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86" r:id="rId5"/>
    <p:sldId id="318" r:id="rId6"/>
    <p:sldId id="295" r:id="rId7"/>
    <p:sldId id="321" r:id="rId8"/>
    <p:sldId id="322" r:id="rId9"/>
    <p:sldId id="323" r:id="rId10"/>
    <p:sldId id="300" r:id="rId11"/>
    <p:sldId id="294" r:id="rId12"/>
    <p:sldId id="324" r:id="rId13"/>
    <p:sldId id="325" r:id="rId14"/>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clrMru>
    <a:srgbClr val="C5C5C9"/>
    <a:srgbClr val="AED30B"/>
    <a:srgbClr val="B3B3B3"/>
    <a:srgbClr val="02423F"/>
    <a:srgbClr val="072C2B"/>
    <a:srgbClr val="32798F"/>
    <a:srgbClr val="052B29"/>
    <a:srgbClr val="0B2D2C"/>
    <a:srgbClr val="363636"/>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34" autoAdjust="0"/>
    <p:restoredTop sz="94660"/>
  </p:normalViewPr>
  <p:slideViewPr>
    <p:cSldViewPr snapToGrid="0">
      <p:cViewPr>
        <p:scale>
          <a:sx n="66" d="100"/>
          <a:sy n="66" d="100"/>
        </p:scale>
        <p:origin x="888" y="252"/>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gs" Target="tags/tag58.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D170F3-E487-4281-A705-9BC98064EFD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139D3C-55F1-453B-BE49-D4DBF8FE557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3" name="矩形 12"/>
          <p:cNvSpPr/>
          <p:nvPr userDrawn="1"/>
        </p:nvSpPr>
        <p:spPr>
          <a:xfrm>
            <a:off x="0" y="0"/>
            <a:ext cx="12192000" cy="6858000"/>
          </a:xfrm>
          <a:prstGeom prst="rect">
            <a:avLst/>
          </a:prstGeom>
          <a:gradFill flip="none" rotWithShape="1">
            <a:gsLst>
              <a:gs pos="77000">
                <a:srgbClr val="02423F"/>
              </a:gs>
              <a:gs pos="0">
                <a:srgbClr val="32798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499B917-A8F2-4D81-9DA6-3C9311A049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FB5F99-307A-4CC9-9B88-2F1B7C30AC13}"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C499B917-A8F2-4D81-9DA6-3C9311A049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FB5F99-307A-4CC9-9B88-2F1B7C30AC1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499B917-A8F2-4D81-9DA6-3C9311A049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FB5F99-307A-4CC9-9B88-2F1B7C30AC1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499B917-A8F2-4D81-9DA6-3C9311A049E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9FB5F99-307A-4CC9-9B88-2F1B7C30AC1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499B917-A8F2-4D81-9DA6-3C9311A049E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9FB5F99-307A-4CC9-9B88-2F1B7C30AC1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499B917-A8F2-4D81-9DA6-3C9311A049E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9FB5F99-307A-4CC9-9B88-2F1B7C30AC1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499B917-A8F2-4D81-9DA6-3C9311A049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FB5F99-307A-4CC9-9B88-2F1B7C30AC1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499B917-A8F2-4D81-9DA6-3C9311A049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FB5F99-307A-4CC9-9B88-2F1B7C30AC1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499B917-A8F2-4D81-9DA6-3C9311A049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FB5F99-307A-4CC9-9B88-2F1B7C30AC1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499B917-A8F2-4D81-9DA6-3C9311A049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FB5F99-307A-4CC9-9B88-2F1B7C30AC13}"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grpSp>
        <p:nvGrpSpPr>
          <p:cNvPr id="15" name="Group 14"/>
          <p:cNvGrpSpPr/>
          <p:nvPr/>
        </p:nvGrpSpPr>
        <p:grpSpPr>
          <a:xfrm>
            <a:off x="11264456" y="675577"/>
            <a:ext cx="484632" cy="471563"/>
            <a:chOff x="3303354" y="2367094"/>
            <a:chExt cx="484632" cy="471563"/>
          </a:xfrm>
        </p:grpSpPr>
        <p:sp>
          <p:nvSpPr>
            <p:cNvPr id="13" name="Pentagon 12"/>
            <p:cNvSpPr/>
            <p:nvPr/>
          </p:nvSpPr>
          <p:spPr>
            <a:xfrm rot="5400000">
              <a:off x="3336545" y="2387216"/>
              <a:ext cx="418250" cy="484632"/>
            </a:xfrm>
            <a:prstGeom prst="homePlate">
              <a:avLst>
                <a:gd name="adj" fmla="val 255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350"/>
            </a:p>
          </p:txBody>
        </p:sp>
        <p:sp>
          <p:nvSpPr>
            <p:cNvPr id="14" name="Rectangle 13"/>
            <p:cNvSpPr/>
            <p:nvPr/>
          </p:nvSpPr>
          <p:spPr>
            <a:xfrm>
              <a:off x="3303354" y="2367094"/>
              <a:ext cx="484632" cy="10662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350"/>
            </a:p>
          </p:txBody>
        </p:sp>
      </p:grpSp>
      <p:sp>
        <p:nvSpPr>
          <p:cNvPr id="5" name="Slide Number Placeholder 4"/>
          <p:cNvSpPr>
            <a:spLocks noGrp="1"/>
          </p:cNvSpPr>
          <p:nvPr>
            <p:ph type="sldNum" sz="quarter" idx="12"/>
          </p:nvPr>
        </p:nvSpPr>
        <p:spPr>
          <a:xfrm>
            <a:off x="11235882" y="675577"/>
            <a:ext cx="556069" cy="471563"/>
          </a:xfrm>
          <a:prstGeom prst="rect">
            <a:avLst/>
          </a:prstGeom>
        </p:spPr>
        <p:txBody>
          <a:bodyPr/>
          <a:lstStyle>
            <a:lvl1pPr algn="ctr">
              <a:defRPr sz="1800">
                <a:solidFill>
                  <a:schemeClr val="bg1"/>
                </a:solidFill>
              </a:defRPr>
            </a:lvl1pPr>
          </a:lstStyle>
          <a:p>
            <a:fld id="{5DE872C3-2ED1-43FB-B3C4-BA6F078D7CD3}" type="slidenum">
              <a:rPr lang="en-US" smtClean="0"/>
            </a:fld>
            <a:endParaRPr lang="en-US" dirty="0"/>
          </a:p>
        </p:txBody>
      </p:sp>
      <p:grpSp>
        <p:nvGrpSpPr>
          <p:cNvPr id="3" name="Group 2"/>
          <p:cNvGrpSpPr/>
          <p:nvPr/>
        </p:nvGrpSpPr>
        <p:grpSpPr>
          <a:xfrm>
            <a:off x="0" y="6725538"/>
            <a:ext cx="12192000" cy="132463"/>
            <a:chOff x="0" y="6725537"/>
            <a:chExt cx="12192000" cy="132463"/>
          </a:xfrm>
        </p:grpSpPr>
        <p:sp>
          <p:nvSpPr>
            <p:cNvPr id="7" name="Rectangle 6"/>
            <p:cNvSpPr/>
            <p:nvPr/>
          </p:nvSpPr>
          <p:spPr>
            <a:xfrm>
              <a:off x="0" y="6725538"/>
              <a:ext cx="2418460" cy="132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350"/>
            </a:p>
          </p:txBody>
        </p:sp>
        <p:sp>
          <p:nvSpPr>
            <p:cNvPr id="8" name="Rectangle 7"/>
            <p:cNvSpPr/>
            <p:nvPr/>
          </p:nvSpPr>
          <p:spPr>
            <a:xfrm>
              <a:off x="4836919" y="6725537"/>
              <a:ext cx="2596813" cy="132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350"/>
            </a:p>
          </p:txBody>
        </p:sp>
        <p:sp>
          <p:nvSpPr>
            <p:cNvPr id="9" name="Rectangle 8"/>
            <p:cNvSpPr/>
            <p:nvPr/>
          </p:nvSpPr>
          <p:spPr>
            <a:xfrm>
              <a:off x="9773540" y="6725537"/>
              <a:ext cx="2418460" cy="13246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350"/>
            </a:p>
          </p:txBody>
        </p:sp>
        <p:sp>
          <p:nvSpPr>
            <p:cNvPr id="10" name="Rectangle 9"/>
            <p:cNvSpPr/>
            <p:nvPr/>
          </p:nvSpPr>
          <p:spPr>
            <a:xfrm>
              <a:off x="7355080" y="6725537"/>
              <a:ext cx="2418460" cy="1324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350"/>
            </a:p>
          </p:txBody>
        </p:sp>
        <p:sp>
          <p:nvSpPr>
            <p:cNvPr id="11" name="Rectangle 10"/>
            <p:cNvSpPr/>
            <p:nvPr/>
          </p:nvSpPr>
          <p:spPr>
            <a:xfrm>
              <a:off x="2418460" y="6725538"/>
              <a:ext cx="2418460" cy="1324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350"/>
            </a:p>
          </p:txBody>
        </p:sp>
      </p:grpSp>
      <p:sp>
        <p:nvSpPr>
          <p:cNvPr id="4" name="文本框 3"/>
          <p:cNvSpPr txBox="1"/>
          <p:nvPr userDrawn="1"/>
        </p:nvSpPr>
        <p:spPr>
          <a:xfrm>
            <a:off x="800100" y="620185"/>
            <a:ext cx="7363968" cy="584775"/>
          </a:xfrm>
          <a:prstGeom prst="rect">
            <a:avLst/>
          </a:prstGeom>
          <a:noFill/>
        </p:spPr>
        <p:txBody>
          <a:bodyPr wrap="square" rtlCol="0">
            <a:spAutoFit/>
          </a:bodyPr>
          <a:lstStyle/>
          <a:p>
            <a:r>
              <a:rPr kumimoji="0" lang="zh-CN" altLang="en-US" sz="3200" b="0" i="0" u="none" strike="noStrike" kern="1200" cap="none" spc="0" normalizeH="0" baseline="0" noProof="0" dirty="0" smtClean="0">
                <a:ln>
                  <a:noFill/>
                </a:ln>
                <a:solidFill>
                  <a:schemeClr val="accent5"/>
                </a:solidFill>
                <a:effectLst/>
                <a:uLnTx/>
                <a:uFillTx/>
                <a:latin typeface="+mn-lt"/>
                <a:ea typeface="冬青黑体简体中文 W6"/>
                <a:cs typeface="+mj-cs"/>
              </a:rPr>
              <a:t>商务扁平多彩信息图表设计</a:t>
            </a:r>
            <a:endParaRPr lang="zh-CN" altLang="en-US" sz="1400" dirty="0">
              <a:solidFill>
                <a:schemeClr val="accent5"/>
              </a:solidFill>
            </a:endParaRPr>
          </a:p>
        </p:txBody>
      </p:sp>
      <p:sp>
        <p:nvSpPr>
          <p:cNvPr id="2" name="矩形 1"/>
          <p:cNvSpPr/>
          <p:nvPr userDrawn="1"/>
        </p:nvSpPr>
        <p:spPr>
          <a:xfrm>
            <a:off x="-969707" y="-9281652"/>
            <a:ext cx="969707" cy="9697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userDrawn="1"/>
        </p:nvSpPr>
        <p:spPr>
          <a:xfrm>
            <a:off x="12192000" y="-9281652"/>
            <a:ext cx="969707" cy="96970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6"/>
          <p:cNvSpPr/>
          <p:nvPr userDrawn="1"/>
        </p:nvSpPr>
        <p:spPr>
          <a:xfrm>
            <a:off x="-969707" y="14849977"/>
            <a:ext cx="969707" cy="9697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矩形 17"/>
          <p:cNvSpPr/>
          <p:nvPr userDrawn="1"/>
        </p:nvSpPr>
        <p:spPr>
          <a:xfrm>
            <a:off x="12192000" y="14849977"/>
            <a:ext cx="969707" cy="96970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9B917-A8F2-4D81-9DA6-3C9311A049E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FB5F99-307A-4CC9-9B88-2F1B7C30AC1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34.xml"/></Relationships>
</file>

<file path=ppt/slides/_rels/slide11.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5" Type="http://schemas.openxmlformats.org/officeDocument/2006/relationships/notesSlide" Target="../notesSlides/notesSlide11.xml"/><Relationship Id="rId24" Type="http://schemas.openxmlformats.org/officeDocument/2006/relationships/slideLayout" Target="../slideLayouts/slideLayout1.xml"/><Relationship Id="rId23" Type="http://schemas.openxmlformats.org/officeDocument/2006/relationships/tags" Target="../tags/tag57.xml"/><Relationship Id="rId22" Type="http://schemas.openxmlformats.org/officeDocument/2006/relationships/tags" Target="../tags/tag56.xml"/><Relationship Id="rId21" Type="http://schemas.openxmlformats.org/officeDocument/2006/relationships/tags" Target="../tags/tag55.xml"/><Relationship Id="rId20" Type="http://schemas.openxmlformats.org/officeDocument/2006/relationships/tags" Target="../tags/tag54.xml"/><Relationship Id="rId2" Type="http://schemas.openxmlformats.org/officeDocument/2006/relationships/tags" Target="../tags/tag36.xml"/><Relationship Id="rId19" Type="http://schemas.openxmlformats.org/officeDocument/2006/relationships/tags" Target="../tags/tag53.xml"/><Relationship Id="rId18" Type="http://schemas.openxmlformats.org/officeDocument/2006/relationships/tags" Target="../tags/tag52.xml"/><Relationship Id="rId17" Type="http://schemas.openxmlformats.org/officeDocument/2006/relationships/tags" Target="../tags/tag51.xml"/><Relationship Id="rId16" Type="http://schemas.openxmlformats.org/officeDocument/2006/relationships/tags" Target="../tags/tag50.xml"/><Relationship Id="rId15" Type="http://schemas.openxmlformats.org/officeDocument/2006/relationships/tags" Target="../tags/tag49.xml"/><Relationship Id="rId14" Type="http://schemas.openxmlformats.org/officeDocument/2006/relationships/tags" Target="../tags/tag48.xml"/><Relationship Id="rId13" Type="http://schemas.openxmlformats.org/officeDocument/2006/relationships/tags" Target="../tags/tag47.xml"/><Relationship Id="rId12" Type="http://schemas.openxmlformats.org/officeDocument/2006/relationships/tags" Target="../tags/tag46.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tags" Target="../tags/tag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462405" y="1047115"/>
            <a:ext cx="10288270" cy="2192020"/>
            <a:chOff x="4867422" y="1973839"/>
            <a:chExt cx="6780627" cy="1344612"/>
          </a:xfrm>
        </p:grpSpPr>
        <p:sp>
          <p:nvSpPr>
            <p:cNvPr id="3" name="矩形 2"/>
            <p:cNvSpPr/>
            <p:nvPr/>
          </p:nvSpPr>
          <p:spPr>
            <a:xfrm>
              <a:off x="4867422" y="1973839"/>
              <a:ext cx="6780627" cy="1344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矩形 113"/>
            <p:cNvSpPr/>
            <p:nvPr/>
          </p:nvSpPr>
          <p:spPr>
            <a:xfrm>
              <a:off x="4930921" y="2043688"/>
              <a:ext cx="6622903" cy="1201738"/>
            </a:xfrm>
            <a:prstGeom prst="rect">
              <a:avLst/>
            </a:prstGeom>
            <a:noFill/>
            <a:ln w="1905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1268730" y="1632585"/>
            <a:ext cx="10673715" cy="1014730"/>
          </a:xfrm>
          <a:prstGeom prst="rect">
            <a:avLst/>
          </a:prstGeom>
          <a:noFill/>
        </p:spPr>
        <p:txBody>
          <a:bodyPr wrap="square" rtlCol="0">
            <a:spAutoFit/>
          </a:bodyPr>
          <a:lstStyle/>
          <a:p>
            <a:r>
              <a:rPr lang="zh-CN" altLang="en-US" sz="6000" b="1" dirty="0">
                <a:solidFill>
                  <a:schemeClr val="bg1"/>
                </a:solidFill>
                <a:latin typeface="+mj-ea"/>
                <a:ea typeface="+mj-ea"/>
              </a:rPr>
              <a:t>全陪导游服务中的</a:t>
            </a:r>
            <a:r>
              <a:rPr lang="en-US" altLang="zh-CN" sz="6000" b="1" dirty="0">
                <a:solidFill>
                  <a:schemeClr val="bg1"/>
                </a:solidFill>
                <a:latin typeface="+mj-ea"/>
                <a:ea typeface="+mj-ea"/>
              </a:rPr>
              <a:t>“</a:t>
            </a:r>
            <a:r>
              <a:rPr lang="zh-CN" altLang="en-US" sz="6000" b="1" dirty="0">
                <a:solidFill>
                  <a:schemeClr val="bg1"/>
                </a:solidFill>
                <a:latin typeface="+mj-ea"/>
                <a:ea typeface="+mj-ea"/>
              </a:rPr>
              <a:t>工匠精神</a:t>
            </a:r>
            <a:r>
              <a:rPr lang="en-US" altLang="zh-CN" sz="6000" b="1" dirty="0">
                <a:solidFill>
                  <a:schemeClr val="bg1"/>
                </a:solidFill>
                <a:latin typeface="+mj-ea"/>
                <a:ea typeface="+mj-ea"/>
              </a:rPr>
              <a:t>”</a:t>
            </a:r>
            <a:endParaRPr lang="en-US" altLang="zh-CN" sz="6000" b="1" dirty="0">
              <a:solidFill>
                <a:schemeClr val="bg1"/>
              </a:solidFill>
              <a:latin typeface="+mj-ea"/>
              <a:ea typeface="+mj-ea"/>
            </a:endParaRPr>
          </a:p>
        </p:txBody>
      </p:sp>
      <p:grpSp>
        <p:nvGrpSpPr>
          <p:cNvPr id="8" name="组合 7"/>
          <p:cNvGrpSpPr/>
          <p:nvPr/>
        </p:nvGrpSpPr>
        <p:grpSpPr>
          <a:xfrm>
            <a:off x="5897880" y="4203065"/>
            <a:ext cx="3843020" cy="1118870"/>
            <a:chOff x="6078185" y="4640838"/>
            <a:chExt cx="2953273" cy="674673"/>
          </a:xfrm>
        </p:grpSpPr>
        <p:grpSp>
          <p:nvGrpSpPr>
            <p:cNvPr id="115" name="组合 114"/>
            <p:cNvGrpSpPr/>
            <p:nvPr/>
          </p:nvGrpSpPr>
          <p:grpSpPr>
            <a:xfrm>
              <a:off x="6078185" y="4640838"/>
              <a:ext cx="2953273" cy="674673"/>
              <a:chOff x="4867422" y="1973839"/>
              <a:chExt cx="6780627" cy="1344612"/>
            </a:xfrm>
          </p:grpSpPr>
          <p:sp>
            <p:nvSpPr>
              <p:cNvPr id="116" name="矩形 115"/>
              <p:cNvSpPr/>
              <p:nvPr/>
            </p:nvSpPr>
            <p:spPr>
              <a:xfrm>
                <a:off x="4867422" y="1973839"/>
                <a:ext cx="6780627" cy="1344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a:off x="4930921" y="2043688"/>
                <a:ext cx="6622903" cy="1201738"/>
              </a:xfrm>
              <a:prstGeom prst="rect">
                <a:avLst/>
              </a:prstGeom>
              <a:noFill/>
              <a:ln w="1905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6366898" y="4820827"/>
              <a:ext cx="2376128" cy="314745"/>
            </a:xfrm>
            <a:prstGeom prst="rect">
              <a:avLst/>
            </a:prstGeom>
            <a:noFill/>
          </p:spPr>
          <p:txBody>
            <a:bodyPr wrap="square" rtlCol="0">
              <a:spAutoFit/>
              <a:scene3d>
                <a:camera prst="orthographicFront"/>
                <a:lightRig rig="threePt" dir="t"/>
              </a:scene3d>
            </a:bodyPr>
            <a:lstStyle/>
            <a:p>
              <a:r>
                <a:rPr lang="zh-CN" altLang="en-US" sz="2800" b="1" dirty="0" smtClean="0">
                  <a:ln w="9525" cmpd="sng">
                    <a:solidFill>
                      <a:schemeClr val="accent1"/>
                    </a:solidFill>
                    <a:prstDash val="solid"/>
                  </a:ln>
                  <a:solidFill>
                    <a:srgbClr val="70AD47">
                      <a:tint val="1000"/>
                    </a:srgbClr>
                  </a:solidFill>
                  <a:effectLst>
                    <a:glow rad="38100">
                      <a:schemeClr val="accent1">
                        <a:alpha val="40000"/>
                      </a:schemeClr>
                    </a:glow>
                  </a:effectLst>
                </a:rPr>
                <a:t>授课人：刘轶</a:t>
              </a:r>
              <a:endParaRPr lang="zh-CN" altLang="en-US" sz="2800" b="1" dirty="0" smtClean="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par>
                          <p:cTn id="8" fill="hold">
                            <p:stCondLst>
                              <p:cond delay="500"/>
                            </p:stCondLst>
                            <p:childTnLst>
                              <p:par>
                                <p:cTn id="9" presetID="23" presetClass="entr" presetSubtype="36" fill="hold" grpId="0" nodeType="afterEffect">
                                  <p:stCondLst>
                                    <p:cond delay="0"/>
                                  </p:stCondLst>
                                  <p:iterate type="lt">
                                    <p:tmPct val="18000"/>
                                  </p:iterate>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6*min(max(#ppt_w*#ppt_h,.3),1)-7.4)/-.7*#ppt_w"/>
                                          </p:val>
                                        </p:tav>
                                        <p:tav tm="100000">
                                          <p:val>
                                            <p:strVal val="#ppt_w"/>
                                          </p:val>
                                        </p:tav>
                                      </p:tavLst>
                                    </p:anim>
                                    <p:anim calcmode="lin" valueType="num">
                                      <p:cBhvr>
                                        <p:cTn id="12" dur="500" fill="hold"/>
                                        <p:tgtEl>
                                          <p:spTgt spid="20"/>
                                        </p:tgtEl>
                                        <p:attrNameLst>
                                          <p:attrName>ppt_h</p:attrName>
                                        </p:attrNameLst>
                                      </p:cBhvr>
                                      <p:tavLst>
                                        <p:tav tm="0">
                                          <p:val>
                                            <p:strVal val="(6*min(max(#ppt_w*#ppt_h,.3),1)-7.4)/-.7*#ppt_h"/>
                                          </p:val>
                                        </p:tav>
                                        <p:tav tm="100000">
                                          <p:val>
                                            <p:strVal val="#ppt_h"/>
                                          </p:val>
                                        </p:tav>
                                      </p:tavLst>
                                    </p:anim>
                                    <p:anim calcmode="lin" valueType="num">
                                      <p:cBhvr>
                                        <p:cTn id="13" dur="500" fill="hold"/>
                                        <p:tgtEl>
                                          <p:spTgt spid="20"/>
                                        </p:tgtEl>
                                        <p:attrNameLst>
                                          <p:attrName>ppt_x</p:attrName>
                                        </p:attrNameLst>
                                      </p:cBhvr>
                                      <p:tavLst>
                                        <p:tav tm="0">
                                          <p:val>
                                            <p:fltVal val="0.5"/>
                                          </p:val>
                                        </p:tav>
                                        <p:tav tm="100000">
                                          <p:val>
                                            <p:strVal val="#ppt_x"/>
                                          </p:val>
                                        </p:tav>
                                      </p:tavLst>
                                    </p:anim>
                                    <p:anim calcmode="lin" valueType="num">
                                      <p:cBhvr>
                                        <p:cTn id="14" dur="500" fill="hold"/>
                                        <p:tgtEl>
                                          <p:spTgt spid="20"/>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2170"/>
                            </p:stCondLst>
                            <p:childTnLst>
                              <p:par>
                                <p:cTn id="16" presetID="16" presetClass="entr" presetSubtype="21"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3"/>
          <p:cNvSpPr>
            <a:spLocks noChangeArrowheads="1"/>
          </p:cNvSpPr>
          <p:nvPr>
            <p:custDataLst>
              <p:tags r:id="rId1"/>
            </p:custDataLst>
          </p:nvPr>
        </p:nvSpPr>
        <p:spPr bwMode="auto">
          <a:xfrm>
            <a:off x="14605" y="0"/>
            <a:ext cx="5016500" cy="685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2" name="椭圆 7"/>
          <p:cNvSpPr>
            <a:spLocks noChangeArrowheads="1"/>
          </p:cNvSpPr>
          <p:nvPr>
            <p:custDataLst>
              <p:tags r:id="rId2"/>
            </p:custDataLst>
          </p:nvPr>
        </p:nvSpPr>
        <p:spPr bwMode="auto">
          <a:xfrm>
            <a:off x="4728369" y="1600294"/>
            <a:ext cx="576262" cy="576262"/>
          </a:xfrm>
          <a:prstGeom prst="ellipse">
            <a:avLst/>
          </a:prstGeom>
          <a:solidFill>
            <a:schemeClr val="bg1"/>
          </a:solidFill>
          <a:ln w="28575">
            <a:solidFill>
              <a:schemeClr val="bg1"/>
            </a:solidFill>
          </a:ln>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r>
              <a:rPr lang="en-US" sz="2000" dirty="0">
                <a:solidFill>
                  <a:srgbClr val="0B2D2C"/>
                </a:solidFill>
                <a:latin typeface="Impact" panose="020B0806030902050204" pitchFamily="34" charset="0"/>
              </a:rPr>
              <a:t>01</a:t>
            </a:r>
            <a:endParaRPr lang="zh-CN" altLang="en-US" sz="2000" dirty="0">
              <a:solidFill>
                <a:srgbClr val="0B2D2C"/>
              </a:solidFill>
              <a:latin typeface="Impact" panose="020B0806030902050204" pitchFamily="34" charset="0"/>
            </a:endParaRPr>
          </a:p>
        </p:txBody>
      </p:sp>
      <p:sp>
        <p:nvSpPr>
          <p:cNvPr id="53" name="椭圆 11"/>
          <p:cNvSpPr>
            <a:spLocks noChangeArrowheads="1"/>
          </p:cNvSpPr>
          <p:nvPr>
            <p:custDataLst>
              <p:tags r:id="rId3"/>
            </p:custDataLst>
          </p:nvPr>
        </p:nvSpPr>
        <p:spPr bwMode="auto">
          <a:xfrm>
            <a:off x="4728369" y="3249071"/>
            <a:ext cx="576262" cy="576263"/>
          </a:xfrm>
          <a:prstGeom prst="ellipse">
            <a:avLst/>
          </a:prstGeom>
          <a:solidFill>
            <a:schemeClr val="bg1"/>
          </a:solidFill>
          <a:ln w="28575">
            <a:solidFill>
              <a:schemeClr val="bg1"/>
            </a:solidFill>
          </a:ln>
        </p:spPr>
        <p:txBody>
          <a:bodyPr lIns="0" tIns="0" rIns="0" bIns="0" anchor="ctr"/>
          <a:lstStyle/>
          <a:p>
            <a:pPr algn="ctr">
              <a:buFont typeface="Arial" panose="020B0604020202020204" pitchFamily="34" charset="0"/>
              <a:buNone/>
            </a:pPr>
            <a:r>
              <a:rPr lang="en-US" sz="2000" dirty="0">
                <a:solidFill>
                  <a:srgbClr val="0B2D2C"/>
                </a:solidFill>
                <a:latin typeface="Impact" panose="020B0806030902050204" pitchFamily="34" charset="0"/>
                <a:ea typeface="宋体" panose="02010600030101010101" pitchFamily="2" charset="-122"/>
              </a:rPr>
              <a:t>02</a:t>
            </a:r>
            <a:endParaRPr lang="zh-CN" altLang="en-US" sz="2000" dirty="0">
              <a:solidFill>
                <a:srgbClr val="0B2D2C"/>
              </a:solidFill>
              <a:latin typeface="Impact" panose="020B0806030902050204" pitchFamily="34" charset="0"/>
              <a:ea typeface="宋体" panose="02010600030101010101" pitchFamily="2" charset="-122"/>
            </a:endParaRPr>
          </a:p>
        </p:txBody>
      </p:sp>
      <p:sp>
        <p:nvSpPr>
          <p:cNvPr id="56" name="文本框 18"/>
          <p:cNvSpPr txBox="1">
            <a:spLocks noChangeArrowheads="1"/>
          </p:cNvSpPr>
          <p:nvPr>
            <p:custDataLst>
              <p:tags r:id="rId4"/>
            </p:custDataLst>
          </p:nvPr>
        </p:nvSpPr>
        <p:spPr bwMode="auto">
          <a:xfrm>
            <a:off x="291147" y="295594"/>
            <a:ext cx="446405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6000" dirty="0">
                <a:ln w="9525" cmpd="sng">
                  <a:solidFill>
                    <a:schemeClr val="accent1"/>
                  </a:solidFill>
                  <a:prstDash val="solid"/>
                </a:ln>
                <a:solidFill>
                  <a:srgbClr val="70AD47">
                    <a:tint val="1000"/>
                  </a:srgbClr>
                </a:solidFill>
                <a:effectLst>
                  <a:glow rad="38100">
                    <a:schemeClr val="accent1">
                      <a:alpha val="40000"/>
                    </a:schemeClr>
                  </a:glow>
                </a:effectLst>
                <a:latin typeface="Impact" panose="020B0806030902050204" pitchFamily="34" charset="0"/>
                <a:ea typeface="华文中宋" panose="02010600040101010101" pitchFamily="2" charset="-122"/>
              </a:rPr>
              <a:t>CONTENTS</a:t>
            </a:r>
            <a:endParaRPr lang="en-US" altLang="zh-CN" sz="6000" dirty="0">
              <a:ln w="9525" cmpd="sng">
                <a:solidFill>
                  <a:schemeClr val="accent1"/>
                </a:solidFill>
                <a:prstDash val="solid"/>
              </a:ln>
              <a:solidFill>
                <a:srgbClr val="70AD47">
                  <a:tint val="1000"/>
                </a:srgbClr>
              </a:solidFill>
              <a:effectLst>
                <a:glow rad="38100">
                  <a:schemeClr val="accent1">
                    <a:alpha val="40000"/>
                  </a:schemeClr>
                </a:glow>
              </a:effectLst>
              <a:latin typeface="Impact" panose="020B0806030902050204" pitchFamily="34" charset="0"/>
              <a:ea typeface="华文中宋" panose="02010600040101010101" pitchFamily="2" charset="-122"/>
            </a:endParaRPr>
          </a:p>
        </p:txBody>
      </p:sp>
      <p:sp>
        <p:nvSpPr>
          <p:cNvPr id="57" name="文本框 19"/>
          <p:cNvSpPr txBox="1">
            <a:spLocks noChangeArrowheads="1"/>
          </p:cNvSpPr>
          <p:nvPr>
            <p:custDataLst>
              <p:tags r:id="rId5"/>
            </p:custDataLst>
          </p:nvPr>
        </p:nvSpPr>
        <p:spPr bwMode="auto">
          <a:xfrm>
            <a:off x="6173881" y="1600294"/>
            <a:ext cx="393858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defRPr/>
            </a:pPr>
            <a:r>
              <a:rPr lang="zh-CN" altLang="en-US" sz="2800" b="1" dirty="0">
                <a:solidFill>
                  <a:srgbClr val="AED30B"/>
                </a:solidFill>
                <a:latin typeface="+mn-lt"/>
                <a:ea typeface="+mn-ea"/>
              </a:rPr>
              <a:t>什么是</a:t>
            </a:r>
            <a:r>
              <a:rPr lang="en-US" altLang="zh-CN" sz="2800" b="1" dirty="0">
                <a:solidFill>
                  <a:srgbClr val="AED30B"/>
                </a:solidFill>
                <a:latin typeface="+mn-lt"/>
                <a:ea typeface="+mn-ea"/>
              </a:rPr>
              <a:t>“</a:t>
            </a:r>
            <a:r>
              <a:rPr lang="zh-CN" altLang="en-US" sz="2800" b="1" dirty="0">
                <a:solidFill>
                  <a:srgbClr val="AED30B"/>
                </a:solidFill>
                <a:latin typeface="+mn-lt"/>
                <a:ea typeface="+mn-ea"/>
              </a:rPr>
              <a:t>工匠精神</a:t>
            </a:r>
            <a:r>
              <a:rPr lang="en-US" altLang="zh-CN" sz="2800" b="1" dirty="0">
                <a:solidFill>
                  <a:srgbClr val="AED30B"/>
                </a:solidFill>
                <a:latin typeface="+mn-lt"/>
                <a:ea typeface="+mn-ea"/>
              </a:rPr>
              <a:t>”</a:t>
            </a:r>
            <a:endParaRPr lang="en-US" altLang="zh-CN" sz="2800" b="1" dirty="0">
              <a:solidFill>
                <a:srgbClr val="AED30B"/>
              </a:solidFill>
              <a:latin typeface="+mn-lt"/>
              <a:ea typeface="+mn-ea"/>
            </a:endParaRPr>
          </a:p>
        </p:txBody>
      </p:sp>
      <p:sp>
        <p:nvSpPr>
          <p:cNvPr id="58" name="文本框 20"/>
          <p:cNvSpPr txBox="1">
            <a:spLocks noChangeArrowheads="1"/>
          </p:cNvSpPr>
          <p:nvPr>
            <p:custDataLst>
              <p:tags r:id="rId6"/>
            </p:custDataLst>
          </p:nvPr>
        </p:nvSpPr>
        <p:spPr bwMode="auto">
          <a:xfrm>
            <a:off x="6055995" y="2854325"/>
            <a:ext cx="563372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zh-CN"/>
            </a:defPPr>
            <a:lvl1pPr>
              <a:buFont typeface="Arial" panose="020B0604020202020204" pitchFamily="34" charset="0"/>
              <a:defRPr sz="2800" b="1">
                <a:solidFill>
                  <a:schemeClr val="accent2"/>
                </a:solidFill>
              </a:defRPr>
            </a:lvl1pPr>
            <a:lvl2pPr marL="742950" indent="-285750">
              <a:buFont typeface="Arial" panose="020B0604020202020204" pitchFamily="34" charset="0"/>
              <a:defRPr>
                <a:latin typeface="Calibri" panose="020F0502020204030204" pitchFamily="34" charset="0"/>
                <a:ea typeface="宋体" panose="02010600030101010101" pitchFamily="2" charset="-122"/>
              </a:defRPr>
            </a:lvl2pPr>
            <a:lvl3pPr marL="1143000" indent="-228600">
              <a:buFont typeface="Arial" panose="020B0604020202020204" pitchFamily="34" charset="0"/>
              <a:defRPr>
                <a:latin typeface="Calibri" panose="020F0502020204030204" pitchFamily="34" charset="0"/>
                <a:ea typeface="宋体" panose="02010600030101010101" pitchFamily="2" charset="-122"/>
              </a:defRPr>
            </a:lvl3pPr>
            <a:lvl4pPr marL="1600200" indent="-228600">
              <a:buFont typeface="Arial" panose="020B0604020202020204" pitchFamily="34" charset="0"/>
              <a:defRPr>
                <a:latin typeface="Calibri" panose="020F0502020204030204" pitchFamily="34" charset="0"/>
                <a:ea typeface="宋体" panose="02010600030101010101" pitchFamily="2" charset="-122"/>
              </a:defRPr>
            </a:lvl4pPr>
            <a:lvl5pPr marL="2057400" indent="-228600">
              <a:buFont typeface="Arial" panose="020B0604020202020204" pitchFamily="34" charse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olidFill>
                  <a:srgbClr val="AED30B"/>
                </a:solidFill>
              </a:rPr>
              <a:t>导游服务中如何体现</a:t>
            </a:r>
            <a:r>
              <a:rPr lang="en-US" altLang="zh-CN" dirty="0">
                <a:solidFill>
                  <a:srgbClr val="AED30B"/>
                </a:solidFill>
              </a:rPr>
              <a:t>“</a:t>
            </a:r>
            <a:r>
              <a:rPr lang="zh-CN" altLang="en-US" dirty="0">
                <a:solidFill>
                  <a:srgbClr val="AED30B"/>
                </a:solidFill>
              </a:rPr>
              <a:t>工匠精神</a:t>
            </a:r>
            <a:r>
              <a:rPr lang="en-US" altLang="zh-CN" dirty="0">
                <a:solidFill>
                  <a:srgbClr val="AED30B"/>
                </a:solidFill>
              </a:rPr>
              <a:t>”</a:t>
            </a:r>
            <a:r>
              <a:rPr lang="zh-CN" altLang="en-US" dirty="0">
                <a:solidFill>
                  <a:srgbClr val="AED30B"/>
                </a:solidFill>
              </a:rPr>
              <a:t>？</a:t>
            </a:r>
            <a:endParaRPr lang="zh-CN" altLang="en-US" dirty="0">
              <a:solidFill>
                <a:srgbClr val="AED30B"/>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strips(downRight)">
                                      <p:cBhvr>
                                        <p:cTn id="7" dur="500"/>
                                        <p:tgtEl>
                                          <p:spTgt spid="5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500" fill="hold"/>
                                        <p:tgtEl>
                                          <p:spTgt spid="56"/>
                                        </p:tgtEl>
                                        <p:attrNameLst>
                                          <p:attrName>ppt_w</p:attrName>
                                        </p:attrNameLst>
                                      </p:cBhvr>
                                      <p:tavLst>
                                        <p:tav tm="0">
                                          <p:val>
                                            <p:fltVal val="0"/>
                                          </p:val>
                                        </p:tav>
                                        <p:tav tm="100000">
                                          <p:val>
                                            <p:strVal val="#ppt_w"/>
                                          </p:val>
                                        </p:tav>
                                      </p:tavLst>
                                    </p:anim>
                                    <p:anim calcmode="lin" valueType="num">
                                      <p:cBhvr>
                                        <p:cTn id="12" dur="500" fill="hold"/>
                                        <p:tgtEl>
                                          <p:spTgt spid="56"/>
                                        </p:tgtEl>
                                        <p:attrNameLst>
                                          <p:attrName>ppt_h</p:attrName>
                                        </p:attrNameLst>
                                      </p:cBhvr>
                                      <p:tavLst>
                                        <p:tav tm="0">
                                          <p:val>
                                            <p:fltVal val="0"/>
                                          </p:val>
                                        </p:tav>
                                        <p:tav tm="100000">
                                          <p:val>
                                            <p:strVal val="#ppt_h"/>
                                          </p:val>
                                        </p:tav>
                                      </p:tavLst>
                                    </p:anim>
                                    <p:animEffect transition="in" filter="fade">
                                      <p:cBhvr>
                                        <p:cTn id="13" dur="500"/>
                                        <p:tgtEl>
                                          <p:spTgt spid="5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wipe(left)">
                                      <p:cBhvr>
                                        <p:cTn id="2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P spid="52" grpId="0" animBg="1"/>
      <p:bldP spid="53" grpId="0" bldLvl="0" animBg="1"/>
      <p:bldP spid="56" grpId="0"/>
      <p:bldP spid="57" grpId="0"/>
      <p:bldP spid="5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2"/>
          <p:cNvGrpSpPr/>
          <p:nvPr/>
        </p:nvGrpSpPr>
        <p:grpSpPr>
          <a:xfrm>
            <a:off x="7148649" y="-50450"/>
            <a:ext cx="5222153" cy="6050102"/>
            <a:chOff x="6868614" y="762985"/>
            <a:chExt cx="5222153" cy="6050102"/>
          </a:xfrm>
          <a:solidFill>
            <a:schemeClr val="accent1"/>
          </a:solidFill>
        </p:grpSpPr>
        <p:sp>
          <p:nvSpPr>
            <p:cNvPr id="64" name="Freeform 55"/>
            <p:cNvSpPr>
              <a:spLocks noEditPoints="1"/>
            </p:cNvSpPr>
            <p:nvPr/>
          </p:nvSpPr>
          <p:spPr bwMode="auto">
            <a:xfrm>
              <a:off x="11738448" y="4076742"/>
              <a:ext cx="342533" cy="319044"/>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5" name="Freeform 56"/>
            <p:cNvSpPr>
              <a:spLocks noEditPoints="1"/>
            </p:cNvSpPr>
            <p:nvPr/>
          </p:nvSpPr>
          <p:spPr bwMode="auto">
            <a:xfrm>
              <a:off x="11501612" y="4250944"/>
              <a:ext cx="215306" cy="215306"/>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6" name="Freeform 57"/>
            <p:cNvSpPr>
              <a:spLocks noEditPoints="1"/>
            </p:cNvSpPr>
            <p:nvPr/>
          </p:nvSpPr>
          <p:spPr bwMode="auto">
            <a:xfrm>
              <a:off x="11869589" y="3663746"/>
              <a:ext cx="185947" cy="182031"/>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58"/>
            <p:cNvSpPr>
              <a:spLocks noEditPoints="1"/>
            </p:cNvSpPr>
            <p:nvPr/>
          </p:nvSpPr>
          <p:spPr bwMode="auto">
            <a:xfrm>
              <a:off x="11838272" y="3890796"/>
              <a:ext cx="146800" cy="146799"/>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Freeform 59"/>
            <p:cNvSpPr/>
            <p:nvPr/>
          </p:nvSpPr>
          <p:spPr bwMode="auto">
            <a:xfrm>
              <a:off x="11572076" y="3920155"/>
              <a:ext cx="236837" cy="238794"/>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60"/>
            <p:cNvSpPr>
              <a:spLocks noEditPoints="1"/>
            </p:cNvSpPr>
            <p:nvPr/>
          </p:nvSpPr>
          <p:spPr bwMode="auto">
            <a:xfrm>
              <a:off x="11848058" y="3391677"/>
              <a:ext cx="197691" cy="19769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61"/>
            <p:cNvSpPr>
              <a:spLocks noEditPoints="1"/>
            </p:cNvSpPr>
            <p:nvPr/>
          </p:nvSpPr>
          <p:spPr bwMode="auto">
            <a:xfrm>
              <a:off x="11650369" y="3689191"/>
              <a:ext cx="187904" cy="166372"/>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62"/>
            <p:cNvSpPr>
              <a:spLocks noEditPoints="1"/>
            </p:cNvSpPr>
            <p:nvPr/>
          </p:nvSpPr>
          <p:spPr bwMode="auto">
            <a:xfrm>
              <a:off x="11243244" y="4012150"/>
              <a:ext cx="303387" cy="266197"/>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63"/>
            <p:cNvSpPr>
              <a:spLocks noEditPoints="1"/>
            </p:cNvSpPr>
            <p:nvPr/>
          </p:nvSpPr>
          <p:spPr bwMode="auto">
            <a:xfrm>
              <a:off x="11767808" y="3599153"/>
              <a:ext cx="160501" cy="64591"/>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Freeform 64"/>
            <p:cNvSpPr>
              <a:spLocks noEditPoints="1"/>
            </p:cNvSpPr>
            <p:nvPr/>
          </p:nvSpPr>
          <p:spPr bwMode="auto">
            <a:xfrm>
              <a:off x="11918522" y="2912132"/>
              <a:ext cx="172245" cy="168330"/>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4" name="Freeform 65"/>
            <p:cNvSpPr>
              <a:spLocks noEditPoints="1"/>
            </p:cNvSpPr>
            <p:nvPr/>
          </p:nvSpPr>
          <p:spPr bwMode="auto">
            <a:xfrm>
              <a:off x="11895034" y="3100035"/>
              <a:ext cx="150715" cy="121354"/>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5" name="Freeform 66"/>
            <p:cNvSpPr>
              <a:spLocks noEditPoints="1"/>
            </p:cNvSpPr>
            <p:nvPr/>
          </p:nvSpPr>
          <p:spPr bwMode="auto">
            <a:xfrm>
              <a:off x="11640581" y="3336871"/>
              <a:ext cx="178118" cy="236836"/>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6" name="Freeform 67"/>
            <p:cNvSpPr/>
            <p:nvPr/>
          </p:nvSpPr>
          <p:spPr bwMode="auto">
            <a:xfrm>
              <a:off x="10986834" y="3618727"/>
              <a:ext cx="608730" cy="342532"/>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68"/>
            <p:cNvSpPr/>
            <p:nvPr/>
          </p:nvSpPr>
          <p:spPr bwMode="auto">
            <a:xfrm>
              <a:off x="11632752" y="2722270"/>
              <a:ext cx="291643" cy="317087"/>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69"/>
            <p:cNvSpPr>
              <a:spLocks noEditPoints="1"/>
            </p:cNvSpPr>
            <p:nvPr/>
          </p:nvSpPr>
          <p:spPr bwMode="auto">
            <a:xfrm>
              <a:off x="11460507" y="3483672"/>
              <a:ext cx="146800" cy="154628"/>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70"/>
            <p:cNvSpPr/>
            <p:nvPr/>
          </p:nvSpPr>
          <p:spPr bwMode="auto">
            <a:xfrm>
              <a:off x="11585776" y="3078504"/>
              <a:ext cx="223135" cy="227050"/>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71"/>
            <p:cNvSpPr>
              <a:spLocks noEditPoints="1"/>
            </p:cNvSpPr>
            <p:nvPr/>
          </p:nvSpPr>
          <p:spPr bwMode="auto">
            <a:xfrm>
              <a:off x="11859802" y="3225304"/>
              <a:ext cx="78293" cy="142884"/>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72"/>
            <p:cNvSpPr/>
            <p:nvPr/>
          </p:nvSpPr>
          <p:spPr bwMode="auto">
            <a:xfrm>
              <a:off x="11253030" y="3186158"/>
              <a:ext cx="293599" cy="295556"/>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73"/>
            <p:cNvSpPr>
              <a:spLocks noEditPoints="1"/>
            </p:cNvSpPr>
            <p:nvPr/>
          </p:nvSpPr>
          <p:spPr bwMode="auto">
            <a:xfrm>
              <a:off x="11489868" y="2540239"/>
              <a:ext cx="207477" cy="291641"/>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74"/>
            <p:cNvSpPr>
              <a:spLocks noEditPoints="1"/>
            </p:cNvSpPr>
            <p:nvPr/>
          </p:nvSpPr>
          <p:spPr bwMode="auto">
            <a:xfrm>
              <a:off x="11413531" y="2853412"/>
              <a:ext cx="201605" cy="201604"/>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4" name="Freeform 75"/>
            <p:cNvSpPr>
              <a:spLocks noEditPoints="1"/>
            </p:cNvSpPr>
            <p:nvPr/>
          </p:nvSpPr>
          <p:spPr bwMode="auto">
            <a:xfrm>
              <a:off x="11153207" y="4299877"/>
              <a:ext cx="326874" cy="277941"/>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76"/>
            <p:cNvSpPr/>
            <p:nvPr/>
          </p:nvSpPr>
          <p:spPr bwMode="auto">
            <a:xfrm>
              <a:off x="11274562" y="2275999"/>
              <a:ext cx="295557" cy="305343"/>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77"/>
            <p:cNvSpPr>
              <a:spLocks noEditPoints="1"/>
            </p:cNvSpPr>
            <p:nvPr/>
          </p:nvSpPr>
          <p:spPr bwMode="auto">
            <a:xfrm>
              <a:off x="11188439" y="2508922"/>
              <a:ext cx="275984" cy="195733"/>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78"/>
            <p:cNvSpPr>
              <a:spLocks noEditPoints="1"/>
            </p:cNvSpPr>
            <p:nvPr/>
          </p:nvSpPr>
          <p:spPr bwMode="auto">
            <a:xfrm>
              <a:off x="10996621" y="4129590"/>
              <a:ext cx="221179" cy="191818"/>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8" name="Freeform 79"/>
            <p:cNvSpPr>
              <a:spLocks noEditPoints="1"/>
            </p:cNvSpPr>
            <p:nvPr/>
          </p:nvSpPr>
          <p:spPr bwMode="auto">
            <a:xfrm>
              <a:off x="11303921" y="2003931"/>
              <a:ext cx="182032" cy="248580"/>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80"/>
            <p:cNvSpPr>
              <a:spLocks noEditPoints="1"/>
            </p:cNvSpPr>
            <p:nvPr/>
          </p:nvSpPr>
          <p:spPr bwMode="auto">
            <a:xfrm>
              <a:off x="11108188" y="1823857"/>
              <a:ext cx="285770" cy="272068"/>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0" name="Freeform 81"/>
            <p:cNvSpPr>
              <a:spLocks noEditPoints="1"/>
            </p:cNvSpPr>
            <p:nvPr/>
          </p:nvSpPr>
          <p:spPr bwMode="auto">
            <a:xfrm>
              <a:off x="10996621" y="1667271"/>
              <a:ext cx="217264" cy="221178"/>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1" name="Freeform 82"/>
            <p:cNvSpPr>
              <a:spLocks noEditPoints="1"/>
            </p:cNvSpPr>
            <p:nvPr/>
          </p:nvSpPr>
          <p:spPr bwMode="auto">
            <a:xfrm>
              <a:off x="11096444" y="2135072"/>
              <a:ext cx="172245" cy="197690"/>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83"/>
            <p:cNvSpPr>
              <a:spLocks noEditPoints="1"/>
            </p:cNvSpPr>
            <p:nvPr/>
          </p:nvSpPr>
          <p:spPr bwMode="auto">
            <a:xfrm>
              <a:off x="11082743" y="2730100"/>
              <a:ext cx="279899" cy="297514"/>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3" name="Freeform 84"/>
            <p:cNvSpPr>
              <a:spLocks noEditPoints="1"/>
            </p:cNvSpPr>
            <p:nvPr/>
          </p:nvSpPr>
          <p:spPr bwMode="auto">
            <a:xfrm>
              <a:off x="11031853" y="3084377"/>
              <a:ext cx="262282" cy="197690"/>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4" name="Freeform 85"/>
            <p:cNvSpPr>
              <a:spLocks noEditPoints="1"/>
            </p:cNvSpPr>
            <p:nvPr/>
          </p:nvSpPr>
          <p:spPr bwMode="auto">
            <a:xfrm>
              <a:off x="11333281" y="3027613"/>
              <a:ext cx="156586" cy="146799"/>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86"/>
            <p:cNvSpPr>
              <a:spLocks noEditPoints="1"/>
            </p:cNvSpPr>
            <p:nvPr/>
          </p:nvSpPr>
          <p:spPr bwMode="auto">
            <a:xfrm>
              <a:off x="10818503" y="1526343"/>
              <a:ext cx="191818" cy="207477"/>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6" name="Freeform 87"/>
            <p:cNvSpPr>
              <a:spLocks noEditPoints="1"/>
            </p:cNvSpPr>
            <p:nvPr/>
          </p:nvSpPr>
          <p:spPr bwMode="auto">
            <a:xfrm>
              <a:off x="10575795" y="1424562"/>
              <a:ext cx="203562" cy="207477"/>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88"/>
            <p:cNvSpPr>
              <a:spLocks noEditPoints="1"/>
            </p:cNvSpPr>
            <p:nvPr/>
          </p:nvSpPr>
          <p:spPr bwMode="auto">
            <a:xfrm>
              <a:off x="10977048" y="3327085"/>
              <a:ext cx="236837" cy="266197"/>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89"/>
            <p:cNvSpPr>
              <a:spLocks noEditPoints="1"/>
            </p:cNvSpPr>
            <p:nvPr/>
          </p:nvSpPr>
          <p:spPr bwMode="auto">
            <a:xfrm>
              <a:off x="10906584" y="4526927"/>
              <a:ext cx="246623" cy="201604"/>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90"/>
            <p:cNvSpPr>
              <a:spLocks noEditPoints="1"/>
            </p:cNvSpPr>
            <p:nvPr/>
          </p:nvSpPr>
          <p:spPr bwMode="auto">
            <a:xfrm>
              <a:off x="10654088" y="1900192"/>
              <a:ext cx="401253" cy="401252"/>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0" name="Freeform 91"/>
            <p:cNvSpPr>
              <a:spLocks noEditPoints="1"/>
            </p:cNvSpPr>
            <p:nvPr/>
          </p:nvSpPr>
          <p:spPr bwMode="auto">
            <a:xfrm>
              <a:off x="10577753" y="1690759"/>
              <a:ext cx="189861" cy="187904"/>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92"/>
            <p:cNvSpPr>
              <a:spLocks noEditPoints="1"/>
            </p:cNvSpPr>
            <p:nvPr/>
          </p:nvSpPr>
          <p:spPr bwMode="auto">
            <a:xfrm>
              <a:off x="10793059" y="1731862"/>
              <a:ext cx="176160" cy="137013"/>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93"/>
            <p:cNvSpPr>
              <a:spLocks noEditPoints="1"/>
            </p:cNvSpPr>
            <p:nvPr/>
          </p:nvSpPr>
          <p:spPr bwMode="auto">
            <a:xfrm>
              <a:off x="10789144" y="4738319"/>
              <a:ext cx="252496" cy="258367"/>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3" name="Freeform 94"/>
            <p:cNvSpPr>
              <a:spLocks noEditPoints="1"/>
            </p:cNvSpPr>
            <p:nvPr/>
          </p:nvSpPr>
          <p:spPr bwMode="auto">
            <a:xfrm>
              <a:off x="10975090" y="4354682"/>
              <a:ext cx="150715" cy="152672"/>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4" name="Freeform 95"/>
            <p:cNvSpPr>
              <a:spLocks noEditPoints="1"/>
            </p:cNvSpPr>
            <p:nvPr/>
          </p:nvSpPr>
          <p:spPr bwMode="auto">
            <a:xfrm>
              <a:off x="10642344" y="3839905"/>
              <a:ext cx="379722" cy="369934"/>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5" name="Freeform 96"/>
            <p:cNvSpPr>
              <a:spLocks noEditPoints="1"/>
            </p:cNvSpPr>
            <p:nvPr/>
          </p:nvSpPr>
          <p:spPr bwMode="auto">
            <a:xfrm>
              <a:off x="10495545" y="4229413"/>
              <a:ext cx="459973" cy="403210"/>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6" name="Freeform 97"/>
            <p:cNvSpPr>
              <a:spLocks noEditPoints="1"/>
            </p:cNvSpPr>
            <p:nvPr/>
          </p:nvSpPr>
          <p:spPr bwMode="auto">
            <a:xfrm>
              <a:off x="10558179" y="4663940"/>
              <a:ext cx="195733" cy="195733"/>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7" name="Freeform 98"/>
            <p:cNvSpPr>
              <a:spLocks noEditPoints="1"/>
            </p:cNvSpPr>
            <p:nvPr/>
          </p:nvSpPr>
          <p:spPr bwMode="auto">
            <a:xfrm>
              <a:off x="10607112" y="4990815"/>
              <a:ext cx="299472" cy="301429"/>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8" name="Freeform 99"/>
            <p:cNvSpPr>
              <a:spLocks noEditPoints="1"/>
            </p:cNvSpPr>
            <p:nvPr/>
          </p:nvSpPr>
          <p:spPr bwMode="auto">
            <a:xfrm>
              <a:off x="10793059" y="3628514"/>
              <a:ext cx="168330" cy="168330"/>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9" name="Freeform 100"/>
            <p:cNvSpPr>
              <a:spLocks noEditPoints="1"/>
            </p:cNvSpPr>
            <p:nvPr/>
          </p:nvSpPr>
          <p:spPr bwMode="auto">
            <a:xfrm>
              <a:off x="10646259" y="3395591"/>
              <a:ext cx="309258" cy="193775"/>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0" name="Freeform 101"/>
            <p:cNvSpPr>
              <a:spLocks noEditPoints="1"/>
            </p:cNvSpPr>
            <p:nvPr/>
          </p:nvSpPr>
          <p:spPr bwMode="auto">
            <a:xfrm>
              <a:off x="10910498" y="2367994"/>
              <a:ext cx="321002" cy="322959"/>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1" name="Freeform 102"/>
            <p:cNvSpPr/>
            <p:nvPr/>
          </p:nvSpPr>
          <p:spPr bwMode="auto">
            <a:xfrm>
              <a:off x="10581667" y="2328848"/>
              <a:ext cx="395380" cy="383636"/>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2" name="Freeform 103"/>
            <p:cNvSpPr>
              <a:spLocks noEditPoints="1"/>
            </p:cNvSpPr>
            <p:nvPr/>
          </p:nvSpPr>
          <p:spPr bwMode="auto">
            <a:xfrm>
              <a:off x="10658002" y="5303987"/>
              <a:ext cx="131142" cy="207477"/>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3" name="Freeform 104"/>
            <p:cNvSpPr>
              <a:spLocks noEditPoints="1"/>
            </p:cNvSpPr>
            <p:nvPr/>
          </p:nvSpPr>
          <p:spPr bwMode="auto">
            <a:xfrm>
              <a:off x="10515118" y="5527123"/>
              <a:ext cx="203562" cy="275983"/>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4" name="Freeform 105"/>
            <p:cNvSpPr>
              <a:spLocks noEditPoints="1"/>
            </p:cNvSpPr>
            <p:nvPr/>
          </p:nvSpPr>
          <p:spPr bwMode="auto">
            <a:xfrm>
              <a:off x="10470099" y="3638300"/>
              <a:ext cx="274026" cy="207477"/>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5" name="Freeform 106"/>
            <p:cNvSpPr>
              <a:spLocks noEditPoints="1"/>
            </p:cNvSpPr>
            <p:nvPr/>
          </p:nvSpPr>
          <p:spPr bwMode="auto">
            <a:xfrm>
              <a:off x="10763698" y="2767289"/>
              <a:ext cx="256411" cy="256409"/>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6" name="Freeform 107"/>
            <p:cNvSpPr>
              <a:spLocks noEditPoints="1"/>
            </p:cNvSpPr>
            <p:nvPr/>
          </p:nvSpPr>
          <p:spPr bwMode="auto">
            <a:xfrm>
              <a:off x="10712808" y="3080462"/>
              <a:ext cx="272069" cy="272068"/>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108"/>
            <p:cNvSpPr>
              <a:spLocks noEditPoints="1"/>
            </p:cNvSpPr>
            <p:nvPr/>
          </p:nvSpPr>
          <p:spPr bwMode="auto">
            <a:xfrm>
              <a:off x="10466184" y="2757502"/>
              <a:ext cx="246623" cy="246623"/>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109"/>
            <p:cNvSpPr>
              <a:spLocks noEditPoints="1"/>
            </p:cNvSpPr>
            <p:nvPr/>
          </p:nvSpPr>
          <p:spPr bwMode="auto">
            <a:xfrm>
              <a:off x="10462270" y="3049145"/>
              <a:ext cx="230965" cy="185946"/>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9" name="Freeform 110"/>
            <p:cNvSpPr>
              <a:spLocks noEditPoints="1"/>
            </p:cNvSpPr>
            <p:nvPr/>
          </p:nvSpPr>
          <p:spPr bwMode="auto">
            <a:xfrm>
              <a:off x="10370276" y="3305554"/>
              <a:ext cx="242709" cy="281855"/>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0" name="Freeform 111"/>
            <p:cNvSpPr>
              <a:spLocks noEditPoints="1"/>
            </p:cNvSpPr>
            <p:nvPr/>
          </p:nvSpPr>
          <p:spPr bwMode="auto">
            <a:xfrm>
              <a:off x="10303727" y="2346463"/>
              <a:ext cx="328831" cy="244665"/>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1" name="Freeform 112"/>
            <p:cNvSpPr>
              <a:spLocks noEditPoints="1"/>
            </p:cNvSpPr>
            <p:nvPr/>
          </p:nvSpPr>
          <p:spPr bwMode="auto">
            <a:xfrm>
              <a:off x="10278281" y="3927985"/>
              <a:ext cx="367978" cy="367978"/>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2" name="Freeform 113"/>
            <p:cNvSpPr>
              <a:spLocks noEditPoints="1"/>
            </p:cNvSpPr>
            <p:nvPr/>
          </p:nvSpPr>
          <p:spPr bwMode="auto">
            <a:xfrm>
              <a:off x="10217604" y="4376214"/>
              <a:ext cx="270111" cy="313173"/>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Freeform 114"/>
            <p:cNvSpPr/>
            <p:nvPr/>
          </p:nvSpPr>
          <p:spPr bwMode="auto">
            <a:xfrm>
              <a:off x="10248921" y="3640258"/>
              <a:ext cx="146800" cy="256409"/>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Freeform 115"/>
            <p:cNvSpPr>
              <a:spLocks noEditPoints="1"/>
            </p:cNvSpPr>
            <p:nvPr/>
          </p:nvSpPr>
          <p:spPr bwMode="auto">
            <a:xfrm>
              <a:off x="10156926" y="2651806"/>
              <a:ext cx="279899" cy="250538"/>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5" name="Freeform 116"/>
            <p:cNvSpPr>
              <a:spLocks noEditPoints="1"/>
            </p:cNvSpPr>
            <p:nvPr/>
          </p:nvSpPr>
          <p:spPr bwMode="auto">
            <a:xfrm>
              <a:off x="10164756" y="2953235"/>
              <a:ext cx="244667" cy="258367"/>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117"/>
            <p:cNvSpPr>
              <a:spLocks noEditPoints="1"/>
            </p:cNvSpPr>
            <p:nvPr/>
          </p:nvSpPr>
          <p:spPr bwMode="auto">
            <a:xfrm>
              <a:off x="10383977" y="2054822"/>
              <a:ext cx="248581" cy="248580"/>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118"/>
            <p:cNvSpPr>
              <a:spLocks noEditPoints="1"/>
            </p:cNvSpPr>
            <p:nvPr/>
          </p:nvSpPr>
          <p:spPr bwMode="auto">
            <a:xfrm>
              <a:off x="10274366" y="1367799"/>
              <a:ext cx="246623" cy="166372"/>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119"/>
            <p:cNvSpPr/>
            <p:nvPr/>
          </p:nvSpPr>
          <p:spPr bwMode="auto">
            <a:xfrm>
              <a:off x="10213690" y="1782753"/>
              <a:ext cx="383636" cy="364063"/>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120"/>
            <p:cNvSpPr/>
            <p:nvPr/>
          </p:nvSpPr>
          <p:spPr bwMode="auto">
            <a:xfrm>
              <a:off x="10295897" y="1555702"/>
              <a:ext cx="240752" cy="252495"/>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121"/>
            <p:cNvSpPr/>
            <p:nvPr/>
          </p:nvSpPr>
          <p:spPr bwMode="auto">
            <a:xfrm>
              <a:off x="10051231" y="3280109"/>
              <a:ext cx="303387" cy="303385"/>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122"/>
            <p:cNvSpPr>
              <a:spLocks noEditPoints="1"/>
            </p:cNvSpPr>
            <p:nvPr/>
          </p:nvSpPr>
          <p:spPr bwMode="auto">
            <a:xfrm>
              <a:off x="9912261" y="2277957"/>
              <a:ext cx="332746" cy="336661"/>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123"/>
            <p:cNvSpPr>
              <a:spLocks noEditPoints="1"/>
            </p:cNvSpPr>
            <p:nvPr/>
          </p:nvSpPr>
          <p:spPr bwMode="auto">
            <a:xfrm>
              <a:off x="9884858" y="3579580"/>
              <a:ext cx="307301" cy="322959"/>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124"/>
            <p:cNvSpPr/>
            <p:nvPr/>
          </p:nvSpPr>
          <p:spPr bwMode="auto">
            <a:xfrm>
              <a:off x="9763504" y="2679209"/>
              <a:ext cx="340575" cy="340575"/>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125"/>
            <p:cNvSpPr>
              <a:spLocks noEditPoints="1"/>
            </p:cNvSpPr>
            <p:nvPr/>
          </p:nvSpPr>
          <p:spPr bwMode="auto">
            <a:xfrm>
              <a:off x="9875071" y="1874748"/>
              <a:ext cx="324917" cy="352319"/>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126"/>
            <p:cNvSpPr>
              <a:spLocks noEditPoints="1"/>
            </p:cNvSpPr>
            <p:nvPr/>
          </p:nvSpPr>
          <p:spPr bwMode="auto">
            <a:xfrm>
              <a:off x="9965108" y="1600722"/>
              <a:ext cx="274026" cy="268153"/>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127"/>
            <p:cNvSpPr>
              <a:spLocks noEditPoints="1"/>
            </p:cNvSpPr>
            <p:nvPr/>
          </p:nvSpPr>
          <p:spPr bwMode="auto">
            <a:xfrm>
              <a:off x="10082548" y="1367799"/>
              <a:ext cx="152672" cy="199648"/>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128"/>
            <p:cNvSpPr>
              <a:spLocks noEditPoints="1"/>
            </p:cNvSpPr>
            <p:nvPr/>
          </p:nvSpPr>
          <p:spPr bwMode="auto">
            <a:xfrm>
              <a:off x="9634320" y="3002169"/>
              <a:ext cx="416912" cy="418868"/>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129"/>
            <p:cNvSpPr>
              <a:spLocks noEditPoints="1"/>
            </p:cNvSpPr>
            <p:nvPr/>
          </p:nvSpPr>
          <p:spPr bwMode="auto">
            <a:xfrm>
              <a:off x="9330934" y="1252317"/>
              <a:ext cx="690938" cy="299471"/>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130"/>
            <p:cNvSpPr>
              <a:spLocks noEditPoints="1"/>
            </p:cNvSpPr>
            <p:nvPr/>
          </p:nvSpPr>
          <p:spPr bwMode="auto">
            <a:xfrm>
              <a:off x="9462075" y="1610508"/>
              <a:ext cx="383636" cy="342532"/>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131"/>
            <p:cNvSpPr>
              <a:spLocks noEditPoints="1"/>
            </p:cNvSpPr>
            <p:nvPr/>
          </p:nvSpPr>
          <p:spPr bwMode="auto">
            <a:xfrm>
              <a:off x="9501222" y="1990229"/>
              <a:ext cx="338618" cy="336661"/>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132"/>
            <p:cNvSpPr>
              <a:spLocks noEditPoints="1"/>
            </p:cNvSpPr>
            <p:nvPr/>
          </p:nvSpPr>
          <p:spPr bwMode="auto">
            <a:xfrm>
              <a:off x="9522752" y="2397354"/>
              <a:ext cx="317087" cy="334703"/>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133"/>
            <p:cNvSpPr>
              <a:spLocks noEditPoints="1"/>
            </p:cNvSpPr>
            <p:nvPr/>
          </p:nvSpPr>
          <p:spPr bwMode="auto">
            <a:xfrm>
              <a:off x="10025786" y="3945601"/>
              <a:ext cx="268155" cy="268153"/>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Freeform 134"/>
            <p:cNvSpPr>
              <a:spLocks noEditPoints="1"/>
            </p:cNvSpPr>
            <p:nvPr/>
          </p:nvSpPr>
          <p:spPr bwMode="auto">
            <a:xfrm>
              <a:off x="9634320" y="3906455"/>
              <a:ext cx="467802" cy="467801"/>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4" name="Freeform 135"/>
            <p:cNvSpPr>
              <a:spLocks noEditPoints="1"/>
            </p:cNvSpPr>
            <p:nvPr/>
          </p:nvSpPr>
          <p:spPr bwMode="auto">
            <a:xfrm>
              <a:off x="10248921" y="4744191"/>
              <a:ext cx="272069" cy="275983"/>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5" name="Freeform 136"/>
            <p:cNvSpPr>
              <a:spLocks noEditPoints="1"/>
            </p:cNvSpPr>
            <p:nvPr/>
          </p:nvSpPr>
          <p:spPr bwMode="auto">
            <a:xfrm>
              <a:off x="9835925" y="4409487"/>
              <a:ext cx="332746" cy="330788"/>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6" name="Freeform 137"/>
            <p:cNvSpPr/>
            <p:nvPr/>
          </p:nvSpPr>
          <p:spPr bwMode="auto">
            <a:xfrm>
              <a:off x="9935749" y="4810740"/>
              <a:ext cx="383636" cy="387551"/>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7" name="Freeform 138"/>
            <p:cNvSpPr>
              <a:spLocks noEditPoints="1"/>
            </p:cNvSpPr>
            <p:nvPr/>
          </p:nvSpPr>
          <p:spPr bwMode="auto">
            <a:xfrm>
              <a:off x="9426843" y="3544348"/>
              <a:ext cx="399295" cy="330788"/>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8" name="Freeform 139"/>
            <p:cNvSpPr>
              <a:spLocks noEditPoints="1"/>
            </p:cNvSpPr>
            <p:nvPr/>
          </p:nvSpPr>
          <p:spPr bwMode="auto">
            <a:xfrm>
              <a:off x="9250684" y="3160712"/>
              <a:ext cx="336661" cy="336661"/>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9" name="Freeform 140"/>
            <p:cNvSpPr/>
            <p:nvPr/>
          </p:nvSpPr>
          <p:spPr bwMode="auto">
            <a:xfrm>
              <a:off x="9274172" y="2775119"/>
              <a:ext cx="428656" cy="348404"/>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0" name="Freeform 141"/>
            <p:cNvSpPr>
              <a:spLocks noEditPoints="1"/>
            </p:cNvSpPr>
            <p:nvPr/>
          </p:nvSpPr>
          <p:spPr bwMode="auto">
            <a:xfrm>
              <a:off x="9465990" y="4558244"/>
              <a:ext cx="414954" cy="391466"/>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1" name="Freeform 142"/>
            <p:cNvSpPr>
              <a:spLocks noEditPoints="1"/>
            </p:cNvSpPr>
            <p:nvPr/>
          </p:nvSpPr>
          <p:spPr bwMode="auto">
            <a:xfrm>
              <a:off x="9446417" y="4981027"/>
              <a:ext cx="317087" cy="240751"/>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2" name="Freeform 143"/>
            <p:cNvSpPr>
              <a:spLocks noEditPoints="1"/>
            </p:cNvSpPr>
            <p:nvPr/>
          </p:nvSpPr>
          <p:spPr bwMode="auto">
            <a:xfrm>
              <a:off x="9372038" y="4200054"/>
              <a:ext cx="336661" cy="340575"/>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3" name="Freeform 144"/>
            <p:cNvSpPr>
              <a:spLocks noEditPoints="1"/>
            </p:cNvSpPr>
            <p:nvPr/>
          </p:nvSpPr>
          <p:spPr bwMode="auto">
            <a:xfrm>
              <a:off x="9266343" y="3900582"/>
              <a:ext cx="326874" cy="277941"/>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4" name="Freeform 145"/>
            <p:cNvSpPr>
              <a:spLocks noEditPoints="1"/>
            </p:cNvSpPr>
            <p:nvPr/>
          </p:nvSpPr>
          <p:spPr bwMode="auto">
            <a:xfrm>
              <a:off x="8986444" y="3544348"/>
              <a:ext cx="369936" cy="326873"/>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5" name="Freeform 146"/>
            <p:cNvSpPr>
              <a:spLocks noEditPoints="1"/>
            </p:cNvSpPr>
            <p:nvPr/>
          </p:nvSpPr>
          <p:spPr bwMode="auto">
            <a:xfrm>
              <a:off x="9078439" y="2322975"/>
              <a:ext cx="405168" cy="409081"/>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6" name="Freeform 147"/>
            <p:cNvSpPr>
              <a:spLocks noEditPoints="1"/>
            </p:cNvSpPr>
            <p:nvPr/>
          </p:nvSpPr>
          <p:spPr bwMode="auto">
            <a:xfrm>
              <a:off x="10258707" y="5188504"/>
              <a:ext cx="307301" cy="307300"/>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7" name="Freeform 148"/>
            <p:cNvSpPr>
              <a:spLocks noEditPoints="1"/>
            </p:cNvSpPr>
            <p:nvPr/>
          </p:nvSpPr>
          <p:spPr bwMode="auto">
            <a:xfrm>
              <a:off x="9922047" y="5121955"/>
              <a:ext cx="272069" cy="272068"/>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8" name="Freeform 149"/>
            <p:cNvSpPr/>
            <p:nvPr/>
          </p:nvSpPr>
          <p:spPr bwMode="auto">
            <a:xfrm>
              <a:off x="10258707" y="5621075"/>
              <a:ext cx="364063" cy="360148"/>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9" name="Freeform 150"/>
            <p:cNvSpPr>
              <a:spLocks noEditPoints="1"/>
            </p:cNvSpPr>
            <p:nvPr/>
          </p:nvSpPr>
          <p:spPr bwMode="auto">
            <a:xfrm>
              <a:off x="9160647" y="5274627"/>
              <a:ext cx="358192" cy="550009"/>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0" name="Freeform 151"/>
            <p:cNvSpPr>
              <a:spLocks noEditPoints="1"/>
            </p:cNvSpPr>
            <p:nvPr/>
          </p:nvSpPr>
          <p:spPr bwMode="auto">
            <a:xfrm>
              <a:off x="9589301" y="5294200"/>
              <a:ext cx="305343" cy="348404"/>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1" name="Freeform 152"/>
            <p:cNvSpPr>
              <a:spLocks noEditPoints="1"/>
            </p:cNvSpPr>
            <p:nvPr/>
          </p:nvSpPr>
          <p:spPr bwMode="auto">
            <a:xfrm>
              <a:off x="9029505" y="1945211"/>
              <a:ext cx="401253" cy="297514"/>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2" name="Freeform 153"/>
            <p:cNvSpPr>
              <a:spLocks noEditPoints="1"/>
            </p:cNvSpPr>
            <p:nvPr/>
          </p:nvSpPr>
          <p:spPr bwMode="auto">
            <a:xfrm>
              <a:off x="8534302" y="4360555"/>
              <a:ext cx="207477" cy="211391"/>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3" name="Freeform 154"/>
            <p:cNvSpPr/>
            <p:nvPr/>
          </p:nvSpPr>
          <p:spPr bwMode="auto">
            <a:xfrm>
              <a:off x="8890535" y="4113931"/>
              <a:ext cx="279899" cy="268153"/>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4" name="Freeform 155"/>
            <p:cNvSpPr>
              <a:spLocks noEditPoints="1"/>
            </p:cNvSpPr>
            <p:nvPr/>
          </p:nvSpPr>
          <p:spPr bwMode="auto">
            <a:xfrm>
              <a:off x="8039097" y="4581732"/>
              <a:ext cx="262282" cy="262282"/>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5" name="Freeform 156"/>
            <p:cNvSpPr>
              <a:spLocks noEditPoints="1"/>
            </p:cNvSpPr>
            <p:nvPr/>
          </p:nvSpPr>
          <p:spPr bwMode="auto">
            <a:xfrm>
              <a:off x="8820072" y="2931705"/>
              <a:ext cx="219221" cy="232921"/>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6" name="Freeform 157"/>
            <p:cNvSpPr>
              <a:spLocks noEditPoints="1"/>
            </p:cNvSpPr>
            <p:nvPr/>
          </p:nvSpPr>
          <p:spPr bwMode="auto">
            <a:xfrm>
              <a:off x="8998188" y="1536129"/>
              <a:ext cx="242709" cy="281855"/>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7" name="Freeform 158"/>
            <p:cNvSpPr>
              <a:spLocks noEditPoints="1"/>
            </p:cNvSpPr>
            <p:nvPr/>
          </p:nvSpPr>
          <p:spPr bwMode="auto">
            <a:xfrm>
              <a:off x="8685015" y="3366232"/>
              <a:ext cx="246623" cy="246623"/>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8" name="Freeform 159"/>
            <p:cNvSpPr>
              <a:spLocks noEditPoints="1"/>
            </p:cNvSpPr>
            <p:nvPr/>
          </p:nvSpPr>
          <p:spPr bwMode="auto">
            <a:xfrm>
              <a:off x="8260276" y="4031724"/>
              <a:ext cx="229008" cy="197690"/>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9" name="Freeform 160"/>
            <p:cNvSpPr>
              <a:spLocks noEditPoints="1"/>
            </p:cNvSpPr>
            <p:nvPr/>
          </p:nvSpPr>
          <p:spPr bwMode="auto">
            <a:xfrm>
              <a:off x="8610637" y="3841862"/>
              <a:ext cx="230965" cy="230965"/>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0" name="Freeform 161"/>
            <p:cNvSpPr>
              <a:spLocks noEditPoints="1"/>
            </p:cNvSpPr>
            <p:nvPr/>
          </p:nvSpPr>
          <p:spPr bwMode="auto">
            <a:xfrm>
              <a:off x="9078439" y="1082029"/>
              <a:ext cx="221179" cy="221178"/>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1" name="Freeform 162"/>
            <p:cNvSpPr/>
            <p:nvPr/>
          </p:nvSpPr>
          <p:spPr bwMode="auto">
            <a:xfrm>
              <a:off x="8342483" y="3088291"/>
              <a:ext cx="242709" cy="252495"/>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2" name="Freeform 163"/>
            <p:cNvSpPr>
              <a:spLocks noEditPoints="1"/>
            </p:cNvSpPr>
            <p:nvPr/>
          </p:nvSpPr>
          <p:spPr bwMode="auto">
            <a:xfrm>
              <a:off x="8575405" y="2205535"/>
              <a:ext cx="256411" cy="254453"/>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3" name="Freeform 164"/>
            <p:cNvSpPr>
              <a:spLocks noEditPoints="1"/>
            </p:cNvSpPr>
            <p:nvPr/>
          </p:nvSpPr>
          <p:spPr bwMode="auto">
            <a:xfrm>
              <a:off x="8688930" y="2636148"/>
              <a:ext cx="146800" cy="154628"/>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4" name="Freeform 166"/>
            <p:cNvSpPr>
              <a:spLocks noEditPoints="1"/>
            </p:cNvSpPr>
            <p:nvPr/>
          </p:nvSpPr>
          <p:spPr bwMode="auto">
            <a:xfrm>
              <a:off x="8371843" y="3567836"/>
              <a:ext cx="107654" cy="207477"/>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5" name="Freeform 167"/>
            <p:cNvSpPr/>
            <p:nvPr/>
          </p:nvSpPr>
          <p:spPr bwMode="auto">
            <a:xfrm>
              <a:off x="8448179" y="1575276"/>
              <a:ext cx="293599" cy="293599"/>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6" name="Freeform 168"/>
            <p:cNvSpPr>
              <a:spLocks noEditPoints="1"/>
            </p:cNvSpPr>
            <p:nvPr/>
          </p:nvSpPr>
          <p:spPr bwMode="auto">
            <a:xfrm>
              <a:off x="7763114" y="4108059"/>
              <a:ext cx="227050" cy="201604"/>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7" name="Freeform 169"/>
            <p:cNvSpPr/>
            <p:nvPr/>
          </p:nvSpPr>
          <p:spPr bwMode="auto">
            <a:xfrm>
              <a:off x="7947103" y="3679405"/>
              <a:ext cx="207477" cy="207477"/>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8" name="Freeform 171"/>
            <p:cNvSpPr>
              <a:spLocks noEditPoints="1"/>
            </p:cNvSpPr>
            <p:nvPr/>
          </p:nvSpPr>
          <p:spPr bwMode="auto">
            <a:xfrm>
              <a:off x="8704589" y="1177939"/>
              <a:ext cx="172245" cy="170287"/>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9" name="Freeform 174"/>
            <p:cNvSpPr>
              <a:spLocks noEditPoints="1"/>
            </p:cNvSpPr>
            <p:nvPr/>
          </p:nvSpPr>
          <p:spPr bwMode="auto">
            <a:xfrm>
              <a:off x="7489088" y="3493458"/>
              <a:ext cx="201605" cy="199648"/>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0" name="Freeform 175"/>
            <p:cNvSpPr>
              <a:spLocks noEditPoints="1"/>
            </p:cNvSpPr>
            <p:nvPr/>
          </p:nvSpPr>
          <p:spPr bwMode="auto">
            <a:xfrm>
              <a:off x="7424496" y="4556288"/>
              <a:ext cx="207477" cy="182031"/>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1" name="Freeform 177"/>
            <p:cNvSpPr>
              <a:spLocks noEditPoints="1"/>
            </p:cNvSpPr>
            <p:nvPr/>
          </p:nvSpPr>
          <p:spPr bwMode="auto">
            <a:xfrm>
              <a:off x="7725924" y="4971241"/>
              <a:ext cx="150715" cy="154628"/>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2" name="Freeform 178"/>
            <p:cNvSpPr>
              <a:spLocks noEditPoints="1"/>
            </p:cNvSpPr>
            <p:nvPr/>
          </p:nvSpPr>
          <p:spPr bwMode="auto">
            <a:xfrm>
              <a:off x="6888188" y="4926222"/>
              <a:ext cx="248581" cy="250538"/>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3" name="Freeform 179"/>
            <p:cNvSpPr>
              <a:spLocks noEditPoints="1"/>
            </p:cNvSpPr>
            <p:nvPr/>
          </p:nvSpPr>
          <p:spPr bwMode="auto">
            <a:xfrm>
              <a:off x="6868614" y="4354682"/>
              <a:ext cx="182032" cy="185946"/>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4" name="Freeform 185"/>
            <p:cNvSpPr>
              <a:spLocks noEditPoints="1"/>
            </p:cNvSpPr>
            <p:nvPr/>
          </p:nvSpPr>
          <p:spPr bwMode="auto">
            <a:xfrm>
              <a:off x="6958652" y="3260536"/>
              <a:ext cx="287728" cy="160501"/>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5" name="Freeform 186"/>
            <p:cNvSpPr>
              <a:spLocks noEditPoints="1"/>
            </p:cNvSpPr>
            <p:nvPr/>
          </p:nvSpPr>
          <p:spPr bwMode="auto">
            <a:xfrm>
              <a:off x="7696565" y="835405"/>
              <a:ext cx="207477" cy="205519"/>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6" name="Freeform 194"/>
            <p:cNvSpPr>
              <a:spLocks noEditPoints="1"/>
            </p:cNvSpPr>
            <p:nvPr/>
          </p:nvSpPr>
          <p:spPr bwMode="auto">
            <a:xfrm>
              <a:off x="8217214" y="5047577"/>
              <a:ext cx="191818" cy="195733"/>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7" name="Freeform 196"/>
            <p:cNvSpPr>
              <a:spLocks noEditPoints="1"/>
            </p:cNvSpPr>
            <p:nvPr/>
          </p:nvSpPr>
          <p:spPr bwMode="auto">
            <a:xfrm>
              <a:off x="7085879" y="5474274"/>
              <a:ext cx="221179" cy="219221"/>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8" name="Freeform 206"/>
            <p:cNvSpPr>
              <a:spLocks noEditPoints="1"/>
            </p:cNvSpPr>
            <p:nvPr/>
          </p:nvSpPr>
          <p:spPr bwMode="auto">
            <a:xfrm>
              <a:off x="10199988" y="5985138"/>
              <a:ext cx="381680" cy="338617"/>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9" name="Freeform 207"/>
            <p:cNvSpPr>
              <a:spLocks noEditPoints="1"/>
            </p:cNvSpPr>
            <p:nvPr/>
          </p:nvSpPr>
          <p:spPr bwMode="auto">
            <a:xfrm>
              <a:off x="9976852" y="5491891"/>
              <a:ext cx="223135" cy="225092"/>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0" name="Freeform 208"/>
            <p:cNvSpPr>
              <a:spLocks noEditPoints="1"/>
            </p:cNvSpPr>
            <p:nvPr/>
          </p:nvSpPr>
          <p:spPr bwMode="auto">
            <a:xfrm>
              <a:off x="8892492" y="5863783"/>
              <a:ext cx="275984" cy="313173"/>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1" name="Freeform 209"/>
            <p:cNvSpPr/>
            <p:nvPr/>
          </p:nvSpPr>
          <p:spPr bwMode="auto">
            <a:xfrm>
              <a:off x="8549960" y="6186742"/>
              <a:ext cx="371892" cy="311215"/>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2" name="Freeform 210"/>
            <p:cNvSpPr>
              <a:spLocks noEditPoints="1"/>
            </p:cNvSpPr>
            <p:nvPr/>
          </p:nvSpPr>
          <p:spPr bwMode="auto">
            <a:xfrm>
              <a:off x="9379868" y="5728727"/>
              <a:ext cx="319045" cy="342532"/>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3" name="Freeform 211"/>
            <p:cNvSpPr/>
            <p:nvPr/>
          </p:nvSpPr>
          <p:spPr bwMode="auto">
            <a:xfrm>
              <a:off x="9781119" y="5771788"/>
              <a:ext cx="366021" cy="364063"/>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4" name="Freeform 212"/>
            <p:cNvSpPr/>
            <p:nvPr/>
          </p:nvSpPr>
          <p:spPr bwMode="auto">
            <a:xfrm>
              <a:off x="9804607" y="6221974"/>
              <a:ext cx="344490" cy="281855"/>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5" name="Freeform 213"/>
            <p:cNvSpPr/>
            <p:nvPr/>
          </p:nvSpPr>
          <p:spPr bwMode="auto">
            <a:xfrm>
              <a:off x="10315471" y="6398133"/>
              <a:ext cx="242709" cy="252495"/>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6" name="Freeform 214"/>
            <p:cNvSpPr>
              <a:spLocks noEditPoints="1"/>
            </p:cNvSpPr>
            <p:nvPr/>
          </p:nvSpPr>
          <p:spPr bwMode="auto">
            <a:xfrm>
              <a:off x="9877029" y="6449024"/>
              <a:ext cx="366021" cy="364063"/>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7" name="Freeform 215"/>
            <p:cNvSpPr>
              <a:spLocks noEditPoints="1"/>
            </p:cNvSpPr>
            <p:nvPr/>
          </p:nvSpPr>
          <p:spPr bwMode="auto">
            <a:xfrm>
              <a:off x="8986444" y="6147595"/>
              <a:ext cx="366021" cy="358191"/>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8" name="Freeform 216"/>
            <p:cNvSpPr>
              <a:spLocks noEditPoints="1"/>
            </p:cNvSpPr>
            <p:nvPr/>
          </p:nvSpPr>
          <p:spPr bwMode="auto">
            <a:xfrm>
              <a:off x="9420971" y="6157383"/>
              <a:ext cx="334704" cy="336661"/>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9" name="Freeform 217"/>
            <p:cNvSpPr/>
            <p:nvPr/>
          </p:nvSpPr>
          <p:spPr bwMode="auto">
            <a:xfrm>
              <a:off x="9372038" y="6560592"/>
              <a:ext cx="409082" cy="230965"/>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0" name="Freeform 218"/>
            <p:cNvSpPr>
              <a:spLocks noEditPoints="1"/>
            </p:cNvSpPr>
            <p:nvPr/>
          </p:nvSpPr>
          <p:spPr bwMode="auto">
            <a:xfrm>
              <a:off x="8992317" y="6560592"/>
              <a:ext cx="281855" cy="230965"/>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1" name="Freeform 219"/>
            <p:cNvSpPr>
              <a:spLocks noEditPoints="1"/>
            </p:cNvSpPr>
            <p:nvPr/>
          </p:nvSpPr>
          <p:spPr bwMode="auto">
            <a:xfrm>
              <a:off x="8583234" y="6505787"/>
              <a:ext cx="272069" cy="275983"/>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2" name="Freeform 227"/>
            <p:cNvSpPr>
              <a:spLocks noEditPoints="1"/>
            </p:cNvSpPr>
            <p:nvPr/>
          </p:nvSpPr>
          <p:spPr bwMode="auto">
            <a:xfrm>
              <a:off x="7782165" y="3068712"/>
              <a:ext cx="230965" cy="227050"/>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3" name="Freeform 229"/>
            <p:cNvSpPr>
              <a:spLocks noEditPoints="1"/>
            </p:cNvSpPr>
            <p:nvPr/>
          </p:nvSpPr>
          <p:spPr bwMode="auto">
            <a:xfrm>
              <a:off x="8409033" y="762985"/>
              <a:ext cx="189861" cy="187904"/>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 name="组合 1"/>
          <p:cNvGrpSpPr/>
          <p:nvPr/>
        </p:nvGrpSpPr>
        <p:grpSpPr>
          <a:xfrm>
            <a:off x="938227" y="1707614"/>
            <a:ext cx="3201805" cy="547693"/>
            <a:chOff x="1690067" y="2861409"/>
            <a:chExt cx="3201805" cy="547693"/>
          </a:xfrm>
        </p:grpSpPr>
        <p:sp>
          <p:nvSpPr>
            <p:cNvPr id="25" name="MH_SubTitle_3"/>
            <p:cNvSpPr/>
            <p:nvPr>
              <p:custDataLst>
                <p:tags r:id="rId1"/>
              </p:custDataLst>
            </p:nvPr>
          </p:nvSpPr>
          <p:spPr>
            <a:xfrm>
              <a:off x="2372510" y="2915806"/>
              <a:ext cx="2519362" cy="363538"/>
            </a:xfrm>
            <a:prstGeom prst="rect">
              <a:avLst/>
            </a:prstGeom>
          </p:spPr>
          <p:txBody>
            <a:bodyPr>
              <a:noAutofit/>
            </a:bodyPr>
            <a:lstStyle/>
            <a:p>
              <a:pPr>
                <a:lnSpc>
                  <a:spcPct val="120000"/>
                </a:lnSpc>
                <a:defRPr/>
              </a:pPr>
              <a:endParaRPr lang="zh-CN" altLang="en-US" sz="2000" dirty="0">
                <a:solidFill>
                  <a:schemeClr val="bg1"/>
                </a:solidFill>
              </a:endParaRPr>
            </a:p>
          </p:txBody>
        </p:sp>
        <p:sp>
          <p:nvSpPr>
            <p:cNvPr id="10" name="菱形 9"/>
            <p:cNvSpPr/>
            <p:nvPr/>
          </p:nvSpPr>
          <p:spPr>
            <a:xfrm>
              <a:off x="1690067" y="2861409"/>
              <a:ext cx="547693" cy="547693"/>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1</a:t>
              </a:r>
              <a:endParaRPr lang="zh-CN" altLang="en-US" sz="2400" b="1" dirty="0"/>
            </a:p>
          </p:txBody>
        </p:sp>
      </p:grpSp>
      <p:sp>
        <p:nvSpPr>
          <p:cNvPr id="204" name="MH_SubTitle_3"/>
          <p:cNvSpPr/>
          <p:nvPr>
            <p:custDataLst>
              <p:tags r:id="rId2"/>
            </p:custDataLst>
          </p:nvPr>
        </p:nvSpPr>
        <p:spPr>
          <a:xfrm>
            <a:off x="1538605" y="1794510"/>
            <a:ext cx="5863590" cy="1403985"/>
          </a:xfrm>
          <a:prstGeom prst="rect">
            <a:avLst/>
          </a:prstGeom>
        </p:spPr>
        <p:txBody>
          <a:bodyPr>
            <a:noAutofit/>
          </a:bodyPr>
          <a:lstStyle/>
          <a:p>
            <a:pPr>
              <a:lnSpc>
                <a:spcPct val="120000"/>
              </a:lnSpc>
              <a:defRPr/>
            </a:pPr>
            <a:r>
              <a:rPr lang="en-US" altLang="zh-CN" sz="2400" b="1" dirty="0">
                <a:solidFill>
                  <a:schemeClr val="bg1"/>
                </a:solidFill>
              </a:rPr>
              <a:t>  2016</a:t>
            </a:r>
            <a:r>
              <a:rPr lang="zh-CN" altLang="en-US" sz="2400" b="1" dirty="0">
                <a:solidFill>
                  <a:schemeClr val="bg1"/>
                </a:solidFill>
              </a:rPr>
              <a:t>年李克强总理在政府工作报告中提出培育精益求精的</a:t>
            </a:r>
            <a:r>
              <a:rPr lang="en-US" altLang="zh-CN" sz="2400" b="1" dirty="0">
                <a:solidFill>
                  <a:schemeClr val="bg1"/>
                </a:solidFill>
              </a:rPr>
              <a:t>“</a:t>
            </a:r>
            <a:r>
              <a:rPr lang="zh-CN" altLang="en-US" sz="2400" b="1" dirty="0">
                <a:solidFill>
                  <a:schemeClr val="bg1"/>
                </a:solidFill>
              </a:rPr>
              <a:t>工匠精神</a:t>
            </a:r>
            <a:r>
              <a:rPr lang="en-US" altLang="zh-CN" sz="2400" b="1" dirty="0">
                <a:solidFill>
                  <a:schemeClr val="bg1"/>
                </a:solidFill>
              </a:rPr>
              <a:t>”</a:t>
            </a:r>
            <a:r>
              <a:rPr lang="zh-CN" altLang="en-US" sz="2400" b="1" dirty="0">
                <a:solidFill>
                  <a:schemeClr val="bg1"/>
                </a:solidFill>
              </a:rPr>
              <a:t>。</a:t>
            </a:r>
            <a:endParaRPr lang="zh-CN" altLang="en-US" sz="2400" b="1" dirty="0">
              <a:solidFill>
                <a:schemeClr val="bg1"/>
              </a:solidFill>
            </a:endParaRPr>
          </a:p>
          <a:p>
            <a:pPr>
              <a:lnSpc>
                <a:spcPct val="120000"/>
              </a:lnSpc>
              <a:defRPr/>
            </a:pPr>
            <a:endParaRPr lang="zh-CN" altLang="en-US" sz="1600" b="1" dirty="0">
              <a:solidFill>
                <a:schemeClr val="bg1"/>
              </a:solidFill>
            </a:endParaRPr>
          </a:p>
          <a:p>
            <a:pPr>
              <a:lnSpc>
                <a:spcPct val="120000"/>
              </a:lnSpc>
              <a:defRPr/>
            </a:pPr>
            <a:r>
              <a:rPr lang="zh-CN" altLang="en-US" sz="1600" b="1" dirty="0">
                <a:solidFill>
                  <a:schemeClr val="bg1"/>
                </a:solidFill>
              </a:rPr>
              <a:t>观看视频：致匠心</a:t>
            </a:r>
            <a:r>
              <a:rPr lang="en-US" altLang="zh-CN" sz="1600" b="1" dirty="0">
                <a:solidFill>
                  <a:schemeClr val="bg1"/>
                </a:solidFill>
              </a:rPr>
              <a:t>---</a:t>
            </a:r>
            <a:r>
              <a:rPr lang="zh-CN" altLang="en-US" sz="1600" b="1" dirty="0">
                <a:solidFill>
                  <a:schemeClr val="bg1"/>
                </a:solidFill>
              </a:rPr>
              <a:t>工匠精神</a:t>
            </a:r>
            <a:endParaRPr lang="zh-CN" altLang="en-US" sz="2400" b="1" dirty="0">
              <a:solidFill>
                <a:schemeClr val="bg1"/>
              </a:solidFill>
            </a:endParaRPr>
          </a:p>
          <a:p>
            <a:pPr>
              <a:lnSpc>
                <a:spcPct val="120000"/>
              </a:lnSpc>
              <a:defRPr/>
            </a:pPr>
            <a:endParaRPr lang="zh-CN" altLang="en-US" sz="2400" b="1" dirty="0">
              <a:solidFill>
                <a:schemeClr val="bg1"/>
              </a:solidFill>
            </a:endParaRPr>
          </a:p>
        </p:txBody>
      </p:sp>
      <p:grpSp>
        <p:nvGrpSpPr>
          <p:cNvPr id="4" name="组合 3"/>
          <p:cNvGrpSpPr/>
          <p:nvPr/>
        </p:nvGrpSpPr>
        <p:grpSpPr>
          <a:xfrm>
            <a:off x="1031246" y="3438646"/>
            <a:ext cx="7493635" cy="1390650"/>
            <a:chOff x="1679581" y="4376541"/>
            <a:chExt cx="7493635" cy="1390650"/>
          </a:xfrm>
        </p:grpSpPr>
        <p:sp>
          <p:nvSpPr>
            <p:cNvPr id="206" name="MH_SubTitle_3"/>
            <p:cNvSpPr/>
            <p:nvPr>
              <p:custDataLst>
                <p:tags r:id="rId3"/>
              </p:custDataLst>
            </p:nvPr>
          </p:nvSpPr>
          <p:spPr>
            <a:xfrm>
              <a:off x="2362206" y="4431151"/>
              <a:ext cx="6811010" cy="1336040"/>
            </a:xfrm>
            <a:prstGeom prst="rect">
              <a:avLst/>
            </a:prstGeom>
          </p:spPr>
          <p:txBody>
            <a:bodyPr>
              <a:noAutofit/>
            </a:bodyPr>
            <a:lstStyle/>
            <a:p>
              <a:pPr>
                <a:lnSpc>
                  <a:spcPct val="120000"/>
                </a:lnSpc>
                <a:defRPr/>
              </a:pPr>
              <a:r>
                <a:rPr lang="zh-CN" altLang="en-US" sz="2400" b="1" dirty="0">
                  <a:solidFill>
                    <a:schemeClr val="bg1"/>
                  </a:solidFill>
                </a:rPr>
                <a:t>工匠精神的精神内涵：</a:t>
              </a:r>
              <a:endParaRPr lang="zh-CN" altLang="en-US" sz="2400" b="1" dirty="0">
                <a:solidFill>
                  <a:schemeClr val="bg1"/>
                </a:solidFill>
              </a:endParaRPr>
            </a:p>
            <a:p>
              <a:pPr>
                <a:lnSpc>
                  <a:spcPct val="120000"/>
                </a:lnSpc>
                <a:defRPr/>
              </a:pPr>
              <a:r>
                <a:rPr lang="zh-CN" altLang="en-US" sz="2400" b="1" dirty="0">
                  <a:solidFill>
                    <a:schemeClr val="bg1"/>
                  </a:solidFill>
                </a:rPr>
                <a:t>    </a:t>
              </a:r>
              <a:endParaRPr lang="zh-CN" altLang="en-US" sz="2400" b="1" dirty="0">
                <a:solidFill>
                  <a:schemeClr val="bg1"/>
                </a:solidFill>
              </a:endParaRPr>
            </a:p>
            <a:p>
              <a:pPr>
                <a:lnSpc>
                  <a:spcPct val="120000"/>
                </a:lnSpc>
                <a:defRPr/>
              </a:pPr>
              <a:r>
                <a:rPr lang="zh-CN" altLang="en-US" sz="2400" b="1" dirty="0">
                  <a:solidFill>
                    <a:schemeClr val="bg1"/>
                  </a:solidFill>
                </a:rPr>
                <a:t>           敬业、精益、专注、创新</a:t>
              </a:r>
              <a:endParaRPr lang="zh-CN" altLang="en-US" sz="2400" b="1" dirty="0">
                <a:solidFill>
                  <a:schemeClr val="bg1"/>
                </a:solidFill>
              </a:endParaRPr>
            </a:p>
          </p:txBody>
        </p:sp>
        <p:sp>
          <p:nvSpPr>
            <p:cNvPr id="207" name="菱形 206"/>
            <p:cNvSpPr/>
            <p:nvPr/>
          </p:nvSpPr>
          <p:spPr>
            <a:xfrm>
              <a:off x="1679581" y="4376541"/>
              <a:ext cx="547693" cy="547693"/>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2</a:t>
              </a:r>
              <a:endParaRPr lang="en-US" altLang="zh-CN" sz="2400" b="1" dirty="0"/>
            </a:p>
          </p:txBody>
        </p:sp>
      </p:grpSp>
      <p:sp>
        <p:nvSpPr>
          <p:cNvPr id="210" name="文本框 6"/>
          <p:cNvSpPr txBox="1"/>
          <p:nvPr/>
        </p:nvSpPr>
        <p:spPr>
          <a:xfrm>
            <a:off x="-168275" y="471805"/>
            <a:ext cx="6195695"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3200" b="1" dirty="0">
                <a:solidFill>
                  <a:schemeClr val="accent1"/>
                </a:solidFill>
              </a:rPr>
              <a:t>什么是</a:t>
            </a:r>
            <a:r>
              <a:rPr lang="en-US" altLang="zh-CN" sz="3200" b="1" dirty="0">
                <a:solidFill>
                  <a:schemeClr val="accent1"/>
                </a:solidFill>
              </a:rPr>
              <a:t>“</a:t>
            </a:r>
            <a:r>
              <a:rPr lang="zh-CN" altLang="en-US" sz="3200" b="1" dirty="0">
                <a:solidFill>
                  <a:schemeClr val="accent1"/>
                </a:solidFill>
              </a:rPr>
              <a:t>工匠精神</a:t>
            </a:r>
            <a:r>
              <a:rPr lang="en-US" altLang="zh-CN" sz="3200" b="1" dirty="0">
                <a:solidFill>
                  <a:schemeClr val="accent1"/>
                </a:solidFill>
              </a:rPr>
              <a:t>”</a:t>
            </a:r>
            <a:r>
              <a:rPr lang="zh-CN" altLang="en-US" sz="3200" b="1" dirty="0">
                <a:solidFill>
                  <a:schemeClr val="accent1"/>
                </a:solidFill>
              </a:rPr>
              <a:t>？</a:t>
            </a:r>
            <a:endParaRPr lang="zh-CN" altLang="en-US" sz="3200" b="1" dirty="0">
              <a:solidFill>
                <a:schemeClr val="accent1"/>
              </a:solidFill>
            </a:endParaRPr>
          </a:p>
        </p:txBody>
      </p:sp>
      <p:grpSp>
        <p:nvGrpSpPr>
          <p:cNvPr id="213" name="组合 212"/>
          <p:cNvGrpSpPr/>
          <p:nvPr/>
        </p:nvGrpSpPr>
        <p:grpSpPr>
          <a:xfrm rot="16200000">
            <a:off x="11241970" y="6291298"/>
            <a:ext cx="287628" cy="845775"/>
            <a:chOff x="8892482" y="367026"/>
            <a:chExt cx="287628" cy="845775"/>
          </a:xfrm>
        </p:grpSpPr>
        <p:sp>
          <p:nvSpPr>
            <p:cNvPr id="214" name="矩形 213"/>
            <p:cNvSpPr/>
            <p:nvPr/>
          </p:nvSpPr>
          <p:spPr>
            <a:xfrm>
              <a:off x="8892482" y="411510"/>
              <a:ext cx="287628" cy="7568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文本框 214"/>
            <p:cNvSpPr txBox="1"/>
            <p:nvPr/>
          </p:nvSpPr>
          <p:spPr>
            <a:xfrm rot="5400000">
              <a:off x="8613409" y="662956"/>
              <a:ext cx="845775" cy="253916"/>
            </a:xfrm>
            <a:prstGeom prst="rect">
              <a:avLst/>
            </a:prstGeom>
            <a:noFill/>
          </p:spPr>
          <p:txBody>
            <a:bodyPr wrap="square" rtlCol="0">
              <a:spAutoFit/>
            </a:bodyPr>
            <a:lstStyle/>
            <a:p>
              <a:r>
                <a:rPr lang="en-US" altLang="zh-CN" sz="1050" smtClean="0">
                  <a:solidFill>
                    <a:schemeClr val="bg1"/>
                  </a:solidFill>
                  <a:latin typeface="Century Gothic" panose="020B0502020202020204" pitchFamily="34" charset="0"/>
                </a:rPr>
                <a:t>PAGE   10</a:t>
              </a:r>
              <a:endParaRPr lang="zh-CN" altLang="en-US" sz="1050" dirty="0">
                <a:solidFill>
                  <a:schemeClr val="bg1"/>
                </a:solidFill>
                <a:latin typeface="Century Gothic" panose="020B0502020202020204" pitchFamily="34" charset="0"/>
              </a:endParaRPr>
            </a:p>
          </p:txBody>
        </p:sp>
        <p:cxnSp>
          <p:nvCxnSpPr>
            <p:cNvPr id="216" name="直接连接符 215"/>
            <p:cNvCxnSpPr/>
            <p:nvPr/>
          </p:nvCxnSpPr>
          <p:spPr>
            <a:xfrm>
              <a:off x="8982297" y="879302"/>
              <a:ext cx="108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17" name="Freeform 226"/>
          <p:cNvSpPr>
            <a:spLocks noEditPoints="1"/>
          </p:cNvSpPr>
          <p:nvPr/>
        </p:nvSpPr>
        <p:spPr bwMode="auto">
          <a:xfrm>
            <a:off x="296502" y="281198"/>
            <a:ext cx="1241163" cy="832060"/>
          </a:xfrm>
          <a:custGeom>
            <a:avLst/>
            <a:gdLst>
              <a:gd name="T0" fmla="*/ 295020 w 87"/>
              <a:gd name="T1" fmla="*/ 51731 h 58"/>
              <a:gd name="T2" fmla="*/ 150940 w 87"/>
              <a:gd name="T3" fmla="*/ 100013 h 58"/>
              <a:gd name="T4" fmla="*/ 147510 w 87"/>
              <a:gd name="T5" fmla="*/ 100013 h 58"/>
              <a:gd name="T6" fmla="*/ 147510 w 87"/>
              <a:gd name="T7" fmla="*/ 100013 h 58"/>
              <a:gd name="T8" fmla="*/ 61748 w 87"/>
              <a:gd name="T9" fmla="*/ 72423 h 58"/>
              <a:gd name="T10" fmla="*/ 48026 w 87"/>
              <a:gd name="T11" fmla="*/ 110359 h 58"/>
              <a:gd name="T12" fmla="*/ 58318 w 87"/>
              <a:gd name="T13" fmla="*/ 124153 h 58"/>
              <a:gd name="T14" fmla="*/ 51457 w 87"/>
              <a:gd name="T15" fmla="*/ 137948 h 58"/>
              <a:gd name="T16" fmla="*/ 58318 w 87"/>
              <a:gd name="T17" fmla="*/ 193128 h 58"/>
              <a:gd name="T18" fmla="*/ 54887 w 87"/>
              <a:gd name="T19" fmla="*/ 196576 h 58"/>
              <a:gd name="T20" fmla="*/ 54887 w 87"/>
              <a:gd name="T21" fmla="*/ 200025 h 58"/>
              <a:gd name="T22" fmla="*/ 27444 w 87"/>
              <a:gd name="T23" fmla="*/ 200025 h 58"/>
              <a:gd name="T24" fmla="*/ 24013 w 87"/>
              <a:gd name="T25" fmla="*/ 196576 h 58"/>
              <a:gd name="T26" fmla="*/ 24013 w 87"/>
              <a:gd name="T27" fmla="*/ 193128 h 58"/>
              <a:gd name="T28" fmla="*/ 30874 w 87"/>
              <a:gd name="T29" fmla="*/ 137948 h 58"/>
              <a:gd name="T30" fmla="*/ 24013 w 87"/>
              <a:gd name="T31" fmla="*/ 124153 h 58"/>
              <a:gd name="T32" fmla="*/ 34305 w 87"/>
              <a:gd name="T33" fmla="*/ 110359 h 58"/>
              <a:gd name="T34" fmla="*/ 44596 w 87"/>
              <a:gd name="T35" fmla="*/ 65525 h 58"/>
              <a:gd name="T36" fmla="*/ 3430 w 87"/>
              <a:gd name="T37" fmla="*/ 51731 h 58"/>
              <a:gd name="T38" fmla="*/ 0 w 87"/>
              <a:gd name="T39" fmla="*/ 48282 h 58"/>
              <a:gd name="T40" fmla="*/ 3430 w 87"/>
              <a:gd name="T41" fmla="*/ 44833 h 58"/>
              <a:gd name="T42" fmla="*/ 147510 w 87"/>
              <a:gd name="T43" fmla="*/ 0 h 58"/>
              <a:gd name="T44" fmla="*/ 147510 w 87"/>
              <a:gd name="T45" fmla="*/ 0 h 58"/>
              <a:gd name="T46" fmla="*/ 150940 w 87"/>
              <a:gd name="T47" fmla="*/ 0 h 58"/>
              <a:gd name="T48" fmla="*/ 295020 w 87"/>
              <a:gd name="T49" fmla="*/ 44833 h 58"/>
              <a:gd name="T50" fmla="*/ 298450 w 87"/>
              <a:gd name="T51" fmla="*/ 48282 h 58"/>
              <a:gd name="T52" fmla="*/ 295020 w 87"/>
              <a:gd name="T53" fmla="*/ 51731 h 58"/>
              <a:gd name="T54" fmla="*/ 233271 w 87"/>
              <a:gd name="T55" fmla="*/ 131051 h 58"/>
              <a:gd name="T56" fmla="*/ 147510 w 87"/>
              <a:gd name="T57" fmla="*/ 165538 h 58"/>
              <a:gd name="T58" fmla="*/ 65179 w 87"/>
              <a:gd name="T59" fmla="*/ 131051 h 58"/>
              <a:gd name="T60" fmla="*/ 68609 w 87"/>
              <a:gd name="T61" fmla="*/ 89666 h 58"/>
              <a:gd name="T62" fmla="*/ 144079 w 87"/>
              <a:gd name="T63" fmla="*/ 113807 h 58"/>
              <a:gd name="T64" fmla="*/ 147510 w 87"/>
              <a:gd name="T65" fmla="*/ 117256 h 58"/>
              <a:gd name="T66" fmla="*/ 154371 w 87"/>
              <a:gd name="T67" fmla="*/ 113807 h 58"/>
              <a:gd name="T68" fmla="*/ 229841 w 87"/>
              <a:gd name="T69" fmla="*/ 89666 h 58"/>
              <a:gd name="T70" fmla="*/ 233271 w 87"/>
              <a:gd name="T71" fmla="*/ 131051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accent1"/>
          </a:solidFill>
          <a:ln>
            <a:noFill/>
          </a:ln>
        </p:spPr>
        <p:txBody>
          <a:bodyPr lIns="243755" tIns="121877" rIns="243755" bIns="121877"/>
          <a:lstStyle/>
          <a:p>
            <a:pPr defTabSz="1218565" fontAlgn="base">
              <a:spcBef>
                <a:spcPct val="0"/>
              </a:spcBef>
              <a:spcAft>
                <a:spcPct val="0"/>
              </a:spcAft>
            </a:pPr>
            <a:endParaRPr lang="zh-CN" altLang="en-US" sz="4800">
              <a:solidFill>
                <a:prstClr val="black"/>
              </a:solidFill>
              <a:ea typeface="MS PGothic" panose="020B0600070205080204"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down)">
                                      <p:cBhvr>
                                        <p:cTn id="7" dur="500"/>
                                        <p:tgtEl>
                                          <p:spTgt spid="63"/>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900" decel="100000" fill="hold"/>
                                        <p:tgtEl>
                                          <p:spTgt spid="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3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900" decel="100000" fill="hold"/>
                                        <p:tgtEl>
                                          <p:spTgt spid="4"/>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43840" y="466090"/>
            <a:ext cx="6644005" cy="460375"/>
          </a:xfrm>
          <a:prstGeom prst="rect">
            <a:avLst/>
          </a:prstGeom>
          <a:noFill/>
        </p:spPr>
        <p:txBody>
          <a:bodyPr wrap="square" rtlCol="0">
            <a:spAutoFit/>
          </a:bodyPr>
          <a:lstStyle/>
          <a:p>
            <a:pPr algn="r"/>
            <a:r>
              <a:rPr lang="zh-CN" altLang="en-US" sz="2400" b="1" dirty="0">
                <a:solidFill>
                  <a:schemeClr val="accent1"/>
                </a:solidFill>
              </a:rPr>
              <a:t>导游讲解中</a:t>
            </a:r>
            <a:r>
              <a:rPr lang="en-US" altLang="zh-CN" sz="2400" b="1" dirty="0">
                <a:solidFill>
                  <a:schemeClr val="accent1"/>
                </a:solidFill>
              </a:rPr>
              <a:t>“</a:t>
            </a:r>
            <a:r>
              <a:rPr lang="zh-CN" altLang="en-US" sz="2400" b="1" dirty="0">
                <a:solidFill>
                  <a:schemeClr val="accent1"/>
                </a:solidFill>
              </a:rPr>
              <a:t>匠心与匠艺并重</a:t>
            </a:r>
            <a:r>
              <a:rPr lang="en-US" altLang="zh-CN" sz="2400" b="1" dirty="0">
                <a:solidFill>
                  <a:schemeClr val="accent1"/>
                </a:solidFill>
              </a:rPr>
              <a:t>”</a:t>
            </a:r>
            <a:endParaRPr lang="en-US" altLang="zh-CN" sz="2400" b="1" dirty="0">
              <a:solidFill>
                <a:schemeClr val="accent1"/>
              </a:solidFill>
            </a:endParaRPr>
          </a:p>
        </p:txBody>
      </p:sp>
      <p:sp>
        <p:nvSpPr>
          <p:cNvPr id="95" name="MH_Other_1"/>
          <p:cNvSpPr txBox="1">
            <a:spLocks noChangeArrowheads="1"/>
          </p:cNvSpPr>
          <p:nvPr>
            <p:custDataLst>
              <p:tags r:id="rId1"/>
            </p:custDataLst>
          </p:nvPr>
        </p:nvSpPr>
        <p:spPr bwMode="auto">
          <a:xfrm>
            <a:off x="729598" y="1324933"/>
            <a:ext cx="80823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9600" dirty="0">
                <a:solidFill>
                  <a:schemeClr val="accent1"/>
                </a:solidFill>
              </a:rPr>
              <a:t>1</a:t>
            </a:r>
            <a:endParaRPr lang="zh-CN" altLang="en-US" sz="9600" dirty="0">
              <a:solidFill>
                <a:schemeClr val="accent1"/>
              </a:solidFill>
            </a:endParaRPr>
          </a:p>
        </p:txBody>
      </p:sp>
      <p:grpSp>
        <p:nvGrpSpPr>
          <p:cNvPr id="96" name="组合 95"/>
          <p:cNvGrpSpPr/>
          <p:nvPr/>
        </p:nvGrpSpPr>
        <p:grpSpPr>
          <a:xfrm>
            <a:off x="1348502" y="1197352"/>
            <a:ext cx="620450" cy="1465187"/>
            <a:chOff x="2464215" y="864986"/>
            <a:chExt cx="620450" cy="1465187"/>
          </a:xfrm>
        </p:grpSpPr>
        <p:cxnSp>
          <p:nvCxnSpPr>
            <p:cNvPr id="97" name="MH_Other_2"/>
            <p:cNvCxnSpPr/>
            <p:nvPr>
              <p:custDataLst>
                <p:tags r:id="rId2"/>
              </p:custDataLst>
            </p:nvPr>
          </p:nvCxnSpPr>
          <p:spPr>
            <a:xfrm flipV="1">
              <a:off x="2545962" y="973986"/>
              <a:ext cx="452762" cy="1213653"/>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8" name="MH_Other_3"/>
            <p:cNvSpPr/>
            <p:nvPr>
              <p:custDataLst>
                <p:tags r:id="rId3"/>
              </p:custDataLst>
            </p:nvPr>
          </p:nvSpPr>
          <p:spPr>
            <a:xfrm>
              <a:off x="2956801" y="864986"/>
              <a:ext cx="127864" cy="1278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99" name="MH_Other_4"/>
            <p:cNvSpPr/>
            <p:nvPr>
              <p:custDataLst>
                <p:tags r:id="rId4"/>
              </p:custDataLst>
            </p:nvPr>
          </p:nvSpPr>
          <p:spPr>
            <a:xfrm>
              <a:off x="2464215" y="2202309"/>
              <a:ext cx="127863" cy="1278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grpSp>
        <p:nvGrpSpPr>
          <p:cNvPr id="3" name="组合 2"/>
          <p:cNvGrpSpPr/>
          <p:nvPr/>
        </p:nvGrpSpPr>
        <p:grpSpPr>
          <a:xfrm>
            <a:off x="2281555" y="1306195"/>
            <a:ext cx="9012555" cy="977265"/>
            <a:chOff x="5082989" y="1549976"/>
            <a:chExt cx="5094080" cy="977100"/>
          </a:xfrm>
        </p:grpSpPr>
        <p:sp>
          <p:nvSpPr>
            <p:cNvPr id="2" name="文本框 1"/>
            <p:cNvSpPr txBox="1"/>
            <p:nvPr/>
          </p:nvSpPr>
          <p:spPr>
            <a:xfrm>
              <a:off x="5082989" y="1549976"/>
              <a:ext cx="1317812" cy="460297"/>
            </a:xfrm>
            <a:prstGeom prst="rect">
              <a:avLst/>
            </a:prstGeom>
            <a:noFill/>
          </p:spPr>
          <p:txBody>
            <a:bodyPr wrap="square" rtlCol="0">
              <a:spAutoFit/>
            </a:bodyPr>
            <a:lstStyle/>
            <a:p>
              <a:r>
                <a:rPr lang="zh-CN" altLang="en-US" sz="2400" b="1" dirty="0">
                  <a:solidFill>
                    <a:schemeClr val="accent1"/>
                  </a:solidFill>
                </a:rPr>
                <a:t>匠心</a:t>
              </a:r>
              <a:endParaRPr lang="zh-CN" altLang="en-US" sz="2400" b="1" dirty="0">
                <a:solidFill>
                  <a:schemeClr val="accent1"/>
                </a:solidFill>
              </a:endParaRPr>
            </a:p>
          </p:txBody>
        </p:sp>
        <p:sp>
          <p:nvSpPr>
            <p:cNvPr id="110" name="TextBox 177"/>
            <p:cNvSpPr txBox="1"/>
            <p:nvPr/>
          </p:nvSpPr>
          <p:spPr>
            <a:xfrm>
              <a:off x="5082989" y="2158838"/>
              <a:ext cx="5094080" cy="368238"/>
            </a:xfrm>
            <a:prstGeom prst="rect">
              <a:avLst/>
            </a:prstGeom>
            <a:noFill/>
          </p:spPr>
          <p:txBody>
            <a:bodyPr wrap="square" rtlCol="0">
              <a:spAutoFit/>
            </a:bodyPr>
            <a:lstStyle>
              <a:defPPr>
                <a:defRPr lang="zh-CN"/>
              </a:defPPr>
              <a:lvl1pPr algn="just">
                <a:lnSpc>
                  <a:spcPts val="2160"/>
                </a:lnSpc>
                <a:defRPr>
                  <a:solidFill>
                    <a:schemeClr val="bg1">
                      <a:lumMod val="50000"/>
                    </a:schemeClr>
                  </a:solidFill>
                  <a:latin typeface="Signika Negative" pitchFamily="2" charset="0"/>
                </a:defRPr>
              </a:lvl1pPr>
            </a:lstStyle>
            <a:p>
              <a:r>
                <a:rPr lang="zh-CN" altLang="en-US" sz="2400" dirty="0">
                  <a:solidFill>
                    <a:schemeClr val="bg1"/>
                  </a:solidFill>
                </a:rPr>
                <a:t>就是一种坚持的倔强，是一种要把事情越做越好的心境和决心。</a:t>
              </a:r>
              <a:endParaRPr lang="zh-CN" altLang="en-US" sz="2400" dirty="0">
                <a:solidFill>
                  <a:schemeClr val="bg1"/>
                </a:solidFill>
              </a:endParaRPr>
            </a:p>
          </p:txBody>
        </p:sp>
      </p:grpSp>
      <p:grpSp>
        <p:nvGrpSpPr>
          <p:cNvPr id="26" name="组合 25"/>
          <p:cNvGrpSpPr/>
          <p:nvPr/>
        </p:nvGrpSpPr>
        <p:grpSpPr>
          <a:xfrm rot="16200000">
            <a:off x="11241970" y="6291298"/>
            <a:ext cx="287628" cy="845775"/>
            <a:chOff x="8892482" y="367026"/>
            <a:chExt cx="287628" cy="845775"/>
          </a:xfrm>
        </p:grpSpPr>
        <p:sp>
          <p:nvSpPr>
            <p:cNvPr id="27" name="矩形 26"/>
            <p:cNvSpPr/>
            <p:nvPr/>
          </p:nvSpPr>
          <p:spPr>
            <a:xfrm>
              <a:off x="8892482" y="411510"/>
              <a:ext cx="287628" cy="7568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rot="5400000">
              <a:off x="8613409" y="662956"/>
              <a:ext cx="845775" cy="253916"/>
            </a:xfrm>
            <a:prstGeom prst="rect">
              <a:avLst/>
            </a:prstGeom>
            <a:noFill/>
          </p:spPr>
          <p:txBody>
            <a:bodyPr wrap="square" rtlCol="0">
              <a:spAutoFit/>
            </a:bodyPr>
            <a:lstStyle/>
            <a:p>
              <a:r>
                <a:rPr lang="en-US" altLang="zh-CN" sz="1050" smtClean="0">
                  <a:solidFill>
                    <a:schemeClr val="bg1"/>
                  </a:solidFill>
                  <a:latin typeface="Century Gothic" panose="020B0502020202020204" pitchFamily="34" charset="0"/>
                </a:rPr>
                <a:t>PAGE   07</a:t>
              </a:r>
              <a:endParaRPr lang="zh-CN" altLang="en-US" sz="1050" dirty="0">
                <a:solidFill>
                  <a:schemeClr val="bg1"/>
                </a:solidFill>
                <a:latin typeface="Century Gothic" panose="020B0502020202020204" pitchFamily="34" charset="0"/>
              </a:endParaRPr>
            </a:p>
          </p:txBody>
        </p:sp>
        <p:cxnSp>
          <p:nvCxnSpPr>
            <p:cNvPr id="31" name="直接连接符 30"/>
            <p:cNvCxnSpPr/>
            <p:nvPr/>
          </p:nvCxnSpPr>
          <p:spPr>
            <a:xfrm>
              <a:off x="8982297" y="879302"/>
              <a:ext cx="108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Freeform 226"/>
          <p:cNvSpPr>
            <a:spLocks noEditPoints="1"/>
          </p:cNvSpPr>
          <p:nvPr/>
        </p:nvSpPr>
        <p:spPr bwMode="auto">
          <a:xfrm>
            <a:off x="296502" y="281198"/>
            <a:ext cx="1241163" cy="832060"/>
          </a:xfrm>
          <a:custGeom>
            <a:avLst/>
            <a:gdLst>
              <a:gd name="T0" fmla="*/ 295020 w 87"/>
              <a:gd name="T1" fmla="*/ 51731 h 58"/>
              <a:gd name="T2" fmla="*/ 150940 w 87"/>
              <a:gd name="T3" fmla="*/ 100013 h 58"/>
              <a:gd name="T4" fmla="*/ 147510 w 87"/>
              <a:gd name="T5" fmla="*/ 100013 h 58"/>
              <a:gd name="T6" fmla="*/ 147510 w 87"/>
              <a:gd name="T7" fmla="*/ 100013 h 58"/>
              <a:gd name="T8" fmla="*/ 61748 w 87"/>
              <a:gd name="T9" fmla="*/ 72423 h 58"/>
              <a:gd name="T10" fmla="*/ 48026 w 87"/>
              <a:gd name="T11" fmla="*/ 110359 h 58"/>
              <a:gd name="T12" fmla="*/ 58318 w 87"/>
              <a:gd name="T13" fmla="*/ 124153 h 58"/>
              <a:gd name="T14" fmla="*/ 51457 w 87"/>
              <a:gd name="T15" fmla="*/ 137948 h 58"/>
              <a:gd name="T16" fmla="*/ 58318 w 87"/>
              <a:gd name="T17" fmla="*/ 193128 h 58"/>
              <a:gd name="T18" fmla="*/ 54887 w 87"/>
              <a:gd name="T19" fmla="*/ 196576 h 58"/>
              <a:gd name="T20" fmla="*/ 54887 w 87"/>
              <a:gd name="T21" fmla="*/ 200025 h 58"/>
              <a:gd name="T22" fmla="*/ 27444 w 87"/>
              <a:gd name="T23" fmla="*/ 200025 h 58"/>
              <a:gd name="T24" fmla="*/ 24013 w 87"/>
              <a:gd name="T25" fmla="*/ 196576 h 58"/>
              <a:gd name="T26" fmla="*/ 24013 w 87"/>
              <a:gd name="T27" fmla="*/ 193128 h 58"/>
              <a:gd name="T28" fmla="*/ 30874 w 87"/>
              <a:gd name="T29" fmla="*/ 137948 h 58"/>
              <a:gd name="T30" fmla="*/ 24013 w 87"/>
              <a:gd name="T31" fmla="*/ 124153 h 58"/>
              <a:gd name="T32" fmla="*/ 34305 w 87"/>
              <a:gd name="T33" fmla="*/ 110359 h 58"/>
              <a:gd name="T34" fmla="*/ 44596 w 87"/>
              <a:gd name="T35" fmla="*/ 65525 h 58"/>
              <a:gd name="T36" fmla="*/ 3430 w 87"/>
              <a:gd name="T37" fmla="*/ 51731 h 58"/>
              <a:gd name="T38" fmla="*/ 0 w 87"/>
              <a:gd name="T39" fmla="*/ 48282 h 58"/>
              <a:gd name="T40" fmla="*/ 3430 w 87"/>
              <a:gd name="T41" fmla="*/ 44833 h 58"/>
              <a:gd name="T42" fmla="*/ 147510 w 87"/>
              <a:gd name="T43" fmla="*/ 0 h 58"/>
              <a:gd name="T44" fmla="*/ 147510 w 87"/>
              <a:gd name="T45" fmla="*/ 0 h 58"/>
              <a:gd name="T46" fmla="*/ 150940 w 87"/>
              <a:gd name="T47" fmla="*/ 0 h 58"/>
              <a:gd name="T48" fmla="*/ 295020 w 87"/>
              <a:gd name="T49" fmla="*/ 44833 h 58"/>
              <a:gd name="T50" fmla="*/ 298450 w 87"/>
              <a:gd name="T51" fmla="*/ 48282 h 58"/>
              <a:gd name="T52" fmla="*/ 295020 w 87"/>
              <a:gd name="T53" fmla="*/ 51731 h 58"/>
              <a:gd name="T54" fmla="*/ 233271 w 87"/>
              <a:gd name="T55" fmla="*/ 131051 h 58"/>
              <a:gd name="T56" fmla="*/ 147510 w 87"/>
              <a:gd name="T57" fmla="*/ 165538 h 58"/>
              <a:gd name="T58" fmla="*/ 65179 w 87"/>
              <a:gd name="T59" fmla="*/ 131051 h 58"/>
              <a:gd name="T60" fmla="*/ 68609 w 87"/>
              <a:gd name="T61" fmla="*/ 89666 h 58"/>
              <a:gd name="T62" fmla="*/ 144079 w 87"/>
              <a:gd name="T63" fmla="*/ 113807 h 58"/>
              <a:gd name="T64" fmla="*/ 147510 w 87"/>
              <a:gd name="T65" fmla="*/ 117256 h 58"/>
              <a:gd name="T66" fmla="*/ 154371 w 87"/>
              <a:gd name="T67" fmla="*/ 113807 h 58"/>
              <a:gd name="T68" fmla="*/ 229841 w 87"/>
              <a:gd name="T69" fmla="*/ 89666 h 58"/>
              <a:gd name="T70" fmla="*/ 233271 w 87"/>
              <a:gd name="T71" fmla="*/ 131051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accent1"/>
          </a:solidFill>
          <a:ln>
            <a:noFill/>
          </a:ln>
        </p:spPr>
        <p:txBody>
          <a:bodyPr lIns="243755" tIns="121877" rIns="243755" bIns="121877"/>
          <a:lstStyle/>
          <a:p>
            <a:pPr defTabSz="1218565" fontAlgn="base">
              <a:spcBef>
                <a:spcPct val="0"/>
              </a:spcBef>
              <a:spcAft>
                <a:spcPct val="0"/>
              </a:spcAft>
            </a:pPr>
            <a:endParaRPr lang="zh-CN" altLang="en-US" sz="4800">
              <a:solidFill>
                <a:prstClr val="black"/>
              </a:solidFill>
              <a:ea typeface="MS PGothic" panose="020B0600070205080204" pitchFamily="34" charset="-128"/>
            </a:endParaRPr>
          </a:p>
        </p:txBody>
      </p:sp>
      <p:sp>
        <p:nvSpPr>
          <p:cNvPr id="8" name="椭圆 7"/>
          <p:cNvSpPr/>
          <p:nvPr/>
        </p:nvSpPr>
        <p:spPr>
          <a:xfrm>
            <a:off x="1862418" y="3886199"/>
            <a:ext cx="1532965" cy="153296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dirty="0"/>
              <a:t>良心</a:t>
            </a:r>
            <a:endParaRPr lang="zh-CN" altLang="en-US" sz="2400" b="1" dirty="0"/>
          </a:p>
        </p:txBody>
      </p:sp>
      <p:sp>
        <p:nvSpPr>
          <p:cNvPr id="9" name="矩形 8"/>
          <p:cNvSpPr/>
          <p:nvPr/>
        </p:nvSpPr>
        <p:spPr>
          <a:xfrm>
            <a:off x="3447770" y="4147370"/>
            <a:ext cx="652743" cy="830997"/>
          </a:xfrm>
          <a:prstGeom prst="rect">
            <a:avLst/>
          </a:prstGeom>
        </p:spPr>
        <p:txBody>
          <a:bodyPr wrap="none">
            <a:spAutoFit/>
          </a:bodyPr>
          <a:p>
            <a:r>
              <a:rPr lang="en-US" altLang="zh-CN" sz="4800" b="1" dirty="0">
                <a:solidFill>
                  <a:schemeClr val="accent1"/>
                </a:solidFill>
                <a:latin typeface="+mj-ea"/>
                <a:ea typeface="+mj-ea"/>
              </a:rPr>
              <a:t>+</a:t>
            </a:r>
            <a:endParaRPr lang="zh-CN" altLang="en-US" sz="4800" dirty="0"/>
          </a:p>
        </p:txBody>
      </p:sp>
      <p:sp>
        <p:nvSpPr>
          <p:cNvPr id="10" name="椭圆 9"/>
          <p:cNvSpPr/>
          <p:nvPr/>
        </p:nvSpPr>
        <p:spPr>
          <a:xfrm>
            <a:off x="4312248" y="3886199"/>
            <a:ext cx="1532965" cy="153296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dirty="0"/>
              <a:t>热心</a:t>
            </a:r>
            <a:endParaRPr lang="zh-CN" altLang="en-US" sz="2400" b="1" dirty="0"/>
          </a:p>
        </p:txBody>
      </p:sp>
      <p:sp>
        <p:nvSpPr>
          <p:cNvPr id="11" name="椭圆 10"/>
          <p:cNvSpPr/>
          <p:nvPr/>
        </p:nvSpPr>
        <p:spPr>
          <a:xfrm>
            <a:off x="6913208" y="3886199"/>
            <a:ext cx="1532965" cy="153296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dirty="0"/>
              <a:t>耐心</a:t>
            </a:r>
            <a:endParaRPr lang="zh-CN" altLang="en-US" sz="2400" b="1" dirty="0"/>
          </a:p>
        </p:txBody>
      </p:sp>
      <p:sp>
        <p:nvSpPr>
          <p:cNvPr id="12" name="矩形 11"/>
          <p:cNvSpPr/>
          <p:nvPr/>
        </p:nvSpPr>
        <p:spPr>
          <a:xfrm>
            <a:off x="6017615" y="4148640"/>
            <a:ext cx="652743" cy="829945"/>
          </a:xfrm>
          <a:prstGeom prst="rect">
            <a:avLst/>
          </a:prstGeom>
        </p:spPr>
        <p:txBody>
          <a:bodyPr wrap="square">
            <a:spAutoFit/>
          </a:bodyPr>
          <a:p>
            <a:r>
              <a:rPr lang="en-US" altLang="zh-CN" sz="4800" b="1" dirty="0">
                <a:solidFill>
                  <a:schemeClr val="accent1"/>
                </a:solidFill>
                <a:latin typeface="+mj-ea"/>
                <a:ea typeface="+mj-ea"/>
              </a:rPr>
              <a:t>+</a:t>
            </a:r>
            <a:endParaRPr lang="zh-CN" altLang="en-US" sz="4800" dirty="0"/>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500" fill="hold"/>
                                        <p:tgtEl>
                                          <p:spTgt spid="95"/>
                                        </p:tgtEl>
                                        <p:attrNameLst>
                                          <p:attrName>ppt_w</p:attrName>
                                        </p:attrNameLst>
                                      </p:cBhvr>
                                      <p:tavLst>
                                        <p:tav tm="0">
                                          <p:val>
                                            <p:fltVal val="0"/>
                                          </p:val>
                                        </p:tav>
                                        <p:tav tm="100000">
                                          <p:val>
                                            <p:strVal val="#ppt_w"/>
                                          </p:val>
                                        </p:tav>
                                      </p:tavLst>
                                    </p:anim>
                                    <p:anim calcmode="lin" valueType="num">
                                      <p:cBhvr>
                                        <p:cTn id="8" dur="500" fill="hold"/>
                                        <p:tgtEl>
                                          <p:spTgt spid="95"/>
                                        </p:tgtEl>
                                        <p:attrNameLst>
                                          <p:attrName>ppt_h</p:attrName>
                                        </p:attrNameLst>
                                      </p:cBhvr>
                                      <p:tavLst>
                                        <p:tav tm="0">
                                          <p:val>
                                            <p:fltVal val="0"/>
                                          </p:val>
                                        </p:tav>
                                        <p:tav tm="100000">
                                          <p:val>
                                            <p:strVal val="#ppt_h"/>
                                          </p:val>
                                        </p:tav>
                                      </p:tavLst>
                                    </p:anim>
                                    <p:animEffect transition="in" filter="fade">
                                      <p:cBhvr>
                                        <p:cTn id="9" dur="500"/>
                                        <p:tgtEl>
                                          <p:spTgt spid="95"/>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barn(inVertical)">
                                      <p:cBhvr>
                                        <p:cTn id="13" dur="500"/>
                                        <p:tgtEl>
                                          <p:spTgt spid="96"/>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2500"/>
                            </p:stCondLst>
                            <p:childTnLst>
                              <p:par>
                                <p:cTn id="30" presetID="49" presetClass="entr" presetSubtype="0" decel="10000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 calcmode="lin" valueType="num">
                                      <p:cBhvr>
                                        <p:cTn id="34" dur="500" fill="hold"/>
                                        <p:tgtEl>
                                          <p:spTgt spid="10"/>
                                        </p:tgtEl>
                                        <p:attrNameLst>
                                          <p:attrName>style.rotation</p:attrName>
                                        </p:attrNameLst>
                                      </p:cBhvr>
                                      <p:tavLst>
                                        <p:tav tm="0">
                                          <p:val>
                                            <p:fltVal val="360"/>
                                          </p:val>
                                        </p:tav>
                                        <p:tav tm="100000">
                                          <p:val>
                                            <p:fltVal val="0"/>
                                          </p:val>
                                        </p:tav>
                                      </p:tavLst>
                                    </p:anim>
                                    <p:animEffect transition="in" filter="fade">
                                      <p:cBhvr>
                                        <p:cTn id="35" dur="500"/>
                                        <p:tgtEl>
                                          <p:spTgt spid="10"/>
                                        </p:tgtEl>
                                      </p:cBhvr>
                                    </p:animEffect>
                                  </p:childTnLst>
                                </p:cTn>
                              </p:par>
                            </p:childTnLst>
                          </p:cTn>
                        </p:par>
                        <p:par>
                          <p:cTn id="36" fill="hold">
                            <p:stCondLst>
                              <p:cond delay="3000"/>
                            </p:stCondLst>
                            <p:childTnLst>
                              <p:par>
                                <p:cTn id="37" presetID="49" presetClass="entr" presetSubtype="0" decel="10000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 calcmode="lin" valueType="num">
                                      <p:cBhvr>
                                        <p:cTn id="41" dur="500" fill="hold"/>
                                        <p:tgtEl>
                                          <p:spTgt spid="11"/>
                                        </p:tgtEl>
                                        <p:attrNameLst>
                                          <p:attrName>style.rotation</p:attrName>
                                        </p:attrNameLst>
                                      </p:cBhvr>
                                      <p:tavLst>
                                        <p:tav tm="0">
                                          <p:val>
                                            <p:fltVal val="360"/>
                                          </p:val>
                                        </p:tav>
                                        <p:tav tm="100000">
                                          <p:val>
                                            <p:fltVal val="0"/>
                                          </p:val>
                                        </p:tav>
                                      </p:tavLst>
                                    </p:anim>
                                    <p:animEffect transition="in" filter="fade">
                                      <p:cBhvr>
                                        <p:cTn id="42" dur="500"/>
                                        <p:tgtEl>
                                          <p:spTgt spid="11"/>
                                        </p:tgtEl>
                                      </p:cBhvr>
                                    </p:animEffect>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8" grpId="0" bldLvl="0" animBg="1"/>
      <p:bldP spid="9" grpId="0"/>
      <p:bldP spid="10" grpId="0" bldLvl="0" animBg="1"/>
      <p:bldP spid="11" grpId="0" bldLvl="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ound Diagonal Corner Rectangle 52"/>
          <p:cNvSpPr/>
          <p:nvPr/>
        </p:nvSpPr>
        <p:spPr>
          <a:xfrm rot="5400000">
            <a:off x="681990" y="614680"/>
            <a:ext cx="1327785" cy="1327785"/>
          </a:xfrm>
          <a:prstGeom prst="round2DiagRect">
            <a:avLst>
              <a:gd name="adj1" fmla="val 1884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p>
            <a:pPr algn="ctr"/>
            <a:endParaRPr lang="zh-CN" altLang="bg-BG"/>
          </a:p>
        </p:txBody>
      </p:sp>
      <p:sp>
        <p:nvSpPr>
          <p:cNvPr id="2" name="文本框 1"/>
          <p:cNvSpPr txBox="1"/>
          <p:nvPr/>
        </p:nvSpPr>
        <p:spPr>
          <a:xfrm>
            <a:off x="898525" y="1017270"/>
            <a:ext cx="894080" cy="521970"/>
          </a:xfrm>
          <a:prstGeom prst="rect">
            <a:avLst/>
          </a:prstGeom>
          <a:noFill/>
        </p:spPr>
        <p:txBody>
          <a:bodyPr wrap="none" rtlCol="0">
            <a:spAutoFit/>
          </a:bodyPr>
          <a:p>
            <a:r>
              <a:rPr lang="zh-CN" altLang="en-US" sz="2800" b="1">
                <a:solidFill>
                  <a:schemeClr val="bg1"/>
                </a:solidFill>
              </a:rPr>
              <a:t>良心</a:t>
            </a:r>
            <a:endParaRPr lang="zh-CN" altLang="en-US" sz="2800" b="1">
              <a:solidFill>
                <a:schemeClr val="bg1"/>
              </a:solidFill>
            </a:endParaRPr>
          </a:p>
        </p:txBody>
      </p:sp>
      <p:grpSp>
        <p:nvGrpSpPr>
          <p:cNvPr id="101" name="组合 100"/>
          <p:cNvGrpSpPr/>
          <p:nvPr/>
        </p:nvGrpSpPr>
        <p:grpSpPr>
          <a:xfrm>
            <a:off x="2009537" y="1130580"/>
            <a:ext cx="620450" cy="1465187"/>
            <a:chOff x="2464215" y="2688609"/>
            <a:chExt cx="620450" cy="1465187"/>
          </a:xfrm>
          <a:solidFill>
            <a:srgbClr val="AED30B"/>
          </a:solidFill>
        </p:grpSpPr>
        <p:cxnSp>
          <p:nvCxnSpPr>
            <p:cNvPr id="102" name="MH_Other_6"/>
            <p:cNvCxnSpPr/>
            <p:nvPr>
              <p:custDataLst>
                <p:tags r:id="rId1"/>
              </p:custDataLst>
            </p:nvPr>
          </p:nvCxnSpPr>
          <p:spPr>
            <a:xfrm flipV="1">
              <a:off x="2545962" y="2797608"/>
              <a:ext cx="452762" cy="1211556"/>
            </a:xfrm>
            <a:prstGeom prst="line">
              <a:avLst/>
            </a:prstGeom>
            <a:grpFill/>
            <a:ln>
              <a:solidFill>
                <a:srgbClr val="AED30B"/>
              </a:solidFill>
            </a:ln>
          </p:spPr>
          <p:style>
            <a:lnRef idx="1">
              <a:schemeClr val="accent1"/>
            </a:lnRef>
            <a:fillRef idx="0">
              <a:schemeClr val="accent1"/>
            </a:fillRef>
            <a:effectRef idx="0">
              <a:schemeClr val="accent1"/>
            </a:effectRef>
            <a:fontRef idx="minor">
              <a:schemeClr val="tx1"/>
            </a:fontRef>
          </p:style>
        </p:cxnSp>
        <p:sp>
          <p:nvSpPr>
            <p:cNvPr id="103" name="MH_Other_7"/>
            <p:cNvSpPr/>
            <p:nvPr>
              <p:custDataLst>
                <p:tags r:id="rId2"/>
              </p:custDataLst>
            </p:nvPr>
          </p:nvSpPr>
          <p:spPr>
            <a:xfrm>
              <a:off x="2956801" y="2688609"/>
              <a:ext cx="127864" cy="127864"/>
            </a:xfrm>
            <a:prstGeom prst="ellipse">
              <a:avLst/>
            </a:prstGeom>
            <a:grpFill/>
            <a:ln>
              <a:solidFill>
                <a:srgbClr val="AED30B"/>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sz="2400"/>
            </a:p>
          </p:txBody>
        </p:sp>
        <p:sp>
          <p:nvSpPr>
            <p:cNvPr id="104" name="MH_Other_8"/>
            <p:cNvSpPr/>
            <p:nvPr>
              <p:custDataLst>
                <p:tags r:id="rId3"/>
              </p:custDataLst>
            </p:nvPr>
          </p:nvSpPr>
          <p:spPr>
            <a:xfrm>
              <a:off x="2464215" y="4025932"/>
              <a:ext cx="127863" cy="127864"/>
            </a:xfrm>
            <a:prstGeom prst="ellipse">
              <a:avLst/>
            </a:prstGeom>
            <a:grpFill/>
            <a:ln>
              <a:solidFill>
                <a:srgbClr val="AED30B"/>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sz="2400"/>
            </a:p>
          </p:txBody>
        </p:sp>
      </p:grpSp>
      <p:sp>
        <p:nvSpPr>
          <p:cNvPr id="100" name="文本框 99"/>
          <p:cNvSpPr txBox="1"/>
          <p:nvPr/>
        </p:nvSpPr>
        <p:spPr>
          <a:xfrm>
            <a:off x="3143885" y="478155"/>
            <a:ext cx="8601710" cy="1014730"/>
          </a:xfrm>
          <a:prstGeom prst="rect">
            <a:avLst/>
          </a:prstGeom>
          <a:noFill/>
          <a:ln w="9525">
            <a:noFill/>
          </a:ln>
        </p:spPr>
        <p:txBody>
          <a:bodyPr wrap="square">
            <a:spAutoFit/>
          </a:bodyPr>
          <a:p>
            <a:pPr indent="0"/>
            <a:r>
              <a:rPr lang="zh-CN"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更确切的说法是责任心，是最基本的职业道德。</a:t>
            </a:r>
            <a:endParaRPr lang="zh-CN"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pPr>
            <a:r>
              <a:rPr lang="zh-CN"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MH_Other_3"/>
          <p:cNvSpPr/>
          <p:nvPr>
            <p:custDataLst>
              <p:tags r:id="rId4"/>
            </p:custDataLst>
          </p:nvPr>
        </p:nvSpPr>
        <p:spPr>
          <a:xfrm>
            <a:off x="2913380" y="357505"/>
            <a:ext cx="8831580" cy="572389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defRPr/>
            </a:pPr>
            <a:endParaRPr lang="zh-CN" altLang="en-US" dirty="0">
              <a:latin typeface="微软雅黑" panose="020B0503020204020204" pitchFamily="34" charset="-122"/>
            </a:endParaRPr>
          </a:p>
        </p:txBody>
      </p:sp>
      <p:pic>
        <p:nvPicPr>
          <p:cNvPr id="3" name="图片 2" descr="3"/>
          <p:cNvPicPr>
            <a:picLocks noChangeAspect="1"/>
          </p:cNvPicPr>
          <p:nvPr/>
        </p:nvPicPr>
        <p:blipFill>
          <a:blip r:embed="rId5"/>
          <a:stretch>
            <a:fillRect/>
          </a:stretch>
        </p:blipFill>
        <p:spPr>
          <a:xfrm>
            <a:off x="3143885" y="1017270"/>
            <a:ext cx="4566285" cy="2934335"/>
          </a:xfrm>
          <a:prstGeom prst="rect">
            <a:avLst/>
          </a:prstGeom>
        </p:spPr>
      </p:pic>
      <p:pic>
        <p:nvPicPr>
          <p:cNvPr id="4" name="图片 3" descr="4"/>
          <p:cNvPicPr>
            <a:picLocks noChangeAspect="1"/>
          </p:cNvPicPr>
          <p:nvPr/>
        </p:nvPicPr>
        <p:blipFill>
          <a:blip r:embed="rId6"/>
          <a:stretch>
            <a:fillRect/>
          </a:stretch>
        </p:blipFill>
        <p:spPr>
          <a:xfrm>
            <a:off x="7081520" y="2467610"/>
            <a:ext cx="4568190" cy="35026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barn(inVertical)">
                                      <p:cBhvr>
                                        <p:cTn id="7" dur="500"/>
                                        <p:tgtEl>
                                          <p:spTgt spid="10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heel(1)">
                                      <p:cBhvr>
                                        <p:cTn id="10"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ound Diagonal Corner Rectangle 52"/>
          <p:cNvSpPr/>
          <p:nvPr/>
        </p:nvSpPr>
        <p:spPr>
          <a:xfrm rot="5400000">
            <a:off x="681990" y="629285"/>
            <a:ext cx="1327785" cy="1327785"/>
          </a:xfrm>
          <a:prstGeom prst="round2DiagRect">
            <a:avLst>
              <a:gd name="adj1" fmla="val 1884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p>
            <a:pPr algn="ctr"/>
            <a:endParaRPr lang="zh-CN" altLang="bg-BG"/>
          </a:p>
        </p:txBody>
      </p:sp>
      <p:grpSp>
        <p:nvGrpSpPr>
          <p:cNvPr id="101" name="组合 100"/>
          <p:cNvGrpSpPr/>
          <p:nvPr/>
        </p:nvGrpSpPr>
        <p:grpSpPr>
          <a:xfrm>
            <a:off x="1928257" y="1346480"/>
            <a:ext cx="620450" cy="1465187"/>
            <a:chOff x="2464215" y="2688609"/>
            <a:chExt cx="620450" cy="1465187"/>
          </a:xfrm>
          <a:solidFill>
            <a:srgbClr val="AED30B"/>
          </a:solidFill>
        </p:grpSpPr>
        <p:cxnSp>
          <p:nvCxnSpPr>
            <p:cNvPr id="102" name="MH_Other_6"/>
            <p:cNvCxnSpPr/>
            <p:nvPr>
              <p:custDataLst>
                <p:tags r:id="rId1"/>
              </p:custDataLst>
            </p:nvPr>
          </p:nvCxnSpPr>
          <p:spPr>
            <a:xfrm flipV="1">
              <a:off x="2545962" y="2797608"/>
              <a:ext cx="452762" cy="1211556"/>
            </a:xfrm>
            <a:prstGeom prst="line">
              <a:avLst/>
            </a:prstGeom>
            <a:grpFill/>
            <a:ln>
              <a:solidFill>
                <a:srgbClr val="AED30B"/>
              </a:solidFill>
            </a:ln>
          </p:spPr>
          <p:style>
            <a:lnRef idx="1">
              <a:schemeClr val="accent1"/>
            </a:lnRef>
            <a:fillRef idx="0">
              <a:schemeClr val="accent1"/>
            </a:fillRef>
            <a:effectRef idx="0">
              <a:schemeClr val="accent1"/>
            </a:effectRef>
            <a:fontRef idx="minor">
              <a:schemeClr val="tx1"/>
            </a:fontRef>
          </p:style>
        </p:cxnSp>
        <p:sp>
          <p:nvSpPr>
            <p:cNvPr id="103" name="MH_Other_7"/>
            <p:cNvSpPr/>
            <p:nvPr>
              <p:custDataLst>
                <p:tags r:id="rId2"/>
              </p:custDataLst>
            </p:nvPr>
          </p:nvSpPr>
          <p:spPr>
            <a:xfrm>
              <a:off x="2956801" y="2688609"/>
              <a:ext cx="127864" cy="127864"/>
            </a:xfrm>
            <a:prstGeom prst="ellipse">
              <a:avLst/>
            </a:prstGeom>
            <a:grpFill/>
            <a:ln>
              <a:solidFill>
                <a:srgbClr val="AED30B"/>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sz="2400"/>
            </a:p>
          </p:txBody>
        </p:sp>
        <p:sp>
          <p:nvSpPr>
            <p:cNvPr id="104" name="MH_Other_8"/>
            <p:cNvSpPr/>
            <p:nvPr>
              <p:custDataLst>
                <p:tags r:id="rId3"/>
              </p:custDataLst>
            </p:nvPr>
          </p:nvSpPr>
          <p:spPr>
            <a:xfrm>
              <a:off x="2464215" y="4025932"/>
              <a:ext cx="127863" cy="127864"/>
            </a:xfrm>
            <a:prstGeom prst="ellipse">
              <a:avLst/>
            </a:prstGeom>
            <a:grpFill/>
            <a:ln>
              <a:solidFill>
                <a:srgbClr val="AED30B"/>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sz="2400"/>
            </a:p>
          </p:txBody>
        </p:sp>
      </p:grpSp>
      <p:sp>
        <p:nvSpPr>
          <p:cNvPr id="100" name="文本框 99"/>
          <p:cNvSpPr txBox="1"/>
          <p:nvPr/>
        </p:nvSpPr>
        <p:spPr>
          <a:xfrm>
            <a:off x="3235960" y="1130300"/>
            <a:ext cx="7749540" cy="1198880"/>
          </a:xfrm>
          <a:prstGeom prst="rect">
            <a:avLst/>
          </a:prstGeom>
          <a:noFill/>
          <a:ln w="9525">
            <a:noFill/>
          </a:ln>
        </p:spPr>
        <p:txBody>
          <a:bodyPr wrap="square">
            <a:spAutoFit/>
          </a:bodyPr>
          <a:p>
            <a:pPr indent="0">
              <a:lnSpc>
                <a:spcPct val="150000"/>
              </a:lnSpc>
            </a:pPr>
            <a:r>
              <a:rPr lang="en-US" altLang="zh-CN" sz="2400" b="0">
                <a:solidFill>
                  <a:srgbClr val="191919"/>
                </a:solidFill>
                <a:latin typeface="微软雅黑" panose="020B0503020204020204" pitchFamily="34" charset="-122"/>
                <a:ea typeface="微软雅黑" panose="020B0503020204020204" pitchFamily="34" charset="-122"/>
              </a:rPr>
              <a:t>   </a:t>
            </a:r>
            <a:r>
              <a:rPr lang="zh-CN" sz="2400" b="1">
                <a:solidFill>
                  <a:schemeClr val="bg1"/>
                </a:solidFill>
                <a:latin typeface="微软雅黑" panose="020B0503020204020204" pitchFamily="34" charset="-122"/>
                <a:ea typeface="微软雅黑" panose="020B0503020204020204" pitchFamily="34" charset="-122"/>
              </a:rPr>
              <a:t>导游的热心和微笑是主客彼此沟通和信任的敲门砖，冷漠则是大忌。</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41375" y="933450"/>
            <a:ext cx="1008380" cy="521970"/>
          </a:xfrm>
          <a:prstGeom prst="rect">
            <a:avLst/>
          </a:prstGeom>
          <a:noFill/>
        </p:spPr>
        <p:txBody>
          <a:bodyPr wrap="square" rtlCol="0">
            <a:spAutoFit/>
          </a:bodyPr>
          <a:p>
            <a:r>
              <a:rPr lang="zh-CN" altLang="en-US" sz="2800" b="1">
                <a:solidFill>
                  <a:schemeClr val="bg1"/>
                </a:solidFill>
              </a:rPr>
              <a:t>热心</a:t>
            </a:r>
            <a:endParaRPr lang="zh-CN" altLang="en-US" sz="2800" b="1">
              <a:solidFill>
                <a:schemeClr val="bg1"/>
              </a:solidFill>
            </a:endParaRPr>
          </a:p>
        </p:txBody>
      </p:sp>
      <p:sp>
        <p:nvSpPr>
          <p:cNvPr id="20" name="MH_Other_3"/>
          <p:cNvSpPr/>
          <p:nvPr>
            <p:custDataLst>
              <p:tags r:id="rId4"/>
            </p:custDataLst>
          </p:nvPr>
        </p:nvSpPr>
        <p:spPr>
          <a:xfrm>
            <a:off x="2876550" y="933450"/>
            <a:ext cx="8733155" cy="539115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latin typeface="微软雅黑" panose="020B0503020204020204" pitchFamily="34" charset="-122"/>
            </a:endParaRPr>
          </a:p>
        </p:txBody>
      </p:sp>
      <p:pic>
        <p:nvPicPr>
          <p:cNvPr id="5" name="图片 4" descr="5"/>
          <p:cNvPicPr>
            <a:picLocks noChangeAspect="1"/>
          </p:cNvPicPr>
          <p:nvPr/>
        </p:nvPicPr>
        <p:blipFill>
          <a:blip r:embed="rId5"/>
          <a:stretch>
            <a:fillRect/>
          </a:stretch>
        </p:blipFill>
        <p:spPr>
          <a:xfrm>
            <a:off x="4723130" y="2555875"/>
            <a:ext cx="4575810" cy="33445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barn(inVertical)">
                                      <p:cBhvr>
                                        <p:cTn id="7" dur="500"/>
                                        <p:tgtEl>
                                          <p:spTgt spid="10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heel(1)">
                                      <p:cBhvr>
                                        <p:cTn id="10"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2009537" y="1130580"/>
            <a:ext cx="620450" cy="1465187"/>
            <a:chOff x="2464215" y="2688609"/>
            <a:chExt cx="620450" cy="1465187"/>
          </a:xfrm>
          <a:solidFill>
            <a:srgbClr val="AED30B"/>
          </a:solidFill>
        </p:grpSpPr>
        <p:cxnSp>
          <p:nvCxnSpPr>
            <p:cNvPr id="102" name="MH_Other_6"/>
            <p:cNvCxnSpPr/>
            <p:nvPr>
              <p:custDataLst>
                <p:tags r:id="rId1"/>
              </p:custDataLst>
            </p:nvPr>
          </p:nvCxnSpPr>
          <p:spPr>
            <a:xfrm flipV="1">
              <a:off x="2545962" y="2797608"/>
              <a:ext cx="452762" cy="1211556"/>
            </a:xfrm>
            <a:prstGeom prst="line">
              <a:avLst/>
            </a:prstGeom>
            <a:grpFill/>
            <a:ln>
              <a:solidFill>
                <a:srgbClr val="AED30B"/>
              </a:solidFill>
            </a:ln>
          </p:spPr>
          <p:style>
            <a:lnRef idx="1">
              <a:schemeClr val="accent1"/>
            </a:lnRef>
            <a:fillRef idx="0">
              <a:schemeClr val="accent1"/>
            </a:fillRef>
            <a:effectRef idx="0">
              <a:schemeClr val="accent1"/>
            </a:effectRef>
            <a:fontRef idx="minor">
              <a:schemeClr val="tx1"/>
            </a:fontRef>
          </p:style>
        </p:cxnSp>
        <p:sp>
          <p:nvSpPr>
            <p:cNvPr id="103" name="MH_Other_7"/>
            <p:cNvSpPr/>
            <p:nvPr>
              <p:custDataLst>
                <p:tags r:id="rId2"/>
              </p:custDataLst>
            </p:nvPr>
          </p:nvSpPr>
          <p:spPr>
            <a:xfrm>
              <a:off x="2956801" y="2688609"/>
              <a:ext cx="127864" cy="127864"/>
            </a:xfrm>
            <a:prstGeom prst="ellipse">
              <a:avLst/>
            </a:prstGeom>
            <a:grpFill/>
            <a:ln>
              <a:solidFill>
                <a:srgbClr val="AED30B"/>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sz="2400"/>
            </a:p>
          </p:txBody>
        </p:sp>
        <p:sp>
          <p:nvSpPr>
            <p:cNvPr id="104" name="MH_Other_8"/>
            <p:cNvSpPr/>
            <p:nvPr>
              <p:custDataLst>
                <p:tags r:id="rId3"/>
              </p:custDataLst>
            </p:nvPr>
          </p:nvSpPr>
          <p:spPr>
            <a:xfrm>
              <a:off x="2464215" y="4025932"/>
              <a:ext cx="127863" cy="127864"/>
            </a:xfrm>
            <a:prstGeom prst="ellipse">
              <a:avLst/>
            </a:prstGeom>
            <a:grpFill/>
            <a:ln>
              <a:solidFill>
                <a:srgbClr val="AED30B"/>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sz="2400"/>
            </a:p>
          </p:txBody>
        </p:sp>
      </p:grpSp>
      <p:sp>
        <p:nvSpPr>
          <p:cNvPr id="57" name="Round Diagonal Corner Rectangle 52"/>
          <p:cNvSpPr/>
          <p:nvPr/>
        </p:nvSpPr>
        <p:spPr>
          <a:xfrm rot="5400000">
            <a:off x="681990" y="614680"/>
            <a:ext cx="1327785" cy="1327785"/>
          </a:xfrm>
          <a:prstGeom prst="round2DiagRect">
            <a:avLst>
              <a:gd name="adj1" fmla="val 1884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p>
            <a:pPr algn="ctr"/>
            <a:endParaRPr lang="zh-CN" altLang="bg-BG"/>
          </a:p>
        </p:txBody>
      </p:sp>
      <p:sp>
        <p:nvSpPr>
          <p:cNvPr id="2" name="文本框 1"/>
          <p:cNvSpPr txBox="1"/>
          <p:nvPr/>
        </p:nvSpPr>
        <p:spPr>
          <a:xfrm>
            <a:off x="3006090" y="808990"/>
            <a:ext cx="8538210" cy="1753235"/>
          </a:xfrm>
          <a:prstGeom prst="rect">
            <a:avLst/>
          </a:prstGeom>
          <a:noFill/>
        </p:spPr>
        <p:txBody>
          <a:bodyPr wrap="square" rtlCol="0" anchor="t">
            <a:spAutoFit/>
          </a:bodyPr>
          <a:p>
            <a:pPr>
              <a:lnSpc>
                <a:spcPct val="150000"/>
              </a:lnSpc>
            </a:pPr>
            <a:r>
              <a:rPr lang="zh-CN" altLang="en-US" sz="2400" b="1">
                <a:solidFill>
                  <a:schemeClr val="bg1"/>
                </a:solidFill>
              </a:rPr>
              <a:t>作为导游，必须把每次的导游过程作为第一次来做，保持着同样的激情，只有这样做才能让游客产生共鸣，让游客感到满意。这一点必须要修炼，必须有超长的耐心。</a:t>
            </a:r>
            <a:endParaRPr lang="zh-CN" altLang="en-US" sz="2400" b="1">
              <a:solidFill>
                <a:schemeClr val="bg1"/>
              </a:solidFill>
            </a:endParaRPr>
          </a:p>
        </p:txBody>
      </p:sp>
      <p:sp>
        <p:nvSpPr>
          <p:cNvPr id="3" name="文本框 2"/>
          <p:cNvSpPr txBox="1"/>
          <p:nvPr/>
        </p:nvSpPr>
        <p:spPr>
          <a:xfrm>
            <a:off x="898525" y="1017270"/>
            <a:ext cx="894080" cy="521970"/>
          </a:xfrm>
          <a:prstGeom prst="rect">
            <a:avLst/>
          </a:prstGeom>
          <a:noFill/>
        </p:spPr>
        <p:txBody>
          <a:bodyPr wrap="none" rtlCol="0">
            <a:spAutoFit/>
          </a:bodyPr>
          <a:p>
            <a:r>
              <a:rPr lang="zh-CN" altLang="en-US" sz="2800" b="1">
                <a:solidFill>
                  <a:schemeClr val="bg1"/>
                </a:solidFill>
              </a:rPr>
              <a:t>耐心</a:t>
            </a:r>
            <a:endParaRPr lang="zh-CN" altLang="en-US" sz="2800" b="1">
              <a:solidFill>
                <a:schemeClr val="bg1"/>
              </a:solidFill>
            </a:endParaRPr>
          </a:p>
        </p:txBody>
      </p:sp>
      <p:sp>
        <p:nvSpPr>
          <p:cNvPr id="20" name="MH_Other_3"/>
          <p:cNvSpPr/>
          <p:nvPr>
            <p:custDataLst>
              <p:tags r:id="rId4"/>
            </p:custDataLst>
          </p:nvPr>
        </p:nvSpPr>
        <p:spPr>
          <a:xfrm>
            <a:off x="2707005" y="614680"/>
            <a:ext cx="8962390" cy="546671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latin typeface="微软雅黑" panose="020B0503020204020204" pitchFamily="34" charset="-122"/>
            </a:endParaRPr>
          </a:p>
        </p:txBody>
      </p:sp>
      <p:pic>
        <p:nvPicPr>
          <p:cNvPr id="4" name="图片 3" descr="4"/>
          <p:cNvPicPr>
            <a:picLocks noChangeAspect="1"/>
          </p:cNvPicPr>
          <p:nvPr/>
        </p:nvPicPr>
        <p:blipFill>
          <a:blip r:embed="rId5"/>
          <a:stretch>
            <a:fillRect/>
          </a:stretch>
        </p:blipFill>
        <p:spPr>
          <a:xfrm>
            <a:off x="4283710" y="2595245"/>
            <a:ext cx="4806950" cy="3213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barn(inVertical)">
                                      <p:cBhvr>
                                        <p:cTn id="7" dur="500"/>
                                        <p:tgtEl>
                                          <p:spTgt spid="10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heel(1)">
                                      <p:cBhvr>
                                        <p:cTn id="10"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331720" y="662305"/>
            <a:ext cx="3481070" cy="460375"/>
          </a:xfrm>
          <a:prstGeom prst="rect">
            <a:avLst/>
          </a:prstGeom>
          <a:noFill/>
        </p:spPr>
        <p:txBody>
          <a:bodyPr wrap="square" rtlCol="0">
            <a:spAutoFit/>
          </a:bodyPr>
          <a:lstStyle/>
          <a:p>
            <a:pPr algn="r"/>
            <a:r>
              <a:rPr lang="zh-CN" altLang="en-US" sz="2400" b="1" dirty="0">
                <a:solidFill>
                  <a:schemeClr val="accent1"/>
                </a:solidFill>
              </a:rPr>
              <a:t>匠艺：独特的专业技能。</a:t>
            </a:r>
            <a:endParaRPr lang="zh-CN" altLang="en-US" sz="2400" b="1" dirty="0">
              <a:solidFill>
                <a:schemeClr val="accent1"/>
              </a:solidFill>
            </a:endParaRPr>
          </a:p>
        </p:txBody>
      </p:sp>
      <p:grpSp>
        <p:nvGrpSpPr>
          <p:cNvPr id="21" name="组合 20"/>
          <p:cNvGrpSpPr/>
          <p:nvPr/>
        </p:nvGrpSpPr>
        <p:grpSpPr>
          <a:xfrm rot="16200000">
            <a:off x="11241970" y="6291298"/>
            <a:ext cx="287628" cy="845775"/>
            <a:chOff x="8892482" y="367026"/>
            <a:chExt cx="287628" cy="845775"/>
          </a:xfrm>
        </p:grpSpPr>
        <p:sp>
          <p:nvSpPr>
            <p:cNvPr id="22" name="矩形 21"/>
            <p:cNvSpPr/>
            <p:nvPr/>
          </p:nvSpPr>
          <p:spPr>
            <a:xfrm>
              <a:off x="8892482" y="411510"/>
              <a:ext cx="287628" cy="7568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rot="5400000">
              <a:off x="8613409" y="662956"/>
              <a:ext cx="845775" cy="253916"/>
            </a:xfrm>
            <a:prstGeom prst="rect">
              <a:avLst/>
            </a:prstGeom>
            <a:noFill/>
          </p:spPr>
          <p:txBody>
            <a:bodyPr wrap="square" rtlCol="0">
              <a:spAutoFit/>
            </a:bodyPr>
            <a:lstStyle/>
            <a:p>
              <a:r>
                <a:rPr lang="en-US" altLang="zh-CN" sz="1050" smtClean="0">
                  <a:solidFill>
                    <a:schemeClr val="bg1"/>
                  </a:solidFill>
                  <a:latin typeface="Century Gothic" panose="020B0502020202020204" pitchFamily="34" charset="0"/>
                </a:rPr>
                <a:t>PAGE   13</a:t>
              </a:r>
              <a:endParaRPr lang="zh-CN" altLang="en-US" sz="1050" dirty="0">
                <a:solidFill>
                  <a:schemeClr val="bg1"/>
                </a:solidFill>
                <a:latin typeface="Century Gothic" panose="020B0502020202020204" pitchFamily="34" charset="0"/>
              </a:endParaRPr>
            </a:p>
          </p:txBody>
        </p:sp>
        <p:cxnSp>
          <p:nvCxnSpPr>
            <p:cNvPr id="24" name="直接连接符 23"/>
            <p:cNvCxnSpPr/>
            <p:nvPr/>
          </p:nvCxnSpPr>
          <p:spPr>
            <a:xfrm>
              <a:off x="8982297" y="879302"/>
              <a:ext cx="108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Freeform 226"/>
          <p:cNvSpPr>
            <a:spLocks noEditPoints="1"/>
          </p:cNvSpPr>
          <p:nvPr/>
        </p:nvSpPr>
        <p:spPr bwMode="auto">
          <a:xfrm>
            <a:off x="296502" y="281198"/>
            <a:ext cx="1241163" cy="832060"/>
          </a:xfrm>
          <a:custGeom>
            <a:avLst/>
            <a:gdLst>
              <a:gd name="T0" fmla="*/ 295020 w 87"/>
              <a:gd name="T1" fmla="*/ 51731 h 58"/>
              <a:gd name="T2" fmla="*/ 150940 w 87"/>
              <a:gd name="T3" fmla="*/ 100013 h 58"/>
              <a:gd name="T4" fmla="*/ 147510 w 87"/>
              <a:gd name="T5" fmla="*/ 100013 h 58"/>
              <a:gd name="T6" fmla="*/ 147510 w 87"/>
              <a:gd name="T7" fmla="*/ 100013 h 58"/>
              <a:gd name="T8" fmla="*/ 61748 w 87"/>
              <a:gd name="T9" fmla="*/ 72423 h 58"/>
              <a:gd name="T10" fmla="*/ 48026 w 87"/>
              <a:gd name="T11" fmla="*/ 110359 h 58"/>
              <a:gd name="T12" fmla="*/ 58318 w 87"/>
              <a:gd name="T13" fmla="*/ 124153 h 58"/>
              <a:gd name="T14" fmla="*/ 51457 w 87"/>
              <a:gd name="T15" fmla="*/ 137948 h 58"/>
              <a:gd name="T16" fmla="*/ 58318 w 87"/>
              <a:gd name="T17" fmla="*/ 193128 h 58"/>
              <a:gd name="T18" fmla="*/ 54887 w 87"/>
              <a:gd name="T19" fmla="*/ 196576 h 58"/>
              <a:gd name="T20" fmla="*/ 54887 w 87"/>
              <a:gd name="T21" fmla="*/ 200025 h 58"/>
              <a:gd name="T22" fmla="*/ 27444 w 87"/>
              <a:gd name="T23" fmla="*/ 200025 h 58"/>
              <a:gd name="T24" fmla="*/ 24013 w 87"/>
              <a:gd name="T25" fmla="*/ 196576 h 58"/>
              <a:gd name="T26" fmla="*/ 24013 w 87"/>
              <a:gd name="T27" fmla="*/ 193128 h 58"/>
              <a:gd name="T28" fmla="*/ 30874 w 87"/>
              <a:gd name="T29" fmla="*/ 137948 h 58"/>
              <a:gd name="T30" fmla="*/ 24013 w 87"/>
              <a:gd name="T31" fmla="*/ 124153 h 58"/>
              <a:gd name="T32" fmla="*/ 34305 w 87"/>
              <a:gd name="T33" fmla="*/ 110359 h 58"/>
              <a:gd name="T34" fmla="*/ 44596 w 87"/>
              <a:gd name="T35" fmla="*/ 65525 h 58"/>
              <a:gd name="T36" fmla="*/ 3430 w 87"/>
              <a:gd name="T37" fmla="*/ 51731 h 58"/>
              <a:gd name="T38" fmla="*/ 0 w 87"/>
              <a:gd name="T39" fmla="*/ 48282 h 58"/>
              <a:gd name="T40" fmla="*/ 3430 w 87"/>
              <a:gd name="T41" fmla="*/ 44833 h 58"/>
              <a:gd name="T42" fmla="*/ 147510 w 87"/>
              <a:gd name="T43" fmla="*/ 0 h 58"/>
              <a:gd name="T44" fmla="*/ 147510 w 87"/>
              <a:gd name="T45" fmla="*/ 0 h 58"/>
              <a:gd name="T46" fmla="*/ 150940 w 87"/>
              <a:gd name="T47" fmla="*/ 0 h 58"/>
              <a:gd name="T48" fmla="*/ 295020 w 87"/>
              <a:gd name="T49" fmla="*/ 44833 h 58"/>
              <a:gd name="T50" fmla="*/ 298450 w 87"/>
              <a:gd name="T51" fmla="*/ 48282 h 58"/>
              <a:gd name="T52" fmla="*/ 295020 w 87"/>
              <a:gd name="T53" fmla="*/ 51731 h 58"/>
              <a:gd name="T54" fmla="*/ 233271 w 87"/>
              <a:gd name="T55" fmla="*/ 131051 h 58"/>
              <a:gd name="T56" fmla="*/ 147510 w 87"/>
              <a:gd name="T57" fmla="*/ 165538 h 58"/>
              <a:gd name="T58" fmla="*/ 65179 w 87"/>
              <a:gd name="T59" fmla="*/ 131051 h 58"/>
              <a:gd name="T60" fmla="*/ 68609 w 87"/>
              <a:gd name="T61" fmla="*/ 89666 h 58"/>
              <a:gd name="T62" fmla="*/ 144079 w 87"/>
              <a:gd name="T63" fmla="*/ 113807 h 58"/>
              <a:gd name="T64" fmla="*/ 147510 w 87"/>
              <a:gd name="T65" fmla="*/ 117256 h 58"/>
              <a:gd name="T66" fmla="*/ 154371 w 87"/>
              <a:gd name="T67" fmla="*/ 113807 h 58"/>
              <a:gd name="T68" fmla="*/ 229841 w 87"/>
              <a:gd name="T69" fmla="*/ 89666 h 58"/>
              <a:gd name="T70" fmla="*/ 233271 w 87"/>
              <a:gd name="T71" fmla="*/ 131051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accent1"/>
          </a:solidFill>
          <a:ln>
            <a:noFill/>
          </a:ln>
        </p:spPr>
        <p:txBody>
          <a:bodyPr lIns="243755" tIns="121877" rIns="243755" bIns="121877"/>
          <a:lstStyle/>
          <a:p>
            <a:pPr defTabSz="1218565" fontAlgn="base">
              <a:spcBef>
                <a:spcPct val="0"/>
              </a:spcBef>
              <a:spcAft>
                <a:spcPct val="0"/>
              </a:spcAft>
            </a:pPr>
            <a:endParaRPr lang="zh-CN" altLang="en-US" sz="4800">
              <a:solidFill>
                <a:prstClr val="black"/>
              </a:solidFill>
              <a:ea typeface="MS PGothic" panose="020B0600070205080204" pitchFamily="34" charset="-128"/>
            </a:endParaRPr>
          </a:p>
        </p:txBody>
      </p:sp>
      <p:grpSp>
        <p:nvGrpSpPr>
          <p:cNvPr id="51" name="Group 453"/>
          <p:cNvGrpSpPr/>
          <p:nvPr/>
        </p:nvGrpSpPr>
        <p:grpSpPr>
          <a:xfrm>
            <a:off x="8386541" y="936573"/>
            <a:ext cx="3266882" cy="5407786"/>
            <a:chOff x="-6707188" y="-431800"/>
            <a:chExt cx="5697538" cy="9431338"/>
          </a:xfrm>
          <a:solidFill>
            <a:schemeClr val="accent1"/>
          </a:solidFill>
        </p:grpSpPr>
        <p:sp>
          <p:nvSpPr>
            <p:cNvPr id="52" name="Freeform 5"/>
            <p:cNvSpPr/>
            <p:nvPr/>
          </p:nvSpPr>
          <p:spPr bwMode="auto">
            <a:xfrm>
              <a:off x="-5016500" y="7881938"/>
              <a:ext cx="474663" cy="404813"/>
            </a:xfrm>
            <a:custGeom>
              <a:avLst/>
              <a:gdLst>
                <a:gd name="T0" fmla="*/ 31 w 299"/>
                <a:gd name="T1" fmla="*/ 255 h 255"/>
                <a:gd name="T2" fmla="*/ 83 w 299"/>
                <a:gd name="T3" fmla="*/ 198 h 255"/>
                <a:gd name="T4" fmla="*/ 299 w 299"/>
                <a:gd name="T5" fmla="*/ 198 h 255"/>
                <a:gd name="T6" fmla="*/ 299 w 299"/>
                <a:gd name="T7" fmla="*/ 139 h 255"/>
                <a:gd name="T8" fmla="*/ 105 w 299"/>
                <a:gd name="T9" fmla="*/ 139 h 255"/>
                <a:gd name="T10" fmla="*/ 93 w 299"/>
                <a:gd name="T11" fmla="*/ 139 h 255"/>
                <a:gd name="T12" fmla="*/ 93 w 299"/>
                <a:gd name="T13" fmla="*/ 130 h 255"/>
                <a:gd name="T14" fmla="*/ 93 w 299"/>
                <a:gd name="T15" fmla="*/ 0 h 255"/>
                <a:gd name="T16" fmla="*/ 0 w 299"/>
                <a:gd name="T17" fmla="*/ 0 h 255"/>
                <a:gd name="T18" fmla="*/ 0 w 299"/>
                <a:gd name="T19" fmla="*/ 198 h 255"/>
                <a:gd name="T20" fmla="*/ 31 w 299"/>
                <a:gd name="T21" fmla="*/ 198 h 255"/>
                <a:gd name="T22" fmla="*/ 31 w 299"/>
                <a:gd name="T23"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55">
                  <a:moveTo>
                    <a:pt x="31" y="255"/>
                  </a:moveTo>
                  <a:lnTo>
                    <a:pt x="83" y="198"/>
                  </a:lnTo>
                  <a:lnTo>
                    <a:pt x="299" y="198"/>
                  </a:lnTo>
                  <a:lnTo>
                    <a:pt x="299" y="139"/>
                  </a:lnTo>
                  <a:lnTo>
                    <a:pt x="105" y="139"/>
                  </a:lnTo>
                  <a:lnTo>
                    <a:pt x="93" y="139"/>
                  </a:lnTo>
                  <a:lnTo>
                    <a:pt x="93" y="130"/>
                  </a:lnTo>
                  <a:lnTo>
                    <a:pt x="93" y="0"/>
                  </a:lnTo>
                  <a:lnTo>
                    <a:pt x="0" y="0"/>
                  </a:lnTo>
                  <a:lnTo>
                    <a:pt x="0" y="198"/>
                  </a:lnTo>
                  <a:lnTo>
                    <a:pt x="31" y="198"/>
                  </a:lnTo>
                  <a:lnTo>
                    <a:pt x="31" y="2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6"/>
            <p:cNvSpPr/>
            <p:nvPr/>
          </p:nvSpPr>
          <p:spPr bwMode="auto">
            <a:xfrm>
              <a:off x="-4849813" y="7756525"/>
              <a:ext cx="492125" cy="425450"/>
            </a:xfrm>
            <a:custGeom>
              <a:avLst/>
              <a:gdLst>
                <a:gd name="T0" fmla="*/ 310 w 310"/>
                <a:gd name="T1" fmla="*/ 0 h 268"/>
                <a:gd name="T2" fmla="*/ 0 w 310"/>
                <a:gd name="T3" fmla="*/ 0 h 268"/>
                <a:gd name="T4" fmla="*/ 0 w 310"/>
                <a:gd name="T5" fmla="*/ 79 h 268"/>
                <a:gd name="T6" fmla="*/ 0 w 310"/>
                <a:gd name="T7" fmla="*/ 209 h 268"/>
                <a:gd name="T8" fmla="*/ 194 w 310"/>
                <a:gd name="T9" fmla="*/ 209 h 268"/>
                <a:gd name="T10" fmla="*/ 222 w 310"/>
                <a:gd name="T11" fmla="*/ 209 h 268"/>
                <a:gd name="T12" fmla="*/ 277 w 310"/>
                <a:gd name="T13" fmla="*/ 268 h 268"/>
                <a:gd name="T14" fmla="*/ 277 w 310"/>
                <a:gd name="T15" fmla="*/ 209 h 268"/>
                <a:gd name="T16" fmla="*/ 310 w 310"/>
                <a:gd name="T17" fmla="*/ 209 h 268"/>
                <a:gd name="T18" fmla="*/ 310 w 310"/>
                <a:gd name="T19"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268">
                  <a:moveTo>
                    <a:pt x="310" y="0"/>
                  </a:moveTo>
                  <a:lnTo>
                    <a:pt x="0" y="0"/>
                  </a:lnTo>
                  <a:lnTo>
                    <a:pt x="0" y="79"/>
                  </a:lnTo>
                  <a:lnTo>
                    <a:pt x="0" y="209"/>
                  </a:lnTo>
                  <a:lnTo>
                    <a:pt x="194" y="209"/>
                  </a:lnTo>
                  <a:lnTo>
                    <a:pt x="222" y="209"/>
                  </a:lnTo>
                  <a:lnTo>
                    <a:pt x="277" y="268"/>
                  </a:lnTo>
                  <a:lnTo>
                    <a:pt x="277" y="209"/>
                  </a:lnTo>
                  <a:lnTo>
                    <a:pt x="310" y="209"/>
                  </a:lnTo>
                  <a:lnTo>
                    <a:pt x="3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7"/>
            <p:cNvSpPr/>
            <p:nvPr/>
          </p:nvSpPr>
          <p:spPr bwMode="auto">
            <a:xfrm>
              <a:off x="-6127750" y="3248025"/>
              <a:ext cx="577850" cy="574675"/>
            </a:xfrm>
            <a:custGeom>
              <a:avLst/>
              <a:gdLst>
                <a:gd name="T0" fmla="*/ 151 w 154"/>
                <a:gd name="T1" fmla="*/ 59 h 153"/>
                <a:gd name="T2" fmla="*/ 120 w 154"/>
                <a:gd name="T3" fmla="*/ 72 h 153"/>
                <a:gd name="T4" fmla="*/ 108 w 154"/>
                <a:gd name="T5" fmla="*/ 72 h 153"/>
                <a:gd name="T6" fmla="*/ 102 w 154"/>
                <a:gd name="T7" fmla="*/ 57 h 153"/>
                <a:gd name="T8" fmla="*/ 111 w 154"/>
                <a:gd name="T9" fmla="*/ 49 h 153"/>
                <a:gd name="T10" fmla="*/ 142 w 154"/>
                <a:gd name="T11" fmla="*/ 36 h 153"/>
                <a:gd name="T12" fmla="*/ 128 w 154"/>
                <a:gd name="T13" fmla="*/ 19 h 153"/>
                <a:gd name="T14" fmla="*/ 108 w 154"/>
                <a:gd name="T15" fmla="*/ 11 h 153"/>
                <a:gd name="T16" fmla="*/ 105 w 154"/>
                <a:gd name="T17" fmla="*/ 35 h 153"/>
                <a:gd name="T18" fmla="*/ 90 w 154"/>
                <a:gd name="T19" fmla="*/ 57 h 153"/>
                <a:gd name="T20" fmla="*/ 92 w 154"/>
                <a:gd name="T21" fmla="*/ 34 h 153"/>
                <a:gd name="T22" fmla="*/ 81 w 154"/>
                <a:gd name="T23" fmla="*/ 27 h 153"/>
                <a:gd name="T24" fmla="*/ 81 w 154"/>
                <a:gd name="T25" fmla="*/ 15 h 153"/>
                <a:gd name="T26" fmla="*/ 73 w 154"/>
                <a:gd name="T27" fmla="*/ 15 h 153"/>
                <a:gd name="T28" fmla="*/ 73 w 154"/>
                <a:gd name="T29" fmla="*/ 27 h 153"/>
                <a:gd name="T30" fmla="*/ 62 w 154"/>
                <a:gd name="T31" fmla="*/ 34 h 153"/>
                <a:gd name="T32" fmla="*/ 63 w 154"/>
                <a:gd name="T33" fmla="*/ 57 h 153"/>
                <a:gd name="T34" fmla="*/ 49 w 154"/>
                <a:gd name="T35" fmla="*/ 35 h 153"/>
                <a:gd name="T36" fmla="*/ 45 w 154"/>
                <a:gd name="T37" fmla="*/ 11 h 153"/>
                <a:gd name="T38" fmla="*/ 25 w 154"/>
                <a:gd name="T39" fmla="*/ 19 h 153"/>
                <a:gd name="T40" fmla="*/ 12 w 154"/>
                <a:gd name="T41" fmla="*/ 36 h 153"/>
                <a:gd name="T42" fmla="*/ 43 w 154"/>
                <a:gd name="T43" fmla="*/ 49 h 153"/>
                <a:gd name="T44" fmla="*/ 51 w 154"/>
                <a:gd name="T45" fmla="*/ 57 h 153"/>
                <a:gd name="T46" fmla="*/ 45 w 154"/>
                <a:gd name="T47" fmla="*/ 72 h 153"/>
                <a:gd name="T48" fmla="*/ 33 w 154"/>
                <a:gd name="T49" fmla="*/ 72 h 153"/>
                <a:gd name="T50" fmla="*/ 2 w 154"/>
                <a:gd name="T51" fmla="*/ 59 h 153"/>
                <a:gd name="T52" fmla="*/ 0 w 154"/>
                <a:gd name="T53" fmla="*/ 81 h 153"/>
                <a:gd name="T54" fmla="*/ 8 w 154"/>
                <a:gd name="T55" fmla="*/ 100 h 153"/>
                <a:gd name="T56" fmla="*/ 28 w 154"/>
                <a:gd name="T57" fmla="*/ 86 h 153"/>
                <a:gd name="T58" fmla="*/ 54 w 154"/>
                <a:gd name="T59" fmla="*/ 81 h 153"/>
                <a:gd name="T60" fmla="*/ 36 w 154"/>
                <a:gd name="T61" fmla="*/ 96 h 153"/>
                <a:gd name="T62" fmla="*/ 39 w 154"/>
                <a:gd name="T63" fmla="*/ 108 h 153"/>
                <a:gd name="T64" fmla="*/ 31 w 154"/>
                <a:gd name="T65" fmla="*/ 116 h 153"/>
                <a:gd name="T66" fmla="*/ 37 w 154"/>
                <a:gd name="T67" fmla="*/ 122 h 153"/>
                <a:gd name="T68" fmla="*/ 45 w 154"/>
                <a:gd name="T69" fmla="*/ 114 h 153"/>
                <a:gd name="T70" fmla="*/ 57 w 154"/>
                <a:gd name="T71" fmla="*/ 117 h 153"/>
                <a:gd name="T72" fmla="*/ 73 w 154"/>
                <a:gd name="T73" fmla="*/ 100 h 153"/>
                <a:gd name="T74" fmla="*/ 68 w 154"/>
                <a:gd name="T75" fmla="*/ 125 h 153"/>
                <a:gd name="T76" fmla="*/ 53 w 154"/>
                <a:gd name="T77" fmla="*/ 145 h 153"/>
                <a:gd name="T78" fmla="*/ 73 w 154"/>
                <a:gd name="T79" fmla="*/ 153 h 153"/>
                <a:gd name="T80" fmla="*/ 94 w 154"/>
                <a:gd name="T81" fmla="*/ 151 h 153"/>
                <a:gd name="T82" fmla="*/ 81 w 154"/>
                <a:gd name="T83" fmla="*/ 120 h 153"/>
                <a:gd name="T84" fmla="*/ 81 w 154"/>
                <a:gd name="T85" fmla="*/ 108 h 153"/>
                <a:gd name="T86" fmla="*/ 96 w 154"/>
                <a:gd name="T87" fmla="*/ 102 h 153"/>
                <a:gd name="T88" fmla="*/ 105 w 154"/>
                <a:gd name="T89" fmla="*/ 110 h 153"/>
                <a:gd name="T90" fmla="*/ 117 w 154"/>
                <a:gd name="T91" fmla="*/ 141 h 153"/>
                <a:gd name="T92" fmla="*/ 134 w 154"/>
                <a:gd name="T93" fmla="*/ 128 h 153"/>
                <a:gd name="T94" fmla="*/ 142 w 154"/>
                <a:gd name="T95" fmla="*/ 108 h 153"/>
                <a:gd name="T96" fmla="*/ 118 w 154"/>
                <a:gd name="T97" fmla="*/ 104 h 153"/>
                <a:gd name="T98" fmla="*/ 96 w 154"/>
                <a:gd name="T99" fmla="*/ 90 h 153"/>
                <a:gd name="T100" fmla="*/ 119 w 154"/>
                <a:gd name="T101" fmla="*/ 92 h 153"/>
                <a:gd name="T102" fmla="*/ 126 w 154"/>
                <a:gd name="T103" fmla="*/ 81 h 153"/>
                <a:gd name="T104" fmla="*/ 138 w 154"/>
                <a:gd name="T105" fmla="*/ 8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53">
                  <a:moveTo>
                    <a:pt x="154" y="72"/>
                  </a:moveTo>
                  <a:cubicBezTo>
                    <a:pt x="138" y="72"/>
                    <a:pt x="138" y="72"/>
                    <a:pt x="138" y="72"/>
                  </a:cubicBezTo>
                  <a:cubicBezTo>
                    <a:pt x="151" y="59"/>
                    <a:pt x="151" y="59"/>
                    <a:pt x="151" y="59"/>
                  </a:cubicBezTo>
                  <a:cubicBezTo>
                    <a:pt x="145" y="53"/>
                    <a:pt x="145" y="53"/>
                    <a:pt x="145" y="53"/>
                  </a:cubicBezTo>
                  <a:cubicBezTo>
                    <a:pt x="126" y="72"/>
                    <a:pt x="126" y="72"/>
                    <a:pt x="126" y="72"/>
                  </a:cubicBezTo>
                  <a:cubicBezTo>
                    <a:pt x="120" y="72"/>
                    <a:pt x="120" y="72"/>
                    <a:pt x="120" y="72"/>
                  </a:cubicBezTo>
                  <a:cubicBezTo>
                    <a:pt x="125" y="67"/>
                    <a:pt x="125" y="67"/>
                    <a:pt x="125" y="67"/>
                  </a:cubicBezTo>
                  <a:cubicBezTo>
                    <a:pt x="119" y="61"/>
                    <a:pt x="119" y="61"/>
                    <a:pt x="119" y="61"/>
                  </a:cubicBezTo>
                  <a:cubicBezTo>
                    <a:pt x="108" y="72"/>
                    <a:pt x="108" y="72"/>
                    <a:pt x="108" y="72"/>
                  </a:cubicBezTo>
                  <a:cubicBezTo>
                    <a:pt x="100" y="72"/>
                    <a:pt x="100" y="72"/>
                    <a:pt x="100" y="72"/>
                  </a:cubicBezTo>
                  <a:cubicBezTo>
                    <a:pt x="99" y="69"/>
                    <a:pt x="98" y="66"/>
                    <a:pt x="96" y="63"/>
                  </a:cubicBezTo>
                  <a:cubicBezTo>
                    <a:pt x="102" y="57"/>
                    <a:pt x="102" y="57"/>
                    <a:pt x="102" y="57"/>
                  </a:cubicBezTo>
                  <a:cubicBezTo>
                    <a:pt x="118" y="57"/>
                    <a:pt x="118" y="57"/>
                    <a:pt x="118" y="57"/>
                  </a:cubicBezTo>
                  <a:cubicBezTo>
                    <a:pt x="118" y="49"/>
                    <a:pt x="118" y="49"/>
                    <a:pt x="118" y="49"/>
                  </a:cubicBezTo>
                  <a:cubicBezTo>
                    <a:pt x="111" y="49"/>
                    <a:pt x="111" y="49"/>
                    <a:pt x="111" y="49"/>
                  </a:cubicBezTo>
                  <a:cubicBezTo>
                    <a:pt x="114" y="45"/>
                    <a:pt x="114" y="45"/>
                    <a:pt x="114" y="45"/>
                  </a:cubicBezTo>
                  <a:cubicBezTo>
                    <a:pt x="142" y="45"/>
                    <a:pt x="142" y="45"/>
                    <a:pt x="142" y="45"/>
                  </a:cubicBezTo>
                  <a:cubicBezTo>
                    <a:pt x="142" y="36"/>
                    <a:pt x="142" y="36"/>
                    <a:pt x="142" y="36"/>
                  </a:cubicBezTo>
                  <a:cubicBezTo>
                    <a:pt x="123" y="36"/>
                    <a:pt x="123" y="36"/>
                    <a:pt x="123" y="36"/>
                  </a:cubicBezTo>
                  <a:cubicBezTo>
                    <a:pt x="134" y="25"/>
                    <a:pt x="134" y="25"/>
                    <a:pt x="134" y="25"/>
                  </a:cubicBezTo>
                  <a:cubicBezTo>
                    <a:pt x="128" y="19"/>
                    <a:pt x="128" y="19"/>
                    <a:pt x="128" y="19"/>
                  </a:cubicBezTo>
                  <a:cubicBezTo>
                    <a:pt x="117" y="30"/>
                    <a:pt x="117" y="30"/>
                    <a:pt x="117" y="30"/>
                  </a:cubicBezTo>
                  <a:cubicBezTo>
                    <a:pt x="117" y="11"/>
                    <a:pt x="117" y="11"/>
                    <a:pt x="117" y="11"/>
                  </a:cubicBezTo>
                  <a:cubicBezTo>
                    <a:pt x="108" y="11"/>
                    <a:pt x="108" y="11"/>
                    <a:pt x="108" y="11"/>
                  </a:cubicBezTo>
                  <a:cubicBezTo>
                    <a:pt x="108" y="39"/>
                    <a:pt x="108" y="39"/>
                    <a:pt x="108" y="39"/>
                  </a:cubicBezTo>
                  <a:cubicBezTo>
                    <a:pt x="105" y="43"/>
                    <a:pt x="105" y="43"/>
                    <a:pt x="105" y="43"/>
                  </a:cubicBezTo>
                  <a:cubicBezTo>
                    <a:pt x="105" y="35"/>
                    <a:pt x="105" y="35"/>
                    <a:pt x="105" y="35"/>
                  </a:cubicBezTo>
                  <a:cubicBezTo>
                    <a:pt x="96" y="35"/>
                    <a:pt x="96" y="35"/>
                    <a:pt x="96" y="35"/>
                  </a:cubicBezTo>
                  <a:cubicBezTo>
                    <a:pt x="96" y="51"/>
                    <a:pt x="96" y="51"/>
                    <a:pt x="96" y="51"/>
                  </a:cubicBezTo>
                  <a:cubicBezTo>
                    <a:pt x="90" y="57"/>
                    <a:pt x="90" y="57"/>
                    <a:pt x="90" y="57"/>
                  </a:cubicBezTo>
                  <a:cubicBezTo>
                    <a:pt x="87" y="55"/>
                    <a:pt x="84" y="54"/>
                    <a:pt x="81" y="53"/>
                  </a:cubicBezTo>
                  <a:cubicBezTo>
                    <a:pt x="81" y="45"/>
                    <a:pt x="81" y="45"/>
                    <a:pt x="81" y="45"/>
                  </a:cubicBezTo>
                  <a:cubicBezTo>
                    <a:pt x="92" y="34"/>
                    <a:pt x="92" y="34"/>
                    <a:pt x="92" y="34"/>
                  </a:cubicBezTo>
                  <a:cubicBezTo>
                    <a:pt x="86" y="28"/>
                    <a:pt x="86" y="28"/>
                    <a:pt x="86" y="28"/>
                  </a:cubicBezTo>
                  <a:cubicBezTo>
                    <a:pt x="81" y="33"/>
                    <a:pt x="81" y="33"/>
                    <a:pt x="81" y="33"/>
                  </a:cubicBezTo>
                  <a:cubicBezTo>
                    <a:pt x="81" y="27"/>
                    <a:pt x="81" y="27"/>
                    <a:pt x="81" y="27"/>
                  </a:cubicBezTo>
                  <a:cubicBezTo>
                    <a:pt x="100" y="8"/>
                    <a:pt x="100" y="8"/>
                    <a:pt x="100" y="8"/>
                  </a:cubicBezTo>
                  <a:cubicBezTo>
                    <a:pt x="94" y="2"/>
                    <a:pt x="94" y="2"/>
                    <a:pt x="94" y="2"/>
                  </a:cubicBezTo>
                  <a:cubicBezTo>
                    <a:pt x="81" y="15"/>
                    <a:pt x="81" y="15"/>
                    <a:pt x="81" y="15"/>
                  </a:cubicBezTo>
                  <a:cubicBezTo>
                    <a:pt x="81" y="0"/>
                    <a:pt x="81" y="0"/>
                    <a:pt x="81" y="0"/>
                  </a:cubicBezTo>
                  <a:cubicBezTo>
                    <a:pt x="73" y="0"/>
                    <a:pt x="73" y="0"/>
                    <a:pt x="73" y="0"/>
                  </a:cubicBezTo>
                  <a:cubicBezTo>
                    <a:pt x="73" y="15"/>
                    <a:pt x="73" y="15"/>
                    <a:pt x="73" y="15"/>
                  </a:cubicBezTo>
                  <a:cubicBezTo>
                    <a:pt x="59" y="2"/>
                    <a:pt x="59" y="2"/>
                    <a:pt x="59" y="2"/>
                  </a:cubicBezTo>
                  <a:cubicBezTo>
                    <a:pt x="53" y="8"/>
                    <a:pt x="53" y="8"/>
                    <a:pt x="53" y="8"/>
                  </a:cubicBezTo>
                  <a:cubicBezTo>
                    <a:pt x="73" y="27"/>
                    <a:pt x="73" y="27"/>
                    <a:pt x="73" y="27"/>
                  </a:cubicBezTo>
                  <a:cubicBezTo>
                    <a:pt x="73" y="33"/>
                    <a:pt x="73" y="33"/>
                    <a:pt x="73" y="33"/>
                  </a:cubicBezTo>
                  <a:cubicBezTo>
                    <a:pt x="68" y="28"/>
                    <a:pt x="68" y="28"/>
                    <a:pt x="68" y="28"/>
                  </a:cubicBezTo>
                  <a:cubicBezTo>
                    <a:pt x="62" y="34"/>
                    <a:pt x="62" y="34"/>
                    <a:pt x="62" y="34"/>
                  </a:cubicBezTo>
                  <a:cubicBezTo>
                    <a:pt x="73" y="45"/>
                    <a:pt x="73" y="45"/>
                    <a:pt x="73" y="45"/>
                  </a:cubicBezTo>
                  <a:cubicBezTo>
                    <a:pt x="73" y="53"/>
                    <a:pt x="73" y="53"/>
                    <a:pt x="73" y="53"/>
                  </a:cubicBezTo>
                  <a:cubicBezTo>
                    <a:pt x="69" y="54"/>
                    <a:pt x="66" y="55"/>
                    <a:pt x="63" y="57"/>
                  </a:cubicBezTo>
                  <a:cubicBezTo>
                    <a:pt x="57" y="51"/>
                    <a:pt x="57" y="51"/>
                    <a:pt x="57" y="51"/>
                  </a:cubicBezTo>
                  <a:cubicBezTo>
                    <a:pt x="57" y="35"/>
                    <a:pt x="57" y="35"/>
                    <a:pt x="57" y="35"/>
                  </a:cubicBezTo>
                  <a:cubicBezTo>
                    <a:pt x="49" y="35"/>
                    <a:pt x="49" y="35"/>
                    <a:pt x="49" y="35"/>
                  </a:cubicBezTo>
                  <a:cubicBezTo>
                    <a:pt x="49" y="43"/>
                    <a:pt x="49" y="43"/>
                    <a:pt x="49" y="43"/>
                  </a:cubicBezTo>
                  <a:cubicBezTo>
                    <a:pt x="45" y="39"/>
                    <a:pt x="45" y="39"/>
                    <a:pt x="45" y="39"/>
                  </a:cubicBezTo>
                  <a:cubicBezTo>
                    <a:pt x="45" y="11"/>
                    <a:pt x="45" y="11"/>
                    <a:pt x="45" y="11"/>
                  </a:cubicBezTo>
                  <a:cubicBezTo>
                    <a:pt x="37" y="11"/>
                    <a:pt x="37" y="11"/>
                    <a:pt x="37" y="11"/>
                  </a:cubicBezTo>
                  <a:cubicBezTo>
                    <a:pt x="37" y="30"/>
                    <a:pt x="37" y="30"/>
                    <a:pt x="37" y="30"/>
                  </a:cubicBezTo>
                  <a:cubicBezTo>
                    <a:pt x="25" y="19"/>
                    <a:pt x="25" y="19"/>
                    <a:pt x="25" y="19"/>
                  </a:cubicBezTo>
                  <a:cubicBezTo>
                    <a:pt x="19" y="25"/>
                    <a:pt x="19" y="25"/>
                    <a:pt x="19" y="25"/>
                  </a:cubicBezTo>
                  <a:cubicBezTo>
                    <a:pt x="31" y="36"/>
                    <a:pt x="31" y="36"/>
                    <a:pt x="31" y="36"/>
                  </a:cubicBezTo>
                  <a:cubicBezTo>
                    <a:pt x="12" y="36"/>
                    <a:pt x="12" y="36"/>
                    <a:pt x="12" y="36"/>
                  </a:cubicBezTo>
                  <a:cubicBezTo>
                    <a:pt x="12" y="45"/>
                    <a:pt x="12" y="45"/>
                    <a:pt x="12" y="45"/>
                  </a:cubicBezTo>
                  <a:cubicBezTo>
                    <a:pt x="39" y="45"/>
                    <a:pt x="39" y="45"/>
                    <a:pt x="39" y="45"/>
                  </a:cubicBezTo>
                  <a:cubicBezTo>
                    <a:pt x="43" y="49"/>
                    <a:pt x="43" y="49"/>
                    <a:pt x="43" y="49"/>
                  </a:cubicBezTo>
                  <a:cubicBezTo>
                    <a:pt x="36" y="49"/>
                    <a:pt x="36" y="49"/>
                    <a:pt x="36" y="49"/>
                  </a:cubicBezTo>
                  <a:cubicBezTo>
                    <a:pt x="36" y="57"/>
                    <a:pt x="36" y="57"/>
                    <a:pt x="36" y="57"/>
                  </a:cubicBezTo>
                  <a:cubicBezTo>
                    <a:pt x="51" y="57"/>
                    <a:pt x="51" y="57"/>
                    <a:pt x="51" y="57"/>
                  </a:cubicBezTo>
                  <a:cubicBezTo>
                    <a:pt x="57" y="63"/>
                    <a:pt x="57" y="63"/>
                    <a:pt x="57" y="63"/>
                  </a:cubicBezTo>
                  <a:cubicBezTo>
                    <a:pt x="55" y="66"/>
                    <a:pt x="54" y="69"/>
                    <a:pt x="54" y="72"/>
                  </a:cubicBezTo>
                  <a:cubicBezTo>
                    <a:pt x="45" y="72"/>
                    <a:pt x="45" y="72"/>
                    <a:pt x="45" y="72"/>
                  </a:cubicBezTo>
                  <a:cubicBezTo>
                    <a:pt x="34" y="61"/>
                    <a:pt x="34" y="61"/>
                    <a:pt x="34" y="61"/>
                  </a:cubicBezTo>
                  <a:cubicBezTo>
                    <a:pt x="28" y="67"/>
                    <a:pt x="28" y="67"/>
                    <a:pt x="28" y="67"/>
                  </a:cubicBezTo>
                  <a:cubicBezTo>
                    <a:pt x="33" y="72"/>
                    <a:pt x="33" y="72"/>
                    <a:pt x="33" y="72"/>
                  </a:cubicBezTo>
                  <a:cubicBezTo>
                    <a:pt x="28" y="72"/>
                    <a:pt x="28" y="72"/>
                    <a:pt x="28" y="72"/>
                  </a:cubicBezTo>
                  <a:cubicBezTo>
                    <a:pt x="8" y="53"/>
                    <a:pt x="8" y="53"/>
                    <a:pt x="8" y="53"/>
                  </a:cubicBezTo>
                  <a:cubicBezTo>
                    <a:pt x="2" y="59"/>
                    <a:pt x="2" y="59"/>
                    <a:pt x="2" y="59"/>
                  </a:cubicBezTo>
                  <a:cubicBezTo>
                    <a:pt x="16" y="72"/>
                    <a:pt x="16" y="72"/>
                    <a:pt x="16" y="72"/>
                  </a:cubicBezTo>
                  <a:cubicBezTo>
                    <a:pt x="0" y="72"/>
                    <a:pt x="0" y="72"/>
                    <a:pt x="0" y="72"/>
                  </a:cubicBezTo>
                  <a:cubicBezTo>
                    <a:pt x="0" y="81"/>
                    <a:pt x="0" y="81"/>
                    <a:pt x="0" y="81"/>
                  </a:cubicBezTo>
                  <a:cubicBezTo>
                    <a:pt x="16" y="81"/>
                    <a:pt x="16" y="81"/>
                    <a:pt x="16" y="81"/>
                  </a:cubicBezTo>
                  <a:cubicBezTo>
                    <a:pt x="2" y="94"/>
                    <a:pt x="2" y="94"/>
                    <a:pt x="2" y="94"/>
                  </a:cubicBezTo>
                  <a:cubicBezTo>
                    <a:pt x="8" y="100"/>
                    <a:pt x="8" y="100"/>
                    <a:pt x="8" y="100"/>
                  </a:cubicBezTo>
                  <a:cubicBezTo>
                    <a:pt x="28" y="81"/>
                    <a:pt x="28" y="81"/>
                    <a:pt x="28" y="81"/>
                  </a:cubicBezTo>
                  <a:cubicBezTo>
                    <a:pt x="33" y="81"/>
                    <a:pt x="33" y="81"/>
                    <a:pt x="33" y="81"/>
                  </a:cubicBezTo>
                  <a:cubicBezTo>
                    <a:pt x="28" y="86"/>
                    <a:pt x="28" y="86"/>
                    <a:pt x="28" y="86"/>
                  </a:cubicBezTo>
                  <a:cubicBezTo>
                    <a:pt x="34" y="92"/>
                    <a:pt x="34" y="92"/>
                    <a:pt x="34" y="92"/>
                  </a:cubicBezTo>
                  <a:cubicBezTo>
                    <a:pt x="45" y="81"/>
                    <a:pt x="45" y="81"/>
                    <a:pt x="45" y="81"/>
                  </a:cubicBezTo>
                  <a:cubicBezTo>
                    <a:pt x="54" y="81"/>
                    <a:pt x="54" y="81"/>
                    <a:pt x="54" y="81"/>
                  </a:cubicBezTo>
                  <a:cubicBezTo>
                    <a:pt x="54" y="84"/>
                    <a:pt x="55" y="87"/>
                    <a:pt x="57" y="90"/>
                  </a:cubicBezTo>
                  <a:cubicBezTo>
                    <a:pt x="51" y="96"/>
                    <a:pt x="51" y="96"/>
                    <a:pt x="51" y="96"/>
                  </a:cubicBezTo>
                  <a:cubicBezTo>
                    <a:pt x="36" y="96"/>
                    <a:pt x="36" y="96"/>
                    <a:pt x="36" y="96"/>
                  </a:cubicBezTo>
                  <a:cubicBezTo>
                    <a:pt x="36" y="104"/>
                    <a:pt x="36" y="104"/>
                    <a:pt x="36" y="104"/>
                  </a:cubicBezTo>
                  <a:cubicBezTo>
                    <a:pt x="43" y="104"/>
                    <a:pt x="43" y="104"/>
                    <a:pt x="43" y="104"/>
                  </a:cubicBezTo>
                  <a:cubicBezTo>
                    <a:pt x="39" y="108"/>
                    <a:pt x="39" y="108"/>
                    <a:pt x="39" y="108"/>
                  </a:cubicBezTo>
                  <a:cubicBezTo>
                    <a:pt x="12" y="108"/>
                    <a:pt x="12" y="108"/>
                    <a:pt x="12" y="108"/>
                  </a:cubicBezTo>
                  <a:cubicBezTo>
                    <a:pt x="12" y="116"/>
                    <a:pt x="12" y="116"/>
                    <a:pt x="12" y="116"/>
                  </a:cubicBezTo>
                  <a:cubicBezTo>
                    <a:pt x="31" y="116"/>
                    <a:pt x="31" y="116"/>
                    <a:pt x="31" y="116"/>
                  </a:cubicBezTo>
                  <a:cubicBezTo>
                    <a:pt x="19" y="128"/>
                    <a:pt x="19" y="128"/>
                    <a:pt x="19" y="128"/>
                  </a:cubicBezTo>
                  <a:cubicBezTo>
                    <a:pt x="25" y="134"/>
                    <a:pt x="25" y="134"/>
                    <a:pt x="25" y="134"/>
                  </a:cubicBezTo>
                  <a:cubicBezTo>
                    <a:pt x="37" y="122"/>
                    <a:pt x="37" y="122"/>
                    <a:pt x="37" y="122"/>
                  </a:cubicBezTo>
                  <a:cubicBezTo>
                    <a:pt x="37" y="141"/>
                    <a:pt x="37" y="141"/>
                    <a:pt x="37" y="141"/>
                  </a:cubicBezTo>
                  <a:cubicBezTo>
                    <a:pt x="45" y="141"/>
                    <a:pt x="45" y="141"/>
                    <a:pt x="45" y="141"/>
                  </a:cubicBezTo>
                  <a:cubicBezTo>
                    <a:pt x="45" y="114"/>
                    <a:pt x="45" y="114"/>
                    <a:pt x="45" y="114"/>
                  </a:cubicBezTo>
                  <a:cubicBezTo>
                    <a:pt x="49" y="110"/>
                    <a:pt x="49" y="110"/>
                    <a:pt x="49" y="110"/>
                  </a:cubicBezTo>
                  <a:cubicBezTo>
                    <a:pt x="49" y="117"/>
                    <a:pt x="49" y="117"/>
                    <a:pt x="49" y="117"/>
                  </a:cubicBezTo>
                  <a:cubicBezTo>
                    <a:pt x="57" y="117"/>
                    <a:pt x="57" y="117"/>
                    <a:pt x="57" y="117"/>
                  </a:cubicBezTo>
                  <a:cubicBezTo>
                    <a:pt x="57" y="102"/>
                    <a:pt x="57" y="102"/>
                    <a:pt x="57" y="102"/>
                  </a:cubicBezTo>
                  <a:cubicBezTo>
                    <a:pt x="63" y="96"/>
                    <a:pt x="63" y="96"/>
                    <a:pt x="63" y="96"/>
                  </a:cubicBezTo>
                  <a:cubicBezTo>
                    <a:pt x="66" y="98"/>
                    <a:pt x="69" y="99"/>
                    <a:pt x="73" y="100"/>
                  </a:cubicBezTo>
                  <a:cubicBezTo>
                    <a:pt x="73" y="108"/>
                    <a:pt x="73" y="108"/>
                    <a:pt x="73" y="108"/>
                  </a:cubicBezTo>
                  <a:cubicBezTo>
                    <a:pt x="62" y="119"/>
                    <a:pt x="62" y="119"/>
                    <a:pt x="62" y="119"/>
                  </a:cubicBezTo>
                  <a:cubicBezTo>
                    <a:pt x="68" y="125"/>
                    <a:pt x="68" y="125"/>
                    <a:pt x="68" y="125"/>
                  </a:cubicBezTo>
                  <a:cubicBezTo>
                    <a:pt x="73" y="120"/>
                    <a:pt x="73" y="120"/>
                    <a:pt x="73" y="120"/>
                  </a:cubicBezTo>
                  <a:cubicBezTo>
                    <a:pt x="73" y="125"/>
                    <a:pt x="73" y="125"/>
                    <a:pt x="73" y="125"/>
                  </a:cubicBezTo>
                  <a:cubicBezTo>
                    <a:pt x="53" y="145"/>
                    <a:pt x="53" y="145"/>
                    <a:pt x="53" y="145"/>
                  </a:cubicBezTo>
                  <a:cubicBezTo>
                    <a:pt x="59" y="151"/>
                    <a:pt x="59" y="151"/>
                    <a:pt x="59" y="151"/>
                  </a:cubicBezTo>
                  <a:cubicBezTo>
                    <a:pt x="73" y="137"/>
                    <a:pt x="73" y="137"/>
                    <a:pt x="73" y="137"/>
                  </a:cubicBezTo>
                  <a:cubicBezTo>
                    <a:pt x="73" y="153"/>
                    <a:pt x="73" y="153"/>
                    <a:pt x="73" y="153"/>
                  </a:cubicBezTo>
                  <a:cubicBezTo>
                    <a:pt x="81" y="153"/>
                    <a:pt x="81" y="153"/>
                    <a:pt x="81" y="153"/>
                  </a:cubicBezTo>
                  <a:cubicBezTo>
                    <a:pt x="81" y="137"/>
                    <a:pt x="81" y="137"/>
                    <a:pt x="81" y="137"/>
                  </a:cubicBezTo>
                  <a:cubicBezTo>
                    <a:pt x="94" y="151"/>
                    <a:pt x="94" y="151"/>
                    <a:pt x="94" y="151"/>
                  </a:cubicBezTo>
                  <a:cubicBezTo>
                    <a:pt x="100" y="145"/>
                    <a:pt x="100" y="145"/>
                    <a:pt x="100" y="145"/>
                  </a:cubicBezTo>
                  <a:cubicBezTo>
                    <a:pt x="81" y="125"/>
                    <a:pt x="81" y="125"/>
                    <a:pt x="81" y="125"/>
                  </a:cubicBezTo>
                  <a:cubicBezTo>
                    <a:pt x="81" y="120"/>
                    <a:pt x="81" y="120"/>
                    <a:pt x="81" y="120"/>
                  </a:cubicBezTo>
                  <a:cubicBezTo>
                    <a:pt x="86" y="125"/>
                    <a:pt x="86" y="125"/>
                    <a:pt x="86" y="125"/>
                  </a:cubicBezTo>
                  <a:cubicBezTo>
                    <a:pt x="92" y="119"/>
                    <a:pt x="92" y="119"/>
                    <a:pt x="92" y="119"/>
                  </a:cubicBezTo>
                  <a:cubicBezTo>
                    <a:pt x="81" y="108"/>
                    <a:pt x="81" y="108"/>
                    <a:pt x="81" y="108"/>
                  </a:cubicBezTo>
                  <a:cubicBezTo>
                    <a:pt x="81" y="100"/>
                    <a:pt x="81" y="100"/>
                    <a:pt x="81" y="100"/>
                  </a:cubicBezTo>
                  <a:cubicBezTo>
                    <a:pt x="84" y="99"/>
                    <a:pt x="87" y="98"/>
                    <a:pt x="90" y="96"/>
                  </a:cubicBezTo>
                  <a:cubicBezTo>
                    <a:pt x="96" y="102"/>
                    <a:pt x="96" y="102"/>
                    <a:pt x="96" y="102"/>
                  </a:cubicBezTo>
                  <a:cubicBezTo>
                    <a:pt x="96" y="117"/>
                    <a:pt x="96" y="117"/>
                    <a:pt x="96" y="117"/>
                  </a:cubicBezTo>
                  <a:cubicBezTo>
                    <a:pt x="105" y="117"/>
                    <a:pt x="105" y="117"/>
                    <a:pt x="105" y="117"/>
                  </a:cubicBezTo>
                  <a:cubicBezTo>
                    <a:pt x="105" y="110"/>
                    <a:pt x="105" y="110"/>
                    <a:pt x="105" y="110"/>
                  </a:cubicBezTo>
                  <a:cubicBezTo>
                    <a:pt x="108" y="114"/>
                    <a:pt x="108" y="114"/>
                    <a:pt x="108" y="114"/>
                  </a:cubicBezTo>
                  <a:cubicBezTo>
                    <a:pt x="108" y="141"/>
                    <a:pt x="108" y="141"/>
                    <a:pt x="108" y="141"/>
                  </a:cubicBezTo>
                  <a:cubicBezTo>
                    <a:pt x="117" y="141"/>
                    <a:pt x="117" y="141"/>
                    <a:pt x="117" y="141"/>
                  </a:cubicBezTo>
                  <a:cubicBezTo>
                    <a:pt x="117" y="122"/>
                    <a:pt x="117" y="122"/>
                    <a:pt x="117" y="122"/>
                  </a:cubicBezTo>
                  <a:cubicBezTo>
                    <a:pt x="128" y="134"/>
                    <a:pt x="128" y="134"/>
                    <a:pt x="128" y="134"/>
                  </a:cubicBezTo>
                  <a:cubicBezTo>
                    <a:pt x="134" y="128"/>
                    <a:pt x="134" y="128"/>
                    <a:pt x="134" y="128"/>
                  </a:cubicBezTo>
                  <a:cubicBezTo>
                    <a:pt x="123" y="116"/>
                    <a:pt x="123" y="116"/>
                    <a:pt x="123" y="116"/>
                  </a:cubicBezTo>
                  <a:cubicBezTo>
                    <a:pt x="142" y="116"/>
                    <a:pt x="142" y="116"/>
                    <a:pt x="142" y="116"/>
                  </a:cubicBezTo>
                  <a:cubicBezTo>
                    <a:pt x="142" y="108"/>
                    <a:pt x="142" y="108"/>
                    <a:pt x="142" y="108"/>
                  </a:cubicBezTo>
                  <a:cubicBezTo>
                    <a:pt x="114" y="108"/>
                    <a:pt x="114" y="108"/>
                    <a:pt x="114" y="108"/>
                  </a:cubicBezTo>
                  <a:cubicBezTo>
                    <a:pt x="111" y="104"/>
                    <a:pt x="111" y="104"/>
                    <a:pt x="111" y="104"/>
                  </a:cubicBezTo>
                  <a:cubicBezTo>
                    <a:pt x="118" y="104"/>
                    <a:pt x="118" y="104"/>
                    <a:pt x="118" y="104"/>
                  </a:cubicBezTo>
                  <a:cubicBezTo>
                    <a:pt x="118" y="96"/>
                    <a:pt x="118" y="96"/>
                    <a:pt x="118" y="96"/>
                  </a:cubicBezTo>
                  <a:cubicBezTo>
                    <a:pt x="102" y="96"/>
                    <a:pt x="102" y="96"/>
                    <a:pt x="102" y="96"/>
                  </a:cubicBezTo>
                  <a:cubicBezTo>
                    <a:pt x="96" y="90"/>
                    <a:pt x="96" y="90"/>
                    <a:pt x="96" y="90"/>
                  </a:cubicBezTo>
                  <a:cubicBezTo>
                    <a:pt x="98" y="87"/>
                    <a:pt x="99" y="84"/>
                    <a:pt x="100" y="81"/>
                  </a:cubicBezTo>
                  <a:cubicBezTo>
                    <a:pt x="108" y="81"/>
                    <a:pt x="108" y="81"/>
                    <a:pt x="108" y="81"/>
                  </a:cubicBezTo>
                  <a:cubicBezTo>
                    <a:pt x="119" y="92"/>
                    <a:pt x="119" y="92"/>
                    <a:pt x="119" y="92"/>
                  </a:cubicBezTo>
                  <a:cubicBezTo>
                    <a:pt x="125" y="86"/>
                    <a:pt x="125" y="86"/>
                    <a:pt x="125" y="86"/>
                  </a:cubicBezTo>
                  <a:cubicBezTo>
                    <a:pt x="120" y="81"/>
                    <a:pt x="120" y="81"/>
                    <a:pt x="120" y="81"/>
                  </a:cubicBezTo>
                  <a:cubicBezTo>
                    <a:pt x="126" y="81"/>
                    <a:pt x="126" y="81"/>
                    <a:pt x="126" y="81"/>
                  </a:cubicBezTo>
                  <a:cubicBezTo>
                    <a:pt x="145" y="100"/>
                    <a:pt x="145" y="100"/>
                    <a:pt x="145" y="100"/>
                  </a:cubicBezTo>
                  <a:cubicBezTo>
                    <a:pt x="151" y="94"/>
                    <a:pt x="151" y="94"/>
                    <a:pt x="151" y="94"/>
                  </a:cubicBezTo>
                  <a:cubicBezTo>
                    <a:pt x="138" y="81"/>
                    <a:pt x="138" y="81"/>
                    <a:pt x="138" y="81"/>
                  </a:cubicBezTo>
                  <a:cubicBezTo>
                    <a:pt x="154" y="81"/>
                    <a:pt x="154" y="81"/>
                    <a:pt x="154" y="81"/>
                  </a:cubicBezTo>
                  <a:lnTo>
                    <a:pt x="15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Oval 8"/>
            <p:cNvSpPr>
              <a:spLocks noChangeArrowheads="1"/>
            </p:cNvSpPr>
            <p:nvPr/>
          </p:nvSpPr>
          <p:spPr bwMode="auto">
            <a:xfrm>
              <a:off x="-2798763" y="7035800"/>
              <a:ext cx="434975" cy="4365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Rectangle 9"/>
            <p:cNvSpPr>
              <a:spLocks noChangeArrowheads="1"/>
            </p:cNvSpPr>
            <p:nvPr/>
          </p:nvSpPr>
          <p:spPr bwMode="auto">
            <a:xfrm>
              <a:off x="-2606675" y="6927850"/>
              <a:ext cx="52388"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7" name="Rectangle 10"/>
            <p:cNvSpPr>
              <a:spLocks noChangeArrowheads="1"/>
            </p:cNvSpPr>
            <p:nvPr/>
          </p:nvSpPr>
          <p:spPr bwMode="auto">
            <a:xfrm>
              <a:off x="-2333625" y="7224713"/>
              <a:ext cx="79375"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8" name="Rectangle 11"/>
            <p:cNvSpPr>
              <a:spLocks noChangeArrowheads="1"/>
            </p:cNvSpPr>
            <p:nvPr/>
          </p:nvSpPr>
          <p:spPr bwMode="auto">
            <a:xfrm>
              <a:off x="-2606675" y="7502525"/>
              <a:ext cx="52388" cy="777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9" name="Rectangle 12"/>
            <p:cNvSpPr>
              <a:spLocks noChangeArrowheads="1"/>
            </p:cNvSpPr>
            <p:nvPr/>
          </p:nvSpPr>
          <p:spPr bwMode="auto">
            <a:xfrm>
              <a:off x="-2908300" y="7224713"/>
              <a:ext cx="79375"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60" name="Freeform 13"/>
            <p:cNvSpPr/>
            <p:nvPr/>
          </p:nvSpPr>
          <p:spPr bwMode="auto">
            <a:xfrm>
              <a:off x="-2422525" y="7002463"/>
              <a:ext cx="93663" cy="93663"/>
            </a:xfrm>
            <a:custGeom>
              <a:avLst/>
              <a:gdLst>
                <a:gd name="T0" fmla="*/ 59 w 59"/>
                <a:gd name="T1" fmla="*/ 24 h 59"/>
                <a:gd name="T2" fmla="*/ 23 w 59"/>
                <a:gd name="T3" fmla="*/ 59 h 59"/>
                <a:gd name="T4" fmla="*/ 0 w 59"/>
                <a:gd name="T5" fmla="*/ 33 h 59"/>
                <a:gd name="T6" fmla="*/ 33 w 59"/>
                <a:gd name="T7" fmla="*/ 0 h 59"/>
                <a:gd name="T8" fmla="*/ 59 w 59"/>
                <a:gd name="T9" fmla="*/ 24 h 59"/>
              </a:gdLst>
              <a:ahLst/>
              <a:cxnLst>
                <a:cxn ang="0">
                  <a:pos x="T0" y="T1"/>
                </a:cxn>
                <a:cxn ang="0">
                  <a:pos x="T2" y="T3"/>
                </a:cxn>
                <a:cxn ang="0">
                  <a:pos x="T4" y="T5"/>
                </a:cxn>
                <a:cxn ang="0">
                  <a:pos x="T6" y="T7"/>
                </a:cxn>
                <a:cxn ang="0">
                  <a:pos x="T8" y="T9"/>
                </a:cxn>
              </a:cxnLst>
              <a:rect l="0" t="0" r="r" b="b"/>
              <a:pathLst>
                <a:path w="59" h="59">
                  <a:moveTo>
                    <a:pt x="59" y="24"/>
                  </a:moveTo>
                  <a:lnTo>
                    <a:pt x="23" y="59"/>
                  </a:lnTo>
                  <a:lnTo>
                    <a:pt x="0" y="33"/>
                  </a:lnTo>
                  <a:lnTo>
                    <a:pt x="33" y="0"/>
                  </a:lnTo>
                  <a:lnTo>
                    <a:pt x="59"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14"/>
            <p:cNvSpPr/>
            <p:nvPr/>
          </p:nvSpPr>
          <p:spPr bwMode="auto">
            <a:xfrm>
              <a:off x="-2422525" y="7408863"/>
              <a:ext cx="93663" cy="93663"/>
            </a:xfrm>
            <a:custGeom>
              <a:avLst/>
              <a:gdLst>
                <a:gd name="T0" fmla="*/ 23 w 59"/>
                <a:gd name="T1" fmla="*/ 0 h 59"/>
                <a:gd name="T2" fmla="*/ 59 w 59"/>
                <a:gd name="T3" fmla="*/ 35 h 59"/>
                <a:gd name="T4" fmla="*/ 33 w 59"/>
                <a:gd name="T5" fmla="*/ 59 h 59"/>
                <a:gd name="T6" fmla="*/ 0 w 59"/>
                <a:gd name="T7" fmla="*/ 26 h 59"/>
                <a:gd name="T8" fmla="*/ 23 w 59"/>
                <a:gd name="T9" fmla="*/ 0 h 59"/>
              </a:gdLst>
              <a:ahLst/>
              <a:cxnLst>
                <a:cxn ang="0">
                  <a:pos x="T0" y="T1"/>
                </a:cxn>
                <a:cxn ang="0">
                  <a:pos x="T2" y="T3"/>
                </a:cxn>
                <a:cxn ang="0">
                  <a:pos x="T4" y="T5"/>
                </a:cxn>
                <a:cxn ang="0">
                  <a:pos x="T6" y="T7"/>
                </a:cxn>
                <a:cxn ang="0">
                  <a:pos x="T8" y="T9"/>
                </a:cxn>
              </a:cxnLst>
              <a:rect l="0" t="0" r="r" b="b"/>
              <a:pathLst>
                <a:path w="59" h="59">
                  <a:moveTo>
                    <a:pt x="23" y="0"/>
                  </a:moveTo>
                  <a:lnTo>
                    <a:pt x="59" y="35"/>
                  </a:lnTo>
                  <a:lnTo>
                    <a:pt x="33" y="59"/>
                  </a:lnTo>
                  <a:lnTo>
                    <a:pt x="0" y="26"/>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2" name="Freeform 15"/>
            <p:cNvSpPr/>
            <p:nvPr/>
          </p:nvSpPr>
          <p:spPr bwMode="auto">
            <a:xfrm>
              <a:off x="-2832100" y="7408863"/>
              <a:ext cx="93663" cy="93663"/>
            </a:xfrm>
            <a:custGeom>
              <a:avLst/>
              <a:gdLst>
                <a:gd name="T0" fmla="*/ 35 w 59"/>
                <a:gd name="T1" fmla="*/ 0 h 59"/>
                <a:gd name="T2" fmla="*/ 59 w 59"/>
                <a:gd name="T3" fmla="*/ 26 h 59"/>
                <a:gd name="T4" fmla="*/ 26 w 59"/>
                <a:gd name="T5" fmla="*/ 59 h 59"/>
                <a:gd name="T6" fmla="*/ 0 w 59"/>
                <a:gd name="T7" fmla="*/ 35 h 59"/>
                <a:gd name="T8" fmla="*/ 35 w 59"/>
                <a:gd name="T9" fmla="*/ 0 h 59"/>
              </a:gdLst>
              <a:ahLst/>
              <a:cxnLst>
                <a:cxn ang="0">
                  <a:pos x="T0" y="T1"/>
                </a:cxn>
                <a:cxn ang="0">
                  <a:pos x="T2" y="T3"/>
                </a:cxn>
                <a:cxn ang="0">
                  <a:pos x="T4" y="T5"/>
                </a:cxn>
                <a:cxn ang="0">
                  <a:pos x="T6" y="T7"/>
                </a:cxn>
                <a:cxn ang="0">
                  <a:pos x="T8" y="T9"/>
                </a:cxn>
              </a:cxnLst>
              <a:rect l="0" t="0" r="r" b="b"/>
              <a:pathLst>
                <a:path w="59" h="59">
                  <a:moveTo>
                    <a:pt x="35" y="0"/>
                  </a:moveTo>
                  <a:lnTo>
                    <a:pt x="59" y="26"/>
                  </a:lnTo>
                  <a:lnTo>
                    <a:pt x="26" y="59"/>
                  </a:lnTo>
                  <a:lnTo>
                    <a:pt x="0" y="35"/>
                  </a:lnTo>
                  <a:lnTo>
                    <a:pt x="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3" name="Freeform 16"/>
            <p:cNvSpPr/>
            <p:nvPr/>
          </p:nvSpPr>
          <p:spPr bwMode="auto">
            <a:xfrm>
              <a:off x="-2832100" y="7002463"/>
              <a:ext cx="93663" cy="93663"/>
            </a:xfrm>
            <a:custGeom>
              <a:avLst/>
              <a:gdLst>
                <a:gd name="T0" fmla="*/ 59 w 59"/>
                <a:gd name="T1" fmla="*/ 33 h 59"/>
                <a:gd name="T2" fmla="*/ 35 w 59"/>
                <a:gd name="T3" fmla="*/ 59 h 59"/>
                <a:gd name="T4" fmla="*/ 0 w 59"/>
                <a:gd name="T5" fmla="*/ 24 h 59"/>
                <a:gd name="T6" fmla="*/ 26 w 59"/>
                <a:gd name="T7" fmla="*/ 0 h 59"/>
                <a:gd name="T8" fmla="*/ 59 w 59"/>
                <a:gd name="T9" fmla="*/ 33 h 59"/>
              </a:gdLst>
              <a:ahLst/>
              <a:cxnLst>
                <a:cxn ang="0">
                  <a:pos x="T0" y="T1"/>
                </a:cxn>
                <a:cxn ang="0">
                  <a:pos x="T2" y="T3"/>
                </a:cxn>
                <a:cxn ang="0">
                  <a:pos x="T4" y="T5"/>
                </a:cxn>
                <a:cxn ang="0">
                  <a:pos x="T6" y="T7"/>
                </a:cxn>
                <a:cxn ang="0">
                  <a:pos x="T8" y="T9"/>
                </a:cxn>
              </a:cxnLst>
              <a:rect l="0" t="0" r="r" b="b"/>
              <a:pathLst>
                <a:path w="59" h="59">
                  <a:moveTo>
                    <a:pt x="59" y="33"/>
                  </a:moveTo>
                  <a:lnTo>
                    <a:pt x="35" y="59"/>
                  </a:lnTo>
                  <a:lnTo>
                    <a:pt x="0" y="24"/>
                  </a:lnTo>
                  <a:lnTo>
                    <a:pt x="26" y="0"/>
                  </a:lnTo>
                  <a:lnTo>
                    <a:pt x="5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17"/>
            <p:cNvSpPr/>
            <p:nvPr/>
          </p:nvSpPr>
          <p:spPr bwMode="auto">
            <a:xfrm>
              <a:off x="-2513013" y="6938963"/>
              <a:ext cx="82550" cy="93663"/>
            </a:xfrm>
            <a:custGeom>
              <a:avLst/>
              <a:gdLst>
                <a:gd name="T0" fmla="*/ 52 w 52"/>
                <a:gd name="T1" fmla="*/ 14 h 59"/>
                <a:gd name="T2" fmla="*/ 33 w 52"/>
                <a:gd name="T3" fmla="*/ 59 h 59"/>
                <a:gd name="T4" fmla="*/ 0 w 52"/>
                <a:gd name="T5" fmla="*/ 45 h 59"/>
                <a:gd name="T6" fmla="*/ 19 w 52"/>
                <a:gd name="T7" fmla="*/ 0 h 59"/>
                <a:gd name="T8" fmla="*/ 52 w 52"/>
                <a:gd name="T9" fmla="*/ 14 h 59"/>
              </a:gdLst>
              <a:ahLst/>
              <a:cxnLst>
                <a:cxn ang="0">
                  <a:pos x="T0" y="T1"/>
                </a:cxn>
                <a:cxn ang="0">
                  <a:pos x="T2" y="T3"/>
                </a:cxn>
                <a:cxn ang="0">
                  <a:pos x="T4" y="T5"/>
                </a:cxn>
                <a:cxn ang="0">
                  <a:pos x="T6" y="T7"/>
                </a:cxn>
                <a:cxn ang="0">
                  <a:pos x="T8" y="T9"/>
                </a:cxn>
              </a:cxnLst>
              <a:rect l="0" t="0" r="r" b="b"/>
              <a:pathLst>
                <a:path w="52" h="59">
                  <a:moveTo>
                    <a:pt x="52" y="14"/>
                  </a:moveTo>
                  <a:lnTo>
                    <a:pt x="33" y="59"/>
                  </a:lnTo>
                  <a:lnTo>
                    <a:pt x="0" y="45"/>
                  </a:lnTo>
                  <a:lnTo>
                    <a:pt x="19" y="0"/>
                  </a:lnTo>
                  <a:lnTo>
                    <a:pt x="5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5" name="Freeform 18"/>
            <p:cNvSpPr/>
            <p:nvPr/>
          </p:nvSpPr>
          <p:spPr bwMode="auto">
            <a:xfrm>
              <a:off x="-2359025" y="7321550"/>
              <a:ext cx="90488" cy="79375"/>
            </a:xfrm>
            <a:custGeom>
              <a:avLst/>
              <a:gdLst>
                <a:gd name="T0" fmla="*/ 12 w 57"/>
                <a:gd name="T1" fmla="*/ 0 h 50"/>
                <a:gd name="T2" fmla="*/ 57 w 57"/>
                <a:gd name="T3" fmla="*/ 19 h 50"/>
                <a:gd name="T4" fmla="*/ 45 w 57"/>
                <a:gd name="T5" fmla="*/ 50 h 50"/>
                <a:gd name="T6" fmla="*/ 0 w 57"/>
                <a:gd name="T7" fmla="*/ 33 h 50"/>
                <a:gd name="T8" fmla="*/ 12 w 57"/>
                <a:gd name="T9" fmla="*/ 0 h 50"/>
              </a:gdLst>
              <a:ahLst/>
              <a:cxnLst>
                <a:cxn ang="0">
                  <a:pos x="T0" y="T1"/>
                </a:cxn>
                <a:cxn ang="0">
                  <a:pos x="T2" y="T3"/>
                </a:cxn>
                <a:cxn ang="0">
                  <a:pos x="T4" y="T5"/>
                </a:cxn>
                <a:cxn ang="0">
                  <a:pos x="T6" y="T7"/>
                </a:cxn>
                <a:cxn ang="0">
                  <a:pos x="T8" y="T9"/>
                </a:cxn>
              </a:cxnLst>
              <a:rect l="0" t="0" r="r" b="b"/>
              <a:pathLst>
                <a:path w="57" h="50">
                  <a:moveTo>
                    <a:pt x="12" y="0"/>
                  </a:moveTo>
                  <a:lnTo>
                    <a:pt x="57" y="19"/>
                  </a:lnTo>
                  <a:lnTo>
                    <a:pt x="45" y="50"/>
                  </a:lnTo>
                  <a:lnTo>
                    <a:pt x="0" y="33"/>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6" name="Freeform 19"/>
            <p:cNvSpPr/>
            <p:nvPr/>
          </p:nvSpPr>
          <p:spPr bwMode="auto">
            <a:xfrm>
              <a:off x="-2730500" y="7472363"/>
              <a:ext cx="82550" cy="93663"/>
            </a:xfrm>
            <a:custGeom>
              <a:avLst/>
              <a:gdLst>
                <a:gd name="T0" fmla="*/ 52 w 52"/>
                <a:gd name="T1" fmla="*/ 14 h 59"/>
                <a:gd name="T2" fmla="*/ 33 w 52"/>
                <a:gd name="T3" fmla="*/ 59 h 59"/>
                <a:gd name="T4" fmla="*/ 0 w 52"/>
                <a:gd name="T5" fmla="*/ 45 h 59"/>
                <a:gd name="T6" fmla="*/ 18 w 52"/>
                <a:gd name="T7" fmla="*/ 0 h 59"/>
                <a:gd name="T8" fmla="*/ 52 w 52"/>
                <a:gd name="T9" fmla="*/ 14 h 59"/>
              </a:gdLst>
              <a:ahLst/>
              <a:cxnLst>
                <a:cxn ang="0">
                  <a:pos x="T0" y="T1"/>
                </a:cxn>
                <a:cxn ang="0">
                  <a:pos x="T2" y="T3"/>
                </a:cxn>
                <a:cxn ang="0">
                  <a:pos x="T4" y="T5"/>
                </a:cxn>
                <a:cxn ang="0">
                  <a:pos x="T6" y="T7"/>
                </a:cxn>
                <a:cxn ang="0">
                  <a:pos x="T8" y="T9"/>
                </a:cxn>
              </a:cxnLst>
              <a:rect l="0" t="0" r="r" b="b"/>
              <a:pathLst>
                <a:path w="52" h="59">
                  <a:moveTo>
                    <a:pt x="52" y="14"/>
                  </a:moveTo>
                  <a:lnTo>
                    <a:pt x="33" y="59"/>
                  </a:lnTo>
                  <a:lnTo>
                    <a:pt x="0" y="45"/>
                  </a:lnTo>
                  <a:lnTo>
                    <a:pt x="18" y="0"/>
                  </a:lnTo>
                  <a:lnTo>
                    <a:pt x="5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20"/>
            <p:cNvSpPr/>
            <p:nvPr/>
          </p:nvSpPr>
          <p:spPr bwMode="auto">
            <a:xfrm>
              <a:off x="-2892425" y="7104063"/>
              <a:ext cx="90488" cy="79375"/>
            </a:xfrm>
            <a:custGeom>
              <a:avLst/>
              <a:gdLst>
                <a:gd name="T0" fmla="*/ 45 w 57"/>
                <a:gd name="T1" fmla="*/ 50 h 50"/>
                <a:gd name="T2" fmla="*/ 0 w 57"/>
                <a:gd name="T3" fmla="*/ 31 h 50"/>
                <a:gd name="T4" fmla="*/ 12 w 57"/>
                <a:gd name="T5" fmla="*/ 0 h 50"/>
                <a:gd name="T6" fmla="*/ 57 w 57"/>
                <a:gd name="T7" fmla="*/ 19 h 50"/>
                <a:gd name="T8" fmla="*/ 45 w 57"/>
                <a:gd name="T9" fmla="*/ 50 h 50"/>
              </a:gdLst>
              <a:ahLst/>
              <a:cxnLst>
                <a:cxn ang="0">
                  <a:pos x="T0" y="T1"/>
                </a:cxn>
                <a:cxn ang="0">
                  <a:pos x="T2" y="T3"/>
                </a:cxn>
                <a:cxn ang="0">
                  <a:pos x="T4" y="T5"/>
                </a:cxn>
                <a:cxn ang="0">
                  <a:pos x="T6" y="T7"/>
                </a:cxn>
                <a:cxn ang="0">
                  <a:pos x="T8" y="T9"/>
                </a:cxn>
              </a:cxnLst>
              <a:rect l="0" t="0" r="r" b="b"/>
              <a:pathLst>
                <a:path w="57" h="50">
                  <a:moveTo>
                    <a:pt x="45" y="50"/>
                  </a:moveTo>
                  <a:lnTo>
                    <a:pt x="0" y="31"/>
                  </a:lnTo>
                  <a:lnTo>
                    <a:pt x="12" y="0"/>
                  </a:lnTo>
                  <a:lnTo>
                    <a:pt x="57" y="19"/>
                  </a:lnTo>
                  <a:lnTo>
                    <a:pt x="4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Freeform 21"/>
            <p:cNvSpPr/>
            <p:nvPr/>
          </p:nvSpPr>
          <p:spPr bwMode="auto">
            <a:xfrm>
              <a:off x="-2363788" y="7100888"/>
              <a:ext cx="95250" cy="82550"/>
            </a:xfrm>
            <a:custGeom>
              <a:avLst/>
              <a:gdLst>
                <a:gd name="T0" fmla="*/ 0 w 60"/>
                <a:gd name="T1" fmla="*/ 18 h 52"/>
                <a:gd name="T2" fmla="*/ 45 w 60"/>
                <a:gd name="T3" fmla="*/ 0 h 52"/>
                <a:gd name="T4" fmla="*/ 60 w 60"/>
                <a:gd name="T5" fmla="*/ 33 h 52"/>
                <a:gd name="T6" fmla="*/ 15 w 60"/>
                <a:gd name="T7" fmla="*/ 52 h 52"/>
                <a:gd name="T8" fmla="*/ 0 w 60"/>
                <a:gd name="T9" fmla="*/ 18 h 52"/>
              </a:gdLst>
              <a:ahLst/>
              <a:cxnLst>
                <a:cxn ang="0">
                  <a:pos x="T0" y="T1"/>
                </a:cxn>
                <a:cxn ang="0">
                  <a:pos x="T2" y="T3"/>
                </a:cxn>
                <a:cxn ang="0">
                  <a:pos x="T4" y="T5"/>
                </a:cxn>
                <a:cxn ang="0">
                  <a:pos x="T6" y="T7"/>
                </a:cxn>
                <a:cxn ang="0">
                  <a:pos x="T8" y="T9"/>
                </a:cxn>
              </a:cxnLst>
              <a:rect l="0" t="0" r="r" b="b"/>
              <a:pathLst>
                <a:path w="60" h="52">
                  <a:moveTo>
                    <a:pt x="0" y="18"/>
                  </a:moveTo>
                  <a:lnTo>
                    <a:pt x="45" y="0"/>
                  </a:lnTo>
                  <a:lnTo>
                    <a:pt x="60" y="33"/>
                  </a:lnTo>
                  <a:lnTo>
                    <a:pt x="15" y="52"/>
                  </a:lnTo>
                  <a:lnTo>
                    <a:pt x="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22"/>
            <p:cNvSpPr/>
            <p:nvPr/>
          </p:nvSpPr>
          <p:spPr bwMode="auto">
            <a:xfrm>
              <a:off x="-2509838" y="7472363"/>
              <a:ext cx="79375" cy="93663"/>
            </a:xfrm>
            <a:custGeom>
              <a:avLst/>
              <a:gdLst>
                <a:gd name="T0" fmla="*/ 50 w 50"/>
                <a:gd name="T1" fmla="*/ 45 h 59"/>
                <a:gd name="T2" fmla="*/ 19 w 50"/>
                <a:gd name="T3" fmla="*/ 59 h 59"/>
                <a:gd name="T4" fmla="*/ 0 w 50"/>
                <a:gd name="T5" fmla="*/ 14 h 59"/>
                <a:gd name="T6" fmla="*/ 31 w 50"/>
                <a:gd name="T7" fmla="*/ 0 h 59"/>
                <a:gd name="T8" fmla="*/ 50 w 50"/>
                <a:gd name="T9" fmla="*/ 45 h 59"/>
              </a:gdLst>
              <a:ahLst/>
              <a:cxnLst>
                <a:cxn ang="0">
                  <a:pos x="T0" y="T1"/>
                </a:cxn>
                <a:cxn ang="0">
                  <a:pos x="T2" y="T3"/>
                </a:cxn>
                <a:cxn ang="0">
                  <a:pos x="T4" y="T5"/>
                </a:cxn>
                <a:cxn ang="0">
                  <a:pos x="T6" y="T7"/>
                </a:cxn>
                <a:cxn ang="0">
                  <a:pos x="T8" y="T9"/>
                </a:cxn>
              </a:cxnLst>
              <a:rect l="0" t="0" r="r" b="b"/>
              <a:pathLst>
                <a:path w="50" h="59">
                  <a:moveTo>
                    <a:pt x="50" y="45"/>
                  </a:moveTo>
                  <a:lnTo>
                    <a:pt x="19" y="59"/>
                  </a:lnTo>
                  <a:lnTo>
                    <a:pt x="0" y="14"/>
                  </a:lnTo>
                  <a:lnTo>
                    <a:pt x="31" y="0"/>
                  </a:lnTo>
                  <a:lnTo>
                    <a:pt x="50"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23"/>
            <p:cNvSpPr/>
            <p:nvPr/>
          </p:nvSpPr>
          <p:spPr bwMode="auto">
            <a:xfrm>
              <a:off x="-2892425" y="7321550"/>
              <a:ext cx="93663" cy="82550"/>
            </a:xfrm>
            <a:custGeom>
              <a:avLst/>
              <a:gdLst>
                <a:gd name="T0" fmla="*/ 59 w 59"/>
                <a:gd name="T1" fmla="*/ 33 h 52"/>
                <a:gd name="T2" fmla="*/ 14 w 59"/>
                <a:gd name="T3" fmla="*/ 52 h 52"/>
                <a:gd name="T4" fmla="*/ 0 w 59"/>
                <a:gd name="T5" fmla="*/ 19 h 52"/>
                <a:gd name="T6" fmla="*/ 45 w 59"/>
                <a:gd name="T7" fmla="*/ 0 h 52"/>
                <a:gd name="T8" fmla="*/ 59 w 59"/>
                <a:gd name="T9" fmla="*/ 33 h 52"/>
              </a:gdLst>
              <a:ahLst/>
              <a:cxnLst>
                <a:cxn ang="0">
                  <a:pos x="T0" y="T1"/>
                </a:cxn>
                <a:cxn ang="0">
                  <a:pos x="T2" y="T3"/>
                </a:cxn>
                <a:cxn ang="0">
                  <a:pos x="T4" y="T5"/>
                </a:cxn>
                <a:cxn ang="0">
                  <a:pos x="T6" y="T7"/>
                </a:cxn>
                <a:cxn ang="0">
                  <a:pos x="T8" y="T9"/>
                </a:cxn>
              </a:cxnLst>
              <a:rect l="0" t="0" r="r" b="b"/>
              <a:pathLst>
                <a:path w="59" h="52">
                  <a:moveTo>
                    <a:pt x="59" y="33"/>
                  </a:moveTo>
                  <a:lnTo>
                    <a:pt x="14" y="52"/>
                  </a:lnTo>
                  <a:lnTo>
                    <a:pt x="0" y="19"/>
                  </a:lnTo>
                  <a:lnTo>
                    <a:pt x="45" y="0"/>
                  </a:lnTo>
                  <a:lnTo>
                    <a:pt x="5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24"/>
            <p:cNvSpPr/>
            <p:nvPr/>
          </p:nvSpPr>
          <p:spPr bwMode="auto">
            <a:xfrm>
              <a:off x="-2730500" y="6938963"/>
              <a:ext cx="77788" cy="93663"/>
            </a:xfrm>
            <a:custGeom>
              <a:avLst/>
              <a:gdLst>
                <a:gd name="T0" fmla="*/ 49 w 49"/>
                <a:gd name="T1" fmla="*/ 45 h 59"/>
                <a:gd name="T2" fmla="*/ 18 w 49"/>
                <a:gd name="T3" fmla="*/ 59 h 59"/>
                <a:gd name="T4" fmla="*/ 0 w 49"/>
                <a:gd name="T5" fmla="*/ 14 h 59"/>
                <a:gd name="T6" fmla="*/ 30 w 49"/>
                <a:gd name="T7" fmla="*/ 0 h 59"/>
                <a:gd name="T8" fmla="*/ 49 w 49"/>
                <a:gd name="T9" fmla="*/ 45 h 59"/>
              </a:gdLst>
              <a:ahLst/>
              <a:cxnLst>
                <a:cxn ang="0">
                  <a:pos x="T0" y="T1"/>
                </a:cxn>
                <a:cxn ang="0">
                  <a:pos x="T2" y="T3"/>
                </a:cxn>
                <a:cxn ang="0">
                  <a:pos x="T4" y="T5"/>
                </a:cxn>
                <a:cxn ang="0">
                  <a:pos x="T6" y="T7"/>
                </a:cxn>
                <a:cxn ang="0">
                  <a:pos x="T8" y="T9"/>
                </a:cxn>
              </a:cxnLst>
              <a:rect l="0" t="0" r="r" b="b"/>
              <a:pathLst>
                <a:path w="49" h="59">
                  <a:moveTo>
                    <a:pt x="49" y="45"/>
                  </a:moveTo>
                  <a:lnTo>
                    <a:pt x="18" y="59"/>
                  </a:lnTo>
                  <a:lnTo>
                    <a:pt x="0" y="14"/>
                  </a:lnTo>
                  <a:lnTo>
                    <a:pt x="30" y="0"/>
                  </a:lnTo>
                  <a:lnTo>
                    <a:pt x="49"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25"/>
            <p:cNvSpPr/>
            <p:nvPr/>
          </p:nvSpPr>
          <p:spPr bwMode="auto">
            <a:xfrm>
              <a:off x="-2193925" y="3438525"/>
              <a:ext cx="465138" cy="417513"/>
            </a:xfrm>
            <a:custGeom>
              <a:avLst/>
              <a:gdLst>
                <a:gd name="T0" fmla="*/ 13 w 124"/>
                <a:gd name="T1" fmla="*/ 11 h 111"/>
                <a:gd name="T2" fmla="*/ 1 w 124"/>
                <a:gd name="T3" fmla="*/ 33 h 111"/>
                <a:gd name="T4" fmla="*/ 0 w 124"/>
                <a:gd name="T5" fmla="*/ 40 h 111"/>
                <a:gd name="T6" fmla="*/ 0 w 124"/>
                <a:gd name="T7" fmla="*/ 41 h 111"/>
                <a:gd name="T8" fmla="*/ 0 w 124"/>
                <a:gd name="T9" fmla="*/ 47 h 111"/>
                <a:gd name="T10" fmla="*/ 1 w 124"/>
                <a:gd name="T11" fmla="*/ 52 h 111"/>
                <a:gd name="T12" fmla="*/ 5 w 124"/>
                <a:gd name="T13" fmla="*/ 72 h 111"/>
                <a:gd name="T14" fmla="*/ 19 w 124"/>
                <a:gd name="T15" fmla="*/ 97 h 111"/>
                <a:gd name="T16" fmla="*/ 19 w 124"/>
                <a:gd name="T17" fmla="*/ 97 h 111"/>
                <a:gd name="T18" fmla="*/ 27 w 124"/>
                <a:gd name="T19" fmla="*/ 106 h 111"/>
                <a:gd name="T20" fmla="*/ 30 w 124"/>
                <a:gd name="T21" fmla="*/ 108 h 111"/>
                <a:gd name="T22" fmla="*/ 43 w 124"/>
                <a:gd name="T23" fmla="*/ 110 h 111"/>
                <a:gd name="T24" fmla="*/ 44 w 124"/>
                <a:gd name="T25" fmla="*/ 109 h 111"/>
                <a:gd name="T26" fmla="*/ 50 w 124"/>
                <a:gd name="T27" fmla="*/ 107 h 111"/>
                <a:gd name="T28" fmla="*/ 54 w 124"/>
                <a:gd name="T29" fmla="*/ 106 h 111"/>
                <a:gd name="T30" fmla="*/ 62 w 124"/>
                <a:gd name="T31" fmla="*/ 105 h 111"/>
                <a:gd name="T32" fmla="*/ 62 w 124"/>
                <a:gd name="T33" fmla="*/ 105 h 111"/>
                <a:gd name="T34" fmla="*/ 70 w 124"/>
                <a:gd name="T35" fmla="*/ 106 h 111"/>
                <a:gd name="T36" fmla="*/ 74 w 124"/>
                <a:gd name="T37" fmla="*/ 107 h 111"/>
                <a:gd name="T38" fmla="*/ 81 w 124"/>
                <a:gd name="T39" fmla="*/ 109 h 111"/>
                <a:gd name="T40" fmla="*/ 81 w 124"/>
                <a:gd name="T41" fmla="*/ 110 h 111"/>
                <a:gd name="T42" fmla="*/ 94 w 124"/>
                <a:gd name="T43" fmla="*/ 108 h 111"/>
                <a:gd name="T44" fmla="*/ 97 w 124"/>
                <a:gd name="T45" fmla="*/ 106 h 111"/>
                <a:gd name="T46" fmla="*/ 105 w 124"/>
                <a:gd name="T47" fmla="*/ 97 h 111"/>
                <a:gd name="T48" fmla="*/ 105 w 124"/>
                <a:gd name="T49" fmla="*/ 97 h 111"/>
                <a:gd name="T50" fmla="*/ 119 w 124"/>
                <a:gd name="T51" fmla="*/ 72 h 111"/>
                <a:gd name="T52" fmla="*/ 124 w 124"/>
                <a:gd name="T53" fmla="*/ 52 h 111"/>
                <a:gd name="T54" fmla="*/ 124 w 124"/>
                <a:gd name="T55" fmla="*/ 47 h 111"/>
                <a:gd name="T56" fmla="*/ 124 w 124"/>
                <a:gd name="T57" fmla="*/ 41 h 111"/>
                <a:gd name="T58" fmla="*/ 124 w 124"/>
                <a:gd name="T59" fmla="*/ 40 h 111"/>
                <a:gd name="T60" fmla="*/ 123 w 124"/>
                <a:gd name="T61" fmla="*/ 33 h 111"/>
                <a:gd name="T62" fmla="*/ 111 w 124"/>
                <a:gd name="T63" fmla="*/ 11 h 111"/>
                <a:gd name="T64" fmla="*/ 109 w 124"/>
                <a:gd name="T65" fmla="*/ 8 h 111"/>
                <a:gd name="T66" fmla="*/ 91 w 124"/>
                <a:gd name="T67" fmla="*/ 1 h 111"/>
                <a:gd name="T68" fmla="*/ 72 w 124"/>
                <a:gd name="T69" fmla="*/ 3 h 111"/>
                <a:gd name="T70" fmla="*/ 62 w 124"/>
                <a:gd name="T71" fmla="*/ 7 h 111"/>
                <a:gd name="T72" fmla="*/ 52 w 124"/>
                <a:gd name="T73" fmla="*/ 3 h 111"/>
                <a:gd name="T74" fmla="*/ 33 w 124"/>
                <a:gd name="T75" fmla="*/ 1 h 111"/>
                <a:gd name="T76" fmla="*/ 15 w 124"/>
                <a:gd name="T77" fmla="*/ 8 h 111"/>
                <a:gd name="T78" fmla="*/ 13 w 124"/>
                <a:gd name="T79" fmla="*/ 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11">
                  <a:moveTo>
                    <a:pt x="13" y="11"/>
                  </a:moveTo>
                  <a:cubicBezTo>
                    <a:pt x="6" y="17"/>
                    <a:pt x="3" y="25"/>
                    <a:pt x="1" y="33"/>
                  </a:cubicBezTo>
                  <a:cubicBezTo>
                    <a:pt x="1" y="36"/>
                    <a:pt x="1" y="38"/>
                    <a:pt x="0" y="40"/>
                  </a:cubicBezTo>
                  <a:cubicBezTo>
                    <a:pt x="0" y="40"/>
                    <a:pt x="0" y="41"/>
                    <a:pt x="0" y="41"/>
                  </a:cubicBezTo>
                  <a:cubicBezTo>
                    <a:pt x="0" y="43"/>
                    <a:pt x="0" y="45"/>
                    <a:pt x="0" y="47"/>
                  </a:cubicBezTo>
                  <a:cubicBezTo>
                    <a:pt x="0" y="49"/>
                    <a:pt x="0" y="50"/>
                    <a:pt x="1" y="52"/>
                  </a:cubicBezTo>
                  <a:cubicBezTo>
                    <a:pt x="1" y="59"/>
                    <a:pt x="3" y="65"/>
                    <a:pt x="5" y="72"/>
                  </a:cubicBezTo>
                  <a:cubicBezTo>
                    <a:pt x="8" y="81"/>
                    <a:pt x="13" y="89"/>
                    <a:pt x="19" y="97"/>
                  </a:cubicBezTo>
                  <a:cubicBezTo>
                    <a:pt x="19" y="97"/>
                    <a:pt x="19" y="97"/>
                    <a:pt x="19" y="97"/>
                  </a:cubicBezTo>
                  <a:cubicBezTo>
                    <a:pt x="22" y="101"/>
                    <a:pt x="24" y="104"/>
                    <a:pt x="27" y="106"/>
                  </a:cubicBezTo>
                  <a:cubicBezTo>
                    <a:pt x="28" y="107"/>
                    <a:pt x="29" y="107"/>
                    <a:pt x="30" y="108"/>
                  </a:cubicBezTo>
                  <a:cubicBezTo>
                    <a:pt x="34" y="111"/>
                    <a:pt x="38" y="111"/>
                    <a:pt x="43" y="110"/>
                  </a:cubicBezTo>
                  <a:cubicBezTo>
                    <a:pt x="43" y="110"/>
                    <a:pt x="43" y="110"/>
                    <a:pt x="44" y="109"/>
                  </a:cubicBezTo>
                  <a:cubicBezTo>
                    <a:pt x="46" y="109"/>
                    <a:pt x="48" y="108"/>
                    <a:pt x="50" y="107"/>
                  </a:cubicBezTo>
                  <a:cubicBezTo>
                    <a:pt x="51" y="107"/>
                    <a:pt x="53" y="106"/>
                    <a:pt x="54" y="106"/>
                  </a:cubicBezTo>
                  <a:cubicBezTo>
                    <a:pt x="57" y="105"/>
                    <a:pt x="62" y="105"/>
                    <a:pt x="62" y="105"/>
                  </a:cubicBezTo>
                  <a:cubicBezTo>
                    <a:pt x="62" y="105"/>
                    <a:pt x="62" y="105"/>
                    <a:pt x="62" y="105"/>
                  </a:cubicBezTo>
                  <a:cubicBezTo>
                    <a:pt x="65" y="105"/>
                    <a:pt x="67" y="105"/>
                    <a:pt x="70" y="106"/>
                  </a:cubicBezTo>
                  <a:cubicBezTo>
                    <a:pt x="71" y="106"/>
                    <a:pt x="73" y="107"/>
                    <a:pt x="74" y="107"/>
                  </a:cubicBezTo>
                  <a:cubicBezTo>
                    <a:pt x="76" y="108"/>
                    <a:pt x="78" y="109"/>
                    <a:pt x="81" y="109"/>
                  </a:cubicBezTo>
                  <a:cubicBezTo>
                    <a:pt x="81" y="110"/>
                    <a:pt x="81" y="110"/>
                    <a:pt x="81" y="110"/>
                  </a:cubicBezTo>
                  <a:cubicBezTo>
                    <a:pt x="86" y="111"/>
                    <a:pt x="90" y="111"/>
                    <a:pt x="94" y="108"/>
                  </a:cubicBezTo>
                  <a:cubicBezTo>
                    <a:pt x="95" y="107"/>
                    <a:pt x="96" y="107"/>
                    <a:pt x="97" y="106"/>
                  </a:cubicBezTo>
                  <a:cubicBezTo>
                    <a:pt x="100" y="104"/>
                    <a:pt x="102" y="101"/>
                    <a:pt x="105" y="97"/>
                  </a:cubicBezTo>
                  <a:cubicBezTo>
                    <a:pt x="105" y="97"/>
                    <a:pt x="105" y="97"/>
                    <a:pt x="105" y="97"/>
                  </a:cubicBezTo>
                  <a:cubicBezTo>
                    <a:pt x="111" y="89"/>
                    <a:pt x="116" y="81"/>
                    <a:pt x="119" y="72"/>
                  </a:cubicBezTo>
                  <a:cubicBezTo>
                    <a:pt x="121" y="65"/>
                    <a:pt x="123" y="59"/>
                    <a:pt x="124" y="52"/>
                  </a:cubicBezTo>
                  <a:cubicBezTo>
                    <a:pt x="124" y="50"/>
                    <a:pt x="124" y="49"/>
                    <a:pt x="124" y="47"/>
                  </a:cubicBezTo>
                  <a:cubicBezTo>
                    <a:pt x="124" y="45"/>
                    <a:pt x="124" y="43"/>
                    <a:pt x="124" y="41"/>
                  </a:cubicBezTo>
                  <a:cubicBezTo>
                    <a:pt x="124" y="41"/>
                    <a:pt x="124" y="40"/>
                    <a:pt x="124" y="40"/>
                  </a:cubicBezTo>
                  <a:cubicBezTo>
                    <a:pt x="124" y="38"/>
                    <a:pt x="123" y="36"/>
                    <a:pt x="123" y="33"/>
                  </a:cubicBezTo>
                  <a:cubicBezTo>
                    <a:pt x="121" y="25"/>
                    <a:pt x="118" y="17"/>
                    <a:pt x="111" y="11"/>
                  </a:cubicBezTo>
                  <a:cubicBezTo>
                    <a:pt x="110" y="10"/>
                    <a:pt x="110" y="9"/>
                    <a:pt x="109" y="8"/>
                  </a:cubicBezTo>
                  <a:cubicBezTo>
                    <a:pt x="104" y="4"/>
                    <a:pt x="98" y="2"/>
                    <a:pt x="91" y="1"/>
                  </a:cubicBezTo>
                  <a:cubicBezTo>
                    <a:pt x="84" y="0"/>
                    <a:pt x="78" y="1"/>
                    <a:pt x="72" y="3"/>
                  </a:cubicBezTo>
                  <a:cubicBezTo>
                    <a:pt x="69" y="4"/>
                    <a:pt x="62" y="7"/>
                    <a:pt x="62" y="7"/>
                  </a:cubicBezTo>
                  <a:cubicBezTo>
                    <a:pt x="62" y="7"/>
                    <a:pt x="55" y="4"/>
                    <a:pt x="52" y="3"/>
                  </a:cubicBezTo>
                  <a:cubicBezTo>
                    <a:pt x="46" y="1"/>
                    <a:pt x="40" y="0"/>
                    <a:pt x="33" y="1"/>
                  </a:cubicBezTo>
                  <a:cubicBezTo>
                    <a:pt x="26" y="2"/>
                    <a:pt x="20" y="4"/>
                    <a:pt x="15" y="8"/>
                  </a:cubicBezTo>
                  <a:cubicBezTo>
                    <a:pt x="14" y="9"/>
                    <a:pt x="14" y="10"/>
                    <a:pt x="1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Freeform 26"/>
            <p:cNvSpPr/>
            <p:nvPr/>
          </p:nvSpPr>
          <p:spPr bwMode="auto">
            <a:xfrm>
              <a:off x="-2070100" y="3308350"/>
              <a:ext cx="109538" cy="127000"/>
            </a:xfrm>
            <a:custGeom>
              <a:avLst/>
              <a:gdLst>
                <a:gd name="T0" fmla="*/ 9 w 29"/>
                <a:gd name="T1" fmla="*/ 25 h 34"/>
                <a:gd name="T2" fmla="*/ 21 w 29"/>
                <a:gd name="T3" fmla="*/ 33 h 34"/>
                <a:gd name="T4" fmla="*/ 28 w 29"/>
                <a:gd name="T5" fmla="*/ 34 h 34"/>
                <a:gd name="T6" fmla="*/ 29 w 29"/>
                <a:gd name="T7" fmla="*/ 33 h 34"/>
                <a:gd name="T8" fmla="*/ 23 w 29"/>
                <a:gd name="T9" fmla="*/ 13 h 34"/>
                <a:gd name="T10" fmla="*/ 2 w 29"/>
                <a:gd name="T11" fmla="*/ 1 h 34"/>
                <a:gd name="T12" fmla="*/ 1 w 29"/>
                <a:gd name="T13" fmla="*/ 0 h 34"/>
                <a:gd name="T14" fmla="*/ 0 w 29"/>
                <a:gd name="T15" fmla="*/ 0 h 34"/>
                <a:gd name="T16" fmla="*/ 0 w 29"/>
                <a:gd name="T17" fmla="*/ 9 h 34"/>
                <a:gd name="T18" fmla="*/ 9 w 29"/>
                <a:gd name="T19"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34">
                  <a:moveTo>
                    <a:pt x="9" y="25"/>
                  </a:moveTo>
                  <a:cubicBezTo>
                    <a:pt x="12" y="29"/>
                    <a:pt x="16" y="32"/>
                    <a:pt x="21" y="33"/>
                  </a:cubicBezTo>
                  <a:cubicBezTo>
                    <a:pt x="23" y="34"/>
                    <a:pt x="26" y="34"/>
                    <a:pt x="28" y="34"/>
                  </a:cubicBezTo>
                  <a:cubicBezTo>
                    <a:pt x="29" y="34"/>
                    <a:pt x="29" y="34"/>
                    <a:pt x="29" y="33"/>
                  </a:cubicBezTo>
                  <a:cubicBezTo>
                    <a:pt x="29" y="26"/>
                    <a:pt x="27" y="19"/>
                    <a:pt x="23" y="13"/>
                  </a:cubicBezTo>
                  <a:cubicBezTo>
                    <a:pt x="18" y="6"/>
                    <a:pt x="11" y="2"/>
                    <a:pt x="2" y="1"/>
                  </a:cubicBezTo>
                  <a:cubicBezTo>
                    <a:pt x="2" y="1"/>
                    <a:pt x="1" y="1"/>
                    <a:pt x="1" y="0"/>
                  </a:cubicBezTo>
                  <a:cubicBezTo>
                    <a:pt x="1" y="0"/>
                    <a:pt x="0" y="0"/>
                    <a:pt x="0" y="0"/>
                  </a:cubicBezTo>
                  <a:cubicBezTo>
                    <a:pt x="0" y="3"/>
                    <a:pt x="0" y="6"/>
                    <a:pt x="0" y="9"/>
                  </a:cubicBezTo>
                  <a:cubicBezTo>
                    <a:pt x="1" y="15"/>
                    <a:pt x="4" y="21"/>
                    <a:pt x="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4" name="Freeform 27"/>
            <p:cNvSpPr>
              <a:spLocks noEditPoints="1"/>
            </p:cNvSpPr>
            <p:nvPr/>
          </p:nvSpPr>
          <p:spPr bwMode="auto">
            <a:xfrm>
              <a:off x="-5324475" y="3683000"/>
              <a:ext cx="255588" cy="533400"/>
            </a:xfrm>
            <a:custGeom>
              <a:avLst/>
              <a:gdLst>
                <a:gd name="T0" fmla="*/ 34 w 68"/>
                <a:gd name="T1" fmla="*/ 122 h 142"/>
                <a:gd name="T2" fmla="*/ 67 w 68"/>
                <a:gd name="T3" fmla="*/ 138 h 142"/>
                <a:gd name="T4" fmla="*/ 68 w 68"/>
                <a:gd name="T5" fmla="*/ 138 h 142"/>
                <a:gd name="T6" fmla="*/ 68 w 68"/>
                <a:gd name="T7" fmla="*/ 31 h 142"/>
                <a:gd name="T8" fmla="*/ 66 w 68"/>
                <a:gd name="T9" fmla="*/ 15 h 142"/>
                <a:gd name="T10" fmla="*/ 34 w 68"/>
                <a:gd name="T11" fmla="*/ 0 h 142"/>
                <a:gd name="T12" fmla="*/ 34 w 68"/>
                <a:gd name="T13" fmla="*/ 19 h 142"/>
                <a:gd name="T14" fmla="*/ 57 w 68"/>
                <a:gd name="T15" fmla="*/ 23 h 142"/>
                <a:gd name="T16" fmla="*/ 58 w 68"/>
                <a:gd name="T17" fmla="*/ 26 h 142"/>
                <a:gd name="T18" fmla="*/ 56 w 68"/>
                <a:gd name="T19" fmla="*/ 27 h 142"/>
                <a:gd name="T20" fmla="*/ 55 w 68"/>
                <a:gd name="T21" fmla="*/ 27 h 142"/>
                <a:gd name="T22" fmla="*/ 51 w 68"/>
                <a:gd name="T23" fmla="*/ 25 h 142"/>
                <a:gd name="T24" fmla="*/ 34 w 68"/>
                <a:gd name="T25" fmla="*/ 23 h 142"/>
                <a:gd name="T26" fmla="*/ 34 w 68"/>
                <a:gd name="T27" fmla="*/ 38 h 142"/>
                <a:gd name="T28" fmla="*/ 57 w 68"/>
                <a:gd name="T29" fmla="*/ 43 h 142"/>
                <a:gd name="T30" fmla="*/ 58 w 68"/>
                <a:gd name="T31" fmla="*/ 45 h 142"/>
                <a:gd name="T32" fmla="*/ 56 w 68"/>
                <a:gd name="T33" fmla="*/ 46 h 142"/>
                <a:gd name="T34" fmla="*/ 55 w 68"/>
                <a:gd name="T35" fmla="*/ 46 h 142"/>
                <a:gd name="T36" fmla="*/ 51 w 68"/>
                <a:gd name="T37" fmla="*/ 44 h 142"/>
                <a:gd name="T38" fmla="*/ 34 w 68"/>
                <a:gd name="T39" fmla="*/ 42 h 142"/>
                <a:gd name="T40" fmla="*/ 34 w 68"/>
                <a:gd name="T41" fmla="*/ 57 h 142"/>
                <a:gd name="T42" fmla="*/ 57 w 68"/>
                <a:gd name="T43" fmla="*/ 62 h 142"/>
                <a:gd name="T44" fmla="*/ 58 w 68"/>
                <a:gd name="T45" fmla="*/ 64 h 142"/>
                <a:gd name="T46" fmla="*/ 56 w 68"/>
                <a:gd name="T47" fmla="*/ 65 h 142"/>
                <a:gd name="T48" fmla="*/ 55 w 68"/>
                <a:gd name="T49" fmla="*/ 65 h 142"/>
                <a:gd name="T50" fmla="*/ 51 w 68"/>
                <a:gd name="T51" fmla="*/ 63 h 142"/>
                <a:gd name="T52" fmla="*/ 34 w 68"/>
                <a:gd name="T53" fmla="*/ 61 h 142"/>
                <a:gd name="T54" fmla="*/ 34 w 68"/>
                <a:gd name="T55" fmla="*/ 122 h 142"/>
                <a:gd name="T56" fmla="*/ 1 w 68"/>
                <a:gd name="T57" fmla="*/ 138 h 142"/>
                <a:gd name="T58" fmla="*/ 34 w 68"/>
                <a:gd name="T59" fmla="*/ 122 h 142"/>
                <a:gd name="T60" fmla="*/ 34 w 68"/>
                <a:gd name="T61" fmla="*/ 61 h 142"/>
                <a:gd name="T62" fmla="*/ 17 w 68"/>
                <a:gd name="T63" fmla="*/ 63 h 142"/>
                <a:gd name="T64" fmla="*/ 13 w 68"/>
                <a:gd name="T65" fmla="*/ 65 h 142"/>
                <a:gd name="T66" fmla="*/ 10 w 68"/>
                <a:gd name="T67" fmla="*/ 64 h 142"/>
                <a:gd name="T68" fmla="*/ 11 w 68"/>
                <a:gd name="T69" fmla="*/ 62 h 142"/>
                <a:gd name="T70" fmla="*/ 11 w 68"/>
                <a:gd name="T71" fmla="*/ 62 h 142"/>
                <a:gd name="T72" fmla="*/ 34 w 68"/>
                <a:gd name="T73" fmla="*/ 57 h 142"/>
                <a:gd name="T74" fmla="*/ 34 w 68"/>
                <a:gd name="T75" fmla="*/ 42 h 142"/>
                <a:gd name="T76" fmla="*/ 17 w 68"/>
                <a:gd name="T77" fmla="*/ 44 h 142"/>
                <a:gd name="T78" fmla="*/ 13 w 68"/>
                <a:gd name="T79" fmla="*/ 46 h 142"/>
                <a:gd name="T80" fmla="*/ 10 w 68"/>
                <a:gd name="T81" fmla="*/ 45 h 142"/>
                <a:gd name="T82" fmla="*/ 11 w 68"/>
                <a:gd name="T83" fmla="*/ 43 h 142"/>
                <a:gd name="T84" fmla="*/ 11 w 68"/>
                <a:gd name="T85" fmla="*/ 43 h 142"/>
                <a:gd name="T86" fmla="*/ 34 w 68"/>
                <a:gd name="T87" fmla="*/ 38 h 142"/>
                <a:gd name="T88" fmla="*/ 34 w 68"/>
                <a:gd name="T89" fmla="*/ 23 h 142"/>
                <a:gd name="T90" fmla="*/ 17 w 68"/>
                <a:gd name="T91" fmla="*/ 25 h 142"/>
                <a:gd name="T92" fmla="*/ 13 w 68"/>
                <a:gd name="T93" fmla="*/ 27 h 142"/>
                <a:gd name="T94" fmla="*/ 10 w 68"/>
                <a:gd name="T95" fmla="*/ 26 h 142"/>
                <a:gd name="T96" fmla="*/ 11 w 68"/>
                <a:gd name="T97" fmla="*/ 23 h 142"/>
                <a:gd name="T98" fmla="*/ 11 w 68"/>
                <a:gd name="T99" fmla="*/ 23 h 142"/>
                <a:gd name="T100" fmla="*/ 34 w 68"/>
                <a:gd name="T101" fmla="*/ 19 h 142"/>
                <a:gd name="T102" fmla="*/ 34 w 68"/>
                <a:gd name="T103" fmla="*/ 0 h 142"/>
                <a:gd name="T104" fmla="*/ 2 w 68"/>
                <a:gd name="T105" fmla="*/ 15 h 142"/>
                <a:gd name="T106" fmla="*/ 0 w 68"/>
                <a:gd name="T107" fmla="*/ 31 h 142"/>
                <a:gd name="T108" fmla="*/ 0 w 68"/>
                <a:gd name="T109" fmla="*/ 138 h 142"/>
                <a:gd name="T110" fmla="*/ 1 w 68"/>
                <a:gd name="T111" fmla="*/ 13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 h="142">
                  <a:moveTo>
                    <a:pt x="34" y="122"/>
                  </a:moveTo>
                  <a:cubicBezTo>
                    <a:pt x="50" y="122"/>
                    <a:pt x="63" y="126"/>
                    <a:pt x="67" y="138"/>
                  </a:cubicBezTo>
                  <a:cubicBezTo>
                    <a:pt x="68" y="142"/>
                    <a:pt x="68" y="142"/>
                    <a:pt x="68" y="138"/>
                  </a:cubicBezTo>
                  <a:cubicBezTo>
                    <a:pt x="68" y="116"/>
                    <a:pt x="68" y="53"/>
                    <a:pt x="68" y="31"/>
                  </a:cubicBezTo>
                  <a:cubicBezTo>
                    <a:pt x="68" y="26"/>
                    <a:pt x="68" y="19"/>
                    <a:pt x="66" y="15"/>
                  </a:cubicBezTo>
                  <a:cubicBezTo>
                    <a:pt x="62" y="3"/>
                    <a:pt x="49" y="0"/>
                    <a:pt x="34" y="0"/>
                  </a:cubicBezTo>
                  <a:cubicBezTo>
                    <a:pt x="34" y="19"/>
                    <a:pt x="34" y="19"/>
                    <a:pt x="34" y="19"/>
                  </a:cubicBezTo>
                  <a:cubicBezTo>
                    <a:pt x="44" y="19"/>
                    <a:pt x="51" y="21"/>
                    <a:pt x="57" y="23"/>
                  </a:cubicBezTo>
                  <a:cubicBezTo>
                    <a:pt x="58" y="24"/>
                    <a:pt x="58" y="25"/>
                    <a:pt x="58" y="26"/>
                  </a:cubicBezTo>
                  <a:cubicBezTo>
                    <a:pt x="58" y="27"/>
                    <a:pt x="57" y="27"/>
                    <a:pt x="56" y="27"/>
                  </a:cubicBezTo>
                  <a:cubicBezTo>
                    <a:pt x="56" y="27"/>
                    <a:pt x="56" y="27"/>
                    <a:pt x="55" y="27"/>
                  </a:cubicBezTo>
                  <a:cubicBezTo>
                    <a:pt x="54" y="26"/>
                    <a:pt x="52" y="26"/>
                    <a:pt x="51" y="25"/>
                  </a:cubicBezTo>
                  <a:cubicBezTo>
                    <a:pt x="46" y="24"/>
                    <a:pt x="41" y="23"/>
                    <a:pt x="34" y="23"/>
                  </a:cubicBezTo>
                  <a:cubicBezTo>
                    <a:pt x="34" y="38"/>
                    <a:pt x="34" y="38"/>
                    <a:pt x="34" y="38"/>
                  </a:cubicBezTo>
                  <a:cubicBezTo>
                    <a:pt x="44" y="38"/>
                    <a:pt x="51" y="40"/>
                    <a:pt x="57" y="43"/>
                  </a:cubicBezTo>
                  <a:cubicBezTo>
                    <a:pt x="58" y="43"/>
                    <a:pt x="58" y="44"/>
                    <a:pt x="58" y="45"/>
                  </a:cubicBezTo>
                  <a:cubicBezTo>
                    <a:pt x="58" y="46"/>
                    <a:pt x="57" y="46"/>
                    <a:pt x="56" y="46"/>
                  </a:cubicBezTo>
                  <a:cubicBezTo>
                    <a:pt x="56" y="46"/>
                    <a:pt x="56" y="46"/>
                    <a:pt x="55" y="46"/>
                  </a:cubicBezTo>
                  <a:cubicBezTo>
                    <a:pt x="54" y="45"/>
                    <a:pt x="52" y="45"/>
                    <a:pt x="51" y="44"/>
                  </a:cubicBezTo>
                  <a:cubicBezTo>
                    <a:pt x="46" y="43"/>
                    <a:pt x="41" y="42"/>
                    <a:pt x="34" y="42"/>
                  </a:cubicBezTo>
                  <a:cubicBezTo>
                    <a:pt x="34" y="57"/>
                    <a:pt x="34" y="57"/>
                    <a:pt x="34" y="57"/>
                  </a:cubicBezTo>
                  <a:cubicBezTo>
                    <a:pt x="44" y="57"/>
                    <a:pt x="51" y="59"/>
                    <a:pt x="57" y="62"/>
                  </a:cubicBezTo>
                  <a:cubicBezTo>
                    <a:pt x="58" y="62"/>
                    <a:pt x="58" y="63"/>
                    <a:pt x="58" y="64"/>
                  </a:cubicBezTo>
                  <a:cubicBezTo>
                    <a:pt x="58" y="65"/>
                    <a:pt x="57" y="65"/>
                    <a:pt x="56" y="65"/>
                  </a:cubicBezTo>
                  <a:cubicBezTo>
                    <a:pt x="56" y="65"/>
                    <a:pt x="56" y="65"/>
                    <a:pt x="55" y="65"/>
                  </a:cubicBezTo>
                  <a:cubicBezTo>
                    <a:pt x="54" y="64"/>
                    <a:pt x="52" y="64"/>
                    <a:pt x="51" y="63"/>
                  </a:cubicBezTo>
                  <a:cubicBezTo>
                    <a:pt x="46" y="62"/>
                    <a:pt x="41" y="61"/>
                    <a:pt x="34" y="61"/>
                  </a:cubicBezTo>
                  <a:lnTo>
                    <a:pt x="34" y="122"/>
                  </a:lnTo>
                  <a:close/>
                  <a:moveTo>
                    <a:pt x="1" y="138"/>
                  </a:moveTo>
                  <a:cubicBezTo>
                    <a:pt x="5" y="126"/>
                    <a:pt x="18" y="122"/>
                    <a:pt x="34" y="122"/>
                  </a:cubicBezTo>
                  <a:cubicBezTo>
                    <a:pt x="34" y="61"/>
                    <a:pt x="34" y="61"/>
                    <a:pt x="34" y="61"/>
                  </a:cubicBezTo>
                  <a:cubicBezTo>
                    <a:pt x="27" y="61"/>
                    <a:pt x="22" y="62"/>
                    <a:pt x="17" y="63"/>
                  </a:cubicBezTo>
                  <a:cubicBezTo>
                    <a:pt x="16" y="64"/>
                    <a:pt x="14" y="64"/>
                    <a:pt x="13" y="65"/>
                  </a:cubicBezTo>
                  <a:cubicBezTo>
                    <a:pt x="12" y="66"/>
                    <a:pt x="10" y="65"/>
                    <a:pt x="10" y="64"/>
                  </a:cubicBezTo>
                  <a:cubicBezTo>
                    <a:pt x="9" y="63"/>
                    <a:pt x="10" y="62"/>
                    <a:pt x="11" y="62"/>
                  </a:cubicBezTo>
                  <a:cubicBezTo>
                    <a:pt x="11" y="62"/>
                    <a:pt x="11" y="62"/>
                    <a:pt x="11" y="62"/>
                  </a:cubicBezTo>
                  <a:cubicBezTo>
                    <a:pt x="17" y="59"/>
                    <a:pt x="24" y="57"/>
                    <a:pt x="34" y="57"/>
                  </a:cubicBezTo>
                  <a:cubicBezTo>
                    <a:pt x="34" y="42"/>
                    <a:pt x="34" y="42"/>
                    <a:pt x="34" y="42"/>
                  </a:cubicBezTo>
                  <a:cubicBezTo>
                    <a:pt x="27" y="42"/>
                    <a:pt x="22" y="43"/>
                    <a:pt x="17" y="44"/>
                  </a:cubicBezTo>
                  <a:cubicBezTo>
                    <a:pt x="16" y="45"/>
                    <a:pt x="14" y="45"/>
                    <a:pt x="13" y="46"/>
                  </a:cubicBezTo>
                  <a:cubicBezTo>
                    <a:pt x="12" y="47"/>
                    <a:pt x="10" y="46"/>
                    <a:pt x="10" y="45"/>
                  </a:cubicBezTo>
                  <a:cubicBezTo>
                    <a:pt x="9" y="44"/>
                    <a:pt x="10" y="43"/>
                    <a:pt x="11" y="43"/>
                  </a:cubicBezTo>
                  <a:cubicBezTo>
                    <a:pt x="11" y="43"/>
                    <a:pt x="11" y="43"/>
                    <a:pt x="11" y="43"/>
                  </a:cubicBezTo>
                  <a:cubicBezTo>
                    <a:pt x="17" y="40"/>
                    <a:pt x="24" y="38"/>
                    <a:pt x="34" y="38"/>
                  </a:cubicBezTo>
                  <a:cubicBezTo>
                    <a:pt x="34" y="23"/>
                    <a:pt x="34" y="23"/>
                    <a:pt x="34" y="23"/>
                  </a:cubicBezTo>
                  <a:cubicBezTo>
                    <a:pt x="27" y="23"/>
                    <a:pt x="22" y="24"/>
                    <a:pt x="17" y="25"/>
                  </a:cubicBezTo>
                  <a:cubicBezTo>
                    <a:pt x="15" y="26"/>
                    <a:pt x="14" y="26"/>
                    <a:pt x="13" y="27"/>
                  </a:cubicBezTo>
                  <a:cubicBezTo>
                    <a:pt x="12" y="27"/>
                    <a:pt x="10" y="27"/>
                    <a:pt x="10" y="26"/>
                  </a:cubicBezTo>
                  <a:cubicBezTo>
                    <a:pt x="9" y="25"/>
                    <a:pt x="10" y="24"/>
                    <a:pt x="11" y="23"/>
                  </a:cubicBezTo>
                  <a:cubicBezTo>
                    <a:pt x="11" y="23"/>
                    <a:pt x="11" y="23"/>
                    <a:pt x="11" y="23"/>
                  </a:cubicBezTo>
                  <a:cubicBezTo>
                    <a:pt x="17" y="21"/>
                    <a:pt x="24" y="19"/>
                    <a:pt x="34" y="19"/>
                  </a:cubicBezTo>
                  <a:cubicBezTo>
                    <a:pt x="34" y="0"/>
                    <a:pt x="34" y="0"/>
                    <a:pt x="34" y="0"/>
                  </a:cubicBezTo>
                  <a:cubicBezTo>
                    <a:pt x="19" y="0"/>
                    <a:pt x="6" y="3"/>
                    <a:pt x="2" y="15"/>
                  </a:cubicBezTo>
                  <a:cubicBezTo>
                    <a:pt x="0" y="19"/>
                    <a:pt x="0" y="26"/>
                    <a:pt x="0" y="31"/>
                  </a:cubicBezTo>
                  <a:cubicBezTo>
                    <a:pt x="0" y="53"/>
                    <a:pt x="0" y="116"/>
                    <a:pt x="0" y="138"/>
                  </a:cubicBezTo>
                  <a:cubicBezTo>
                    <a:pt x="0" y="142"/>
                    <a:pt x="0" y="142"/>
                    <a:pt x="1"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5" name="Freeform 28"/>
            <p:cNvSpPr>
              <a:spLocks noEditPoints="1"/>
            </p:cNvSpPr>
            <p:nvPr/>
          </p:nvSpPr>
          <p:spPr bwMode="auto">
            <a:xfrm>
              <a:off x="-5045075" y="3683000"/>
              <a:ext cx="250825" cy="533400"/>
            </a:xfrm>
            <a:custGeom>
              <a:avLst/>
              <a:gdLst>
                <a:gd name="T0" fmla="*/ 67 w 67"/>
                <a:gd name="T1" fmla="*/ 138 h 142"/>
                <a:gd name="T2" fmla="*/ 66 w 67"/>
                <a:gd name="T3" fmla="*/ 15 h 142"/>
                <a:gd name="T4" fmla="*/ 33 w 67"/>
                <a:gd name="T5" fmla="*/ 19 h 142"/>
                <a:gd name="T6" fmla="*/ 57 w 67"/>
                <a:gd name="T7" fmla="*/ 26 h 142"/>
                <a:gd name="T8" fmla="*/ 56 w 67"/>
                <a:gd name="T9" fmla="*/ 27 h 142"/>
                <a:gd name="T10" fmla="*/ 50 w 67"/>
                <a:gd name="T11" fmla="*/ 25 h 142"/>
                <a:gd name="T12" fmla="*/ 33 w 67"/>
                <a:gd name="T13" fmla="*/ 38 h 142"/>
                <a:gd name="T14" fmla="*/ 57 w 67"/>
                <a:gd name="T15" fmla="*/ 45 h 142"/>
                <a:gd name="T16" fmla="*/ 56 w 67"/>
                <a:gd name="T17" fmla="*/ 46 h 142"/>
                <a:gd name="T18" fmla="*/ 50 w 67"/>
                <a:gd name="T19" fmla="*/ 44 h 142"/>
                <a:gd name="T20" fmla="*/ 33 w 67"/>
                <a:gd name="T21" fmla="*/ 57 h 142"/>
                <a:gd name="T22" fmla="*/ 57 w 67"/>
                <a:gd name="T23" fmla="*/ 64 h 142"/>
                <a:gd name="T24" fmla="*/ 56 w 67"/>
                <a:gd name="T25" fmla="*/ 65 h 142"/>
                <a:gd name="T26" fmla="*/ 50 w 67"/>
                <a:gd name="T27" fmla="*/ 63 h 142"/>
                <a:gd name="T28" fmla="*/ 33 w 67"/>
                <a:gd name="T29" fmla="*/ 122 h 142"/>
                <a:gd name="T30" fmla="*/ 66 w 67"/>
                <a:gd name="T31" fmla="*/ 138 h 142"/>
                <a:gd name="T32" fmla="*/ 33 w 67"/>
                <a:gd name="T33" fmla="*/ 0 h 142"/>
                <a:gd name="T34" fmla="*/ 0 w 67"/>
                <a:gd name="T35" fmla="*/ 31 h 142"/>
                <a:gd name="T36" fmla="*/ 1 w 67"/>
                <a:gd name="T37" fmla="*/ 138 h 142"/>
                <a:gd name="T38" fmla="*/ 33 w 67"/>
                <a:gd name="T39" fmla="*/ 61 h 142"/>
                <a:gd name="T40" fmla="*/ 17 w 67"/>
                <a:gd name="T41" fmla="*/ 63 h 142"/>
                <a:gd name="T42" fmla="*/ 9 w 67"/>
                <a:gd name="T43" fmla="*/ 64 h 142"/>
                <a:gd name="T44" fmla="*/ 33 w 67"/>
                <a:gd name="T45" fmla="*/ 57 h 142"/>
                <a:gd name="T46" fmla="*/ 33 w 67"/>
                <a:gd name="T47" fmla="*/ 42 h 142"/>
                <a:gd name="T48" fmla="*/ 17 w 67"/>
                <a:gd name="T49" fmla="*/ 44 h 142"/>
                <a:gd name="T50" fmla="*/ 9 w 67"/>
                <a:gd name="T51" fmla="*/ 45 h 142"/>
                <a:gd name="T52" fmla="*/ 33 w 67"/>
                <a:gd name="T53" fmla="*/ 38 h 142"/>
                <a:gd name="T54" fmla="*/ 33 w 67"/>
                <a:gd name="T55" fmla="*/ 23 h 142"/>
                <a:gd name="T56" fmla="*/ 17 w 67"/>
                <a:gd name="T57" fmla="*/ 25 h 142"/>
                <a:gd name="T58" fmla="*/ 9 w 67"/>
                <a:gd name="T59" fmla="*/ 26 h 142"/>
                <a:gd name="T60" fmla="*/ 33 w 67"/>
                <a:gd name="T61" fmla="*/ 19 h 142"/>
                <a:gd name="T62" fmla="*/ 33 w 67"/>
                <a:gd name="T6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142">
                  <a:moveTo>
                    <a:pt x="66" y="138"/>
                  </a:moveTo>
                  <a:cubicBezTo>
                    <a:pt x="67" y="142"/>
                    <a:pt x="67" y="142"/>
                    <a:pt x="67" y="138"/>
                  </a:cubicBezTo>
                  <a:cubicBezTo>
                    <a:pt x="67" y="116"/>
                    <a:pt x="67" y="53"/>
                    <a:pt x="67" y="31"/>
                  </a:cubicBezTo>
                  <a:cubicBezTo>
                    <a:pt x="67" y="26"/>
                    <a:pt x="67" y="19"/>
                    <a:pt x="66" y="15"/>
                  </a:cubicBezTo>
                  <a:cubicBezTo>
                    <a:pt x="62" y="3"/>
                    <a:pt x="49" y="0"/>
                    <a:pt x="33" y="0"/>
                  </a:cubicBezTo>
                  <a:cubicBezTo>
                    <a:pt x="33" y="19"/>
                    <a:pt x="33" y="19"/>
                    <a:pt x="33" y="19"/>
                  </a:cubicBezTo>
                  <a:cubicBezTo>
                    <a:pt x="43" y="19"/>
                    <a:pt x="51" y="21"/>
                    <a:pt x="57" y="23"/>
                  </a:cubicBezTo>
                  <a:cubicBezTo>
                    <a:pt x="58" y="24"/>
                    <a:pt x="58" y="25"/>
                    <a:pt x="57" y="26"/>
                  </a:cubicBezTo>
                  <a:cubicBezTo>
                    <a:pt x="57" y="26"/>
                    <a:pt x="57" y="26"/>
                    <a:pt x="57" y="26"/>
                  </a:cubicBezTo>
                  <a:cubicBezTo>
                    <a:pt x="57" y="27"/>
                    <a:pt x="56" y="27"/>
                    <a:pt x="56" y="27"/>
                  </a:cubicBezTo>
                  <a:cubicBezTo>
                    <a:pt x="55" y="27"/>
                    <a:pt x="55" y="27"/>
                    <a:pt x="55" y="27"/>
                  </a:cubicBezTo>
                  <a:cubicBezTo>
                    <a:pt x="53" y="26"/>
                    <a:pt x="52" y="26"/>
                    <a:pt x="50" y="25"/>
                  </a:cubicBezTo>
                  <a:cubicBezTo>
                    <a:pt x="46" y="24"/>
                    <a:pt x="40" y="23"/>
                    <a:pt x="33" y="23"/>
                  </a:cubicBezTo>
                  <a:cubicBezTo>
                    <a:pt x="33" y="38"/>
                    <a:pt x="33" y="38"/>
                    <a:pt x="33" y="38"/>
                  </a:cubicBezTo>
                  <a:cubicBezTo>
                    <a:pt x="43" y="38"/>
                    <a:pt x="51" y="40"/>
                    <a:pt x="57" y="43"/>
                  </a:cubicBezTo>
                  <a:cubicBezTo>
                    <a:pt x="58" y="43"/>
                    <a:pt x="58" y="44"/>
                    <a:pt x="57" y="45"/>
                  </a:cubicBezTo>
                  <a:cubicBezTo>
                    <a:pt x="57" y="45"/>
                    <a:pt x="57" y="45"/>
                    <a:pt x="57" y="45"/>
                  </a:cubicBezTo>
                  <a:cubicBezTo>
                    <a:pt x="57" y="46"/>
                    <a:pt x="56" y="46"/>
                    <a:pt x="56" y="46"/>
                  </a:cubicBezTo>
                  <a:cubicBezTo>
                    <a:pt x="55" y="46"/>
                    <a:pt x="55" y="46"/>
                    <a:pt x="55" y="46"/>
                  </a:cubicBezTo>
                  <a:cubicBezTo>
                    <a:pt x="53" y="45"/>
                    <a:pt x="52" y="45"/>
                    <a:pt x="50" y="44"/>
                  </a:cubicBezTo>
                  <a:cubicBezTo>
                    <a:pt x="46" y="43"/>
                    <a:pt x="40" y="42"/>
                    <a:pt x="33" y="42"/>
                  </a:cubicBezTo>
                  <a:cubicBezTo>
                    <a:pt x="33" y="57"/>
                    <a:pt x="33" y="57"/>
                    <a:pt x="33" y="57"/>
                  </a:cubicBezTo>
                  <a:cubicBezTo>
                    <a:pt x="43" y="57"/>
                    <a:pt x="51" y="59"/>
                    <a:pt x="57" y="62"/>
                  </a:cubicBezTo>
                  <a:cubicBezTo>
                    <a:pt x="58" y="62"/>
                    <a:pt x="58" y="63"/>
                    <a:pt x="57" y="64"/>
                  </a:cubicBezTo>
                  <a:cubicBezTo>
                    <a:pt x="57" y="64"/>
                    <a:pt x="57" y="64"/>
                    <a:pt x="57" y="64"/>
                  </a:cubicBezTo>
                  <a:cubicBezTo>
                    <a:pt x="57" y="65"/>
                    <a:pt x="56" y="65"/>
                    <a:pt x="56" y="65"/>
                  </a:cubicBezTo>
                  <a:cubicBezTo>
                    <a:pt x="55" y="65"/>
                    <a:pt x="55" y="65"/>
                    <a:pt x="55" y="65"/>
                  </a:cubicBezTo>
                  <a:cubicBezTo>
                    <a:pt x="53" y="64"/>
                    <a:pt x="52" y="64"/>
                    <a:pt x="50" y="63"/>
                  </a:cubicBezTo>
                  <a:cubicBezTo>
                    <a:pt x="46" y="62"/>
                    <a:pt x="40" y="61"/>
                    <a:pt x="33" y="61"/>
                  </a:cubicBezTo>
                  <a:cubicBezTo>
                    <a:pt x="33" y="122"/>
                    <a:pt x="33" y="122"/>
                    <a:pt x="33" y="122"/>
                  </a:cubicBezTo>
                  <a:cubicBezTo>
                    <a:pt x="33" y="122"/>
                    <a:pt x="33" y="122"/>
                    <a:pt x="33" y="122"/>
                  </a:cubicBezTo>
                  <a:cubicBezTo>
                    <a:pt x="49" y="122"/>
                    <a:pt x="62" y="126"/>
                    <a:pt x="66" y="138"/>
                  </a:cubicBezTo>
                  <a:close/>
                  <a:moveTo>
                    <a:pt x="33" y="0"/>
                  </a:moveTo>
                  <a:cubicBezTo>
                    <a:pt x="33" y="0"/>
                    <a:pt x="33" y="0"/>
                    <a:pt x="33" y="0"/>
                  </a:cubicBezTo>
                  <a:cubicBezTo>
                    <a:pt x="18" y="0"/>
                    <a:pt x="5" y="3"/>
                    <a:pt x="1" y="15"/>
                  </a:cubicBezTo>
                  <a:cubicBezTo>
                    <a:pt x="0" y="19"/>
                    <a:pt x="0" y="26"/>
                    <a:pt x="0" y="31"/>
                  </a:cubicBezTo>
                  <a:cubicBezTo>
                    <a:pt x="0" y="53"/>
                    <a:pt x="0" y="116"/>
                    <a:pt x="0" y="138"/>
                  </a:cubicBezTo>
                  <a:cubicBezTo>
                    <a:pt x="0" y="142"/>
                    <a:pt x="0" y="142"/>
                    <a:pt x="1" y="138"/>
                  </a:cubicBezTo>
                  <a:cubicBezTo>
                    <a:pt x="5" y="126"/>
                    <a:pt x="18" y="122"/>
                    <a:pt x="33" y="122"/>
                  </a:cubicBezTo>
                  <a:cubicBezTo>
                    <a:pt x="33" y="61"/>
                    <a:pt x="33" y="61"/>
                    <a:pt x="33" y="61"/>
                  </a:cubicBezTo>
                  <a:cubicBezTo>
                    <a:pt x="33" y="61"/>
                    <a:pt x="33" y="61"/>
                    <a:pt x="33" y="61"/>
                  </a:cubicBezTo>
                  <a:cubicBezTo>
                    <a:pt x="27" y="61"/>
                    <a:pt x="21" y="62"/>
                    <a:pt x="17" y="63"/>
                  </a:cubicBezTo>
                  <a:cubicBezTo>
                    <a:pt x="15" y="64"/>
                    <a:pt x="13" y="64"/>
                    <a:pt x="12" y="65"/>
                  </a:cubicBezTo>
                  <a:cubicBezTo>
                    <a:pt x="11" y="66"/>
                    <a:pt x="10" y="65"/>
                    <a:pt x="9" y="64"/>
                  </a:cubicBezTo>
                  <a:cubicBezTo>
                    <a:pt x="9" y="63"/>
                    <a:pt x="9" y="62"/>
                    <a:pt x="10" y="62"/>
                  </a:cubicBezTo>
                  <a:cubicBezTo>
                    <a:pt x="16" y="59"/>
                    <a:pt x="24" y="57"/>
                    <a:pt x="33" y="57"/>
                  </a:cubicBezTo>
                  <a:cubicBezTo>
                    <a:pt x="33" y="57"/>
                    <a:pt x="33" y="57"/>
                    <a:pt x="33" y="57"/>
                  </a:cubicBezTo>
                  <a:cubicBezTo>
                    <a:pt x="33" y="42"/>
                    <a:pt x="33" y="42"/>
                    <a:pt x="33" y="42"/>
                  </a:cubicBezTo>
                  <a:cubicBezTo>
                    <a:pt x="33" y="42"/>
                    <a:pt x="33" y="42"/>
                    <a:pt x="33" y="42"/>
                  </a:cubicBezTo>
                  <a:cubicBezTo>
                    <a:pt x="27" y="42"/>
                    <a:pt x="21" y="43"/>
                    <a:pt x="17" y="44"/>
                  </a:cubicBezTo>
                  <a:cubicBezTo>
                    <a:pt x="15" y="45"/>
                    <a:pt x="13" y="45"/>
                    <a:pt x="12" y="46"/>
                  </a:cubicBezTo>
                  <a:cubicBezTo>
                    <a:pt x="11" y="47"/>
                    <a:pt x="10" y="46"/>
                    <a:pt x="9" y="45"/>
                  </a:cubicBezTo>
                  <a:cubicBezTo>
                    <a:pt x="9" y="44"/>
                    <a:pt x="9" y="43"/>
                    <a:pt x="10" y="43"/>
                  </a:cubicBezTo>
                  <a:cubicBezTo>
                    <a:pt x="16" y="40"/>
                    <a:pt x="24" y="38"/>
                    <a:pt x="33" y="38"/>
                  </a:cubicBezTo>
                  <a:cubicBezTo>
                    <a:pt x="33" y="38"/>
                    <a:pt x="33" y="38"/>
                    <a:pt x="33" y="38"/>
                  </a:cubicBezTo>
                  <a:cubicBezTo>
                    <a:pt x="33" y="23"/>
                    <a:pt x="33" y="23"/>
                    <a:pt x="33" y="23"/>
                  </a:cubicBezTo>
                  <a:cubicBezTo>
                    <a:pt x="33" y="23"/>
                    <a:pt x="33" y="23"/>
                    <a:pt x="33" y="23"/>
                  </a:cubicBezTo>
                  <a:cubicBezTo>
                    <a:pt x="27" y="23"/>
                    <a:pt x="21" y="24"/>
                    <a:pt x="17" y="25"/>
                  </a:cubicBezTo>
                  <a:cubicBezTo>
                    <a:pt x="15" y="26"/>
                    <a:pt x="13" y="26"/>
                    <a:pt x="12" y="27"/>
                  </a:cubicBezTo>
                  <a:cubicBezTo>
                    <a:pt x="11" y="27"/>
                    <a:pt x="10" y="27"/>
                    <a:pt x="9" y="26"/>
                  </a:cubicBezTo>
                  <a:cubicBezTo>
                    <a:pt x="9" y="25"/>
                    <a:pt x="9" y="24"/>
                    <a:pt x="10" y="23"/>
                  </a:cubicBezTo>
                  <a:cubicBezTo>
                    <a:pt x="16" y="21"/>
                    <a:pt x="24" y="19"/>
                    <a:pt x="33" y="19"/>
                  </a:cubicBezTo>
                  <a:cubicBezTo>
                    <a:pt x="33" y="19"/>
                    <a:pt x="33" y="19"/>
                    <a:pt x="33" y="19"/>
                  </a:cubicBez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6" name="Freeform 29"/>
            <p:cNvSpPr/>
            <p:nvPr/>
          </p:nvSpPr>
          <p:spPr bwMode="auto">
            <a:xfrm>
              <a:off x="-3678238" y="7881938"/>
              <a:ext cx="288925" cy="555625"/>
            </a:xfrm>
            <a:custGeom>
              <a:avLst/>
              <a:gdLst>
                <a:gd name="T0" fmla="*/ 77 w 77"/>
                <a:gd name="T1" fmla="*/ 109 h 148"/>
                <a:gd name="T2" fmla="*/ 77 w 77"/>
                <a:gd name="T3" fmla="*/ 35 h 148"/>
                <a:gd name="T4" fmla="*/ 45 w 77"/>
                <a:gd name="T5" fmla="*/ 0 h 148"/>
                <a:gd name="T6" fmla="*/ 31 w 77"/>
                <a:gd name="T7" fmla="*/ 0 h 148"/>
                <a:gd name="T8" fmla="*/ 0 w 77"/>
                <a:gd name="T9" fmla="*/ 35 h 148"/>
                <a:gd name="T10" fmla="*/ 0 w 77"/>
                <a:gd name="T11" fmla="*/ 118 h 148"/>
                <a:gd name="T12" fmla="*/ 29 w 77"/>
                <a:gd name="T13" fmla="*/ 148 h 148"/>
                <a:gd name="T14" fmla="*/ 30 w 77"/>
                <a:gd name="T15" fmla="*/ 148 h 148"/>
                <a:gd name="T16" fmla="*/ 60 w 77"/>
                <a:gd name="T17" fmla="*/ 118 h 148"/>
                <a:gd name="T18" fmla="*/ 60 w 77"/>
                <a:gd name="T19" fmla="*/ 61 h 148"/>
                <a:gd name="T20" fmla="*/ 40 w 77"/>
                <a:gd name="T21" fmla="*/ 39 h 148"/>
                <a:gd name="T22" fmla="*/ 37 w 77"/>
                <a:gd name="T23" fmla="*/ 39 h 148"/>
                <a:gd name="T24" fmla="*/ 17 w 77"/>
                <a:gd name="T25" fmla="*/ 61 h 148"/>
                <a:gd name="T26" fmla="*/ 17 w 77"/>
                <a:gd name="T27" fmla="*/ 109 h 148"/>
                <a:gd name="T28" fmla="*/ 29 w 77"/>
                <a:gd name="T29" fmla="*/ 109 h 148"/>
                <a:gd name="T30" fmla="*/ 29 w 77"/>
                <a:gd name="T31" fmla="*/ 61 h 148"/>
                <a:gd name="T32" fmla="*/ 37 w 77"/>
                <a:gd name="T33" fmla="*/ 51 h 148"/>
                <a:gd name="T34" fmla="*/ 40 w 77"/>
                <a:gd name="T35" fmla="*/ 51 h 148"/>
                <a:gd name="T36" fmla="*/ 49 w 77"/>
                <a:gd name="T37" fmla="*/ 61 h 148"/>
                <a:gd name="T38" fmla="*/ 49 w 77"/>
                <a:gd name="T39" fmla="*/ 118 h 148"/>
                <a:gd name="T40" fmla="*/ 30 w 77"/>
                <a:gd name="T41" fmla="*/ 137 h 148"/>
                <a:gd name="T42" fmla="*/ 16 w 77"/>
                <a:gd name="T43" fmla="*/ 130 h 148"/>
                <a:gd name="T44" fmla="*/ 11 w 77"/>
                <a:gd name="T45" fmla="*/ 112 h 148"/>
                <a:gd name="T46" fmla="*/ 11 w 77"/>
                <a:gd name="T47" fmla="*/ 35 h 148"/>
                <a:gd name="T48" fmla="*/ 31 w 77"/>
                <a:gd name="T49" fmla="*/ 11 h 148"/>
                <a:gd name="T50" fmla="*/ 45 w 77"/>
                <a:gd name="T51" fmla="*/ 11 h 148"/>
                <a:gd name="T52" fmla="*/ 66 w 77"/>
                <a:gd name="T53" fmla="*/ 35 h 148"/>
                <a:gd name="T54" fmla="*/ 66 w 77"/>
                <a:gd name="T55" fmla="*/ 109 h 148"/>
                <a:gd name="T56" fmla="*/ 77 w 77"/>
                <a:gd name="T57" fmla="*/ 109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148">
                  <a:moveTo>
                    <a:pt x="77" y="109"/>
                  </a:moveTo>
                  <a:cubicBezTo>
                    <a:pt x="77" y="35"/>
                    <a:pt x="77" y="35"/>
                    <a:pt x="77" y="35"/>
                  </a:cubicBezTo>
                  <a:cubicBezTo>
                    <a:pt x="77" y="14"/>
                    <a:pt x="64" y="0"/>
                    <a:pt x="45" y="0"/>
                  </a:cubicBezTo>
                  <a:cubicBezTo>
                    <a:pt x="31" y="0"/>
                    <a:pt x="31" y="0"/>
                    <a:pt x="31" y="0"/>
                  </a:cubicBezTo>
                  <a:cubicBezTo>
                    <a:pt x="12" y="0"/>
                    <a:pt x="0" y="14"/>
                    <a:pt x="0" y="35"/>
                  </a:cubicBezTo>
                  <a:cubicBezTo>
                    <a:pt x="0" y="35"/>
                    <a:pt x="0" y="118"/>
                    <a:pt x="0" y="118"/>
                  </a:cubicBezTo>
                  <a:cubicBezTo>
                    <a:pt x="0" y="134"/>
                    <a:pt x="13" y="148"/>
                    <a:pt x="29" y="148"/>
                  </a:cubicBezTo>
                  <a:cubicBezTo>
                    <a:pt x="30" y="148"/>
                    <a:pt x="30" y="148"/>
                    <a:pt x="30" y="148"/>
                  </a:cubicBezTo>
                  <a:cubicBezTo>
                    <a:pt x="47" y="148"/>
                    <a:pt x="60" y="135"/>
                    <a:pt x="60" y="118"/>
                  </a:cubicBezTo>
                  <a:cubicBezTo>
                    <a:pt x="60" y="61"/>
                    <a:pt x="60" y="61"/>
                    <a:pt x="60" y="61"/>
                  </a:cubicBezTo>
                  <a:cubicBezTo>
                    <a:pt x="60" y="49"/>
                    <a:pt x="51" y="39"/>
                    <a:pt x="40" y="39"/>
                  </a:cubicBezTo>
                  <a:cubicBezTo>
                    <a:pt x="37" y="39"/>
                    <a:pt x="37" y="39"/>
                    <a:pt x="37" y="39"/>
                  </a:cubicBezTo>
                  <a:cubicBezTo>
                    <a:pt x="26" y="39"/>
                    <a:pt x="17" y="49"/>
                    <a:pt x="17" y="61"/>
                  </a:cubicBezTo>
                  <a:cubicBezTo>
                    <a:pt x="17" y="109"/>
                    <a:pt x="17" y="109"/>
                    <a:pt x="17" y="109"/>
                  </a:cubicBezTo>
                  <a:cubicBezTo>
                    <a:pt x="29" y="109"/>
                    <a:pt x="29" y="109"/>
                    <a:pt x="29" y="109"/>
                  </a:cubicBezTo>
                  <a:cubicBezTo>
                    <a:pt x="29" y="61"/>
                    <a:pt x="29" y="61"/>
                    <a:pt x="29" y="61"/>
                  </a:cubicBezTo>
                  <a:cubicBezTo>
                    <a:pt x="29" y="56"/>
                    <a:pt x="31" y="51"/>
                    <a:pt x="37" y="51"/>
                  </a:cubicBezTo>
                  <a:cubicBezTo>
                    <a:pt x="40" y="51"/>
                    <a:pt x="40" y="51"/>
                    <a:pt x="40" y="51"/>
                  </a:cubicBezTo>
                  <a:cubicBezTo>
                    <a:pt x="45" y="51"/>
                    <a:pt x="49" y="55"/>
                    <a:pt x="49" y="61"/>
                  </a:cubicBezTo>
                  <a:cubicBezTo>
                    <a:pt x="49" y="118"/>
                    <a:pt x="49" y="118"/>
                    <a:pt x="49" y="118"/>
                  </a:cubicBezTo>
                  <a:cubicBezTo>
                    <a:pt x="49" y="128"/>
                    <a:pt x="41" y="137"/>
                    <a:pt x="30" y="137"/>
                  </a:cubicBezTo>
                  <a:cubicBezTo>
                    <a:pt x="24" y="137"/>
                    <a:pt x="19" y="134"/>
                    <a:pt x="16" y="130"/>
                  </a:cubicBezTo>
                  <a:cubicBezTo>
                    <a:pt x="13" y="127"/>
                    <a:pt x="11" y="121"/>
                    <a:pt x="11" y="112"/>
                  </a:cubicBezTo>
                  <a:cubicBezTo>
                    <a:pt x="11" y="35"/>
                    <a:pt x="11" y="35"/>
                    <a:pt x="11" y="35"/>
                  </a:cubicBezTo>
                  <a:cubicBezTo>
                    <a:pt x="11" y="17"/>
                    <a:pt x="21" y="11"/>
                    <a:pt x="31" y="11"/>
                  </a:cubicBezTo>
                  <a:cubicBezTo>
                    <a:pt x="45" y="11"/>
                    <a:pt x="45" y="11"/>
                    <a:pt x="45" y="11"/>
                  </a:cubicBezTo>
                  <a:cubicBezTo>
                    <a:pt x="60" y="11"/>
                    <a:pt x="66" y="23"/>
                    <a:pt x="66" y="35"/>
                  </a:cubicBezTo>
                  <a:cubicBezTo>
                    <a:pt x="66" y="109"/>
                    <a:pt x="66" y="109"/>
                    <a:pt x="66" y="109"/>
                  </a:cubicBezTo>
                  <a:lnTo>
                    <a:pt x="77" y="1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30"/>
            <p:cNvSpPr/>
            <p:nvPr/>
          </p:nvSpPr>
          <p:spPr bwMode="auto">
            <a:xfrm>
              <a:off x="-4321175" y="4551363"/>
              <a:ext cx="312738" cy="311150"/>
            </a:xfrm>
            <a:custGeom>
              <a:avLst/>
              <a:gdLst>
                <a:gd name="T0" fmla="*/ 39 w 83"/>
                <a:gd name="T1" fmla="*/ 83 h 83"/>
                <a:gd name="T2" fmla="*/ 41 w 83"/>
                <a:gd name="T3" fmla="*/ 83 h 83"/>
                <a:gd name="T4" fmla="*/ 83 w 83"/>
                <a:gd name="T5" fmla="*/ 42 h 83"/>
                <a:gd name="T6" fmla="*/ 41 w 83"/>
                <a:gd name="T7" fmla="*/ 0 h 83"/>
                <a:gd name="T8" fmla="*/ 0 w 83"/>
                <a:gd name="T9" fmla="*/ 41 h 83"/>
                <a:gd name="T10" fmla="*/ 23 w 83"/>
                <a:gd name="T11" fmla="*/ 55 h 83"/>
                <a:gd name="T12" fmla="*/ 39 w 83"/>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83" h="83">
                  <a:moveTo>
                    <a:pt x="39" y="83"/>
                  </a:moveTo>
                  <a:cubicBezTo>
                    <a:pt x="40" y="83"/>
                    <a:pt x="40" y="83"/>
                    <a:pt x="41" y="83"/>
                  </a:cubicBezTo>
                  <a:cubicBezTo>
                    <a:pt x="64" y="83"/>
                    <a:pt x="83" y="65"/>
                    <a:pt x="83" y="42"/>
                  </a:cubicBezTo>
                  <a:cubicBezTo>
                    <a:pt x="83" y="19"/>
                    <a:pt x="64" y="0"/>
                    <a:pt x="41" y="0"/>
                  </a:cubicBezTo>
                  <a:cubicBezTo>
                    <a:pt x="19" y="0"/>
                    <a:pt x="0" y="18"/>
                    <a:pt x="0" y="41"/>
                  </a:cubicBezTo>
                  <a:cubicBezTo>
                    <a:pt x="8" y="44"/>
                    <a:pt x="16" y="49"/>
                    <a:pt x="23" y="55"/>
                  </a:cubicBezTo>
                  <a:cubicBezTo>
                    <a:pt x="31" y="63"/>
                    <a:pt x="36" y="73"/>
                    <a:pt x="39"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31"/>
            <p:cNvSpPr/>
            <p:nvPr/>
          </p:nvSpPr>
          <p:spPr bwMode="auto">
            <a:xfrm>
              <a:off x="-4208463" y="4464050"/>
              <a:ext cx="87313" cy="68263"/>
            </a:xfrm>
            <a:custGeom>
              <a:avLst/>
              <a:gdLst>
                <a:gd name="T0" fmla="*/ 55 w 55"/>
                <a:gd name="T1" fmla="*/ 43 h 43"/>
                <a:gd name="T2" fmla="*/ 26 w 55"/>
                <a:gd name="T3" fmla="*/ 0 h 43"/>
                <a:gd name="T4" fmla="*/ 0 w 55"/>
                <a:gd name="T5" fmla="*/ 43 h 43"/>
                <a:gd name="T6" fmla="*/ 55 w 55"/>
                <a:gd name="T7" fmla="*/ 43 h 43"/>
              </a:gdLst>
              <a:ahLst/>
              <a:cxnLst>
                <a:cxn ang="0">
                  <a:pos x="T0" y="T1"/>
                </a:cxn>
                <a:cxn ang="0">
                  <a:pos x="T2" y="T3"/>
                </a:cxn>
                <a:cxn ang="0">
                  <a:pos x="T4" y="T5"/>
                </a:cxn>
                <a:cxn ang="0">
                  <a:pos x="T6" y="T7"/>
                </a:cxn>
              </a:cxnLst>
              <a:rect l="0" t="0" r="r" b="b"/>
              <a:pathLst>
                <a:path w="55" h="43">
                  <a:moveTo>
                    <a:pt x="55" y="43"/>
                  </a:moveTo>
                  <a:lnTo>
                    <a:pt x="26" y="0"/>
                  </a:lnTo>
                  <a:lnTo>
                    <a:pt x="0" y="43"/>
                  </a:lnTo>
                  <a:lnTo>
                    <a:pt x="55"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32"/>
            <p:cNvSpPr/>
            <p:nvPr/>
          </p:nvSpPr>
          <p:spPr bwMode="auto">
            <a:xfrm>
              <a:off x="-3989388" y="4664075"/>
              <a:ext cx="66675" cy="88900"/>
            </a:xfrm>
            <a:custGeom>
              <a:avLst/>
              <a:gdLst>
                <a:gd name="T0" fmla="*/ 0 w 42"/>
                <a:gd name="T1" fmla="*/ 56 h 56"/>
                <a:gd name="T2" fmla="*/ 42 w 42"/>
                <a:gd name="T3" fmla="*/ 28 h 56"/>
                <a:gd name="T4" fmla="*/ 0 w 42"/>
                <a:gd name="T5" fmla="*/ 0 h 56"/>
                <a:gd name="T6" fmla="*/ 0 w 42"/>
                <a:gd name="T7" fmla="*/ 56 h 56"/>
              </a:gdLst>
              <a:ahLst/>
              <a:cxnLst>
                <a:cxn ang="0">
                  <a:pos x="T0" y="T1"/>
                </a:cxn>
                <a:cxn ang="0">
                  <a:pos x="T2" y="T3"/>
                </a:cxn>
                <a:cxn ang="0">
                  <a:pos x="T4" y="T5"/>
                </a:cxn>
                <a:cxn ang="0">
                  <a:pos x="T6" y="T7"/>
                </a:cxn>
              </a:cxnLst>
              <a:rect l="0" t="0" r="r" b="b"/>
              <a:pathLst>
                <a:path w="42" h="56">
                  <a:moveTo>
                    <a:pt x="0" y="56"/>
                  </a:moveTo>
                  <a:lnTo>
                    <a:pt x="42" y="28"/>
                  </a:lnTo>
                  <a:lnTo>
                    <a:pt x="0" y="0"/>
                  </a:lnTo>
                  <a:lnTo>
                    <a:pt x="0"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33"/>
            <p:cNvSpPr/>
            <p:nvPr/>
          </p:nvSpPr>
          <p:spPr bwMode="auto">
            <a:xfrm>
              <a:off x="-4384675" y="4664075"/>
              <a:ext cx="41275" cy="33338"/>
            </a:xfrm>
            <a:custGeom>
              <a:avLst/>
              <a:gdLst>
                <a:gd name="T0" fmla="*/ 11 w 11"/>
                <a:gd name="T1" fmla="*/ 0 h 9"/>
                <a:gd name="T2" fmla="*/ 0 w 11"/>
                <a:gd name="T3" fmla="*/ 8 h 9"/>
                <a:gd name="T4" fmla="*/ 11 w 11"/>
                <a:gd name="T5" fmla="*/ 9 h 9"/>
                <a:gd name="T6" fmla="*/ 11 w 11"/>
                <a:gd name="T7" fmla="*/ 0 h 9"/>
              </a:gdLst>
              <a:ahLst/>
              <a:cxnLst>
                <a:cxn ang="0">
                  <a:pos x="T0" y="T1"/>
                </a:cxn>
                <a:cxn ang="0">
                  <a:pos x="T2" y="T3"/>
                </a:cxn>
                <a:cxn ang="0">
                  <a:pos x="T4" y="T5"/>
                </a:cxn>
                <a:cxn ang="0">
                  <a:pos x="T6" y="T7"/>
                </a:cxn>
              </a:cxnLst>
              <a:rect l="0" t="0" r="r" b="b"/>
              <a:pathLst>
                <a:path w="11" h="9">
                  <a:moveTo>
                    <a:pt x="11" y="0"/>
                  </a:moveTo>
                  <a:cubicBezTo>
                    <a:pt x="0" y="8"/>
                    <a:pt x="0" y="8"/>
                    <a:pt x="0" y="8"/>
                  </a:cubicBezTo>
                  <a:cubicBezTo>
                    <a:pt x="4" y="8"/>
                    <a:pt x="8" y="8"/>
                    <a:pt x="11" y="9"/>
                  </a:cubicBez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34"/>
            <p:cNvSpPr/>
            <p:nvPr/>
          </p:nvSpPr>
          <p:spPr bwMode="auto">
            <a:xfrm>
              <a:off x="-4071938" y="4535488"/>
              <a:ext cx="77788" cy="79375"/>
            </a:xfrm>
            <a:custGeom>
              <a:avLst/>
              <a:gdLst>
                <a:gd name="T0" fmla="*/ 0 w 49"/>
                <a:gd name="T1" fmla="*/ 12 h 50"/>
                <a:gd name="T2" fmla="*/ 37 w 49"/>
                <a:gd name="T3" fmla="*/ 50 h 50"/>
                <a:gd name="T4" fmla="*/ 49 w 49"/>
                <a:gd name="T5" fmla="*/ 0 h 50"/>
                <a:gd name="T6" fmla="*/ 0 w 49"/>
                <a:gd name="T7" fmla="*/ 12 h 50"/>
              </a:gdLst>
              <a:ahLst/>
              <a:cxnLst>
                <a:cxn ang="0">
                  <a:pos x="T0" y="T1"/>
                </a:cxn>
                <a:cxn ang="0">
                  <a:pos x="T2" y="T3"/>
                </a:cxn>
                <a:cxn ang="0">
                  <a:pos x="T4" y="T5"/>
                </a:cxn>
                <a:cxn ang="0">
                  <a:pos x="T6" y="T7"/>
                </a:cxn>
              </a:cxnLst>
              <a:rect l="0" t="0" r="r" b="b"/>
              <a:pathLst>
                <a:path w="49" h="50">
                  <a:moveTo>
                    <a:pt x="0" y="12"/>
                  </a:moveTo>
                  <a:lnTo>
                    <a:pt x="37" y="50"/>
                  </a:lnTo>
                  <a:lnTo>
                    <a:pt x="49" y="0"/>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35"/>
            <p:cNvSpPr/>
            <p:nvPr/>
          </p:nvSpPr>
          <p:spPr bwMode="auto">
            <a:xfrm>
              <a:off x="-4071938" y="4802188"/>
              <a:ext cx="77788" cy="79375"/>
            </a:xfrm>
            <a:custGeom>
              <a:avLst/>
              <a:gdLst>
                <a:gd name="T0" fmla="*/ 37 w 49"/>
                <a:gd name="T1" fmla="*/ 0 h 50"/>
                <a:gd name="T2" fmla="*/ 0 w 49"/>
                <a:gd name="T3" fmla="*/ 38 h 50"/>
                <a:gd name="T4" fmla="*/ 49 w 49"/>
                <a:gd name="T5" fmla="*/ 50 h 50"/>
                <a:gd name="T6" fmla="*/ 37 w 49"/>
                <a:gd name="T7" fmla="*/ 0 h 50"/>
              </a:gdLst>
              <a:ahLst/>
              <a:cxnLst>
                <a:cxn ang="0">
                  <a:pos x="T0" y="T1"/>
                </a:cxn>
                <a:cxn ang="0">
                  <a:pos x="T2" y="T3"/>
                </a:cxn>
                <a:cxn ang="0">
                  <a:pos x="T4" y="T5"/>
                </a:cxn>
                <a:cxn ang="0">
                  <a:pos x="T6" y="T7"/>
                </a:cxn>
              </a:cxnLst>
              <a:rect l="0" t="0" r="r" b="b"/>
              <a:pathLst>
                <a:path w="49" h="50">
                  <a:moveTo>
                    <a:pt x="37" y="0"/>
                  </a:moveTo>
                  <a:lnTo>
                    <a:pt x="0" y="38"/>
                  </a:lnTo>
                  <a:lnTo>
                    <a:pt x="49" y="50"/>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36"/>
            <p:cNvSpPr/>
            <p:nvPr/>
          </p:nvSpPr>
          <p:spPr bwMode="auto">
            <a:xfrm>
              <a:off x="-4340225" y="4535488"/>
              <a:ext cx="79375" cy="79375"/>
            </a:xfrm>
            <a:custGeom>
              <a:avLst/>
              <a:gdLst>
                <a:gd name="T0" fmla="*/ 12 w 50"/>
                <a:gd name="T1" fmla="*/ 50 h 50"/>
                <a:gd name="T2" fmla="*/ 50 w 50"/>
                <a:gd name="T3" fmla="*/ 12 h 50"/>
                <a:gd name="T4" fmla="*/ 0 w 50"/>
                <a:gd name="T5" fmla="*/ 0 h 50"/>
                <a:gd name="T6" fmla="*/ 12 w 50"/>
                <a:gd name="T7" fmla="*/ 50 h 50"/>
              </a:gdLst>
              <a:ahLst/>
              <a:cxnLst>
                <a:cxn ang="0">
                  <a:pos x="T0" y="T1"/>
                </a:cxn>
                <a:cxn ang="0">
                  <a:pos x="T2" y="T3"/>
                </a:cxn>
                <a:cxn ang="0">
                  <a:pos x="T4" y="T5"/>
                </a:cxn>
                <a:cxn ang="0">
                  <a:pos x="T6" y="T7"/>
                </a:cxn>
              </a:cxnLst>
              <a:rect l="0" t="0" r="r" b="b"/>
              <a:pathLst>
                <a:path w="50" h="50">
                  <a:moveTo>
                    <a:pt x="12" y="50"/>
                  </a:moveTo>
                  <a:lnTo>
                    <a:pt x="50" y="12"/>
                  </a:lnTo>
                  <a:lnTo>
                    <a:pt x="0" y="0"/>
                  </a:lnTo>
                  <a:lnTo>
                    <a:pt x="12"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4" name="Freeform 37"/>
            <p:cNvSpPr/>
            <p:nvPr/>
          </p:nvSpPr>
          <p:spPr bwMode="auto">
            <a:xfrm>
              <a:off x="-4670425" y="4711700"/>
              <a:ext cx="684213" cy="417513"/>
            </a:xfrm>
            <a:custGeom>
              <a:avLst/>
              <a:gdLst>
                <a:gd name="T0" fmla="*/ 149 w 182"/>
                <a:gd name="T1" fmla="*/ 47 h 111"/>
                <a:gd name="T2" fmla="*/ 145 w 182"/>
                <a:gd name="T3" fmla="*/ 47 h 111"/>
                <a:gd name="T4" fmla="*/ 129 w 182"/>
                <a:gd name="T5" fmla="*/ 54 h 111"/>
                <a:gd name="T6" fmla="*/ 128 w 182"/>
                <a:gd name="T7" fmla="*/ 46 h 111"/>
                <a:gd name="T8" fmla="*/ 126 w 182"/>
                <a:gd name="T9" fmla="*/ 40 h 111"/>
                <a:gd name="T10" fmla="*/ 93 w 182"/>
                <a:gd name="T11" fmla="*/ 4 h 111"/>
                <a:gd name="T12" fmla="*/ 87 w 182"/>
                <a:gd name="T13" fmla="*/ 2 h 111"/>
                <a:gd name="T14" fmla="*/ 73 w 182"/>
                <a:gd name="T15" fmla="*/ 0 h 111"/>
                <a:gd name="T16" fmla="*/ 71 w 182"/>
                <a:gd name="T17" fmla="*/ 0 h 111"/>
                <a:gd name="T18" fmla="*/ 17 w 182"/>
                <a:gd name="T19" fmla="*/ 56 h 111"/>
                <a:gd name="T20" fmla="*/ 20 w 182"/>
                <a:gd name="T21" fmla="*/ 72 h 111"/>
                <a:gd name="T22" fmla="*/ 0 w 182"/>
                <a:gd name="T23" fmla="*/ 92 h 111"/>
                <a:gd name="T24" fmla="*/ 20 w 182"/>
                <a:gd name="T25" fmla="*/ 111 h 111"/>
                <a:gd name="T26" fmla="*/ 73 w 182"/>
                <a:gd name="T27" fmla="*/ 111 h 111"/>
                <a:gd name="T28" fmla="*/ 75 w 182"/>
                <a:gd name="T29" fmla="*/ 111 h 111"/>
                <a:gd name="T30" fmla="*/ 149 w 182"/>
                <a:gd name="T31" fmla="*/ 111 h 111"/>
                <a:gd name="T32" fmla="*/ 182 w 182"/>
                <a:gd name="T33" fmla="*/ 79 h 111"/>
                <a:gd name="T34" fmla="*/ 149 w 182"/>
                <a:gd name="T35" fmla="*/ 4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 h="111">
                  <a:moveTo>
                    <a:pt x="149" y="47"/>
                  </a:moveTo>
                  <a:cubicBezTo>
                    <a:pt x="148" y="47"/>
                    <a:pt x="146" y="47"/>
                    <a:pt x="145" y="47"/>
                  </a:cubicBezTo>
                  <a:cubicBezTo>
                    <a:pt x="139" y="48"/>
                    <a:pt x="133" y="51"/>
                    <a:pt x="129" y="54"/>
                  </a:cubicBezTo>
                  <a:cubicBezTo>
                    <a:pt x="129" y="51"/>
                    <a:pt x="128" y="49"/>
                    <a:pt x="128" y="46"/>
                  </a:cubicBezTo>
                  <a:cubicBezTo>
                    <a:pt x="127" y="44"/>
                    <a:pt x="127" y="42"/>
                    <a:pt x="126" y="40"/>
                  </a:cubicBezTo>
                  <a:cubicBezTo>
                    <a:pt x="121" y="23"/>
                    <a:pt x="109" y="10"/>
                    <a:pt x="93" y="4"/>
                  </a:cubicBezTo>
                  <a:cubicBezTo>
                    <a:pt x="91" y="3"/>
                    <a:pt x="89" y="2"/>
                    <a:pt x="87" y="2"/>
                  </a:cubicBezTo>
                  <a:cubicBezTo>
                    <a:pt x="83" y="0"/>
                    <a:pt x="78" y="0"/>
                    <a:pt x="73" y="0"/>
                  </a:cubicBezTo>
                  <a:cubicBezTo>
                    <a:pt x="72" y="0"/>
                    <a:pt x="71" y="0"/>
                    <a:pt x="71" y="0"/>
                  </a:cubicBezTo>
                  <a:cubicBezTo>
                    <a:pt x="41" y="1"/>
                    <a:pt x="17" y="26"/>
                    <a:pt x="17" y="56"/>
                  </a:cubicBezTo>
                  <a:cubicBezTo>
                    <a:pt x="17" y="61"/>
                    <a:pt x="18" y="67"/>
                    <a:pt x="20" y="72"/>
                  </a:cubicBezTo>
                  <a:cubicBezTo>
                    <a:pt x="9" y="72"/>
                    <a:pt x="0" y="81"/>
                    <a:pt x="0" y="92"/>
                  </a:cubicBezTo>
                  <a:cubicBezTo>
                    <a:pt x="0" y="102"/>
                    <a:pt x="9" y="111"/>
                    <a:pt x="20" y="111"/>
                  </a:cubicBezTo>
                  <a:cubicBezTo>
                    <a:pt x="73" y="111"/>
                    <a:pt x="73" y="111"/>
                    <a:pt x="73" y="111"/>
                  </a:cubicBezTo>
                  <a:cubicBezTo>
                    <a:pt x="75" y="111"/>
                    <a:pt x="75" y="111"/>
                    <a:pt x="75" y="111"/>
                  </a:cubicBezTo>
                  <a:cubicBezTo>
                    <a:pt x="149" y="111"/>
                    <a:pt x="149" y="111"/>
                    <a:pt x="149" y="111"/>
                  </a:cubicBezTo>
                  <a:cubicBezTo>
                    <a:pt x="167" y="111"/>
                    <a:pt x="182" y="97"/>
                    <a:pt x="182" y="79"/>
                  </a:cubicBezTo>
                  <a:cubicBezTo>
                    <a:pt x="182" y="61"/>
                    <a:pt x="167" y="47"/>
                    <a:pt x="149"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38"/>
            <p:cNvSpPr/>
            <p:nvPr/>
          </p:nvSpPr>
          <p:spPr bwMode="auto">
            <a:xfrm>
              <a:off x="-5305425" y="5665788"/>
              <a:ext cx="473075" cy="288925"/>
            </a:xfrm>
            <a:custGeom>
              <a:avLst/>
              <a:gdLst>
                <a:gd name="T0" fmla="*/ 14 w 126"/>
                <a:gd name="T1" fmla="*/ 77 h 77"/>
                <a:gd name="T2" fmla="*/ 46 w 126"/>
                <a:gd name="T3" fmla="*/ 77 h 77"/>
                <a:gd name="T4" fmla="*/ 89 w 126"/>
                <a:gd name="T5" fmla="*/ 51 h 77"/>
                <a:gd name="T6" fmla="*/ 123 w 126"/>
                <a:gd name="T7" fmla="*/ 65 h 77"/>
                <a:gd name="T8" fmla="*/ 123 w 126"/>
                <a:gd name="T9" fmla="*/ 65 h 77"/>
                <a:gd name="T10" fmla="*/ 126 w 126"/>
                <a:gd name="T11" fmla="*/ 55 h 77"/>
                <a:gd name="T12" fmla="*/ 104 w 126"/>
                <a:gd name="T13" fmla="*/ 32 h 77"/>
                <a:gd name="T14" fmla="*/ 89 w 126"/>
                <a:gd name="T15" fmla="*/ 38 h 77"/>
                <a:gd name="T16" fmla="*/ 51 w 126"/>
                <a:gd name="T17" fmla="*/ 0 h 77"/>
                <a:gd name="T18" fmla="*/ 12 w 126"/>
                <a:gd name="T19" fmla="*/ 38 h 77"/>
                <a:gd name="T20" fmla="*/ 14 w 126"/>
                <a:gd name="T21" fmla="*/ 50 h 77"/>
                <a:gd name="T22" fmla="*/ 0 w 126"/>
                <a:gd name="T23" fmla="*/ 63 h 77"/>
                <a:gd name="T24" fmla="*/ 14 w 126"/>
                <a:gd name="T2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77">
                  <a:moveTo>
                    <a:pt x="14" y="77"/>
                  </a:moveTo>
                  <a:cubicBezTo>
                    <a:pt x="46" y="77"/>
                    <a:pt x="46" y="77"/>
                    <a:pt x="46" y="77"/>
                  </a:cubicBezTo>
                  <a:cubicBezTo>
                    <a:pt x="54" y="62"/>
                    <a:pt x="70" y="51"/>
                    <a:pt x="89" y="51"/>
                  </a:cubicBezTo>
                  <a:cubicBezTo>
                    <a:pt x="102" y="51"/>
                    <a:pt x="114" y="56"/>
                    <a:pt x="123" y="65"/>
                  </a:cubicBezTo>
                  <a:cubicBezTo>
                    <a:pt x="123" y="65"/>
                    <a:pt x="123" y="65"/>
                    <a:pt x="123" y="65"/>
                  </a:cubicBezTo>
                  <a:cubicBezTo>
                    <a:pt x="125" y="62"/>
                    <a:pt x="126" y="59"/>
                    <a:pt x="126" y="55"/>
                  </a:cubicBezTo>
                  <a:cubicBezTo>
                    <a:pt x="126" y="42"/>
                    <a:pt x="116" y="32"/>
                    <a:pt x="104" y="32"/>
                  </a:cubicBezTo>
                  <a:cubicBezTo>
                    <a:pt x="98" y="32"/>
                    <a:pt x="93" y="34"/>
                    <a:pt x="89" y="38"/>
                  </a:cubicBezTo>
                  <a:cubicBezTo>
                    <a:pt x="89" y="16"/>
                    <a:pt x="72" y="0"/>
                    <a:pt x="51" y="0"/>
                  </a:cubicBezTo>
                  <a:cubicBezTo>
                    <a:pt x="29" y="0"/>
                    <a:pt x="12" y="17"/>
                    <a:pt x="12" y="38"/>
                  </a:cubicBezTo>
                  <a:cubicBezTo>
                    <a:pt x="12" y="42"/>
                    <a:pt x="13" y="46"/>
                    <a:pt x="14" y="50"/>
                  </a:cubicBezTo>
                  <a:cubicBezTo>
                    <a:pt x="6" y="50"/>
                    <a:pt x="0" y="56"/>
                    <a:pt x="0" y="63"/>
                  </a:cubicBezTo>
                  <a:cubicBezTo>
                    <a:pt x="0" y="71"/>
                    <a:pt x="6" y="77"/>
                    <a:pt x="14"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39"/>
            <p:cNvSpPr/>
            <p:nvPr/>
          </p:nvSpPr>
          <p:spPr bwMode="auto">
            <a:xfrm>
              <a:off x="-5184775" y="5872163"/>
              <a:ext cx="536575" cy="330200"/>
            </a:xfrm>
            <a:custGeom>
              <a:avLst/>
              <a:gdLst>
                <a:gd name="T0" fmla="*/ 117 w 143"/>
                <a:gd name="T1" fmla="*/ 38 h 88"/>
                <a:gd name="T2" fmla="*/ 101 w 143"/>
                <a:gd name="T3" fmla="*/ 44 h 88"/>
                <a:gd name="T4" fmla="*/ 89 w 143"/>
                <a:gd name="T5" fmla="*/ 14 h 88"/>
                <a:gd name="T6" fmla="*/ 57 w 143"/>
                <a:gd name="T7" fmla="*/ 0 h 88"/>
                <a:gd name="T8" fmla="*/ 19 w 143"/>
                <a:gd name="T9" fmla="*/ 22 h 88"/>
                <a:gd name="T10" fmla="*/ 13 w 143"/>
                <a:gd name="T11" fmla="*/ 44 h 88"/>
                <a:gd name="T12" fmla="*/ 15 w 143"/>
                <a:gd name="T13" fmla="*/ 57 h 88"/>
                <a:gd name="T14" fmla="*/ 0 w 143"/>
                <a:gd name="T15" fmla="*/ 73 h 88"/>
                <a:gd name="T16" fmla="*/ 15 w 143"/>
                <a:gd name="T17" fmla="*/ 88 h 88"/>
                <a:gd name="T18" fmla="*/ 57 w 143"/>
                <a:gd name="T19" fmla="*/ 88 h 88"/>
                <a:gd name="T20" fmla="*/ 59 w 143"/>
                <a:gd name="T21" fmla="*/ 88 h 88"/>
                <a:gd name="T22" fmla="*/ 117 w 143"/>
                <a:gd name="T23" fmla="*/ 88 h 88"/>
                <a:gd name="T24" fmla="*/ 143 w 143"/>
                <a:gd name="T25" fmla="*/ 63 h 88"/>
                <a:gd name="T26" fmla="*/ 117 w 143"/>
                <a:gd name="T27"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88">
                  <a:moveTo>
                    <a:pt x="117" y="38"/>
                  </a:moveTo>
                  <a:cubicBezTo>
                    <a:pt x="111" y="38"/>
                    <a:pt x="105" y="40"/>
                    <a:pt x="101" y="44"/>
                  </a:cubicBezTo>
                  <a:cubicBezTo>
                    <a:pt x="101" y="32"/>
                    <a:pt x="96" y="22"/>
                    <a:pt x="89" y="14"/>
                  </a:cubicBezTo>
                  <a:cubicBezTo>
                    <a:pt x="81" y="6"/>
                    <a:pt x="69" y="0"/>
                    <a:pt x="57" y="0"/>
                  </a:cubicBezTo>
                  <a:cubicBezTo>
                    <a:pt x="41" y="0"/>
                    <a:pt x="27" y="9"/>
                    <a:pt x="19" y="22"/>
                  </a:cubicBezTo>
                  <a:cubicBezTo>
                    <a:pt x="15" y="29"/>
                    <a:pt x="13" y="36"/>
                    <a:pt x="13" y="44"/>
                  </a:cubicBezTo>
                  <a:cubicBezTo>
                    <a:pt x="13" y="49"/>
                    <a:pt x="13" y="53"/>
                    <a:pt x="15" y="57"/>
                  </a:cubicBezTo>
                  <a:cubicBezTo>
                    <a:pt x="6" y="58"/>
                    <a:pt x="0" y="64"/>
                    <a:pt x="0" y="73"/>
                  </a:cubicBezTo>
                  <a:cubicBezTo>
                    <a:pt x="0" y="81"/>
                    <a:pt x="6" y="88"/>
                    <a:pt x="15" y="88"/>
                  </a:cubicBezTo>
                  <a:cubicBezTo>
                    <a:pt x="57" y="88"/>
                    <a:pt x="57" y="88"/>
                    <a:pt x="57" y="88"/>
                  </a:cubicBezTo>
                  <a:cubicBezTo>
                    <a:pt x="59" y="88"/>
                    <a:pt x="59" y="88"/>
                    <a:pt x="59" y="88"/>
                  </a:cubicBezTo>
                  <a:cubicBezTo>
                    <a:pt x="117" y="88"/>
                    <a:pt x="117" y="88"/>
                    <a:pt x="117" y="88"/>
                  </a:cubicBezTo>
                  <a:cubicBezTo>
                    <a:pt x="131" y="88"/>
                    <a:pt x="143" y="77"/>
                    <a:pt x="143" y="63"/>
                  </a:cubicBezTo>
                  <a:cubicBezTo>
                    <a:pt x="143" y="49"/>
                    <a:pt x="131" y="38"/>
                    <a:pt x="117"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40"/>
            <p:cNvSpPr/>
            <p:nvPr/>
          </p:nvSpPr>
          <p:spPr bwMode="auto">
            <a:xfrm>
              <a:off x="-2963863" y="1122363"/>
              <a:ext cx="49213" cy="500063"/>
            </a:xfrm>
            <a:custGeom>
              <a:avLst/>
              <a:gdLst>
                <a:gd name="T0" fmla="*/ 0 w 13"/>
                <a:gd name="T1" fmla="*/ 0 h 133"/>
                <a:gd name="T2" fmla="*/ 0 w 13"/>
                <a:gd name="T3" fmla="*/ 133 h 133"/>
                <a:gd name="T4" fmla="*/ 13 w 13"/>
                <a:gd name="T5" fmla="*/ 133 h 133"/>
                <a:gd name="T6" fmla="*/ 13 w 13"/>
                <a:gd name="T7" fmla="*/ 0 h 133"/>
                <a:gd name="T8" fmla="*/ 7 w 13"/>
                <a:gd name="T9" fmla="*/ 1 h 133"/>
                <a:gd name="T10" fmla="*/ 0 w 13"/>
                <a:gd name="T11" fmla="*/ 0 h 133"/>
              </a:gdLst>
              <a:ahLst/>
              <a:cxnLst>
                <a:cxn ang="0">
                  <a:pos x="T0" y="T1"/>
                </a:cxn>
                <a:cxn ang="0">
                  <a:pos x="T2" y="T3"/>
                </a:cxn>
                <a:cxn ang="0">
                  <a:pos x="T4" y="T5"/>
                </a:cxn>
                <a:cxn ang="0">
                  <a:pos x="T6" y="T7"/>
                </a:cxn>
                <a:cxn ang="0">
                  <a:pos x="T8" y="T9"/>
                </a:cxn>
                <a:cxn ang="0">
                  <a:pos x="T10" y="T11"/>
                </a:cxn>
              </a:cxnLst>
              <a:rect l="0" t="0" r="r" b="b"/>
              <a:pathLst>
                <a:path w="13" h="133">
                  <a:moveTo>
                    <a:pt x="0" y="0"/>
                  </a:moveTo>
                  <a:cubicBezTo>
                    <a:pt x="0" y="133"/>
                    <a:pt x="0" y="133"/>
                    <a:pt x="0" y="133"/>
                  </a:cubicBezTo>
                  <a:cubicBezTo>
                    <a:pt x="13" y="133"/>
                    <a:pt x="13" y="133"/>
                    <a:pt x="13" y="133"/>
                  </a:cubicBezTo>
                  <a:cubicBezTo>
                    <a:pt x="13" y="0"/>
                    <a:pt x="13" y="0"/>
                    <a:pt x="13" y="0"/>
                  </a:cubicBezTo>
                  <a:cubicBezTo>
                    <a:pt x="11" y="1"/>
                    <a:pt x="9" y="1"/>
                    <a:pt x="7" y="1"/>
                  </a:cubicBezTo>
                  <a:cubicBezTo>
                    <a:pt x="4" y="1"/>
                    <a:pt x="2"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8" name="Oval 41"/>
            <p:cNvSpPr>
              <a:spLocks noChangeArrowheads="1"/>
            </p:cNvSpPr>
            <p:nvPr/>
          </p:nvSpPr>
          <p:spPr bwMode="auto">
            <a:xfrm>
              <a:off x="-2979738" y="1031875"/>
              <a:ext cx="79375" cy="793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Rectangle 42"/>
            <p:cNvSpPr>
              <a:spLocks noChangeArrowheads="1"/>
            </p:cNvSpPr>
            <p:nvPr/>
          </p:nvSpPr>
          <p:spPr bwMode="auto">
            <a:xfrm>
              <a:off x="-2881313" y="1127125"/>
              <a:ext cx="431800" cy="306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90" name="Rectangle 43"/>
            <p:cNvSpPr>
              <a:spLocks noChangeArrowheads="1"/>
            </p:cNvSpPr>
            <p:nvPr/>
          </p:nvSpPr>
          <p:spPr bwMode="auto">
            <a:xfrm>
              <a:off x="-1811338" y="168275"/>
              <a:ext cx="9525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91" name="Freeform 44"/>
            <p:cNvSpPr>
              <a:spLocks noEditPoints="1"/>
            </p:cNvSpPr>
            <p:nvPr/>
          </p:nvSpPr>
          <p:spPr bwMode="auto">
            <a:xfrm>
              <a:off x="-2166938" y="220663"/>
              <a:ext cx="514350" cy="368300"/>
            </a:xfrm>
            <a:custGeom>
              <a:avLst/>
              <a:gdLst>
                <a:gd name="T0" fmla="*/ 69 w 137"/>
                <a:gd name="T1" fmla="*/ 98 h 98"/>
                <a:gd name="T2" fmla="*/ 137 w 137"/>
                <a:gd name="T3" fmla="*/ 98 h 98"/>
                <a:gd name="T4" fmla="*/ 137 w 137"/>
                <a:gd name="T5" fmla="*/ 0 h 98"/>
                <a:gd name="T6" fmla="*/ 69 w 137"/>
                <a:gd name="T7" fmla="*/ 0 h 98"/>
                <a:gd name="T8" fmla="*/ 69 w 137"/>
                <a:gd name="T9" fmla="*/ 11 h 98"/>
                <a:gd name="T10" fmla="*/ 69 w 137"/>
                <a:gd name="T11" fmla="*/ 11 h 98"/>
                <a:gd name="T12" fmla="*/ 107 w 137"/>
                <a:gd name="T13" fmla="*/ 49 h 98"/>
                <a:gd name="T14" fmla="*/ 69 w 137"/>
                <a:gd name="T15" fmla="*/ 87 h 98"/>
                <a:gd name="T16" fmla="*/ 69 w 137"/>
                <a:gd name="T17" fmla="*/ 98 h 98"/>
                <a:gd name="T18" fmla="*/ 0 w 137"/>
                <a:gd name="T19" fmla="*/ 98 h 98"/>
                <a:gd name="T20" fmla="*/ 69 w 137"/>
                <a:gd name="T21" fmla="*/ 98 h 98"/>
                <a:gd name="T22" fmla="*/ 69 w 137"/>
                <a:gd name="T23" fmla="*/ 87 h 98"/>
                <a:gd name="T24" fmla="*/ 31 w 137"/>
                <a:gd name="T25" fmla="*/ 49 h 98"/>
                <a:gd name="T26" fmla="*/ 69 w 137"/>
                <a:gd name="T27" fmla="*/ 11 h 98"/>
                <a:gd name="T28" fmla="*/ 69 w 137"/>
                <a:gd name="T29" fmla="*/ 0 h 98"/>
                <a:gd name="T30" fmla="*/ 0 w 137"/>
                <a:gd name="T31" fmla="*/ 0 h 98"/>
                <a:gd name="T32" fmla="*/ 0 w 137"/>
                <a:gd name="T33" fmla="*/ 98 h 98"/>
                <a:gd name="T34" fmla="*/ 69 w 137"/>
                <a:gd name="T35" fmla="*/ 11 h 98"/>
                <a:gd name="T36" fmla="*/ 69 w 137"/>
                <a:gd name="T37" fmla="*/ 1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7" h="98">
                  <a:moveTo>
                    <a:pt x="69" y="98"/>
                  </a:moveTo>
                  <a:cubicBezTo>
                    <a:pt x="137" y="98"/>
                    <a:pt x="137" y="98"/>
                    <a:pt x="137" y="98"/>
                  </a:cubicBezTo>
                  <a:cubicBezTo>
                    <a:pt x="137" y="0"/>
                    <a:pt x="137" y="0"/>
                    <a:pt x="137" y="0"/>
                  </a:cubicBezTo>
                  <a:cubicBezTo>
                    <a:pt x="69" y="0"/>
                    <a:pt x="69" y="0"/>
                    <a:pt x="69" y="0"/>
                  </a:cubicBezTo>
                  <a:cubicBezTo>
                    <a:pt x="69" y="11"/>
                    <a:pt x="69" y="11"/>
                    <a:pt x="69" y="11"/>
                  </a:cubicBezTo>
                  <a:cubicBezTo>
                    <a:pt x="69" y="11"/>
                    <a:pt x="69" y="11"/>
                    <a:pt x="69" y="11"/>
                  </a:cubicBezTo>
                  <a:cubicBezTo>
                    <a:pt x="90" y="11"/>
                    <a:pt x="107" y="28"/>
                    <a:pt x="107" y="49"/>
                  </a:cubicBezTo>
                  <a:cubicBezTo>
                    <a:pt x="107" y="70"/>
                    <a:pt x="90" y="87"/>
                    <a:pt x="69" y="87"/>
                  </a:cubicBezTo>
                  <a:lnTo>
                    <a:pt x="69" y="98"/>
                  </a:lnTo>
                  <a:close/>
                  <a:moveTo>
                    <a:pt x="0" y="98"/>
                  </a:moveTo>
                  <a:cubicBezTo>
                    <a:pt x="69" y="98"/>
                    <a:pt x="69" y="98"/>
                    <a:pt x="69" y="98"/>
                  </a:cubicBezTo>
                  <a:cubicBezTo>
                    <a:pt x="69" y="87"/>
                    <a:pt x="69" y="87"/>
                    <a:pt x="69" y="87"/>
                  </a:cubicBezTo>
                  <a:cubicBezTo>
                    <a:pt x="48" y="87"/>
                    <a:pt x="31" y="70"/>
                    <a:pt x="31" y="49"/>
                  </a:cubicBezTo>
                  <a:cubicBezTo>
                    <a:pt x="31" y="28"/>
                    <a:pt x="48" y="11"/>
                    <a:pt x="69" y="11"/>
                  </a:cubicBezTo>
                  <a:cubicBezTo>
                    <a:pt x="69" y="0"/>
                    <a:pt x="69" y="0"/>
                    <a:pt x="69" y="0"/>
                  </a:cubicBezTo>
                  <a:cubicBezTo>
                    <a:pt x="0" y="0"/>
                    <a:pt x="0" y="0"/>
                    <a:pt x="0" y="0"/>
                  </a:cubicBezTo>
                  <a:cubicBezTo>
                    <a:pt x="0" y="98"/>
                    <a:pt x="0" y="98"/>
                    <a:pt x="0" y="98"/>
                  </a:cubicBezTo>
                  <a:close/>
                  <a:moveTo>
                    <a:pt x="69" y="11"/>
                  </a:moveTo>
                  <a:cubicBezTo>
                    <a:pt x="69" y="11"/>
                    <a:pt x="69" y="11"/>
                    <a:pt x="69"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Oval 45"/>
            <p:cNvSpPr>
              <a:spLocks noChangeArrowheads="1"/>
            </p:cNvSpPr>
            <p:nvPr/>
          </p:nvSpPr>
          <p:spPr bwMode="auto">
            <a:xfrm>
              <a:off x="-2006600" y="307975"/>
              <a:ext cx="192088" cy="1952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3" name="Rectangle 46"/>
            <p:cNvSpPr>
              <a:spLocks noChangeArrowheads="1"/>
            </p:cNvSpPr>
            <p:nvPr/>
          </p:nvSpPr>
          <p:spPr bwMode="auto">
            <a:xfrm>
              <a:off x="-2509838" y="7775575"/>
              <a:ext cx="673100" cy="428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94" name="Freeform 47"/>
            <p:cNvSpPr/>
            <p:nvPr/>
          </p:nvSpPr>
          <p:spPr bwMode="auto">
            <a:xfrm>
              <a:off x="-2457450" y="8264525"/>
              <a:ext cx="106363" cy="66675"/>
            </a:xfrm>
            <a:custGeom>
              <a:avLst/>
              <a:gdLst>
                <a:gd name="T0" fmla="*/ 2 w 28"/>
                <a:gd name="T1" fmla="*/ 18 h 18"/>
                <a:gd name="T2" fmla="*/ 3 w 28"/>
                <a:gd name="T3" fmla="*/ 18 h 18"/>
                <a:gd name="T4" fmla="*/ 26 w 28"/>
                <a:gd name="T5" fmla="*/ 18 h 18"/>
                <a:gd name="T6" fmla="*/ 26 w 28"/>
                <a:gd name="T7" fmla="*/ 18 h 18"/>
                <a:gd name="T8" fmla="*/ 28 w 28"/>
                <a:gd name="T9" fmla="*/ 16 h 18"/>
                <a:gd name="T10" fmla="*/ 28 w 28"/>
                <a:gd name="T11" fmla="*/ 14 h 18"/>
                <a:gd name="T12" fmla="*/ 14 w 28"/>
                <a:gd name="T13" fmla="*/ 0 h 18"/>
                <a:gd name="T14" fmla="*/ 0 w 28"/>
                <a:gd name="T15" fmla="*/ 14 h 18"/>
                <a:gd name="T16" fmla="*/ 0 w 28"/>
                <a:gd name="T17" fmla="*/ 16 h 18"/>
                <a:gd name="T18" fmla="*/ 2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 y="18"/>
                  </a:moveTo>
                  <a:cubicBezTo>
                    <a:pt x="2" y="18"/>
                    <a:pt x="3" y="18"/>
                    <a:pt x="3" y="18"/>
                  </a:cubicBezTo>
                  <a:cubicBezTo>
                    <a:pt x="26" y="18"/>
                    <a:pt x="26" y="18"/>
                    <a:pt x="26" y="18"/>
                  </a:cubicBezTo>
                  <a:cubicBezTo>
                    <a:pt x="26" y="18"/>
                    <a:pt x="26" y="18"/>
                    <a:pt x="26" y="18"/>
                  </a:cubicBezTo>
                  <a:cubicBezTo>
                    <a:pt x="27" y="17"/>
                    <a:pt x="28" y="16"/>
                    <a:pt x="28" y="16"/>
                  </a:cubicBezTo>
                  <a:cubicBezTo>
                    <a:pt x="28" y="15"/>
                    <a:pt x="28" y="15"/>
                    <a:pt x="28" y="14"/>
                  </a:cubicBezTo>
                  <a:cubicBezTo>
                    <a:pt x="28" y="6"/>
                    <a:pt x="22" y="0"/>
                    <a:pt x="14" y="0"/>
                  </a:cubicBezTo>
                  <a:cubicBezTo>
                    <a:pt x="6" y="0"/>
                    <a:pt x="0" y="6"/>
                    <a:pt x="0" y="14"/>
                  </a:cubicBezTo>
                  <a:cubicBezTo>
                    <a:pt x="0" y="15"/>
                    <a:pt x="0" y="15"/>
                    <a:pt x="0" y="16"/>
                  </a:cubicBezTo>
                  <a:cubicBezTo>
                    <a:pt x="1" y="16"/>
                    <a:pt x="2" y="17"/>
                    <a:pt x="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48"/>
            <p:cNvSpPr/>
            <p:nvPr/>
          </p:nvSpPr>
          <p:spPr bwMode="auto">
            <a:xfrm>
              <a:off x="-2227263" y="8264525"/>
              <a:ext cx="104775" cy="66675"/>
            </a:xfrm>
            <a:custGeom>
              <a:avLst/>
              <a:gdLst>
                <a:gd name="T0" fmla="*/ 2 w 28"/>
                <a:gd name="T1" fmla="*/ 18 h 18"/>
                <a:gd name="T2" fmla="*/ 3 w 28"/>
                <a:gd name="T3" fmla="*/ 18 h 18"/>
                <a:gd name="T4" fmla="*/ 25 w 28"/>
                <a:gd name="T5" fmla="*/ 18 h 18"/>
                <a:gd name="T6" fmla="*/ 26 w 28"/>
                <a:gd name="T7" fmla="*/ 18 h 18"/>
                <a:gd name="T8" fmla="*/ 28 w 28"/>
                <a:gd name="T9" fmla="*/ 16 h 18"/>
                <a:gd name="T10" fmla="*/ 28 w 28"/>
                <a:gd name="T11" fmla="*/ 14 h 18"/>
                <a:gd name="T12" fmla="*/ 14 w 28"/>
                <a:gd name="T13" fmla="*/ 0 h 18"/>
                <a:gd name="T14" fmla="*/ 0 w 28"/>
                <a:gd name="T15" fmla="*/ 14 h 18"/>
                <a:gd name="T16" fmla="*/ 0 w 28"/>
                <a:gd name="T17" fmla="*/ 16 h 18"/>
                <a:gd name="T18" fmla="*/ 2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 y="18"/>
                  </a:moveTo>
                  <a:cubicBezTo>
                    <a:pt x="2" y="18"/>
                    <a:pt x="2" y="18"/>
                    <a:pt x="3" y="18"/>
                  </a:cubicBezTo>
                  <a:cubicBezTo>
                    <a:pt x="25" y="18"/>
                    <a:pt x="25" y="18"/>
                    <a:pt x="25" y="18"/>
                  </a:cubicBezTo>
                  <a:cubicBezTo>
                    <a:pt x="26" y="18"/>
                    <a:pt x="26" y="18"/>
                    <a:pt x="26" y="18"/>
                  </a:cubicBezTo>
                  <a:cubicBezTo>
                    <a:pt x="27" y="17"/>
                    <a:pt x="27" y="16"/>
                    <a:pt x="28" y="16"/>
                  </a:cubicBezTo>
                  <a:cubicBezTo>
                    <a:pt x="28" y="15"/>
                    <a:pt x="28" y="15"/>
                    <a:pt x="28" y="14"/>
                  </a:cubicBezTo>
                  <a:cubicBezTo>
                    <a:pt x="28" y="6"/>
                    <a:pt x="22" y="0"/>
                    <a:pt x="14" y="0"/>
                  </a:cubicBezTo>
                  <a:cubicBezTo>
                    <a:pt x="6" y="0"/>
                    <a:pt x="0" y="6"/>
                    <a:pt x="0" y="14"/>
                  </a:cubicBezTo>
                  <a:cubicBezTo>
                    <a:pt x="0" y="15"/>
                    <a:pt x="0" y="15"/>
                    <a:pt x="0" y="16"/>
                  </a:cubicBezTo>
                  <a:cubicBezTo>
                    <a:pt x="1" y="16"/>
                    <a:pt x="1" y="17"/>
                    <a:pt x="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6" name="Freeform 49"/>
            <p:cNvSpPr/>
            <p:nvPr/>
          </p:nvSpPr>
          <p:spPr bwMode="auto">
            <a:xfrm>
              <a:off x="-1995488" y="8264525"/>
              <a:ext cx="106363" cy="66675"/>
            </a:xfrm>
            <a:custGeom>
              <a:avLst/>
              <a:gdLst>
                <a:gd name="T0" fmla="*/ 2 w 28"/>
                <a:gd name="T1" fmla="*/ 18 h 18"/>
                <a:gd name="T2" fmla="*/ 24 w 28"/>
                <a:gd name="T3" fmla="*/ 18 h 18"/>
                <a:gd name="T4" fmla="*/ 25 w 28"/>
                <a:gd name="T5" fmla="*/ 18 h 18"/>
                <a:gd name="T6" fmla="*/ 28 w 28"/>
                <a:gd name="T7" fmla="*/ 15 h 18"/>
                <a:gd name="T8" fmla="*/ 28 w 28"/>
                <a:gd name="T9" fmla="*/ 14 h 18"/>
                <a:gd name="T10" fmla="*/ 14 w 28"/>
                <a:gd name="T11" fmla="*/ 0 h 18"/>
                <a:gd name="T12" fmla="*/ 0 w 28"/>
                <a:gd name="T13" fmla="*/ 14 h 18"/>
                <a:gd name="T14" fmla="*/ 0 w 28"/>
                <a:gd name="T15" fmla="*/ 17 h 18"/>
                <a:gd name="T16" fmla="*/ 1 w 28"/>
                <a:gd name="T17" fmla="*/ 18 h 18"/>
                <a:gd name="T18" fmla="*/ 2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 y="18"/>
                  </a:moveTo>
                  <a:cubicBezTo>
                    <a:pt x="24" y="18"/>
                    <a:pt x="24" y="18"/>
                    <a:pt x="24" y="18"/>
                  </a:cubicBezTo>
                  <a:cubicBezTo>
                    <a:pt x="25" y="18"/>
                    <a:pt x="25" y="18"/>
                    <a:pt x="25" y="18"/>
                  </a:cubicBezTo>
                  <a:cubicBezTo>
                    <a:pt x="26" y="17"/>
                    <a:pt x="27" y="16"/>
                    <a:pt x="28" y="15"/>
                  </a:cubicBezTo>
                  <a:cubicBezTo>
                    <a:pt x="28" y="15"/>
                    <a:pt x="28" y="14"/>
                    <a:pt x="28" y="14"/>
                  </a:cubicBezTo>
                  <a:cubicBezTo>
                    <a:pt x="28" y="6"/>
                    <a:pt x="22" y="0"/>
                    <a:pt x="14" y="0"/>
                  </a:cubicBezTo>
                  <a:cubicBezTo>
                    <a:pt x="6" y="0"/>
                    <a:pt x="0" y="6"/>
                    <a:pt x="0" y="14"/>
                  </a:cubicBezTo>
                  <a:cubicBezTo>
                    <a:pt x="0" y="15"/>
                    <a:pt x="0" y="16"/>
                    <a:pt x="0" y="17"/>
                  </a:cubicBezTo>
                  <a:cubicBezTo>
                    <a:pt x="0" y="17"/>
                    <a:pt x="1" y="17"/>
                    <a:pt x="1" y="18"/>
                  </a:cubicBezTo>
                  <a:cubicBezTo>
                    <a:pt x="1" y="18"/>
                    <a:pt x="1" y="18"/>
                    <a:pt x="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50"/>
            <p:cNvSpPr/>
            <p:nvPr/>
          </p:nvSpPr>
          <p:spPr bwMode="auto">
            <a:xfrm>
              <a:off x="-2513013" y="8331200"/>
              <a:ext cx="217488" cy="71438"/>
            </a:xfrm>
            <a:custGeom>
              <a:avLst/>
              <a:gdLst>
                <a:gd name="T0" fmla="*/ 8 w 58"/>
                <a:gd name="T1" fmla="*/ 0 h 19"/>
                <a:gd name="T2" fmla="*/ 4 w 58"/>
                <a:gd name="T3" fmla="*/ 1 h 19"/>
                <a:gd name="T4" fmla="*/ 3 w 58"/>
                <a:gd name="T5" fmla="*/ 12 h 19"/>
                <a:gd name="T6" fmla="*/ 18 w 58"/>
                <a:gd name="T7" fmla="*/ 19 h 19"/>
                <a:gd name="T8" fmla="*/ 41 w 58"/>
                <a:gd name="T9" fmla="*/ 19 h 19"/>
                <a:gd name="T10" fmla="*/ 56 w 58"/>
                <a:gd name="T11" fmla="*/ 12 h 19"/>
                <a:gd name="T12" fmla="*/ 55 w 58"/>
                <a:gd name="T13" fmla="*/ 1 h 19"/>
                <a:gd name="T14" fmla="*/ 50 w 58"/>
                <a:gd name="T15" fmla="*/ 0 h 19"/>
                <a:gd name="T16" fmla="*/ 44 w 58"/>
                <a:gd name="T17" fmla="*/ 2 h 19"/>
                <a:gd name="T18" fmla="*/ 41 w 58"/>
                <a:gd name="T19" fmla="*/ 4 h 19"/>
                <a:gd name="T20" fmla="*/ 41 w 58"/>
                <a:gd name="T21" fmla="*/ 4 h 19"/>
                <a:gd name="T22" fmla="*/ 18 w 58"/>
                <a:gd name="T23" fmla="*/ 4 h 19"/>
                <a:gd name="T24" fmla="*/ 17 w 58"/>
                <a:gd name="T25" fmla="*/ 4 h 19"/>
                <a:gd name="T26" fmla="*/ 14 w 58"/>
                <a:gd name="T27" fmla="*/ 2 h 19"/>
                <a:gd name="T28" fmla="*/ 8 w 58"/>
                <a:gd name="T2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9">
                  <a:moveTo>
                    <a:pt x="8" y="0"/>
                  </a:moveTo>
                  <a:cubicBezTo>
                    <a:pt x="7" y="0"/>
                    <a:pt x="5" y="0"/>
                    <a:pt x="4" y="1"/>
                  </a:cubicBezTo>
                  <a:cubicBezTo>
                    <a:pt x="1" y="4"/>
                    <a:pt x="0" y="9"/>
                    <a:pt x="3" y="12"/>
                  </a:cubicBezTo>
                  <a:cubicBezTo>
                    <a:pt x="7" y="16"/>
                    <a:pt x="12" y="19"/>
                    <a:pt x="18" y="19"/>
                  </a:cubicBezTo>
                  <a:cubicBezTo>
                    <a:pt x="41" y="19"/>
                    <a:pt x="41" y="19"/>
                    <a:pt x="41" y="19"/>
                  </a:cubicBezTo>
                  <a:cubicBezTo>
                    <a:pt x="46" y="19"/>
                    <a:pt x="52" y="16"/>
                    <a:pt x="56" y="12"/>
                  </a:cubicBezTo>
                  <a:cubicBezTo>
                    <a:pt x="58" y="9"/>
                    <a:pt x="58" y="4"/>
                    <a:pt x="55" y="1"/>
                  </a:cubicBezTo>
                  <a:cubicBezTo>
                    <a:pt x="53" y="0"/>
                    <a:pt x="52" y="0"/>
                    <a:pt x="50" y="0"/>
                  </a:cubicBezTo>
                  <a:cubicBezTo>
                    <a:pt x="48" y="0"/>
                    <a:pt x="46" y="1"/>
                    <a:pt x="44" y="2"/>
                  </a:cubicBezTo>
                  <a:cubicBezTo>
                    <a:pt x="43" y="3"/>
                    <a:pt x="42" y="4"/>
                    <a:pt x="41" y="4"/>
                  </a:cubicBezTo>
                  <a:cubicBezTo>
                    <a:pt x="41" y="4"/>
                    <a:pt x="41" y="4"/>
                    <a:pt x="41" y="4"/>
                  </a:cubicBezTo>
                  <a:cubicBezTo>
                    <a:pt x="18" y="4"/>
                    <a:pt x="18" y="4"/>
                    <a:pt x="18" y="4"/>
                  </a:cubicBezTo>
                  <a:cubicBezTo>
                    <a:pt x="18" y="4"/>
                    <a:pt x="18" y="4"/>
                    <a:pt x="17" y="4"/>
                  </a:cubicBezTo>
                  <a:cubicBezTo>
                    <a:pt x="16" y="4"/>
                    <a:pt x="15" y="3"/>
                    <a:pt x="14" y="2"/>
                  </a:cubicBezTo>
                  <a:cubicBezTo>
                    <a:pt x="13" y="1"/>
                    <a:pt x="11"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51"/>
            <p:cNvSpPr/>
            <p:nvPr/>
          </p:nvSpPr>
          <p:spPr bwMode="auto">
            <a:xfrm>
              <a:off x="-2284413" y="8331200"/>
              <a:ext cx="217488" cy="71438"/>
            </a:xfrm>
            <a:custGeom>
              <a:avLst/>
              <a:gdLst>
                <a:gd name="T0" fmla="*/ 13 w 58"/>
                <a:gd name="T1" fmla="*/ 2 h 19"/>
                <a:gd name="T2" fmla="*/ 13 w 58"/>
                <a:gd name="T3" fmla="*/ 2 h 19"/>
                <a:gd name="T4" fmla="*/ 13 w 58"/>
                <a:gd name="T5" fmla="*/ 1 h 19"/>
                <a:gd name="T6" fmla="*/ 13 w 58"/>
                <a:gd name="T7" fmla="*/ 1 h 19"/>
                <a:gd name="T8" fmla="*/ 12 w 58"/>
                <a:gd name="T9" fmla="*/ 1 h 19"/>
                <a:gd name="T10" fmla="*/ 12 w 58"/>
                <a:gd name="T11" fmla="*/ 1 h 19"/>
                <a:gd name="T12" fmla="*/ 12 w 58"/>
                <a:gd name="T13" fmla="*/ 0 h 19"/>
                <a:gd name="T14" fmla="*/ 11 w 58"/>
                <a:gd name="T15" fmla="*/ 0 h 19"/>
                <a:gd name="T16" fmla="*/ 11 w 58"/>
                <a:gd name="T17" fmla="*/ 0 h 19"/>
                <a:gd name="T18" fmla="*/ 11 w 58"/>
                <a:gd name="T19" fmla="*/ 0 h 19"/>
                <a:gd name="T20" fmla="*/ 10 w 58"/>
                <a:gd name="T21" fmla="*/ 0 h 19"/>
                <a:gd name="T22" fmla="*/ 10 w 58"/>
                <a:gd name="T23" fmla="*/ 0 h 19"/>
                <a:gd name="T24" fmla="*/ 9 w 58"/>
                <a:gd name="T25" fmla="*/ 0 h 19"/>
                <a:gd name="T26" fmla="*/ 9 w 58"/>
                <a:gd name="T27" fmla="*/ 0 h 19"/>
                <a:gd name="T28" fmla="*/ 9 w 58"/>
                <a:gd name="T29" fmla="*/ 0 h 19"/>
                <a:gd name="T30" fmla="*/ 8 w 58"/>
                <a:gd name="T31" fmla="*/ 0 h 19"/>
                <a:gd name="T32" fmla="*/ 8 w 58"/>
                <a:gd name="T33" fmla="*/ 0 h 19"/>
                <a:gd name="T34" fmla="*/ 7 w 58"/>
                <a:gd name="T35" fmla="*/ 0 h 19"/>
                <a:gd name="T36" fmla="*/ 7 w 58"/>
                <a:gd name="T37" fmla="*/ 0 h 19"/>
                <a:gd name="T38" fmla="*/ 6 w 58"/>
                <a:gd name="T39" fmla="*/ 0 h 19"/>
                <a:gd name="T40" fmla="*/ 6 w 58"/>
                <a:gd name="T41" fmla="*/ 0 h 19"/>
                <a:gd name="T42" fmla="*/ 5 w 58"/>
                <a:gd name="T43" fmla="*/ 1 h 19"/>
                <a:gd name="T44" fmla="*/ 5 w 58"/>
                <a:gd name="T45" fmla="*/ 1 h 19"/>
                <a:gd name="T46" fmla="*/ 4 w 58"/>
                <a:gd name="T47" fmla="*/ 1 h 19"/>
                <a:gd name="T48" fmla="*/ 3 w 58"/>
                <a:gd name="T49" fmla="*/ 12 h 19"/>
                <a:gd name="T50" fmla="*/ 18 w 58"/>
                <a:gd name="T51" fmla="*/ 19 h 19"/>
                <a:gd name="T52" fmla="*/ 40 w 58"/>
                <a:gd name="T53" fmla="*/ 19 h 19"/>
                <a:gd name="T54" fmla="*/ 56 w 58"/>
                <a:gd name="T55" fmla="*/ 12 h 19"/>
                <a:gd name="T56" fmla="*/ 55 w 58"/>
                <a:gd name="T57" fmla="*/ 1 h 19"/>
                <a:gd name="T58" fmla="*/ 54 w 58"/>
                <a:gd name="T59" fmla="*/ 1 h 19"/>
                <a:gd name="T60" fmla="*/ 53 w 58"/>
                <a:gd name="T61" fmla="*/ 1 h 19"/>
                <a:gd name="T62" fmla="*/ 52 w 58"/>
                <a:gd name="T63" fmla="*/ 0 h 19"/>
                <a:gd name="T64" fmla="*/ 52 w 58"/>
                <a:gd name="T65" fmla="*/ 0 h 19"/>
                <a:gd name="T66" fmla="*/ 51 w 58"/>
                <a:gd name="T67" fmla="*/ 0 h 19"/>
                <a:gd name="T68" fmla="*/ 51 w 58"/>
                <a:gd name="T69" fmla="*/ 0 h 19"/>
                <a:gd name="T70" fmla="*/ 50 w 58"/>
                <a:gd name="T71" fmla="*/ 0 h 19"/>
                <a:gd name="T72" fmla="*/ 50 w 58"/>
                <a:gd name="T73" fmla="*/ 0 h 19"/>
                <a:gd name="T74" fmla="*/ 50 w 58"/>
                <a:gd name="T75" fmla="*/ 0 h 19"/>
                <a:gd name="T76" fmla="*/ 49 w 58"/>
                <a:gd name="T77" fmla="*/ 0 h 19"/>
                <a:gd name="T78" fmla="*/ 49 w 58"/>
                <a:gd name="T79" fmla="*/ 0 h 19"/>
                <a:gd name="T80" fmla="*/ 48 w 58"/>
                <a:gd name="T81" fmla="*/ 0 h 19"/>
                <a:gd name="T82" fmla="*/ 48 w 58"/>
                <a:gd name="T83" fmla="*/ 0 h 19"/>
                <a:gd name="T84" fmla="*/ 48 w 58"/>
                <a:gd name="T85" fmla="*/ 0 h 19"/>
                <a:gd name="T86" fmla="*/ 47 w 58"/>
                <a:gd name="T87" fmla="*/ 0 h 19"/>
                <a:gd name="T88" fmla="*/ 47 w 58"/>
                <a:gd name="T89" fmla="*/ 0 h 19"/>
                <a:gd name="T90" fmla="*/ 47 w 58"/>
                <a:gd name="T91" fmla="*/ 0 h 19"/>
                <a:gd name="T92" fmla="*/ 46 w 58"/>
                <a:gd name="T93" fmla="*/ 1 h 19"/>
                <a:gd name="T94" fmla="*/ 46 w 58"/>
                <a:gd name="T95" fmla="*/ 1 h 19"/>
                <a:gd name="T96" fmla="*/ 46 w 58"/>
                <a:gd name="T97" fmla="*/ 1 h 19"/>
                <a:gd name="T98" fmla="*/ 45 w 58"/>
                <a:gd name="T99" fmla="*/ 1 h 19"/>
                <a:gd name="T100" fmla="*/ 45 w 58"/>
                <a:gd name="T101" fmla="*/ 2 h 19"/>
                <a:gd name="T102" fmla="*/ 45 w 58"/>
                <a:gd name="T103" fmla="*/ 2 h 19"/>
                <a:gd name="T104" fmla="*/ 44 w 58"/>
                <a:gd name="T105" fmla="*/ 2 h 19"/>
                <a:gd name="T106" fmla="*/ 41 w 58"/>
                <a:gd name="T107" fmla="*/ 4 h 19"/>
                <a:gd name="T108" fmla="*/ 40 w 58"/>
                <a:gd name="T109" fmla="*/ 4 h 19"/>
                <a:gd name="T110" fmla="*/ 18 w 58"/>
                <a:gd name="T111" fmla="*/ 4 h 19"/>
                <a:gd name="T112" fmla="*/ 17 w 58"/>
                <a:gd name="T113" fmla="*/ 4 h 19"/>
                <a:gd name="T114" fmla="*/ 14 w 58"/>
                <a:gd name="T115" fmla="*/ 2 h 19"/>
                <a:gd name="T116" fmla="*/ 13 w 58"/>
                <a:gd name="T11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 h="19">
                  <a:moveTo>
                    <a:pt x="13" y="2"/>
                  </a:moveTo>
                  <a:cubicBezTo>
                    <a:pt x="13" y="2"/>
                    <a:pt x="13" y="2"/>
                    <a:pt x="13" y="2"/>
                  </a:cubicBezTo>
                  <a:cubicBezTo>
                    <a:pt x="13" y="1"/>
                    <a:pt x="13" y="1"/>
                    <a:pt x="13" y="1"/>
                  </a:cubicBezTo>
                  <a:cubicBezTo>
                    <a:pt x="13" y="1"/>
                    <a:pt x="13" y="1"/>
                    <a:pt x="13" y="1"/>
                  </a:cubicBezTo>
                  <a:cubicBezTo>
                    <a:pt x="12" y="1"/>
                    <a:pt x="12" y="1"/>
                    <a:pt x="12" y="1"/>
                  </a:cubicBezTo>
                  <a:cubicBezTo>
                    <a:pt x="12" y="1"/>
                    <a:pt x="12" y="1"/>
                    <a:pt x="12" y="1"/>
                  </a:cubicBezTo>
                  <a:cubicBezTo>
                    <a:pt x="12" y="1"/>
                    <a:pt x="12" y="0"/>
                    <a:pt x="12" y="0"/>
                  </a:cubicBezTo>
                  <a:cubicBezTo>
                    <a:pt x="11" y="0"/>
                    <a:pt x="11" y="0"/>
                    <a:pt x="11" y="0"/>
                  </a:cubicBezTo>
                  <a:cubicBezTo>
                    <a:pt x="11" y="0"/>
                    <a:pt x="11" y="0"/>
                    <a:pt x="11" y="0"/>
                  </a:cubicBezTo>
                  <a:cubicBezTo>
                    <a:pt x="11" y="0"/>
                    <a:pt x="11" y="0"/>
                    <a:pt x="11" y="0"/>
                  </a:cubicBezTo>
                  <a:cubicBezTo>
                    <a:pt x="10" y="0"/>
                    <a:pt x="10" y="0"/>
                    <a:pt x="10" y="0"/>
                  </a:cubicBezTo>
                  <a:cubicBezTo>
                    <a:pt x="10" y="0"/>
                    <a:pt x="10" y="0"/>
                    <a:pt x="10" y="0"/>
                  </a:cubicBezTo>
                  <a:cubicBezTo>
                    <a:pt x="10" y="0"/>
                    <a:pt x="10" y="0"/>
                    <a:pt x="9" y="0"/>
                  </a:cubicBezTo>
                  <a:cubicBezTo>
                    <a:pt x="9" y="0"/>
                    <a:pt x="9" y="0"/>
                    <a:pt x="9" y="0"/>
                  </a:cubicBezTo>
                  <a:cubicBezTo>
                    <a:pt x="9" y="0"/>
                    <a:pt x="9" y="0"/>
                    <a:pt x="9" y="0"/>
                  </a:cubicBezTo>
                  <a:cubicBezTo>
                    <a:pt x="8" y="0"/>
                    <a:pt x="8" y="0"/>
                    <a:pt x="8" y="0"/>
                  </a:cubicBezTo>
                  <a:cubicBezTo>
                    <a:pt x="8" y="0"/>
                    <a:pt x="8" y="0"/>
                    <a:pt x="8" y="0"/>
                  </a:cubicBezTo>
                  <a:cubicBezTo>
                    <a:pt x="8" y="0"/>
                    <a:pt x="8" y="0"/>
                    <a:pt x="7" y="0"/>
                  </a:cubicBezTo>
                  <a:cubicBezTo>
                    <a:pt x="7" y="0"/>
                    <a:pt x="7" y="0"/>
                    <a:pt x="7" y="0"/>
                  </a:cubicBezTo>
                  <a:cubicBezTo>
                    <a:pt x="7" y="0"/>
                    <a:pt x="6" y="0"/>
                    <a:pt x="6" y="0"/>
                  </a:cubicBezTo>
                  <a:cubicBezTo>
                    <a:pt x="6" y="0"/>
                    <a:pt x="6" y="0"/>
                    <a:pt x="6" y="0"/>
                  </a:cubicBezTo>
                  <a:cubicBezTo>
                    <a:pt x="5" y="0"/>
                    <a:pt x="5" y="0"/>
                    <a:pt x="5" y="1"/>
                  </a:cubicBezTo>
                  <a:cubicBezTo>
                    <a:pt x="5" y="1"/>
                    <a:pt x="5" y="1"/>
                    <a:pt x="5" y="1"/>
                  </a:cubicBezTo>
                  <a:cubicBezTo>
                    <a:pt x="4" y="1"/>
                    <a:pt x="4" y="1"/>
                    <a:pt x="4" y="1"/>
                  </a:cubicBezTo>
                  <a:cubicBezTo>
                    <a:pt x="1" y="4"/>
                    <a:pt x="0" y="9"/>
                    <a:pt x="3" y="12"/>
                  </a:cubicBezTo>
                  <a:cubicBezTo>
                    <a:pt x="6" y="16"/>
                    <a:pt x="12" y="19"/>
                    <a:pt x="18" y="19"/>
                  </a:cubicBezTo>
                  <a:cubicBezTo>
                    <a:pt x="40" y="19"/>
                    <a:pt x="40" y="19"/>
                    <a:pt x="40" y="19"/>
                  </a:cubicBezTo>
                  <a:cubicBezTo>
                    <a:pt x="46" y="19"/>
                    <a:pt x="52" y="16"/>
                    <a:pt x="56" y="12"/>
                  </a:cubicBezTo>
                  <a:cubicBezTo>
                    <a:pt x="58" y="9"/>
                    <a:pt x="58" y="4"/>
                    <a:pt x="55" y="1"/>
                  </a:cubicBezTo>
                  <a:cubicBezTo>
                    <a:pt x="54" y="1"/>
                    <a:pt x="54" y="1"/>
                    <a:pt x="54" y="1"/>
                  </a:cubicBezTo>
                  <a:cubicBezTo>
                    <a:pt x="54" y="1"/>
                    <a:pt x="53" y="1"/>
                    <a:pt x="53" y="1"/>
                  </a:cubicBezTo>
                  <a:cubicBezTo>
                    <a:pt x="53" y="0"/>
                    <a:pt x="53" y="0"/>
                    <a:pt x="52" y="0"/>
                  </a:cubicBezTo>
                  <a:cubicBezTo>
                    <a:pt x="52" y="0"/>
                    <a:pt x="52" y="0"/>
                    <a:pt x="52" y="0"/>
                  </a:cubicBezTo>
                  <a:cubicBezTo>
                    <a:pt x="52" y="0"/>
                    <a:pt x="52" y="0"/>
                    <a:pt x="51" y="0"/>
                  </a:cubicBezTo>
                  <a:cubicBezTo>
                    <a:pt x="51" y="0"/>
                    <a:pt x="51" y="0"/>
                    <a:pt x="51" y="0"/>
                  </a:cubicBezTo>
                  <a:cubicBezTo>
                    <a:pt x="51" y="0"/>
                    <a:pt x="50" y="0"/>
                    <a:pt x="50" y="0"/>
                  </a:cubicBezTo>
                  <a:cubicBezTo>
                    <a:pt x="50" y="0"/>
                    <a:pt x="50" y="0"/>
                    <a:pt x="50" y="0"/>
                  </a:cubicBezTo>
                  <a:cubicBezTo>
                    <a:pt x="50" y="0"/>
                    <a:pt x="50" y="0"/>
                    <a:pt x="50" y="0"/>
                  </a:cubicBezTo>
                  <a:cubicBezTo>
                    <a:pt x="49" y="0"/>
                    <a:pt x="49" y="0"/>
                    <a:pt x="49" y="0"/>
                  </a:cubicBezTo>
                  <a:cubicBezTo>
                    <a:pt x="49" y="0"/>
                    <a:pt x="49" y="0"/>
                    <a:pt x="49" y="0"/>
                  </a:cubicBezTo>
                  <a:cubicBezTo>
                    <a:pt x="49" y="0"/>
                    <a:pt x="49" y="0"/>
                    <a:pt x="48" y="0"/>
                  </a:cubicBezTo>
                  <a:cubicBezTo>
                    <a:pt x="48" y="0"/>
                    <a:pt x="48" y="0"/>
                    <a:pt x="48" y="0"/>
                  </a:cubicBezTo>
                  <a:cubicBezTo>
                    <a:pt x="48" y="0"/>
                    <a:pt x="48" y="0"/>
                    <a:pt x="48" y="0"/>
                  </a:cubicBezTo>
                  <a:cubicBezTo>
                    <a:pt x="48" y="0"/>
                    <a:pt x="47" y="0"/>
                    <a:pt x="47" y="0"/>
                  </a:cubicBezTo>
                  <a:cubicBezTo>
                    <a:pt x="47" y="0"/>
                    <a:pt x="47" y="0"/>
                    <a:pt x="47" y="0"/>
                  </a:cubicBezTo>
                  <a:cubicBezTo>
                    <a:pt x="47" y="0"/>
                    <a:pt x="47" y="0"/>
                    <a:pt x="47" y="0"/>
                  </a:cubicBezTo>
                  <a:cubicBezTo>
                    <a:pt x="47" y="0"/>
                    <a:pt x="46" y="1"/>
                    <a:pt x="46" y="1"/>
                  </a:cubicBezTo>
                  <a:cubicBezTo>
                    <a:pt x="46" y="1"/>
                    <a:pt x="46" y="1"/>
                    <a:pt x="46" y="1"/>
                  </a:cubicBezTo>
                  <a:cubicBezTo>
                    <a:pt x="46" y="1"/>
                    <a:pt x="46" y="1"/>
                    <a:pt x="46" y="1"/>
                  </a:cubicBezTo>
                  <a:cubicBezTo>
                    <a:pt x="46" y="1"/>
                    <a:pt x="45" y="1"/>
                    <a:pt x="45" y="1"/>
                  </a:cubicBezTo>
                  <a:cubicBezTo>
                    <a:pt x="45" y="1"/>
                    <a:pt x="45" y="1"/>
                    <a:pt x="45" y="2"/>
                  </a:cubicBezTo>
                  <a:cubicBezTo>
                    <a:pt x="45" y="2"/>
                    <a:pt x="45" y="2"/>
                    <a:pt x="45" y="2"/>
                  </a:cubicBezTo>
                  <a:cubicBezTo>
                    <a:pt x="45" y="2"/>
                    <a:pt x="44" y="2"/>
                    <a:pt x="44" y="2"/>
                  </a:cubicBezTo>
                  <a:cubicBezTo>
                    <a:pt x="43" y="3"/>
                    <a:pt x="42" y="4"/>
                    <a:pt x="41" y="4"/>
                  </a:cubicBezTo>
                  <a:cubicBezTo>
                    <a:pt x="41" y="4"/>
                    <a:pt x="41" y="4"/>
                    <a:pt x="40" y="4"/>
                  </a:cubicBezTo>
                  <a:cubicBezTo>
                    <a:pt x="18" y="4"/>
                    <a:pt x="18" y="4"/>
                    <a:pt x="18" y="4"/>
                  </a:cubicBezTo>
                  <a:cubicBezTo>
                    <a:pt x="18" y="4"/>
                    <a:pt x="17" y="4"/>
                    <a:pt x="17" y="4"/>
                  </a:cubicBezTo>
                  <a:cubicBezTo>
                    <a:pt x="16" y="4"/>
                    <a:pt x="15" y="3"/>
                    <a:pt x="14" y="2"/>
                  </a:cubicBezTo>
                  <a:cubicBezTo>
                    <a:pt x="14" y="2"/>
                    <a:pt x="14" y="2"/>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52"/>
            <p:cNvSpPr/>
            <p:nvPr/>
          </p:nvSpPr>
          <p:spPr bwMode="auto">
            <a:xfrm>
              <a:off x="-2054225" y="8331200"/>
              <a:ext cx="217488" cy="71438"/>
            </a:xfrm>
            <a:custGeom>
              <a:avLst/>
              <a:gdLst>
                <a:gd name="T0" fmla="*/ 14 w 58"/>
                <a:gd name="T1" fmla="*/ 2 h 19"/>
                <a:gd name="T2" fmla="*/ 8 w 58"/>
                <a:gd name="T3" fmla="*/ 0 h 19"/>
                <a:gd name="T4" fmla="*/ 3 w 58"/>
                <a:gd name="T5" fmla="*/ 1 h 19"/>
                <a:gd name="T6" fmla="*/ 3 w 58"/>
                <a:gd name="T7" fmla="*/ 12 h 19"/>
                <a:gd name="T8" fmla="*/ 18 w 58"/>
                <a:gd name="T9" fmla="*/ 19 h 19"/>
                <a:gd name="T10" fmla="*/ 40 w 58"/>
                <a:gd name="T11" fmla="*/ 19 h 19"/>
                <a:gd name="T12" fmla="*/ 55 w 58"/>
                <a:gd name="T13" fmla="*/ 12 h 19"/>
                <a:gd name="T14" fmla="*/ 54 w 58"/>
                <a:gd name="T15" fmla="*/ 1 h 19"/>
                <a:gd name="T16" fmla="*/ 50 w 58"/>
                <a:gd name="T17" fmla="*/ 0 h 19"/>
                <a:gd name="T18" fmla="*/ 44 w 58"/>
                <a:gd name="T19" fmla="*/ 2 h 19"/>
                <a:gd name="T20" fmla="*/ 42 w 58"/>
                <a:gd name="T21" fmla="*/ 4 h 19"/>
                <a:gd name="T22" fmla="*/ 40 w 58"/>
                <a:gd name="T23" fmla="*/ 4 h 19"/>
                <a:gd name="T24" fmla="*/ 18 w 58"/>
                <a:gd name="T25" fmla="*/ 4 h 19"/>
                <a:gd name="T26" fmla="*/ 18 w 58"/>
                <a:gd name="T27" fmla="*/ 4 h 19"/>
                <a:gd name="T28" fmla="*/ 14 w 58"/>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9">
                  <a:moveTo>
                    <a:pt x="14" y="2"/>
                  </a:moveTo>
                  <a:cubicBezTo>
                    <a:pt x="12" y="1"/>
                    <a:pt x="10" y="0"/>
                    <a:pt x="8" y="0"/>
                  </a:cubicBezTo>
                  <a:cubicBezTo>
                    <a:pt x="7" y="0"/>
                    <a:pt x="5" y="0"/>
                    <a:pt x="3" y="1"/>
                  </a:cubicBezTo>
                  <a:cubicBezTo>
                    <a:pt x="0" y="4"/>
                    <a:pt x="0" y="9"/>
                    <a:pt x="3" y="12"/>
                  </a:cubicBezTo>
                  <a:cubicBezTo>
                    <a:pt x="6" y="16"/>
                    <a:pt x="12" y="19"/>
                    <a:pt x="18" y="19"/>
                  </a:cubicBezTo>
                  <a:cubicBezTo>
                    <a:pt x="40" y="19"/>
                    <a:pt x="40" y="19"/>
                    <a:pt x="40" y="19"/>
                  </a:cubicBezTo>
                  <a:cubicBezTo>
                    <a:pt x="46" y="19"/>
                    <a:pt x="52" y="16"/>
                    <a:pt x="55" y="12"/>
                  </a:cubicBezTo>
                  <a:cubicBezTo>
                    <a:pt x="58" y="9"/>
                    <a:pt x="58" y="4"/>
                    <a:pt x="54" y="1"/>
                  </a:cubicBezTo>
                  <a:cubicBezTo>
                    <a:pt x="53" y="0"/>
                    <a:pt x="51" y="0"/>
                    <a:pt x="50" y="0"/>
                  </a:cubicBezTo>
                  <a:cubicBezTo>
                    <a:pt x="48" y="0"/>
                    <a:pt x="46" y="1"/>
                    <a:pt x="44" y="2"/>
                  </a:cubicBezTo>
                  <a:cubicBezTo>
                    <a:pt x="43" y="3"/>
                    <a:pt x="43" y="4"/>
                    <a:pt x="42" y="4"/>
                  </a:cubicBezTo>
                  <a:cubicBezTo>
                    <a:pt x="41" y="4"/>
                    <a:pt x="41" y="4"/>
                    <a:pt x="40" y="4"/>
                  </a:cubicBezTo>
                  <a:cubicBezTo>
                    <a:pt x="18" y="4"/>
                    <a:pt x="18" y="4"/>
                    <a:pt x="18" y="4"/>
                  </a:cubicBezTo>
                  <a:cubicBezTo>
                    <a:pt x="18" y="4"/>
                    <a:pt x="18" y="4"/>
                    <a:pt x="18" y="4"/>
                  </a:cubicBezTo>
                  <a:cubicBezTo>
                    <a:pt x="16" y="4"/>
                    <a:pt x="15" y="3"/>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0" name="Freeform 53"/>
            <p:cNvSpPr/>
            <p:nvPr/>
          </p:nvSpPr>
          <p:spPr bwMode="auto">
            <a:xfrm>
              <a:off x="-2949575" y="1719263"/>
              <a:ext cx="574675" cy="544513"/>
            </a:xfrm>
            <a:custGeom>
              <a:avLst/>
              <a:gdLst>
                <a:gd name="T0" fmla="*/ 26 w 153"/>
                <a:gd name="T1" fmla="*/ 145 h 145"/>
                <a:gd name="T2" fmla="*/ 52 w 153"/>
                <a:gd name="T3" fmla="*/ 119 h 145"/>
                <a:gd name="T4" fmla="*/ 52 w 153"/>
                <a:gd name="T5" fmla="*/ 119 h 145"/>
                <a:gd name="T6" fmla="*/ 52 w 153"/>
                <a:gd name="T7" fmla="*/ 33 h 145"/>
                <a:gd name="T8" fmla="*/ 137 w 153"/>
                <a:gd name="T9" fmla="*/ 33 h 145"/>
                <a:gd name="T10" fmla="*/ 137 w 153"/>
                <a:gd name="T11" fmla="*/ 94 h 145"/>
                <a:gd name="T12" fmla="*/ 127 w 153"/>
                <a:gd name="T13" fmla="*/ 93 h 145"/>
                <a:gd name="T14" fmla="*/ 101 w 153"/>
                <a:gd name="T15" fmla="*/ 119 h 145"/>
                <a:gd name="T16" fmla="*/ 127 w 153"/>
                <a:gd name="T17" fmla="*/ 145 h 145"/>
                <a:gd name="T18" fmla="*/ 153 w 153"/>
                <a:gd name="T19" fmla="*/ 119 h 145"/>
                <a:gd name="T20" fmla="*/ 153 w 153"/>
                <a:gd name="T21" fmla="*/ 119 h 145"/>
                <a:gd name="T22" fmla="*/ 153 w 153"/>
                <a:gd name="T23" fmla="*/ 119 h 145"/>
                <a:gd name="T24" fmla="*/ 153 w 153"/>
                <a:gd name="T25" fmla="*/ 33 h 145"/>
                <a:gd name="T26" fmla="*/ 153 w 153"/>
                <a:gd name="T27" fmla="*/ 0 h 145"/>
                <a:gd name="T28" fmla="*/ 137 w 153"/>
                <a:gd name="T29" fmla="*/ 0 h 145"/>
                <a:gd name="T30" fmla="*/ 52 w 153"/>
                <a:gd name="T31" fmla="*/ 0 h 145"/>
                <a:gd name="T32" fmla="*/ 36 w 153"/>
                <a:gd name="T33" fmla="*/ 0 h 145"/>
                <a:gd name="T34" fmla="*/ 36 w 153"/>
                <a:gd name="T35" fmla="*/ 33 h 145"/>
                <a:gd name="T36" fmla="*/ 36 w 153"/>
                <a:gd name="T37" fmla="*/ 94 h 145"/>
                <a:gd name="T38" fmla="*/ 26 w 153"/>
                <a:gd name="T39" fmla="*/ 93 h 145"/>
                <a:gd name="T40" fmla="*/ 0 w 153"/>
                <a:gd name="T41" fmla="*/ 119 h 145"/>
                <a:gd name="T42" fmla="*/ 26 w 153"/>
                <a:gd name="T43"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145">
                  <a:moveTo>
                    <a:pt x="26" y="145"/>
                  </a:moveTo>
                  <a:cubicBezTo>
                    <a:pt x="40" y="145"/>
                    <a:pt x="52" y="133"/>
                    <a:pt x="52" y="119"/>
                  </a:cubicBezTo>
                  <a:cubicBezTo>
                    <a:pt x="52" y="119"/>
                    <a:pt x="52" y="119"/>
                    <a:pt x="52" y="119"/>
                  </a:cubicBezTo>
                  <a:cubicBezTo>
                    <a:pt x="52" y="33"/>
                    <a:pt x="52" y="33"/>
                    <a:pt x="52" y="33"/>
                  </a:cubicBezTo>
                  <a:cubicBezTo>
                    <a:pt x="137" y="33"/>
                    <a:pt x="137" y="33"/>
                    <a:pt x="137" y="33"/>
                  </a:cubicBezTo>
                  <a:cubicBezTo>
                    <a:pt x="137" y="94"/>
                    <a:pt x="137" y="94"/>
                    <a:pt x="137" y="94"/>
                  </a:cubicBezTo>
                  <a:cubicBezTo>
                    <a:pt x="134" y="93"/>
                    <a:pt x="130" y="93"/>
                    <a:pt x="127" y="93"/>
                  </a:cubicBezTo>
                  <a:cubicBezTo>
                    <a:pt x="112" y="93"/>
                    <a:pt x="101" y="104"/>
                    <a:pt x="101" y="119"/>
                  </a:cubicBezTo>
                  <a:cubicBezTo>
                    <a:pt x="101" y="133"/>
                    <a:pt x="112" y="145"/>
                    <a:pt x="127" y="145"/>
                  </a:cubicBezTo>
                  <a:cubicBezTo>
                    <a:pt x="141" y="145"/>
                    <a:pt x="153" y="133"/>
                    <a:pt x="153" y="119"/>
                  </a:cubicBezTo>
                  <a:cubicBezTo>
                    <a:pt x="153" y="119"/>
                    <a:pt x="153" y="119"/>
                    <a:pt x="153" y="119"/>
                  </a:cubicBezTo>
                  <a:cubicBezTo>
                    <a:pt x="153" y="119"/>
                    <a:pt x="153" y="119"/>
                    <a:pt x="153" y="119"/>
                  </a:cubicBezTo>
                  <a:cubicBezTo>
                    <a:pt x="153" y="33"/>
                    <a:pt x="153" y="33"/>
                    <a:pt x="153" y="33"/>
                  </a:cubicBezTo>
                  <a:cubicBezTo>
                    <a:pt x="153" y="0"/>
                    <a:pt x="153" y="0"/>
                    <a:pt x="153" y="0"/>
                  </a:cubicBezTo>
                  <a:cubicBezTo>
                    <a:pt x="137" y="0"/>
                    <a:pt x="137" y="0"/>
                    <a:pt x="137" y="0"/>
                  </a:cubicBezTo>
                  <a:cubicBezTo>
                    <a:pt x="52" y="0"/>
                    <a:pt x="52" y="0"/>
                    <a:pt x="52" y="0"/>
                  </a:cubicBezTo>
                  <a:cubicBezTo>
                    <a:pt x="36" y="0"/>
                    <a:pt x="36" y="0"/>
                    <a:pt x="36" y="0"/>
                  </a:cubicBezTo>
                  <a:cubicBezTo>
                    <a:pt x="36" y="33"/>
                    <a:pt x="36" y="33"/>
                    <a:pt x="36" y="33"/>
                  </a:cubicBezTo>
                  <a:cubicBezTo>
                    <a:pt x="36" y="94"/>
                    <a:pt x="36" y="94"/>
                    <a:pt x="36" y="94"/>
                  </a:cubicBezTo>
                  <a:cubicBezTo>
                    <a:pt x="33" y="93"/>
                    <a:pt x="29" y="93"/>
                    <a:pt x="26" y="93"/>
                  </a:cubicBezTo>
                  <a:cubicBezTo>
                    <a:pt x="11" y="93"/>
                    <a:pt x="0" y="104"/>
                    <a:pt x="0" y="119"/>
                  </a:cubicBezTo>
                  <a:cubicBezTo>
                    <a:pt x="0" y="133"/>
                    <a:pt x="11" y="145"/>
                    <a:pt x="26"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54"/>
            <p:cNvSpPr/>
            <p:nvPr/>
          </p:nvSpPr>
          <p:spPr bwMode="auto">
            <a:xfrm>
              <a:off x="-1382713" y="8283575"/>
              <a:ext cx="195263" cy="63500"/>
            </a:xfrm>
            <a:custGeom>
              <a:avLst/>
              <a:gdLst>
                <a:gd name="T0" fmla="*/ 3 w 123"/>
                <a:gd name="T1" fmla="*/ 0 h 40"/>
                <a:gd name="T2" fmla="*/ 0 w 123"/>
                <a:gd name="T3" fmla="*/ 40 h 40"/>
                <a:gd name="T4" fmla="*/ 123 w 123"/>
                <a:gd name="T5" fmla="*/ 40 h 40"/>
                <a:gd name="T6" fmla="*/ 121 w 123"/>
                <a:gd name="T7" fmla="*/ 0 h 40"/>
                <a:gd name="T8" fmla="*/ 3 w 123"/>
                <a:gd name="T9" fmla="*/ 0 h 40"/>
              </a:gdLst>
              <a:ahLst/>
              <a:cxnLst>
                <a:cxn ang="0">
                  <a:pos x="T0" y="T1"/>
                </a:cxn>
                <a:cxn ang="0">
                  <a:pos x="T2" y="T3"/>
                </a:cxn>
                <a:cxn ang="0">
                  <a:pos x="T4" y="T5"/>
                </a:cxn>
                <a:cxn ang="0">
                  <a:pos x="T6" y="T7"/>
                </a:cxn>
                <a:cxn ang="0">
                  <a:pos x="T8" y="T9"/>
                </a:cxn>
              </a:cxnLst>
              <a:rect l="0" t="0" r="r" b="b"/>
              <a:pathLst>
                <a:path w="123" h="40">
                  <a:moveTo>
                    <a:pt x="3" y="0"/>
                  </a:moveTo>
                  <a:lnTo>
                    <a:pt x="0" y="40"/>
                  </a:lnTo>
                  <a:lnTo>
                    <a:pt x="123" y="40"/>
                  </a:lnTo>
                  <a:lnTo>
                    <a:pt x="121"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55"/>
            <p:cNvSpPr>
              <a:spLocks noEditPoints="1"/>
            </p:cNvSpPr>
            <p:nvPr/>
          </p:nvSpPr>
          <p:spPr bwMode="auto">
            <a:xfrm>
              <a:off x="-1555750" y="7926388"/>
              <a:ext cx="546100" cy="338138"/>
            </a:xfrm>
            <a:custGeom>
              <a:avLst/>
              <a:gdLst>
                <a:gd name="T0" fmla="*/ 230 w 344"/>
                <a:gd name="T1" fmla="*/ 213 h 213"/>
                <a:gd name="T2" fmla="*/ 344 w 344"/>
                <a:gd name="T3" fmla="*/ 213 h 213"/>
                <a:gd name="T4" fmla="*/ 344 w 344"/>
                <a:gd name="T5" fmla="*/ 0 h 213"/>
                <a:gd name="T6" fmla="*/ 171 w 344"/>
                <a:gd name="T7" fmla="*/ 0 h 213"/>
                <a:gd name="T8" fmla="*/ 171 w 344"/>
                <a:gd name="T9" fmla="*/ 26 h 213"/>
                <a:gd name="T10" fmla="*/ 313 w 344"/>
                <a:gd name="T11" fmla="*/ 26 h 213"/>
                <a:gd name="T12" fmla="*/ 313 w 344"/>
                <a:gd name="T13" fmla="*/ 187 h 213"/>
                <a:gd name="T14" fmla="*/ 228 w 344"/>
                <a:gd name="T15" fmla="*/ 187 h 213"/>
                <a:gd name="T16" fmla="*/ 171 w 344"/>
                <a:gd name="T17" fmla="*/ 187 h 213"/>
                <a:gd name="T18" fmla="*/ 171 w 344"/>
                <a:gd name="T19" fmla="*/ 213 h 213"/>
                <a:gd name="T20" fmla="*/ 230 w 344"/>
                <a:gd name="T21" fmla="*/ 213 h 213"/>
                <a:gd name="T22" fmla="*/ 171 w 344"/>
                <a:gd name="T23" fmla="*/ 0 h 213"/>
                <a:gd name="T24" fmla="*/ 0 w 344"/>
                <a:gd name="T25" fmla="*/ 0 h 213"/>
                <a:gd name="T26" fmla="*/ 0 w 344"/>
                <a:gd name="T27" fmla="*/ 213 h 213"/>
                <a:gd name="T28" fmla="*/ 112 w 344"/>
                <a:gd name="T29" fmla="*/ 213 h 213"/>
                <a:gd name="T30" fmla="*/ 171 w 344"/>
                <a:gd name="T31" fmla="*/ 213 h 213"/>
                <a:gd name="T32" fmla="*/ 171 w 344"/>
                <a:gd name="T33" fmla="*/ 187 h 213"/>
                <a:gd name="T34" fmla="*/ 114 w 344"/>
                <a:gd name="T35" fmla="*/ 187 h 213"/>
                <a:gd name="T36" fmla="*/ 31 w 344"/>
                <a:gd name="T37" fmla="*/ 187 h 213"/>
                <a:gd name="T38" fmla="*/ 31 w 344"/>
                <a:gd name="T39" fmla="*/ 187 h 213"/>
                <a:gd name="T40" fmla="*/ 31 w 344"/>
                <a:gd name="T41" fmla="*/ 26 h 213"/>
                <a:gd name="T42" fmla="*/ 171 w 344"/>
                <a:gd name="T43" fmla="*/ 26 h 213"/>
                <a:gd name="T44" fmla="*/ 171 w 344"/>
                <a:gd name="T45"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4" h="213">
                  <a:moveTo>
                    <a:pt x="230" y="213"/>
                  </a:moveTo>
                  <a:lnTo>
                    <a:pt x="344" y="213"/>
                  </a:lnTo>
                  <a:lnTo>
                    <a:pt x="344" y="0"/>
                  </a:lnTo>
                  <a:lnTo>
                    <a:pt x="171" y="0"/>
                  </a:lnTo>
                  <a:lnTo>
                    <a:pt x="171" y="26"/>
                  </a:lnTo>
                  <a:lnTo>
                    <a:pt x="313" y="26"/>
                  </a:lnTo>
                  <a:lnTo>
                    <a:pt x="313" y="187"/>
                  </a:lnTo>
                  <a:lnTo>
                    <a:pt x="228" y="187"/>
                  </a:lnTo>
                  <a:lnTo>
                    <a:pt x="171" y="187"/>
                  </a:lnTo>
                  <a:lnTo>
                    <a:pt x="171" y="213"/>
                  </a:lnTo>
                  <a:lnTo>
                    <a:pt x="230" y="213"/>
                  </a:lnTo>
                  <a:close/>
                  <a:moveTo>
                    <a:pt x="171" y="0"/>
                  </a:moveTo>
                  <a:lnTo>
                    <a:pt x="0" y="0"/>
                  </a:lnTo>
                  <a:lnTo>
                    <a:pt x="0" y="213"/>
                  </a:lnTo>
                  <a:lnTo>
                    <a:pt x="112" y="213"/>
                  </a:lnTo>
                  <a:lnTo>
                    <a:pt x="171" y="213"/>
                  </a:lnTo>
                  <a:lnTo>
                    <a:pt x="171" y="187"/>
                  </a:lnTo>
                  <a:lnTo>
                    <a:pt x="114" y="187"/>
                  </a:lnTo>
                  <a:lnTo>
                    <a:pt x="31" y="187"/>
                  </a:lnTo>
                  <a:lnTo>
                    <a:pt x="31" y="187"/>
                  </a:lnTo>
                  <a:lnTo>
                    <a:pt x="31" y="26"/>
                  </a:lnTo>
                  <a:lnTo>
                    <a:pt x="171" y="26"/>
                  </a:lnTo>
                  <a:lnTo>
                    <a:pt x="17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3" name="Freeform 56"/>
            <p:cNvSpPr/>
            <p:nvPr/>
          </p:nvSpPr>
          <p:spPr bwMode="auto">
            <a:xfrm>
              <a:off x="-1419225" y="8366125"/>
              <a:ext cx="269875" cy="25400"/>
            </a:xfrm>
            <a:custGeom>
              <a:avLst/>
              <a:gdLst>
                <a:gd name="T0" fmla="*/ 0 w 170"/>
                <a:gd name="T1" fmla="*/ 0 h 16"/>
                <a:gd name="T2" fmla="*/ 0 w 170"/>
                <a:gd name="T3" fmla="*/ 16 h 16"/>
                <a:gd name="T4" fmla="*/ 170 w 170"/>
                <a:gd name="T5" fmla="*/ 16 h 16"/>
                <a:gd name="T6" fmla="*/ 170 w 170"/>
                <a:gd name="T7" fmla="*/ 0 h 16"/>
                <a:gd name="T8" fmla="*/ 146 w 170"/>
                <a:gd name="T9" fmla="*/ 0 h 16"/>
                <a:gd name="T10" fmla="*/ 23 w 170"/>
                <a:gd name="T11" fmla="*/ 0 h 16"/>
                <a:gd name="T12" fmla="*/ 0 w 170"/>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70" h="16">
                  <a:moveTo>
                    <a:pt x="0" y="0"/>
                  </a:moveTo>
                  <a:lnTo>
                    <a:pt x="0" y="16"/>
                  </a:lnTo>
                  <a:lnTo>
                    <a:pt x="170" y="16"/>
                  </a:lnTo>
                  <a:lnTo>
                    <a:pt x="170" y="0"/>
                  </a:lnTo>
                  <a:lnTo>
                    <a:pt x="146" y="0"/>
                  </a:lnTo>
                  <a:lnTo>
                    <a:pt x="23"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4" name="Freeform 57"/>
            <p:cNvSpPr>
              <a:spLocks noEditPoints="1"/>
            </p:cNvSpPr>
            <p:nvPr/>
          </p:nvSpPr>
          <p:spPr bwMode="auto">
            <a:xfrm>
              <a:off x="-4494213" y="8478838"/>
              <a:ext cx="233363" cy="520700"/>
            </a:xfrm>
            <a:custGeom>
              <a:avLst/>
              <a:gdLst>
                <a:gd name="T0" fmla="*/ 31 w 62"/>
                <a:gd name="T1" fmla="*/ 120 h 139"/>
                <a:gd name="T2" fmla="*/ 31 w 62"/>
                <a:gd name="T3" fmla="*/ 120 h 139"/>
                <a:gd name="T4" fmla="*/ 60 w 62"/>
                <a:gd name="T5" fmla="*/ 135 h 139"/>
                <a:gd name="T6" fmla="*/ 61 w 62"/>
                <a:gd name="T7" fmla="*/ 135 h 139"/>
                <a:gd name="T8" fmla="*/ 61 w 62"/>
                <a:gd name="T9" fmla="*/ 36 h 139"/>
                <a:gd name="T10" fmla="*/ 60 w 62"/>
                <a:gd name="T11" fmla="*/ 22 h 139"/>
                <a:gd name="T12" fmla="*/ 52 w 62"/>
                <a:gd name="T13" fmla="*/ 12 h 139"/>
                <a:gd name="T14" fmla="*/ 52 w 62"/>
                <a:gd name="T15" fmla="*/ 4 h 139"/>
                <a:gd name="T16" fmla="*/ 52 w 62"/>
                <a:gd name="T17" fmla="*/ 0 h 139"/>
                <a:gd name="T18" fmla="*/ 48 w 62"/>
                <a:gd name="T19" fmla="*/ 0 h 139"/>
                <a:gd name="T20" fmla="*/ 31 w 62"/>
                <a:gd name="T21" fmla="*/ 0 h 139"/>
                <a:gd name="T22" fmla="*/ 31 w 62"/>
                <a:gd name="T23" fmla="*/ 4 h 139"/>
                <a:gd name="T24" fmla="*/ 48 w 62"/>
                <a:gd name="T25" fmla="*/ 4 h 139"/>
                <a:gd name="T26" fmla="*/ 48 w 62"/>
                <a:gd name="T27" fmla="*/ 10 h 139"/>
                <a:gd name="T28" fmla="*/ 48 w 62"/>
                <a:gd name="T29" fmla="*/ 58 h 139"/>
                <a:gd name="T30" fmla="*/ 31 w 62"/>
                <a:gd name="T31" fmla="*/ 40 h 139"/>
                <a:gd name="T32" fmla="*/ 31 w 62"/>
                <a:gd name="T33" fmla="*/ 41 h 139"/>
                <a:gd name="T34" fmla="*/ 31 w 62"/>
                <a:gd name="T35" fmla="*/ 120 h 139"/>
                <a:gd name="T36" fmla="*/ 1 w 62"/>
                <a:gd name="T37" fmla="*/ 135 h 139"/>
                <a:gd name="T38" fmla="*/ 31 w 62"/>
                <a:gd name="T39" fmla="*/ 120 h 139"/>
                <a:gd name="T40" fmla="*/ 31 w 62"/>
                <a:gd name="T41" fmla="*/ 41 h 139"/>
                <a:gd name="T42" fmla="*/ 13 w 62"/>
                <a:gd name="T43" fmla="*/ 58 h 139"/>
                <a:gd name="T44" fmla="*/ 13 w 62"/>
                <a:gd name="T45" fmla="*/ 10 h 139"/>
                <a:gd name="T46" fmla="*/ 13 w 62"/>
                <a:gd name="T47" fmla="*/ 10 h 139"/>
                <a:gd name="T48" fmla="*/ 13 w 62"/>
                <a:gd name="T49" fmla="*/ 10 h 139"/>
                <a:gd name="T50" fmla="*/ 13 w 62"/>
                <a:gd name="T51" fmla="*/ 4 h 139"/>
                <a:gd name="T52" fmla="*/ 31 w 62"/>
                <a:gd name="T53" fmla="*/ 4 h 139"/>
                <a:gd name="T54" fmla="*/ 31 w 62"/>
                <a:gd name="T55" fmla="*/ 0 h 139"/>
                <a:gd name="T56" fmla="*/ 13 w 62"/>
                <a:gd name="T57" fmla="*/ 0 h 139"/>
                <a:gd name="T58" fmla="*/ 9 w 62"/>
                <a:gd name="T59" fmla="*/ 0 h 139"/>
                <a:gd name="T60" fmla="*/ 9 w 62"/>
                <a:gd name="T61" fmla="*/ 4 h 139"/>
                <a:gd name="T62" fmla="*/ 9 w 62"/>
                <a:gd name="T63" fmla="*/ 12 h 139"/>
                <a:gd name="T64" fmla="*/ 1 w 62"/>
                <a:gd name="T65" fmla="*/ 22 h 139"/>
                <a:gd name="T66" fmla="*/ 0 w 62"/>
                <a:gd name="T67" fmla="*/ 36 h 139"/>
                <a:gd name="T68" fmla="*/ 0 w 62"/>
                <a:gd name="T69" fmla="*/ 135 h 139"/>
                <a:gd name="T70" fmla="*/ 1 w 62"/>
                <a:gd name="T7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139">
                  <a:moveTo>
                    <a:pt x="31" y="120"/>
                  </a:moveTo>
                  <a:cubicBezTo>
                    <a:pt x="31" y="120"/>
                    <a:pt x="31" y="120"/>
                    <a:pt x="31" y="120"/>
                  </a:cubicBezTo>
                  <a:cubicBezTo>
                    <a:pt x="45" y="120"/>
                    <a:pt x="57" y="123"/>
                    <a:pt x="60" y="135"/>
                  </a:cubicBezTo>
                  <a:cubicBezTo>
                    <a:pt x="62" y="139"/>
                    <a:pt x="61" y="139"/>
                    <a:pt x="61" y="135"/>
                  </a:cubicBezTo>
                  <a:cubicBezTo>
                    <a:pt x="61" y="114"/>
                    <a:pt x="61" y="57"/>
                    <a:pt x="61" y="36"/>
                  </a:cubicBezTo>
                  <a:cubicBezTo>
                    <a:pt x="61" y="32"/>
                    <a:pt x="62" y="26"/>
                    <a:pt x="60" y="22"/>
                  </a:cubicBezTo>
                  <a:cubicBezTo>
                    <a:pt x="59" y="17"/>
                    <a:pt x="56" y="14"/>
                    <a:pt x="52" y="12"/>
                  </a:cubicBezTo>
                  <a:cubicBezTo>
                    <a:pt x="52" y="4"/>
                    <a:pt x="52" y="4"/>
                    <a:pt x="52" y="4"/>
                  </a:cubicBezTo>
                  <a:cubicBezTo>
                    <a:pt x="52" y="0"/>
                    <a:pt x="52" y="0"/>
                    <a:pt x="52" y="0"/>
                  </a:cubicBezTo>
                  <a:cubicBezTo>
                    <a:pt x="48" y="0"/>
                    <a:pt x="48" y="0"/>
                    <a:pt x="48" y="0"/>
                  </a:cubicBezTo>
                  <a:cubicBezTo>
                    <a:pt x="31" y="0"/>
                    <a:pt x="31" y="0"/>
                    <a:pt x="31" y="0"/>
                  </a:cubicBezTo>
                  <a:cubicBezTo>
                    <a:pt x="31" y="4"/>
                    <a:pt x="31" y="4"/>
                    <a:pt x="31" y="4"/>
                  </a:cubicBezTo>
                  <a:cubicBezTo>
                    <a:pt x="48" y="4"/>
                    <a:pt x="48" y="4"/>
                    <a:pt x="48" y="4"/>
                  </a:cubicBezTo>
                  <a:cubicBezTo>
                    <a:pt x="48" y="10"/>
                    <a:pt x="48" y="10"/>
                    <a:pt x="48" y="10"/>
                  </a:cubicBezTo>
                  <a:cubicBezTo>
                    <a:pt x="48" y="58"/>
                    <a:pt x="48" y="58"/>
                    <a:pt x="48" y="58"/>
                  </a:cubicBezTo>
                  <a:cubicBezTo>
                    <a:pt x="31" y="40"/>
                    <a:pt x="31" y="40"/>
                    <a:pt x="31" y="40"/>
                  </a:cubicBezTo>
                  <a:cubicBezTo>
                    <a:pt x="31" y="41"/>
                    <a:pt x="31" y="41"/>
                    <a:pt x="31" y="41"/>
                  </a:cubicBezTo>
                  <a:lnTo>
                    <a:pt x="31" y="120"/>
                  </a:lnTo>
                  <a:close/>
                  <a:moveTo>
                    <a:pt x="1" y="135"/>
                  </a:moveTo>
                  <a:cubicBezTo>
                    <a:pt x="4" y="123"/>
                    <a:pt x="16" y="120"/>
                    <a:pt x="31" y="120"/>
                  </a:cubicBezTo>
                  <a:cubicBezTo>
                    <a:pt x="31" y="41"/>
                    <a:pt x="31" y="41"/>
                    <a:pt x="31" y="41"/>
                  </a:cubicBezTo>
                  <a:cubicBezTo>
                    <a:pt x="13" y="58"/>
                    <a:pt x="13" y="58"/>
                    <a:pt x="13" y="58"/>
                  </a:cubicBezTo>
                  <a:cubicBezTo>
                    <a:pt x="13" y="10"/>
                    <a:pt x="13" y="10"/>
                    <a:pt x="13" y="10"/>
                  </a:cubicBezTo>
                  <a:cubicBezTo>
                    <a:pt x="13" y="10"/>
                    <a:pt x="13" y="10"/>
                    <a:pt x="13" y="10"/>
                  </a:cubicBezTo>
                  <a:cubicBezTo>
                    <a:pt x="13" y="10"/>
                    <a:pt x="13" y="10"/>
                    <a:pt x="13" y="10"/>
                  </a:cubicBezTo>
                  <a:cubicBezTo>
                    <a:pt x="13" y="4"/>
                    <a:pt x="13" y="4"/>
                    <a:pt x="13" y="4"/>
                  </a:cubicBezTo>
                  <a:cubicBezTo>
                    <a:pt x="31" y="4"/>
                    <a:pt x="31" y="4"/>
                    <a:pt x="31" y="4"/>
                  </a:cubicBezTo>
                  <a:cubicBezTo>
                    <a:pt x="31" y="0"/>
                    <a:pt x="31" y="0"/>
                    <a:pt x="31" y="0"/>
                  </a:cubicBezTo>
                  <a:cubicBezTo>
                    <a:pt x="13" y="0"/>
                    <a:pt x="13" y="0"/>
                    <a:pt x="13" y="0"/>
                  </a:cubicBezTo>
                  <a:cubicBezTo>
                    <a:pt x="9" y="0"/>
                    <a:pt x="9" y="0"/>
                    <a:pt x="9" y="0"/>
                  </a:cubicBezTo>
                  <a:cubicBezTo>
                    <a:pt x="9" y="4"/>
                    <a:pt x="9" y="4"/>
                    <a:pt x="9" y="4"/>
                  </a:cubicBezTo>
                  <a:cubicBezTo>
                    <a:pt x="9" y="12"/>
                    <a:pt x="9" y="12"/>
                    <a:pt x="9" y="12"/>
                  </a:cubicBezTo>
                  <a:cubicBezTo>
                    <a:pt x="5" y="14"/>
                    <a:pt x="2" y="17"/>
                    <a:pt x="1" y="22"/>
                  </a:cubicBezTo>
                  <a:cubicBezTo>
                    <a:pt x="0" y="26"/>
                    <a:pt x="0" y="32"/>
                    <a:pt x="0" y="36"/>
                  </a:cubicBezTo>
                  <a:cubicBezTo>
                    <a:pt x="0" y="57"/>
                    <a:pt x="0" y="114"/>
                    <a:pt x="0" y="135"/>
                  </a:cubicBezTo>
                  <a:cubicBezTo>
                    <a:pt x="0" y="139"/>
                    <a:pt x="0" y="139"/>
                    <a:pt x="1"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5" name="Freeform 58"/>
            <p:cNvSpPr/>
            <p:nvPr/>
          </p:nvSpPr>
          <p:spPr bwMode="auto">
            <a:xfrm>
              <a:off x="-4249738" y="8509000"/>
              <a:ext cx="236538" cy="490538"/>
            </a:xfrm>
            <a:custGeom>
              <a:avLst/>
              <a:gdLst>
                <a:gd name="T0" fmla="*/ 2 w 63"/>
                <a:gd name="T1" fmla="*/ 127 h 131"/>
                <a:gd name="T2" fmla="*/ 32 w 63"/>
                <a:gd name="T3" fmla="*/ 112 h 131"/>
                <a:gd name="T4" fmla="*/ 61 w 63"/>
                <a:gd name="T5" fmla="*/ 127 h 131"/>
                <a:gd name="T6" fmla="*/ 62 w 63"/>
                <a:gd name="T7" fmla="*/ 127 h 131"/>
                <a:gd name="T8" fmla="*/ 62 w 63"/>
                <a:gd name="T9" fmla="*/ 28 h 131"/>
                <a:gd name="T10" fmla="*/ 61 w 63"/>
                <a:gd name="T11" fmla="*/ 14 h 131"/>
                <a:gd name="T12" fmla="*/ 32 w 63"/>
                <a:gd name="T13" fmla="*/ 0 h 131"/>
                <a:gd name="T14" fmla="*/ 2 w 63"/>
                <a:gd name="T15" fmla="*/ 14 h 131"/>
                <a:gd name="T16" fmla="*/ 1 w 63"/>
                <a:gd name="T17" fmla="*/ 28 h 131"/>
                <a:gd name="T18" fmla="*/ 1 w 63"/>
                <a:gd name="T19" fmla="*/ 127 h 131"/>
                <a:gd name="T20" fmla="*/ 2 w 63"/>
                <a:gd name="T21" fmla="*/ 1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31">
                  <a:moveTo>
                    <a:pt x="2" y="127"/>
                  </a:moveTo>
                  <a:cubicBezTo>
                    <a:pt x="5" y="115"/>
                    <a:pt x="17" y="112"/>
                    <a:pt x="32" y="112"/>
                  </a:cubicBezTo>
                  <a:cubicBezTo>
                    <a:pt x="46" y="112"/>
                    <a:pt x="58" y="115"/>
                    <a:pt x="61" y="127"/>
                  </a:cubicBezTo>
                  <a:cubicBezTo>
                    <a:pt x="63" y="131"/>
                    <a:pt x="62" y="131"/>
                    <a:pt x="62" y="127"/>
                  </a:cubicBezTo>
                  <a:cubicBezTo>
                    <a:pt x="62" y="106"/>
                    <a:pt x="62" y="49"/>
                    <a:pt x="62" y="28"/>
                  </a:cubicBezTo>
                  <a:cubicBezTo>
                    <a:pt x="62" y="24"/>
                    <a:pt x="62" y="18"/>
                    <a:pt x="61" y="14"/>
                  </a:cubicBezTo>
                  <a:cubicBezTo>
                    <a:pt x="57" y="3"/>
                    <a:pt x="46" y="0"/>
                    <a:pt x="32" y="0"/>
                  </a:cubicBezTo>
                  <a:cubicBezTo>
                    <a:pt x="17" y="0"/>
                    <a:pt x="6" y="3"/>
                    <a:pt x="2" y="14"/>
                  </a:cubicBezTo>
                  <a:cubicBezTo>
                    <a:pt x="1" y="18"/>
                    <a:pt x="1" y="24"/>
                    <a:pt x="1" y="28"/>
                  </a:cubicBezTo>
                  <a:cubicBezTo>
                    <a:pt x="1" y="49"/>
                    <a:pt x="1" y="106"/>
                    <a:pt x="1" y="127"/>
                  </a:cubicBezTo>
                  <a:cubicBezTo>
                    <a:pt x="1" y="131"/>
                    <a:pt x="0" y="131"/>
                    <a:pt x="2"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6" name="Freeform 59"/>
            <p:cNvSpPr>
              <a:spLocks noEditPoints="1"/>
            </p:cNvSpPr>
            <p:nvPr/>
          </p:nvSpPr>
          <p:spPr bwMode="auto">
            <a:xfrm>
              <a:off x="-1698625" y="3784600"/>
              <a:ext cx="444500" cy="447675"/>
            </a:xfrm>
            <a:custGeom>
              <a:avLst/>
              <a:gdLst>
                <a:gd name="T0" fmla="*/ 59 w 118"/>
                <a:gd name="T1" fmla="*/ 119 h 119"/>
                <a:gd name="T2" fmla="*/ 68 w 118"/>
                <a:gd name="T3" fmla="*/ 119 h 119"/>
                <a:gd name="T4" fmla="*/ 68 w 118"/>
                <a:gd name="T5" fmla="*/ 110 h 119"/>
                <a:gd name="T6" fmla="*/ 88 w 118"/>
                <a:gd name="T7" fmla="*/ 102 h 119"/>
                <a:gd name="T8" fmla="*/ 94 w 118"/>
                <a:gd name="T9" fmla="*/ 108 h 119"/>
                <a:gd name="T10" fmla="*/ 108 w 118"/>
                <a:gd name="T11" fmla="*/ 95 h 119"/>
                <a:gd name="T12" fmla="*/ 101 w 118"/>
                <a:gd name="T13" fmla="*/ 89 h 119"/>
                <a:gd name="T14" fmla="*/ 109 w 118"/>
                <a:gd name="T15" fmla="*/ 69 h 119"/>
                <a:gd name="T16" fmla="*/ 118 w 118"/>
                <a:gd name="T17" fmla="*/ 69 h 119"/>
                <a:gd name="T18" fmla="*/ 118 w 118"/>
                <a:gd name="T19" fmla="*/ 50 h 119"/>
                <a:gd name="T20" fmla="*/ 109 w 118"/>
                <a:gd name="T21" fmla="*/ 50 h 119"/>
                <a:gd name="T22" fmla="*/ 101 w 118"/>
                <a:gd name="T23" fmla="*/ 31 h 119"/>
                <a:gd name="T24" fmla="*/ 108 w 118"/>
                <a:gd name="T25" fmla="*/ 24 h 119"/>
                <a:gd name="T26" fmla="*/ 94 w 118"/>
                <a:gd name="T27" fmla="*/ 11 h 119"/>
                <a:gd name="T28" fmla="*/ 88 w 118"/>
                <a:gd name="T29" fmla="*/ 17 h 119"/>
                <a:gd name="T30" fmla="*/ 68 w 118"/>
                <a:gd name="T31" fmla="*/ 9 h 119"/>
                <a:gd name="T32" fmla="*/ 68 w 118"/>
                <a:gd name="T33" fmla="*/ 0 h 119"/>
                <a:gd name="T34" fmla="*/ 59 w 118"/>
                <a:gd name="T35" fmla="*/ 0 h 119"/>
                <a:gd name="T36" fmla="*/ 59 w 118"/>
                <a:gd name="T37" fmla="*/ 22 h 119"/>
                <a:gd name="T38" fmla="*/ 97 w 118"/>
                <a:gd name="T39" fmla="*/ 60 h 119"/>
                <a:gd name="T40" fmla="*/ 59 w 118"/>
                <a:gd name="T41" fmla="*/ 97 h 119"/>
                <a:gd name="T42" fmla="*/ 59 w 118"/>
                <a:gd name="T43" fmla="*/ 119 h 119"/>
                <a:gd name="T44" fmla="*/ 17 w 118"/>
                <a:gd name="T45" fmla="*/ 89 h 119"/>
                <a:gd name="T46" fmla="*/ 11 w 118"/>
                <a:gd name="T47" fmla="*/ 95 h 119"/>
                <a:gd name="T48" fmla="*/ 24 w 118"/>
                <a:gd name="T49" fmla="*/ 108 h 119"/>
                <a:gd name="T50" fmla="*/ 30 w 118"/>
                <a:gd name="T51" fmla="*/ 102 h 119"/>
                <a:gd name="T52" fmla="*/ 50 w 118"/>
                <a:gd name="T53" fmla="*/ 110 h 119"/>
                <a:gd name="T54" fmla="*/ 50 w 118"/>
                <a:gd name="T55" fmla="*/ 119 h 119"/>
                <a:gd name="T56" fmla="*/ 59 w 118"/>
                <a:gd name="T57" fmla="*/ 119 h 119"/>
                <a:gd name="T58" fmla="*/ 59 w 118"/>
                <a:gd name="T59" fmla="*/ 97 h 119"/>
                <a:gd name="T60" fmla="*/ 59 w 118"/>
                <a:gd name="T61" fmla="*/ 97 h 119"/>
                <a:gd name="T62" fmla="*/ 21 w 118"/>
                <a:gd name="T63" fmla="*/ 60 h 119"/>
                <a:gd name="T64" fmla="*/ 59 w 118"/>
                <a:gd name="T65" fmla="*/ 22 h 119"/>
                <a:gd name="T66" fmla="*/ 59 w 118"/>
                <a:gd name="T67" fmla="*/ 22 h 119"/>
                <a:gd name="T68" fmla="*/ 59 w 118"/>
                <a:gd name="T69" fmla="*/ 22 h 119"/>
                <a:gd name="T70" fmla="*/ 59 w 118"/>
                <a:gd name="T71" fmla="*/ 0 h 119"/>
                <a:gd name="T72" fmla="*/ 50 w 118"/>
                <a:gd name="T73" fmla="*/ 0 h 119"/>
                <a:gd name="T74" fmla="*/ 50 w 118"/>
                <a:gd name="T75" fmla="*/ 9 h 119"/>
                <a:gd name="T76" fmla="*/ 30 w 118"/>
                <a:gd name="T77" fmla="*/ 17 h 119"/>
                <a:gd name="T78" fmla="*/ 24 w 118"/>
                <a:gd name="T79" fmla="*/ 11 h 119"/>
                <a:gd name="T80" fmla="*/ 11 w 118"/>
                <a:gd name="T81" fmla="*/ 24 h 119"/>
                <a:gd name="T82" fmla="*/ 17 w 118"/>
                <a:gd name="T83" fmla="*/ 31 h 119"/>
                <a:gd name="T84" fmla="*/ 9 w 118"/>
                <a:gd name="T85" fmla="*/ 50 h 119"/>
                <a:gd name="T86" fmla="*/ 0 w 118"/>
                <a:gd name="T87" fmla="*/ 50 h 119"/>
                <a:gd name="T88" fmla="*/ 0 w 118"/>
                <a:gd name="T89" fmla="*/ 69 h 119"/>
                <a:gd name="T90" fmla="*/ 9 w 118"/>
                <a:gd name="T91" fmla="*/ 69 h 119"/>
                <a:gd name="T92" fmla="*/ 17 w 118"/>
                <a:gd name="T93" fmla="*/ 8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119">
                  <a:moveTo>
                    <a:pt x="59" y="119"/>
                  </a:moveTo>
                  <a:cubicBezTo>
                    <a:pt x="68" y="119"/>
                    <a:pt x="68" y="119"/>
                    <a:pt x="68" y="119"/>
                  </a:cubicBezTo>
                  <a:cubicBezTo>
                    <a:pt x="68" y="110"/>
                    <a:pt x="68" y="110"/>
                    <a:pt x="68" y="110"/>
                  </a:cubicBezTo>
                  <a:cubicBezTo>
                    <a:pt x="76" y="109"/>
                    <a:pt x="82" y="106"/>
                    <a:pt x="88" y="102"/>
                  </a:cubicBezTo>
                  <a:cubicBezTo>
                    <a:pt x="94" y="108"/>
                    <a:pt x="94" y="108"/>
                    <a:pt x="94" y="108"/>
                  </a:cubicBezTo>
                  <a:cubicBezTo>
                    <a:pt x="108" y="95"/>
                    <a:pt x="108" y="95"/>
                    <a:pt x="108" y="95"/>
                  </a:cubicBezTo>
                  <a:cubicBezTo>
                    <a:pt x="101" y="89"/>
                    <a:pt x="101" y="89"/>
                    <a:pt x="101" y="89"/>
                  </a:cubicBezTo>
                  <a:cubicBezTo>
                    <a:pt x="105" y="83"/>
                    <a:pt x="108" y="76"/>
                    <a:pt x="109" y="69"/>
                  </a:cubicBezTo>
                  <a:cubicBezTo>
                    <a:pt x="118" y="69"/>
                    <a:pt x="118" y="69"/>
                    <a:pt x="118" y="69"/>
                  </a:cubicBezTo>
                  <a:cubicBezTo>
                    <a:pt x="118" y="50"/>
                    <a:pt x="118" y="50"/>
                    <a:pt x="118" y="50"/>
                  </a:cubicBezTo>
                  <a:cubicBezTo>
                    <a:pt x="109" y="50"/>
                    <a:pt x="109" y="50"/>
                    <a:pt x="109" y="50"/>
                  </a:cubicBezTo>
                  <a:cubicBezTo>
                    <a:pt x="108" y="43"/>
                    <a:pt x="105" y="36"/>
                    <a:pt x="101" y="31"/>
                  </a:cubicBezTo>
                  <a:cubicBezTo>
                    <a:pt x="108" y="24"/>
                    <a:pt x="108" y="24"/>
                    <a:pt x="108" y="24"/>
                  </a:cubicBezTo>
                  <a:cubicBezTo>
                    <a:pt x="94" y="11"/>
                    <a:pt x="94" y="11"/>
                    <a:pt x="94" y="11"/>
                  </a:cubicBezTo>
                  <a:cubicBezTo>
                    <a:pt x="88" y="17"/>
                    <a:pt x="88" y="17"/>
                    <a:pt x="88" y="17"/>
                  </a:cubicBezTo>
                  <a:cubicBezTo>
                    <a:pt x="82" y="13"/>
                    <a:pt x="76" y="11"/>
                    <a:pt x="68" y="9"/>
                  </a:cubicBezTo>
                  <a:cubicBezTo>
                    <a:pt x="68" y="0"/>
                    <a:pt x="68" y="0"/>
                    <a:pt x="68" y="0"/>
                  </a:cubicBezTo>
                  <a:cubicBezTo>
                    <a:pt x="59" y="0"/>
                    <a:pt x="59" y="0"/>
                    <a:pt x="59" y="0"/>
                  </a:cubicBezTo>
                  <a:cubicBezTo>
                    <a:pt x="59" y="22"/>
                    <a:pt x="59" y="22"/>
                    <a:pt x="59" y="22"/>
                  </a:cubicBezTo>
                  <a:cubicBezTo>
                    <a:pt x="80" y="22"/>
                    <a:pt x="97" y="39"/>
                    <a:pt x="97" y="60"/>
                  </a:cubicBezTo>
                  <a:cubicBezTo>
                    <a:pt x="97" y="81"/>
                    <a:pt x="80" y="97"/>
                    <a:pt x="59" y="97"/>
                  </a:cubicBezTo>
                  <a:lnTo>
                    <a:pt x="59" y="119"/>
                  </a:lnTo>
                  <a:close/>
                  <a:moveTo>
                    <a:pt x="17" y="89"/>
                  </a:moveTo>
                  <a:cubicBezTo>
                    <a:pt x="11" y="95"/>
                    <a:pt x="11" y="95"/>
                    <a:pt x="11" y="95"/>
                  </a:cubicBezTo>
                  <a:cubicBezTo>
                    <a:pt x="24" y="108"/>
                    <a:pt x="24" y="108"/>
                    <a:pt x="24" y="108"/>
                  </a:cubicBezTo>
                  <a:cubicBezTo>
                    <a:pt x="30" y="102"/>
                    <a:pt x="30" y="102"/>
                    <a:pt x="30" y="102"/>
                  </a:cubicBezTo>
                  <a:cubicBezTo>
                    <a:pt x="36" y="106"/>
                    <a:pt x="42" y="109"/>
                    <a:pt x="50" y="110"/>
                  </a:cubicBezTo>
                  <a:cubicBezTo>
                    <a:pt x="50" y="119"/>
                    <a:pt x="50" y="119"/>
                    <a:pt x="50" y="119"/>
                  </a:cubicBezTo>
                  <a:cubicBezTo>
                    <a:pt x="59" y="119"/>
                    <a:pt x="59" y="119"/>
                    <a:pt x="59" y="119"/>
                  </a:cubicBezTo>
                  <a:cubicBezTo>
                    <a:pt x="59" y="97"/>
                    <a:pt x="59" y="97"/>
                    <a:pt x="59" y="97"/>
                  </a:cubicBezTo>
                  <a:cubicBezTo>
                    <a:pt x="59" y="97"/>
                    <a:pt x="59" y="97"/>
                    <a:pt x="59" y="97"/>
                  </a:cubicBezTo>
                  <a:cubicBezTo>
                    <a:pt x="38" y="97"/>
                    <a:pt x="21" y="81"/>
                    <a:pt x="21" y="60"/>
                  </a:cubicBezTo>
                  <a:cubicBezTo>
                    <a:pt x="21" y="39"/>
                    <a:pt x="38" y="22"/>
                    <a:pt x="59" y="22"/>
                  </a:cubicBezTo>
                  <a:cubicBezTo>
                    <a:pt x="59" y="22"/>
                    <a:pt x="59" y="22"/>
                    <a:pt x="59" y="22"/>
                  </a:cubicBezTo>
                  <a:cubicBezTo>
                    <a:pt x="59" y="22"/>
                    <a:pt x="59" y="22"/>
                    <a:pt x="59" y="22"/>
                  </a:cubicBezTo>
                  <a:cubicBezTo>
                    <a:pt x="59" y="0"/>
                    <a:pt x="59" y="0"/>
                    <a:pt x="59" y="0"/>
                  </a:cubicBezTo>
                  <a:cubicBezTo>
                    <a:pt x="50" y="0"/>
                    <a:pt x="50" y="0"/>
                    <a:pt x="50" y="0"/>
                  </a:cubicBezTo>
                  <a:cubicBezTo>
                    <a:pt x="50" y="9"/>
                    <a:pt x="50" y="9"/>
                    <a:pt x="50" y="9"/>
                  </a:cubicBezTo>
                  <a:cubicBezTo>
                    <a:pt x="42" y="11"/>
                    <a:pt x="36" y="13"/>
                    <a:pt x="30" y="17"/>
                  </a:cubicBezTo>
                  <a:cubicBezTo>
                    <a:pt x="24" y="11"/>
                    <a:pt x="24" y="11"/>
                    <a:pt x="24" y="11"/>
                  </a:cubicBezTo>
                  <a:cubicBezTo>
                    <a:pt x="11" y="24"/>
                    <a:pt x="11" y="24"/>
                    <a:pt x="11" y="24"/>
                  </a:cubicBezTo>
                  <a:cubicBezTo>
                    <a:pt x="17" y="31"/>
                    <a:pt x="17" y="31"/>
                    <a:pt x="17" y="31"/>
                  </a:cubicBezTo>
                  <a:cubicBezTo>
                    <a:pt x="13" y="36"/>
                    <a:pt x="10" y="43"/>
                    <a:pt x="9" y="50"/>
                  </a:cubicBezTo>
                  <a:cubicBezTo>
                    <a:pt x="0" y="50"/>
                    <a:pt x="0" y="50"/>
                    <a:pt x="0" y="50"/>
                  </a:cubicBezTo>
                  <a:cubicBezTo>
                    <a:pt x="0" y="69"/>
                    <a:pt x="0" y="69"/>
                    <a:pt x="0" y="69"/>
                  </a:cubicBezTo>
                  <a:cubicBezTo>
                    <a:pt x="9" y="69"/>
                    <a:pt x="9" y="69"/>
                    <a:pt x="9" y="69"/>
                  </a:cubicBezTo>
                  <a:cubicBezTo>
                    <a:pt x="10" y="76"/>
                    <a:pt x="13" y="83"/>
                    <a:pt x="17"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7" name="Freeform 60"/>
            <p:cNvSpPr>
              <a:spLocks noEditPoints="1"/>
            </p:cNvSpPr>
            <p:nvPr/>
          </p:nvSpPr>
          <p:spPr bwMode="auto">
            <a:xfrm>
              <a:off x="-1355725" y="3586163"/>
              <a:ext cx="300038" cy="300038"/>
            </a:xfrm>
            <a:custGeom>
              <a:avLst/>
              <a:gdLst>
                <a:gd name="T0" fmla="*/ 74 w 80"/>
                <a:gd name="T1" fmla="*/ 33 h 80"/>
                <a:gd name="T2" fmla="*/ 80 w 80"/>
                <a:gd name="T3" fmla="*/ 31 h 80"/>
                <a:gd name="T4" fmla="*/ 74 w 80"/>
                <a:gd name="T5" fmla="*/ 17 h 80"/>
                <a:gd name="T6" fmla="*/ 68 w 80"/>
                <a:gd name="T7" fmla="*/ 20 h 80"/>
                <a:gd name="T8" fmla="*/ 60 w 80"/>
                <a:gd name="T9" fmla="*/ 11 h 80"/>
                <a:gd name="T10" fmla="*/ 62 w 80"/>
                <a:gd name="T11" fmla="*/ 5 h 80"/>
                <a:gd name="T12" fmla="*/ 48 w 80"/>
                <a:gd name="T13" fmla="*/ 0 h 80"/>
                <a:gd name="T14" fmla="*/ 46 w 80"/>
                <a:gd name="T15" fmla="*/ 5 h 80"/>
                <a:gd name="T16" fmla="*/ 40 w 80"/>
                <a:gd name="T17" fmla="*/ 5 h 80"/>
                <a:gd name="T18" fmla="*/ 40 w 80"/>
                <a:gd name="T19" fmla="*/ 16 h 80"/>
                <a:gd name="T20" fmla="*/ 62 w 80"/>
                <a:gd name="T21" fmla="*/ 31 h 80"/>
                <a:gd name="T22" fmla="*/ 49 w 80"/>
                <a:gd name="T23" fmla="*/ 61 h 80"/>
                <a:gd name="T24" fmla="*/ 49 w 80"/>
                <a:gd name="T25" fmla="*/ 61 h 80"/>
                <a:gd name="T26" fmla="*/ 40 w 80"/>
                <a:gd name="T27" fmla="*/ 63 h 80"/>
                <a:gd name="T28" fmla="*/ 40 w 80"/>
                <a:gd name="T29" fmla="*/ 63 h 80"/>
                <a:gd name="T30" fmla="*/ 40 w 80"/>
                <a:gd name="T31" fmla="*/ 75 h 80"/>
                <a:gd name="T32" fmla="*/ 46 w 80"/>
                <a:gd name="T33" fmla="*/ 74 h 80"/>
                <a:gd name="T34" fmla="*/ 49 w 80"/>
                <a:gd name="T35" fmla="*/ 80 h 80"/>
                <a:gd name="T36" fmla="*/ 63 w 80"/>
                <a:gd name="T37" fmla="*/ 74 h 80"/>
                <a:gd name="T38" fmla="*/ 60 w 80"/>
                <a:gd name="T39" fmla="*/ 68 h 80"/>
                <a:gd name="T40" fmla="*/ 69 w 80"/>
                <a:gd name="T41" fmla="*/ 60 h 80"/>
                <a:gd name="T42" fmla="*/ 74 w 80"/>
                <a:gd name="T43" fmla="*/ 62 h 80"/>
                <a:gd name="T44" fmla="*/ 80 w 80"/>
                <a:gd name="T45" fmla="*/ 48 h 80"/>
                <a:gd name="T46" fmla="*/ 74 w 80"/>
                <a:gd name="T47" fmla="*/ 46 h 80"/>
                <a:gd name="T48" fmla="*/ 74 w 80"/>
                <a:gd name="T49" fmla="*/ 33 h 80"/>
                <a:gd name="T50" fmla="*/ 40 w 80"/>
                <a:gd name="T51" fmla="*/ 5 h 80"/>
                <a:gd name="T52" fmla="*/ 33 w 80"/>
                <a:gd name="T53" fmla="*/ 5 h 80"/>
                <a:gd name="T54" fmla="*/ 31 w 80"/>
                <a:gd name="T55" fmla="*/ 0 h 80"/>
                <a:gd name="T56" fmla="*/ 17 w 80"/>
                <a:gd name="T57" fmla="*/ 6 h 80"/>
                <a:gd name="T58" fmla="*/ 20 w 80"/>
                <a:gd name="T59" fmla="*/ 11 h 80"/>
                <a:gd name="T60" fmla="*/ 11 w 80"/>
                <a:gd name="T61" fmla="*/ 20 h 80"/>
                <a:gd name="T62" fmla="*/ 5 w 80"/>
                <a:gd name="T63" fmla="*/ 18 h 80"/>
                <a:gd name="T64" fmla="*/ 0 w 80"/>
                <a:gd name="T65" fmla="*/ 32 h 80"/>
                <a:gd name="T66" fmla="*/ 5 w 80"/>
                <a:gd name="T67" fmla="*/ 34 h 80"/>
                <a:gd name="T68" fmla="*/ 6 w 80"/>
                <a:gd name="T69" fmla="*/ 46 h 80"/>
                <a:gd name="T70" fmla="*/ 0 w 80"/>
                <a:gd name="T71" fmla="*/ 49 h 80"/>
                <a:gd name="T72" fmla="*/ 6 w 80"/>
                <a:gd name="T73" fmla="*/ 62 h 80"/>
                <a:gd name="T74" fmla="*/ 11 w 80"/>
                <a:gd name="T75" fmla="*/ 60 h 80"/>
                <a:gd name="T76" fmla="*/ 20 w 80"/>
                <a:gd name="T77" fmla="*/ 69 h 80"/>
                <a:gd name="T78" fmla="*/ 18 w 80"/>
                <a:gd name="T79" fmla="*/ 74 h 80"/>
                <a:gd name="T80" fmla="*/ 32 w 80"/>
                <a:gd name="T81" fmla="*/ 80 h 80"/>
                <a:gd name="T82" fmla="*/ 34 w 80"/>
                <a:gd name="T83" fmla="*/ 74 h 80"/>
                <a:gd name="T84" fmla="*/ 40 w 80"/>
                <a:gd name="T85" fmla="*/ 75 h 80"/>
                <a:gd name="T86" fmla="*/ 40 w 80"/>
                <a:gd name="T87" fmla="*/ 63 h 80"/>
                <a:gd name="T88" fmla="*/ 18 w 80"/>
                <a:gd name="T89" fmla="*/ 49 h 80"/>
                <a:gd name="T90" fmla="*/ 31 w 80"/>
                <a:gd name="T91" fmla="*/ 18 h 80"/>
                <a:gd name="T92" fmla="*/ 40 w 80"/>
                <a:gd name="T93" fmla="*/ 16 h 80"/>
                <a:gd name="T94" fmla="*/ 40 w 80"/>
                <a:gd name="T95" fmla="*/ 16 h 80"/>
                <a:gd name="T96" fmla="*/ 40 w 80"/>
                <a:gd name="T97" fmla="*/ 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 h="80">
                  <a:moveTo>
                    <a:pt x="74" y="33"/>
                  </a:moveTo>
                  <a:cubicBezTo>
                    <a:pt x="80" y="31"/>
                    <a:pt x="80" y="31"/>
                    <a:pt x="80" y="31"/>
                  </a:cubicBezTo>
                  <a:cubicBezTo>
                    <a:pt x="74" y="17"/>
                    <a:pt x="74" y="17"/>
                    <a:pt x="74" y="17"/>
                  </a:cubicBezTo>
                  <a:cubicBezTo>
                    <a:pt x="68" y="20"/>
                    <a:pt x="68" y="20"/>
                    <a:pt x="68" y="20"/>
                  </a:cubicBezTo>
                  <a:cubicBezTo>
                    <a:pt x="66" y="16"/>
                    <a:pt x="63" y="13"/>
                    <a:pt x="60" y="11"/>
                  </a:cubicBezTo>
                  <a:cubicBezTo>
                    <a:pt x="62" y="5"/>
                    <a:pt x="62" y="5"/>
                    <a:pt x="62" y="5"/>
                  </a:cubicBezTo>
                  <a:cubicBezTo>
                    <a:pt x="48" y="0"/>
                    <a:pt x="48" y="0"/>
                    <a:pt x="48" y="0"/>
                  </a:cubicBezTo>
                  <a:cubicBezTo>
                    <a:pt x="46" y="5"/>
                    <a:pt x="46" y="5"/>
                    <a:pt x="46" y="5"/>
                  </a:cubicBezTo>
                  <a:cubicBezTo>
                    <a:pt x="44" y="5"/>
                    <a:pt x="42" y="5"/>
                    <a:pt x="40" y="5"/>
                  </a:cubicBezTo>
                  <a:cubicBezTo>
                    <a:pt x="40" y="16"/>
                    <a:pt x="40" y="16"/>
                    <a:pt x="40" y="16"/>
                  </a:cubicBezTo>
                  <a:cubicBezTo>
                    <a:pt x="49" y="16"/>
                    <a:pt x="58" y="22"/>
                    <a:pt x="62" y="31"/>
                  </a:cubicBezTo>
                  <a:cubicBezTo>
                    <a:pt x="67" y="43"/>
                    <a:pt x="61" y="56"/>
                    <a:pt x="49" y="61"/>
                  </a:cubicBezTo>
                  <a:cubicBezTo>
                    <a:pt x="49" y="61"/>
                    <a:pt x="49" y="61"/>
                    <a:pt x="49" y="61"/>
                  </a:cubicBezTo>
                  <a:cubicBezTo>
                    <a:pt x="46" y="63"/>
                    <a:pt x="43" y="63"/>
                    <a:pt x="40" y="63"/>
                  </a:cubicBezTo>
                  <a:cubicBezTo>
                    <a:pt x="40" y="63"/>
                    <a:pt x="40" y="63"/>
                    <a:pt x="40" y="63"/>
                  </a:cubicBezTo>
                  <a:cubicBezTo>
                    <a:pt x="40" y="75"/>
                    <a:pt x="40" y="75"/>
                    <a:pt x="40" y="75"/>
                  </a:cubicBezTo>
                  <a:cubicBezTo>
                    <a:pt x="42" y="75"/>
                    <a:pt x="44" y="75"/>
                    <a:pt x="46" y="74"/>
                  </a:cubicBezTo>
                  <a:cubicBezTo>
                    <a:pt x="49" y="80"/>
                    <a:pt x="49" y="80"/>
                    <a:pt x="49" y="80"/>
                  </a:cubicBezTo>
                  <a:cubicBezTo>
                    <a:pt x="63" y="74"/>
                    <a:pt x="63" y="74"/>
                    <a:pt x="63" y="74"/>
                  </a:cubicBezTo>
                  <a:cubicBezTo>
                    <a:pt x="60" y="68"/>
                    <a:pt x="60" y="68"/>
                    <a:pt x="60" y="68"/>
                  </a:cubicBezTo>
                  <a:cubicBezTo>
                    <a:pt x="64" y="66"/>
                    <a:pt x="67" y="63"/>
                    <a:pt x="69" y="60"/>
                  </a:cubicBezTo>
                  <a:cubicBezTo>
                    <a:pt x="74" y="62"/>
                    <a:pt x="74" y="62"/>
                    <a:pt x="74" y="62"/>
                  </a:cubicBezTo>
                  <a:cubicBezTo>
                    <a:pt x="80" y="48"/>
                    <a:pt x="80" y="48"/>
                    <a:pt x="80" y="48"/>
                  </a:cubicBezTo>
                  <a:cubicBezTo>
                    <a:pt x="74" y="46"/>
                    <a:pt x="74" y="46"/>
                    <a:pt x="74" y="46"/>
                  </a:cubicBezTo>
                  <a:cubicBezTo>
                    <a:pt x="75" y="42"/>
                    <a:pt x="75" y="37"/>
                    <a:pt x="74" y="33"/>
                  </a:cubicBezTo>
                  <a:close/>
                  <a:moveTo>
                    <a:pt x="40" y="5"/>
                  </a:moveTo>
                  <a:cubicBezTo>
                    <a:pt x="38" y="5"/>
                    <a:pt x="36" y="5"/>
                    <a:pt x="33" y="5"/>
                  </a:cubicBezTo>
                  <a:cubicBezTo>
                    <a:pt x="31" y="0"/>
                    <a:pt x="31" y="0"/>
                    <a:pt x="31" y="0"/>
                  </a:cubicBezTo>
                  <a:cubicBezTo>
                    <a:pt x="17" y="6"/>
                    <a:pt x="17" y="6"/>
                    <a:pt x="17" y="6"/>
                  </a:cubicBezTo>
                  <a:cubicBezTo>
                    <a:pt x="20" y="11"/>
                    <a:pt x="20" y="11"/>
                    <a:pt x="20" y="11"/>
                  </a:cubicBezTo>
                  <a:cubicBezTo>
                    <a:pt x="16" y="14"/>
                    <a:pt x="13" y="17"/>
                    <a:pt x="11" y="20"/>
                  </a:cubicBezTo>
                  <a:cubicBezTo>
                    <a:pt x="5" y="18"/>
                    <a:pt x="5" y="18"/>
                    <a:pt x="5" y="18"/>
                  </a:cubicBezTo>
                  <a:cubicBezTo>
                    <a:pt x="0" y="32"/>
                    <a:pt x="0" y="32"/>
                    <a:pt x="0" y="32"/>
                  </a:cubicBezTo>
                  <a:cubicBezTo>
                    <a:pt x="5" y="34"/>
                    <a:pt x="5" y="34"/>
                    <a:pt x="5" y="34"/>
                  </a:cubicBezTo>
                  <a:cubicBezTo>
                    <a:pt x="5" y="38"/>
                    <a:pt x="5" y="42"/>
                    <a:pt x="6" y="46"/>
                  </a:cubicBezTo>
                  <a:cubicBezTo>
                    <a:pt x="0" y="49"/>
                    <a:pt x="0" y="49"/>
                    <a:pt x="0" y="49"/>
                  </a:cubicBezTo>
                  <a:cubicBezTo>
                    <a:pt x="6" y="62"/>
                    <a:pt x="6" y="62"/>
                    <a:pt x="6" y="62"/>
                  </a:cubicBezTo>
                  <a:cubicBezTo>
                    <a:pt x="11" y="60"/>
                    <a:pt x="11" y="60"/>
                    <a:pt x="11" y="60"/>
                  </a:cubicBezTo>
                  <a:cubicBezTo>
                    <a:pt x="14" y="63"/>
                    <a:pt x="17" y="66"/>
                    <a:pt x="20" y="69"/>
                  </a:cubicBezTo>
                  <a:cubicBezTo>
                    <a:pt x="18" y="74"/>
                    <a:pt x="18" y="74"/>
                    <a:pt x="18" y="74"/>
                  </a:cubicBezTo>
                  <a:cubicBezTo>
                    <a:pt x="32" y="80"/>
                    <a:pt x="32" y="80"/>
                    <a:pt x="32" y="80"/>
                  </a:cubicBezTo>
                  <a:cubicBezTo>
                    <a:pt x="34" y="74"/>
                    <a:pt x="34" y="74"/>
                    <a:pt x="34" y="74"/>
                  </a:cubicBezTo>
                  <a:cubicBezTo>
                    <a:pt x="36" y="75"/>
                    <a:pt x="38" y="75"/>
                    <a:pt x="40" y="75"/>
                  </a:cubicBezTo>
                  <a:cubicBezTo>
                    <a:pt x="40" y="63"/>
                    <a:pt x="40" y="63"/>
                    <a:pt x="40" y="63"/>
                  </a:cubicBezTo>
                  <a:cubicBezTo>
                    <a:pt x="31" y="63"/>
                    <a:pt x="22" y="58"/>
                    <a:pt x="18" y="49"/>
                  </a:cubicBezTo>
                  <a:cubicBezTo>
                    <a:pt x="13" y="37"/>
                    <a:pt x="19" y="23"/>
                    <a:pt x="31" y="18"/>
                  </a:cubicBezTo>
                  <a:cubicBezTo>
                    <a:pt x="34" y="17"/>
                    <a:pt x="37" y="16"/>
                    <a:pt x="40" y="16"/>
                  </a:cubicBezTo>
                  <a:cubicBezTo>
                    <a:pt x="40" y="16"/>
                    <a:pt x="40" y="16"/>
                    <a:pt x="40" y="16"/>
                  </a:cubicBezTo>
                  <a:lnTo>
                    <a:pt x="4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8" name="Rectangle 61"/>
            <p:cNvSpPr>
              <a:spLocks noChangeArrowheads="1"/>
            </p:cNvSpPr>
            <p:nvPr/>
          </p:nvSpPr>
          <p:spPr bwMode="auto">
            <a:xfrm>
              <a:off x="-3163888" y="6438900"/>
              <a:ext cx="82550" cy="549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9" name="Rectangle 62"/>
            <p:cNvSpPr>
              <a:spLocks noChangeArrowheads="1"/>
            </p:cNvSpPr>
            <p:nvPr/>
          </p:nvSpPr>
          <p:spPr bwMode="auto">
            <a:xfrm>
              <a:off x="-3282950" y="6740525"/>
              <a:ext cx="82550" cy="247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0" name="Rectangle 63"/>
            <p:cNvSpPr>
              <a:spLocks noChangeArrowheads="1"/>
            </p:cNvSpPr>
            <p:nvPr/>
          </p:nvSpPr>
          <p:spPr bwMode="auto">
            <a:xfrm>
              <a:off x="-3403600" y="6521450"/>
              <a:ext cx="82550" cy="466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1" name="Rectangle 64"/>
            <p:cNvSpPr>
              <a:spLocks noChangeArrowheads="1"/>
            </p:cNvSpPr>
            <p:nvPr/>
          </p:nvSpPr>
          <p:spPr bwMode="auto">
            <a:xfrm>
              <a:off x="-3524250" y="6669088"/>
              <a:ext cx="82550" cy="319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2" name="Rectangle 65"/>
            <p:cNvSpPr>
              <a:spLocks noChangeArrowheads="1"/>
            </p:cNvSpPr>
            <p:nvPr/>
          </p:nvSpPr>
          <p:spPr bwMode="auto">
            <a:xfrm>
              <a:off x="-3644900" y="6615113"/>
              <a:ext cx="82550" cy="373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3" name="Rectangle 66"/>
            <p:cNvSpPr>
              <a:spLocks noChangeArrowheads="1"/>
            </p:cNvSpPr>
            <p:nvPr/>
          </p:nvSpPr>
          <p:spPr bwMode="auto">
            <a:xfrm>
              <a:off x="-3163888" y="6375400"/>
              <a:ext cx="8255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4" name="Rectangle 67"/>
            <p:cNvSpPr>
              <a:spLocks noChangeArrowheads="1"/>
            </p:cNvSpPr>
            <p:nvPr/>
          </p:nvSpPr>
          <p:spPr bwMode="auto">
            <a:xfrm>
              <a:off x="-3403600" y="6461125"/>
              <a:ext cx="8255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5" name="Rectangle 68"/>
            <p:cNvSpPr>
              <a:spLocks noChangeArrowheads="1"/>
            </p:cNvSpPr>
            <p:nvPr/>
          </p:nvSpPr>
          <p:spPr bwMode="auto">
            <a:xfrm>
              <a:off x="-3524250" y="6608763"/>
              <a:ext cx="82550" cy="36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6" name="Rectangle 69"/>
            <p:cNvSpPr>
              <a:spLocks noChangeArrowheads="1"/>
            </p:cNvSpPr>
            <p:nvPr/>
          </p:nvSpPr>
          <p:spPr bwMode="auto">
            <a:xfrm>
              <a:off x="-3644900" y="6556375"/>
              <a:ext cx="82550" cy="36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7" name="Rectangle 70"/>
            <p:cNvSpPr>
              <a:spLocks noChangeArrowheads="1"/>
            </p:cNvSpPr>
            <p:nvPr/>
          </p:nvSpPr>
          <p:spPr bwMode="auto">
            <a:xfrm>
              <a:off x="-3282950" y="6680200"/>
              <a:ext cx="82550" cy="36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8" name="Freeform 71"/>
            <p:cNvSpPr/>
            <p:nvPr/>
          </p:nvSpPr>
          <p:spPr bwMode="auto">
            <a:xfrm>
              <a:off x="-4775200" y="2060575"/>
              <a:ext cx="560388" cy="331788"/>
            </a:xfrm>
            <a:custGeom>
              <a:avLst/>
              <a:gdLst>
                <a:gd name="T0" fmla="*/ 84 w 149"/>
                <a:gd name="T1" fmla="*/ 0 h 88"/>
                <a:gd name="T2" fmla="*/ 84 w 149"/>
                <a:gd name="T3" fmla="*/ 15 h 88"/>
                <a:gd name="T4" fmla="*/ 0 w 149"/>
                <a:gd name="T5" fmla="*/ 88 h 88"/>
                <a:gd name="T6" fmla="*/ 84 w 149"/>
                <a:gd name="T7" fmla="*/ 71 h 88"/>
                <a:gd name="T8" fmla="*/ 84 w 149"/>
                <a:gd name="T9" fmla="*/ 86 h 88"/>
                <a:gd name="T10" fmla="*/ 149 w 149"/>
                <a:gd name="T11" fmla="*/ 43 h 88"/>
                <a:gd name="T12" fmla="*/ 84 w 149"/>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149" h="88">
                  <a:moveTo>
                    <a:pt x="84" y="0"/>
                  </a:moveTo>
                  <a:cubicBezTo>
                    <a:pt x="84" y="15"/>
                    <a:pt x="84" y="15"/>
                    <a:pt x="84" y="15"/>
                  </a:cubicBezTo>
                  <a:cubicBezTo>
                    <a:pt x="9" y="15"/>
                    <a:pt x="0" y="88"/>
                    <a:pt x="0" y="88"/>
                  </a:cubicBezTo>
                  <a:cubicBezTo>
                    <a:pt x="0" y="88"/>
                    <a:pt x="23" y="71"/>
                    <a:pt x="84" y="71"/>
                  </a:cubicBezTo>
                  <a:cubicBezTo>
                    <a:pt x="84" y="86"/>
                    <a:pt x="84" y="86"/>
                    <a:pt x="84" y="86"/>
                  </a:cubicBezTo>
                  <a:cubicBezTo>
                    <a:pt x="149" y="43"/>
                    <a:pt x="149" y="43"/>
                    <a:pt x="149" y="43"/>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9" name="Freeform 72"/>
            <p:cNvSpPr/>
            <p:nvPr/>
          </p:nvSpPr>
          <p:spPr bwMode="auto">
            <a:xfrm>
              <a:off x="-4832350" y="2354263"/>
              <a:ext cx="557213" cy="330200"/>
            </a:xfrm>
            <a:custGeom>
              <a:avLst/>
              <a:gdLst>
                <a:gd name="T0" fmla="*/ 65 w 148"/>
                <a:gd name="T1" fmla="*/ 88 h 88"/>
                <a:gd name="T2" fmla="*/ 65 w 148"/>
                <a:gd name="T3" fmla="*/ 73 h 88"/>
                <a:gd name="T4" fmla="*/ 148 w 148"/>
                <a:gd name="T5" fmla="*/ 0 h 88"/>
                <a:gd name="T6" fmla="*/ 65 w 148"/>
                <a:gd name="T7" fmla="*/ 17 h 88"/>
                <a:gd name="T8" fmla="*/ 65 w 148"/>
                <a:gd name="T9" fmla="*/ 2 h 88"/>
                <a:gd name="T10" fmla="*/ 0 w 148"/>
                <a:gd name="T11" fmla="*/ 45 h 88"/>
                <a:gd name="T12" fmla="*/ 65 w 148"/>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148" h="88">
                  <a:moveTo>
                    <a:pt x="65" y="88"/>
                  </a:moveTo>
                  <a:cubicBezTo>
                    <a:pt x="65" y="73"/>
                    <a:pt x="65" y="73"/>
                    <a:pt x="65" y="73"/>
                  </a:cubicBezTo>
                  <a:cubicBezTo>
                    <a:pt x="140" y="73"/>
                    <a:pt x="148" y="0"/>
                    <a:pt x="148" y="0"/>
                  </a:cubicBezTo>
                  <a:cubicBezTo>
                    <a:pt x="148" y="0"/>
                    <a:pt x="126" y="17"/>
                    <a:pt x="65" y="17"/>
                  </a:cubicBezTo>
                  <a:cubicBezTo>
                    <a:pt x="65" y="2"/>
                    <a:pt x="65" y="2"/>
                    <a:pt x="65" y="2"/>
                  </a:cubicBezTo>
                  <a:cubicBezTo>
                    <a:pt x="0" y="45"/>
                    <a:pt x="0" y="45"/>
                    <a:pt x="0" y="45"/>
                  </a:cubicBezTo>
                  <a:lnTo>
                    <a:pt x="65"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0" name="Freeform 73"/>
            <p:cNvSpPr>
              <a:spLocks noEditPoints="1"/>
            </p:cNvSpPr>
            <p:nvPr/>
          </p:nvSpPr>
          <p:spPr bwMode="auto">
            <a:xfrm>
              <a:off x="-2119313" y="1884363"/>
              <a:ext cx="703263" cy="698500"/>
            </a:xfrm>
            <a:custGeom>
              <a:avLst/>
              <a:gdLst>
                <a:gd name="T0" fmla="*/ 140 w 187"/>
                <a:gd name="T1" fmla="*/ 174 h 186"/>
                <a:gd name="T2" fmla="*/ 174 w 187"/>
                <a:gd name="T3" fmla="*/ 140 h 186"/>
                <a:gd name="T4" fmla="*/ 185 w 187"/>
                <a:gd name="T5" fmla="*/ 112 h 186"/>
                <a:gd name="T6" fmla="*/ 185 w 187"/>
                <a:gd name="T7" fmla="*/ 74 h 186"/>
                <a:gd name="T8" fmla="*/ 174 w 187"/>
                <a:gd name="T9" fmla="*/ 47 h 186"/>
                <a:gd name="T10" fmla="*/ 140 w 187"/>
                <a:gd name="T11" fmla="*/ 12 h 186"/>
                <a:gd name="T12" fmla="*/ 128 w 187"/>
                <a:gd name="T13" fmla="*/ 6 h 186"/>
                <a:gd name="T14" fmla="*/ 100 w 187"/>
                <a:gd name="T15" fmla="*/ 0 h 186"/>
                <a:gd name="T16" fmla="*/ 104 w 187"/>
                <a:gd name="T17" fmla="*/ 9 h 186"/>
                <a:gd name="T18" fmla="*/ 115 w 187"/>
                <a:gd name="T19" fmla="*/ 9 h 186"/>
                <a:gd name="T20" fmla="*/ 126 w 187"/>
                <a:gd name="T21" fmla="*/ 12 h 186"/>
                <a:gd name="T22" fmla="*/ 123 w 187"/>
                <a:gd name="T23" fmla="*/ 14 h 186"/>
                <a:gd name="T24" fmla="*/ 108 w 187"/>
                <a:gd name="T25" fmla="*/ 20 h 186"/>
                <a:gd name="T26" fmla="*/ 110 w 187"/>
                <a:gd name="T27" fmla="*/ 29 h 186"/>
                <a:gd name="T28" fmla="*/ 119 w 187"/>
                <a:gd name="T29" fmla="*/ 36 h 186"/>
                <a:gd name="T30" fmla="*/ 132 w 187"/>
                <a:gd name="T31" fmla="*/ 18 h 186"/>
                <a:gd name="T32" fmla="*/ 142 w 187"/>
                <a:gd name="T33" fmla="*/ 21 h 186"/>
                <a:gd name="T34" fmla="*/ 150 w 187"/>
                <a:gd name="T35" fmla="*/ 25 h 186"/>
                <a:gd name="T36" fmla="*/ 154 w 187"/>
                <a:gd name="T37" fmla="*/ 38 h 186"/>
                <a:gd name="T38" fmla="*/ 151 w 187"/>
                <a:gd name="T39" fmla="*/ 45 h 186"/>
                <a:gd name="T40" fmla="*/ 146 w 187"/>
                <a:gd name="T41" fmla="*/ 40 h 186"/>
                <a:gd name="T42" fmla="*/ 135 w 187"/>
                <a:gd name="T43" fmla="*/ 41 h 186"/>
                <a:gd name="T44" fmla="*/ 143 w 187"/>
                <a:gd name="T45" fmla="*/ 46 h 186"/>
                <a:gd name="T46" fmla="*/ 123 w 187"/>
                <a:gd name="T47" fmla="*/ 54 h 186"/>
                <a:gd name="T48" fmla="*/ 113 w 187"/>
                <a:gd name="T49" fmla="*/ 60 h 186"/>
                <a:gd name="T50" fmla="*/ 101 w 187"/>
                <a:gd name="T51" fmla="*/ 72 h 186"/>
                <a:gd name="T52" fmla="*/ 108 w 187"/>
                <a:gd name="T53" fmla="*/ 110 h 186"/>
                <a:gd name="T54" fmla="*/ 118 w 187"/>
                <a:gd name="T55" fmla="*/ 113 h 186"/>
                <a:gd name="T56" fmla="*/ 129 w 187"/>
                <a:gd name="T57" fmla="*/ 116 h 186"/>
                <a:gd name="T58" fmla="*/ 146 w 187"/>
                <a:gd name="T59" fmla="*/ 126 h 186"/>
                <a:gd name="T60" fmla="*/ 155 w 187"/>
                <a:gd name="T61" fmla="*/ 135 h 186"/>
                <a:gd name="T62" fmla="*/ 169 w 187"/>
                <a:gd name="T63" fmla="*/ 139 h 186"/>
                <a:gd name="T64" fmla="*/ 107 w 187"/>
                <a:gd name="T65" fmla="*/ 163 h 186"/>
                <a:gd name="T66" fmla="*/ 1 w 187"/>
                <a:gd name="T67" fmla="*/ 79 h 186"/>
                <a:gd name="T68" fmla="*/ 3 w 187"/>
                <a:gd name="T69" fmla="*/ 116 h 186"/>
                <a:gd name="T70" fmla="*/ 20 w 187"/>
                <a:gd name="T71" fmla="*/ 151 h 186"/>
                <a:gd name="T72" fmla="*/ 59 w 187"/>
                <a:gd name="T73" fmla="*/ 180 h 186"/>
                <a:gd name="T74" fmla="*/ 95 w 187"/>
                <a:gd name="T75" fmla="*/ 148 h 186"/>
                <a:gd name="T76" fmla="*/ 92 w 187"/>
                <a:gd name="T77" fmla="*/ 133 h 186"/>
                <a:gd name="T78" fmla="*/ 97 w 187"/>
                <a:gd name="T79" fmla="*/ 119 h 186"/>
                <a:gd name="T80" fmla="*/ 85 w 187"/>
                <a:gd name="T81" fmla="*/ 115 h 186"/>
                <a:gd name="T82" fmla="*/ 73 w 187"/>
                <a:gd name="T83" fmla="*/ 107 h 186"/>
                <a:gd name="T84" fmla="*/ 54 w 187"/>
                <a:gd name="T85" fmla="*/ 99 h 186"/>
                <a:gd name="T86" fmla="*/ 45 w 187"/>
                <a:gd name="T87" fmla="*/ 83 h 186"/>
                <a:gd name="T88" fmla="*/ 41 w 187"/>
                <a:gd name="T89" fmla="*/ 81 h 186"/>
                <a:gd name="T90" fmla="*/ 40 w 187"/>
                <a:gd name="T91" fmla="*/ 84 h 186"/>
                <a:gd name="T92" fmla="*/ 34 w 187"/>
                <a:gd name="T93" fmla="*/ 69 h 186"/>
                <a:gd name="T94" fmla="*/ 34 w 187"/>
                <a:gd name="T95" fmla="*/ 53 h 186"/>
                <a:gd name="T96" fmla="*/ 41 w 187"/>
                <a:gd name="T97" fmla="*/ 36 h 186"/>
                <a:gd name="T98" fmla="*/ 40 w 187"/>
                <a:gd name="T99" fmla="*/ 26 h 186"/>
                <a:gd name="T100" fmla="*/ 84 w 187"/>
                <a:gd name="T101" fmla="*/ 7 h 186"/>
                <a:gd name="T102" fmla="*/ 100 w 187"/>
                <a:gd name="T103" fmla="*/ 0 h 186"/>
                <a:gd name="T104" fmla="*/ 58 w 187"/>
                <a:gd name="T105" fmla="*/ 7 h 186"/>
                <a:gd name="T106" fmla="*/ 27 w 187"/>
                <a:gd name="T107" fmla="*/ 27 h 186"/>
                <a:gd name="T108" fmla="*/ 6 w 187"/>
                <a:gd name="T109" fmla="*/ 59 h 186"/>
                <a:gd name="T110" fmla="*/ 99 w 187"/>
                <a:gd name="T111" fmla="*/ 117 h 186"/>
                <a:gd name="T112" fmla="*/ 86 w 187"/>
                <a:gd name="T113" fmla="*/ 103 h 186"/>
                <a:gd name="T114" fmla="*/ 83 w 187"/>
                <a:gd name="T115" fmla="*/ 94 h 186"/>
                <a:gd name="T116" fmla="*/ 67 w 187"/>
                <a:gd name="T117" fmla="*/ 97 h 186"/>
                <a:gd name="T118" fmla="*/ 75 w 187"/>
                <a:gd name="T119" fmla="*/ 77 h 186"/>
                <a:gd name="T120" fmla="*/ 92 w 187"/>
                <a:gd name="T121" fmla="*/ 77 h 186"/>
                <a:gd name="T122" fmla="*/ 97 w 187"/>
                <a:gd name="T123" fmla="*/ 7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7" h="186">
                  <a:moveTo>
                    <a:pt x="100" y="186"/>
                  </a:moveTo>
                  <a:cubicBezTo>
                    <a:pt x="105" y="186"/>
                    <a:pt x="109" y="185"/>
                    <a:pt x="114" y="184"/>
                  </a:cubicBezTo>
                  <a:cubicBezTo>
                    <a:pt x="117" y="183"/>
                    <a:pt x="120" y="183"/>
                    <a:pt x="123" y="182"/>
                  </a:cubicBezTo>
                  <a:cubicBezTo>
                    <a:pt x="125" y="181"/>
                    <a:pt x="126" y="181"/>
                    <a:pt x="128" y="180"/>
                  </a:cubicBezTo>
                  <a:cubicBezTo>
                    <a:pt x="130" y="179"/>
                    <a:pt x="133" y="178"/>
                    <a:pt x="136" y="176"/>
                  </a:cubicBezTo>
                  <a:cubicBezTo>
                    <a:pt x="137" y="176"/>
                    <a:pt x="139" y="175"/>
                    <a:pt x="140" y="174"/>
                  </a:cubicBezTo>
                  <a:cubicBezTo>
                    <a:pt x="146" y="171"/>
                    <a:pt x="151" y="167"/>
                    <a:pt x="156" y="162"/>
                  </a:cubicBezTo>
                  <a:cubicBezTo>
                    <a:pt x="157" y="161"/>
                    <a:pt x="158" y="160"/>
                    <a:pt x="159" y="159"/>
                  </a:cubicBezTo>
                  <a:cubicBezTo>
                    <a:pt x="160" y="158"/>
                    <a:pt x="161" y="157"/>
                    <a:pt x="162" y="156"/>
                  </a:cubicBezTo>
                  <a:cubicBezTo>
                    <a:pt x="164" y="154"/>
                    <a:pt x="165" y="152"/>
                    <a:pt x="167" y="151"/>
                  </a:cubicBezTo>
                  <a:cubicBezTo>
                    <a:pt x="169" y="148"/>
                    <a:pt x="171" y="145"/>
                    <a:pt x="173" y="142"/>
                  </a:cubicBezTo>
                  <a:cubicBezTo>
                    <a:pt x="173" y="141"/>
                    <a:pt x="174" y="140"/>
                    <a:pt x="174" y="140"/>
                  </a:cubicBezTo>
                  <a:cubicBezTo>
                    <a:pt x="175" y="138"/>
                    <a:pt x="176" y="137"/>
                    <a:pt x="177" y="136"/>
                  </a:cubicBezTo>
                  <a:cubicBezTo>
                    <a:pt x="177" y="135"/>
                    <a:pt x="177" y="134"/>
                    <a:pt x="178" y="134"/>
                  </a:cubicBezTo>
                  <a:cubicBezTo>
                    <a:pt x="178" y="132"/>
                    <a:pt x="179" y="131"/>
                    <a:pt x="179" y="129"/>
                  </a:cubicBezTo>
                  <a:cubicBezTo>
                    <a:pt x="180" y="128"/>
                    <a:pt x="181" y="127"/>
                    <a:pt x="181" y="125"/>
                  </a:cubicBezTo>
                  <a:cubicBezTo>
                    <a:pt x="182" y="122"/>
                    <a:pt x="183" y="119"/>
                    <a:pt x="184" y="116"/>
                  </a:cubicBezTo>
                  <a:cubicBezTo>
                    <a:pt x="184" y="115"/>
                    <a:pt x="185" y="113"/>
                    <a:pt x="185" y="112"/>
                  </a:cubicBezTo>
                  <a:cubicBezTo>
                    <a:pt x="185" y="110"/>
                    <a:pt x="185" y="109"/>
                    <a:pt x="186" y="107"/>
                  </a:cubicBezTo>
                  <a:cubicBezTo>
                    <a:pt x="186" y="106"/>
                    <a:pt x="186" y="104"/>
                    <a:pt x="186" y="103"/>
                  </a:cubicBezTo>
                  <a:cubicBezTo>
                    <a:pt x="187" y="99"/>
                    <a:pt x="187" y="96"/>
                    <a:pt x="187" y="93"/>
                  </a:cubicBezTo>
                  <a:cubicBezTo>
                    <a:pt x="187" y="90"/>
                    <a:pt x="187" y="87"/>
                    <a:pt x="186" y="83"/>
                  </a:cubicBezTo>
                  <a:cubicBezTo>
                    <a:pt x="186" y="82"/>
                    <a:pt x="186" y="80"/>
                    <a:pt x="186" y="79"/>
                  </a:cubicBezTo>
                  <a:cubicBezTo>
                    <a:pt x="185" y="77"/>
                    <a:pt x="185" y="76"/>
                    <a:pt x="185" y="74"/>
                  </a:cubicBezTo>
                  <a:cubicBezTo>
                    <a:pt x="185" y="73"/>
                    <a:pt x="184" y="71"/>
                    <a:pt x="184" y="70"/>
                  </a:cubicBezTo>
                  <a:cubicBezTo>
                    <a:pt x="183" y="67"/>
                    <a:pt x="182" y="64"/>
                    <a:pt x="181" y="61"/>
                  </a:cubicBezTo>
                  <a:cubicBezTo>
                    <a:pt x="181" y="60"/>
                    <a:pt x="181" y="60"/>
                    <a:pt x="180" y="59"/>
                  </a:cubicBezTo>
                  <a:cubicBezTo>
                    <a:pt x="179" y="57"/>
                    <a:pt x="179" y="55"/>
                    <a:pt x="178" y="53"/>
                  </a:cubicBezTo>
                  <a:cubicBezTo>
                    <a:pt x="177" y="52"/>
                    <a:pt x="177" y="51"/>
                    <a:pt x="177" y="51"/>
                  </a:cubicBezTo>
                  <a:cubicBezTo>
                    <a:pt x="176" y="49"/>
                    <a:pt x="175" y="48"/>
                    <a:pt x="174" y="47"/>
                  </a:cubicBezTo>
                  <a:cubicBezTo>
                    <a:pt x="172" y="43"/>
                    <a:pt x="170" y="39"/>
                    <a:pt x="167" y="35"/>
                  </a:cubicBezTo>
                  <a:cubicBezTo>
                    <a:pt x="165" y="34"/>
                    <a:pt x="164" y="32"/>
                    <a:pt x="162" y="30"/>
                  </a:cubicBezTo>
                  <a:cubicBezTo>
                    <a:pt x="161" y="29"/>
                    <a:pt x="160" y="28"/>
                    <a:pt x="159" y="27"/>
                  </a:cubicBezTo>
                  <a:cubicBezTo>
                    <a:pt x="158" y="26"/>
                    <a:pt x="157" y="25"/>
                    <a:pt x="156" y="24"/>
                  </a:cubicBezTo>
                  <a:cubicBezTo>
                    <a:pt x="154" y="22"/>
                    <a:pt x="152" y="20"/>
                    <a:pt x="149" y="18"/>
                  </a:cubicBezTo>
                  <a:cubicBezTo>
                    <a:pt x="146" y="16"/>
                    <a:pt x="143" y="14"/>
                    <a:pt x="140" y="12"/>
                  </a:cubicBezTo>
                  <a:cubicBezTo>
                    <a:pt x="139" y="11"/>
                    <a:pt x="137" y="11"/>
                    <a:pt x="136" y="10"/>
                  </a:cubicBezTo>
                  <a:cubicBezTo>
                    <a:pt x="135" y="10"/>
                    <a:pt x="135" y="9"/>
                    <a:pt x="134" y="9"/>
                  </a:cubicBezTo>
                  <a:cubicBezTo>
                    <a:pt x="133" y="9"/>
                    <a:pt x="133" y="8"/>
                    <a:pt x="132" y="8"/>
                  </a:cubicBezTo>
                  <a:cubicBezTo>
                    <a:pt x="131" y="8"/>
                    <a:pt x="131" y="8"/>
                    <a:pt x="131" y="7"/>
                  </a:cubicBezTo>
                  <a:cubicBezTo>
                    <a:pt x="130" y="7"/>
                    <a:pt x="129" y="7"/>
                    <a:pt x="128" y="6"/>
                  </a:cubicBezTo>
                  <a:cubicBezTo>
                    <a:pt x="128" y="6"/>
                    <a:pt x="128" y="6"/>
                    <a:pt x="128" y="6"/>
                  </a:cubicBezTo>
                  <a:cubicBezTo>
                    <a:pt x="126" y="6"/>
                    <a:pt x="125" y="5"/>
                    <a:pt x="124" y="5"/>
                  </a:cubicBezTo>
                  <a:cubicBezTo>
                    <a:pt x="124" y="5"/>
                    <a:pt x="124" y="5"/>
                    <a:pt x="123" y="5"/>
                  </a:cubicBezTo>
                  <a:cubicBezTo>
                    <a:pt x="121" y="4"/>
                    <a:pt x="118" y="3"/>
                    <a:pt x="115" y="2"/>
                  </a:cubicBezTo>
                  <a:cubicBezTo>
                    <a:pt x="114" y="2"/>
                    <a:pt x="113" y="2"/>
                    <a:pt x="112" y="2"/>
                  </a:cubicBezTo>
                  <a:cubicBezTo>
                    <a:pt x="111" y="1"/>
                    <a:pt x="111" y="1"/>
                    <a:pt x="110" y="1"/>
                  </a:cubicBezTo>
                  <a:cubicBezTo>
                    <a:pt x="107" y="1"/>
                    <a:pt x="103" y="0"/>
                    <a:pt x="100" y="0"/>
                  </a:cubicBezTo>
                  <a:cubicBezTo>
                    <a:pt x="100" y="5"/>
                    <a:pt x="100" y="5"/>
                    <a:pt x="100" y="5"/>
                  </a:cubicBezTo>
                  <a:cubicBezTo>
                    <a:pt x="104" y="5"/>
                    <a:pt x="107" y="6"/>
                    <a:pt x="111" y="6"/>
                  </a:cubicBezTo>
                  <a:cubicBezTo>
                    <a:pt x="111" y="7"/>
                    <a:pt x="110" y="7"/>
                    <a:pt x="109" y="7"/>
                  </a:cubicBezTo>
                  <a:cubicBezTo>
                    <a:pt x="109" y="7"/>
                    <a:pt x="108" y="8"/>
                    <a:pt x="108" y="8"/>
                  </a:cubicBezTo>
                  <a:cubicBezTo>
                    <a:pt x="106" y="8"/>
                    <a:pt x="104" y="8"/>
                    <a:pt x="103" y="8"/>
                  </a:cubicBezTo>
                  <a:cubicBezTo>
                    <a:pt x="103" y="8"/>
                    <a:pt x="104" y="9"/>
                    <a:pt x="104" y="9"/>
                  </a:cubicBezTo>
                  <a:cubicBezTo>
                    <a:pt x="106" y="10"/>
                    <a:pt x="107" y="10"/>
                    <a:pt x="109" y="10"/>
                  </a:cubicBezTo>
                  <a:cubicBezTo>
                    <a:pt x="110" y="10"/>
                    <a:pt x="111" y="10"/>
                    <a:pt x="112" y="9"/>
                  </a:cubicBezTo>
                  <a:cubicBezTo>
                    <a:pt x="112" y="9"/>
                    <a:pt x="112" y="8"/>
                    <a:pt x="113" y="8"/>
                  </a:cubicBezTo>
                  <a:cubicBezTo>
                    <a:pt x="113" y="7"/>
                    <a:pt x="113" y="7"/>
                    <a:pt x="114" y="7"/>
                  </a:cubicBezTo>
                  <a:cubicBezTo>
                    <a:pt x="115" y="7"/>
                    <a:pt x="116" y="7"/>
                    <a:pt x="117" y="8"/>
                  </a:cubicBezTo>
                  <a:cubicBezTo>
                    <a:pt x="116" y="8"/>
                    <a:pt x="115" y="8"/>
                    <a:pt x="115" y="9"/>
                  </a:cubicBezTo>
                  <a:cubicBezTo>
                    <a:pt x="116" y="10"/>
                    <a:pt x="118" y="9"/>
                    <a:pt x="118" y="8"/>
                  </a:cubicBezTo>
                  <a:cubicBezTo>
                    <a:pt x="119" y="8"/>
                    <a:pt x="119" y="8"/>
                    <a:pt x="119" y="8"/>
                  </a:cubicBezTo>
                  <a:cubicBezTo>
                    <a:pt x="120" y="9"/>
                    <a:pt x="122" y="9"/>
                    <a:pt x="123" y="10"/>
                  </a:cubicBezTo>
                  <a:cubicBezTo>
                    <a:pt x="125" y="11"/>
                    <a:pt x="127" y="11"/>
                    <a:pt x="129" y="12"/>
                  </a:cubicBezTo>
                  <a:cubicBezTo>
                    <a:pt x="129" y="12"/>
                    <a:pt x="128" y="13"/>
                    <a:pt x="128" y="13"/>
                  </a:cubicBezTo>
                  <a:cubicBezTo>
                    <a:pt x="127" y="13"/>
                    <a:pt x="127" y="12"/>
                    <a:pt x="126" y="12"/>
                  </a:cubicBezTo>
                  <a:cubicBezTo>
                    <a:pt x="126" y="13"/>
                    <a:pt x="127" y="13"/>
                    <a:pt x="128" y="14"/>
                  </a:cubicBezTo>
                  <a:cubicBezTo>
                    <a:pt x="129" y="15"/>
                    <a:pt x="129" y="15"/>
                    <a:pt x="130" y="16"/>
                  </a:cubicBezTo>
                  <a:cubicBezTo>
                    <a:pt x="129" y="18"/>
                    <a:pt x="128" y="16"/>
                    <a:pt x="126" y="16"/>
                  </a:cubicBezTo>
                  <a:cubicBezTo>
                    <a:pt x="125" y="16"/>
                    <a:pt x="123" y="19"/>
                    <a:pt x="122" y="16"/>
                  </a:cubicBezTo>
                  <a:cubicBezTo>
                    <a:pt x="122" y="15"/>
                    <a:pt x="123" y="15"/>
                    <a:pt x="124" y="14"/>
                  </a:cubicBezTo>
                  <a:cubicBezTo>
                    <a:pt x="123" y="14"/>
                    <a:pt x="123" y="14"/>
                    <a:pt x="123" y="14"/>
                  </a:cubicBezTo>
                  <a:cubicBezTo>
                    <a:pt x="122" y="14"/>
                    <a:pt x="122" y="15"/>
                    <a:pt x="121" y="15"/>
                  </a:cubicBezTo>
                  <a:cubicBezTo>
                    <a:pt x="121" y="15"/>
                    <a:pt x="120" y="16"/>
                    <a:pt x="119" y="16"/>
                  </a:cubicBezTo>
                  <a:cubicBezTo>
                    <a:pt x="119" y="16"/>
                    <a:pt x="118" y="16"/>
                    <a:pt x="117" y="16"/>
                  </a:cubicBezTo>
                  <a:cubicBezTo>
                    <a:pt x="116" y="16"/>
                    <a:pt x="115" y="17"/>
                    <a:pt x="114" y="18"/>
                  </a:cubicBezTo>
                  <a:cubicBezTo>
                    <a:pt x="113" y="18"/>
                    <a:pt x="113" y="18"/>
                    <a:pt x="112" y="18"/>
                  </a:cubicBezTo>
                  <a:cubicBezTo>
                    <a:pt x="111" y="18"/>
                    <a:pt x="110" y="19"/>
                    <a:pt x="108" y="20"/>
                  </a:cubicBezTo>
                  <a:cubicBezTo>
                    <a:pt x="107" y="20"/>
                    <a:pt x="106" y="21"/>
                    <a:pt x="105" y="22"/>
                  </a:cubicBezTo>
                  <a:cubicBezTo>
                    <a:pt x="104" y="22"/>
                    <a:pt x="103" y="24"/>
                    <a:pt x="103" y="24"/>
                  </a:cubicBezTo>
                  <a:cubicBezTo>
                    <a:pt x="103" y="25"/>
                    <a:pt x="105" y="25"/>
                    <a:pt x="105" y="25"/>
                  </a:cubicBezTo>
                  <a:cubicBezTo>
                    <a:pt x="105" y="26"/>
                    <a:pt x="104" y="27"/>
                    <a:pt x="104" y="27"/>
                  </a:cubicBezTo>
                  <a:cubicBezTo>
                    <a:pt x="105" y="28"/>
                    <a:pt x="106" y="27"/>
                    <a:pt x="107" y="27"/>
                  </a:cubicBezTo>
                  <a:cubicBezTo>
                    <a:pt x="108" y="27"/>
                    <a:pt x="109" y="29"/>
                    <a:pt x="110" y="29"/>
                  </a:cubicBezTo>
                  <a:cubicBezTo>
                    <a:pt x="111" y="30"/>
                    <a:pt x="112" y="30"/>
                    <a:pt x="113" y="31"/>
                  </a:cubicBezTo>
                  <a:cubicBezTo>
                    <a:pt x="115" y="31"/>
                    <a:pt x="116" y="30"/>
                    <a:pt x="117" y="31"/>
                  </a:cubicBezTo>
                  <a:cubicBezTo>
                    <a:pt x="117" y="32"/>
                    <a:pt x="115" y="33"/>
                    <a:pt x="115" y="33"/>
                  </a:cubicBezTo>
                  <a:cubicBezTo>
                    <a:pt x="116" y="34"/>
                    <a:pt x="115" y="35"/>
                    <a:pt x="115" y="36"/>
                  </a:cubicBezTo>
                  <a:cubicBezTo>
                    <a:pt x="115" y="36"/>
                    <a:pt x="115" y="37"/>
                    <a:pt x="116" y="38"/>
                  </a:cubicBezTo>
                  <a:cubicBezTo>
                    <a:pt x="117" y="38"/>
                    <a:pt x="119" y="37"/>
                    <a:pt x="119" y="36"/>
                  </a:cubicBezTo>
                  <a:cubicBezTo>
                    <a:pt x="120" y="34"/>
                    <a:pt x="119" y="33"/>
                    <a:pt x="120" y="32"/>
                  </a:cubicBezTo>
                  <a:cubicBezTo>
                    <a:pt x="125" y="32"/>
                    <a:pt x="129" y="30"/>
                    <a:pt x="129" y="25"/>
                  </a:cubicBezTo>
                  <a:cubicBezTo>
                    <a:pt x="129" y="24"/>
                    <a:pt x="128" y="24"/>
                    <a:pt x="128" y="23"/>
                  </a:cubicBezTo>
                  <a:cubicBezTo>
                    <a:pt x="129" y="23"/>
                    <a:pt x="130" y="22"/>
                    <a:pt x="130" y="21"/>
                  </a:cubicBezTo>
                  <a:cubicBezTo>
                    <a:pt x="130" y="21"/>
                    <a:pt x="131" y="20"/>
                    <a:pt x="131" y="20"/>
                  </a:cubicBezTo>
                  <a:cubicBezTo>
                    <a:pt x="131" y="19"/>
                    <a:pt x="132" y="18"/>
                    <a:pt x="132" y="18"/>
                  </a:cubicBezTo>
                  <a:cubicBezTo>
                    <a:pt x="132" y="18"/>
                    <a:pt x="132" y="18"/>
                    <a:pt x="132" y="18"/>
                  </a:cubicBezTo>
                  <a:cubicBezTo>
                    <a:pt x="133" y="18"/>
                    <a:pt x="133" y="18"/>
                    <a:pt x="134" y="18"/>
                  </a:cubicBezTo>
                  <a:cubicBezTo>
                    <a:pt x="134" y="18"/>
                    <a:pt x="135" y="19"/>
                    <a:pt x="136" y="19"/>
                  </a:cubicBezTo>
                  <a:cubicBezTo>
                    <a:pt x="137" y="19"/>
                    <a:pt x="137" y="18"/>
                    <a:pt x="138" y="18"/>
                  </a:cubicBezTo>
                  <a:cubicBezTo>
                    <a:pt x="139" y="19"/>
                    <a:pt x="139" y="20"/>
                    <a:pt x="140" y="20"/>
                  </a:cubicBezTo>
                  <a:cubicBezTo>
                    <a:pt x="141" y="21"/>
                    <a:pt x="142" y="21"/>
                    <a:pt x="142" y="21"/>
                  </a:cubicBezTo>
                  <a:cubicBezTo>
                    <a:pt x="142" y="22"/>
                    <a:pt x="141" y="22"/>
                    <a:pt x="141" y="23"/>
                  </a:cubicBezTo>
                  <a:cubicBezTo>
                    <a:pt x="141" y="23"/>
                    <a:pt x="141" y="23"/>
                    <a:pt x="141" y="23"/>
                  </a:cubicBezTo>
                  <a:cubicBezTo>
                    <a:pt x="141" y="24"/>
                    <a:pt x="142" y="25"/>
                    <a:pt x="142" y="25"/>
                  </a:cubicBezTo>
                  <a:cubicBezTo>
                    <a:pt x="143" y="25"/>
                    <a:pt x="144" y="25"/>
                    <a:pt x="145" y="25"/>
                  </a:cubicBezTo>
                  <a:cubicBezTo>
                    <a:pt x="146" y="24"/>
                    <a:pt x="146" y="23"/>
                    <a:pt x="147" y="23"/>
                  </a:cubicBezTo>
                  <a:cubicBezTo>
                    <a:pt x="148" y="24"/>
                    <a:pt x="149" y="24"/>
                    <a:pt x="150" y="25"/>
                  </a:cubicBezTo>
                  <a:cubicBezTo>
                    <a:pt x="150" y="26"/>
                    <a:pt x="150" y="26"/>
                    <a:pt x="150" y="26"/>
                  </a:cubicBezTo>
                  <a:cubicBezTo>
                    <a:pt x="150" y="27"/>
                    <a:pt x="150" y="28"/>
                    <a:pt x="150" y="29"/>
                  </a:cubicBezTo>
                  <a:cubicBezTo>
                    <a:pt x="150" y="31"/>
                    <a:pt x="152" y="31"/>
                    <a:pt x="153" y="32"/>
                  </a:cubicBezTo>
                  <a:cubicBezTo>
                    <a:pt x="154" y="32"/>
                    <a:pt x="154" y="33"/>
                    <a:pt x="154" y="33"/>
                  </a:cubicBezTo>
                  <a:cubicBezTo>
                    <a:pt x="155" y="34"/>
                    <a:pt x="155" y="34"/>
                    <a:pt x="155" y="34"/>
                  </a:cubicBezTo>
                  <a:cubicBezTo>
                    <a:pt x="155" y="36"/>
                    <a:pt x="154" y="36"/>
                    <a:pt x="154" y="38"/>
                  </a:cubicBezTo>
                  <a:cubicBezTo>
                    <a:pt x="154" y="39"/>
                    <a:pt x="153" y="39"/>
                    <a:pt x="153" y="40"/>
                  </a:cubicBezTo>
                  <a:cubicBezTo>
                    <a:pt x="153" y="41"/>
                    <a:pt x="155" y="40"/>
                    <a:pt x="156" y="41"/>
                  </a:cubicBezTo>
                  <a:cubicBezTo>
                    <a:pt x="156" y="42"/>
                    <a:pt x="156" y="43"/>
                    <a:pt x="155" y="44"/>
                  </a:cubicBezTo>
                  <a:cubicBezTo>
                    <a:pt x="156" y="44"/>
                    <a:pt x="156" y="46"/>
                    <a:pt x="155" y="46"/>
                  </a:cubicBezTo>
                  <a:cubicBezTo>
                    <a:pt x="154" y="46"/>
                    <a:pt x="154" y="45"/>
                    <a:pt x="153" y="45"/>
                  </a:cubicBezTo>
                  <a:cubicBezTo>
                    <a:pt x="152" y="45"/>
                    <a:pt x="152" y="45"/>
                    <a:pt x="151" y="45"/>
                  </a:cubicBezTo>
                  <a:cubicBezTo>
                    <a:pt x="151" y="45"/>
                    <a:pt x="150" y="44"/>
                    <a:pt x="150" y="44"/>
                  </a:cubicBezTo>
                  <a:cubicBezTo>
                    <a:pt x="148" y="44"/>
                    <a:pt x="147" y="45"/>
                    <a:pt x="146" y="44"/>
                  </a:cubicBezTo>
                  <a:cubicBezTo>
                    <a:pt x="147" y="42"/>
                    <a:pt x="149" y="41"/>
                    <a:pt x="151" y="39"/>
                  </a:cubicBezTo>
                  <a:cubicBezTo>
                    <a:pt x="151" y="39"/>
                    <a:pt x="152" y="39"/>
                    <a:pt x="152" y="38"/>
                  </a:cubicBezTo>
                  <a:cubicBezTo>
                    <a:pt x="151" y="37"/>
                    <a:pt x="150" y="38"/>
                    <a:pt x="149" y="38"/>
                  </a:cubicBezTo>
                  <a:cubicBezTo>
                    <a:pt x="148" y="39"/>
                    <a:pt x="147" y="39"/>
                    <a:pt x="146" y="40"/>
                  </a:cubicBezTo>
                  <a:cubicBezTo>
                    <a:pt x="145" y="40"/>
                    <a:pt x="142" y="39"/>
                    <a:pt x="141" y="40"/>
                  </a:cubicBezTo>
                  <a:cubicBezTo>
                    <a:pt x="141" y="41"/>
                    <a:pt x="143" y="40"/>
                    <a:pt x="142" y="42"/>
                  </a:cubicBezTo>
                  <a:cubicBezTo>
                    <a:pt x="142" y="42"/>
                    <a:pt x="141" y="42"/>
                    <a:pt x="141" y="41"/>
                  </a:cubicBezTo>
                  <a:cubicBezTo>
                    <a:pt x="140" y="41"/>
                    <a:pt x="140" y="40"/>
                    <a:pt x="140" y="40"/>
                  </a:cubicBezTo>
                  <a:cubicBezTo>
                    <a:pt x="140" y="40"/>
                    <a:pt x="138" y="39"/>
                    <a:pt x="137" y="40"/>
                  </a:cubicBezTo>
                  <a:cubicBezTo>
                    <a:pt x="136" y="40"/>
                    <a:pt x="135" y="40"/>
                    <a:pt x="135" y="41"/>
                  </a:cubicBezTo>
                  <a:cubicBezTo>
                    <a:pt x="136" y="42"/>
                    <a:pt x="138" y="41"/>
                    <a:pt x="138" y="42"/>
                  </a:cubicBezTo>
                  <a:cubicBezTo>
                    <a:pt x="138" y="43"/>
                    <a:pt x="136" y="44"/>
                    <a:pt x="136" y="46"/>
                  </a:cubicBezTo>
                  <a:cubicBezTo>
                    <a:pt x="136" y="46"/>
                    <a:pt x="137" y="47"/>
                    <a:pt x="138" y="47"/>
                  </a:cubicBezTo>
                  <a:cubicBezTo>
                    <a:pt x="138" y="48"/>
                    <a:pt x="139" y="47"/>
                    <a:pt x="139" y="47"/>
                  </a:cubicBezTo>
                  <a:cubicBezTo>
                    <a:pt x="140" y="47"/>
                    <a:pt x="140" y="48"/>
                    <a:pt x="140" y="48"/>
                  </a:cubicBezTo>
                  <a:cubicBezTo>
                    <a:pt x="141" y="47"/>
                    <a:pt x="142" y="46"/>
                    <a:pt x="143" y="46"/>
                  </a:cubicBezTo>
                  <a:cubicBezTo>
                    <a:pt x="144" y="48"/>
                    <a:pt x="142" y="48"/>
                    <a:pt x="140" y="49"/>
                  </a:cubicBezTo>
                  <a:cubicBezTo>
                    <a:pt x="139" y="49"/>
                    <a:pt x="137" y="50"/>
                    <a:pt x="135" y="50"/>
                  </a:cubicBezTo>
                  <a:cubicBezTo>
                    <a:pt x="135" y="51"/>
                    <a:pt x="132" y="53"/>
                    <a:pt x="132" y="51"/>
                  </a:cubicBezTo>
                  <a:cubicBezTo>
                    <a:pt x="132" y="50"/>
                    <a:pt x="133" y="50"/>
                    <a:pt x="133" y="49"/>
                  </a:cubicBezTo>
                  <a:cubicBezTo>
                    <a:pt x="132" y="49"/>
                    <a:pt x="130" y="50"/>
                    <a:pt x="129" y="50"/>
                  </a:cubicBezTo>
                  <a:cubicBezTo>
                    <a:pt x="127" y="51"/>
                    <a:pt x="124" y="51"/>
                    <a:pt x="123" y="54"/>
                  </a:cubicBezTo>
                  <a:cubicBezTo>
                    <a:pt x="123" y="54"/>
                    <a:pt x="123" y="55"/>
                    <a:pt x="123" y="55"/>
                  </a:cubicBezTo>
                  <a:cubicBezTo>
                    <a:pt x="123" y="56"/>
                    <a:pt x="121" y="56"/>
                    <a:pt x="121" y="56"/>
                  </a:cubicBezTo>
                  <a:cubicBezTo>
                    <a:pt x="120" y="56"/>
                    <a:pt x="119" y="57"/>
                    <a:pt x="118" y="57"/>
                  </a:cubicBezTo>
                  <a:cubicBezTo>
                    <a:pt x="118" y="57"/>
                    <a:pt x="117" y="57"/>
                    <a:pt x="117" y="57"/>
                  </a:cubicBezTo>
                  <a:cubicBezTo>
                    <a:pt x="116" y="58"/>
                    <a:pt x="116" y="59"/>
                    <a:pt x="115" y="59"/>
                  </a:cubicBezTo>
                  <a:cubicBezTo>
                    <a:pt x="114" y="60"/>
                    <a:pt x="114" y="60"/>
                    <a:pt x="113" y="60"/>
                  </a:cubicBezTo>
                  <a:cubicBezTo>
                    <a:pt x="113" y="61"/>
                    <a:pt x="113" y="62"/>
                    <a:pt x="112" y="62"/>
                  </a:cubicBezTo>
                  <a:cubicBezTo>
                    <a:pt x="111" y="62"/>
                    <a:pt x="111" y="62"/>
                    <a:pt x="110" y="62"/>
                  </a:cubicBezTo>
                  <a:cubicBezTo>
                    <a:pt x="110" y="63"/>
                    <a:pt x="111" y="65"/>
                    <a:pt x="110" y="66"/>
                  </a:cubicBezTo>
                  <a:cubicBezTo>
                    <a:pt x="109" y="67"/>
                    <a:pt x="108" y="68"/>
                    <a:pt x="106" y="69"/>
                  </a:cubicBezTo>
                  <a:cubicBezTo>
                    <a:pt x="105" y="69"/>
                    <a:pt x="105" y="69"/>
                    <a:pt x="103" y="70"/>
                  </a:cubicBezTo>
                  <a:cubicBezTo>
                    <a:pt x="103" y="70"/>
                    <a:pt x="102" y="71"/>
                    <a:pt x="101" y="72"/>
                  </a:cubicBezTo>
                  <a:cubicBezTo>
                    <a:pt x="101" y="72"/>
                    <a:pt x="100" y="72"/>
                    <a:pt x="100" y="73"/>
                  </a:cubicBezTo>
                  <a:cubicBezTo>
                    <a:pt x="100" y="116"/>
                    <a:pt x="100" y="116"/>
                    <a:pt x="100" y="116"/>
                  </a:cubicBezTo>
                  <a:cubicBezTo>
                    <a:pt x="100" y="116"/>
                    <a:pt x="101" y="115"/>
                    <a:pt x="101" y="115"/>
                  </a:cubicBezTo>
                  <a:cubicBezTo>
                    <a:pt x="102" y="114"/>
                    <a:pt x="102" y="113"/>
                    <a:pt x="103" y="112"/>
                  </a:cubicBezTo>
                  <a:cubicBezTo>
                    <a:pt x="104" y="112"/>
                    <a:pt x="105" y="112"/>
                    <a:pt x="106" y="111"/>
                  </a:cubicBezTo>
                  <a:cubicBezTo>
                    <a:pt x="107" y="111"/>
                    <a:pt x="107" y="111"/>
                    <a:pt x="108" y="110"/>
                  </a:cubicBezTo>
                  <a:cubicBezTo>
                    <a:pt x="108" y="110"/>
                    <a:pt x="109" y="109"/>
                    <a:pt x="109" y="110"/>
                  </a:cubicBezTo>
                  <a:cubicBezTo>
                    <a:pt x="110" y="111"/>
                    <a:pt x="108" y="111"/>
                    <a:pt x="109" y="112"/>
                  </a:cubicBezTo>
                  <a:cubicBezTo>
                    <a:pt x="110" y="113"/>
                    <a:pt x="111" y="111"/>
                    <a:pt x="112" y="111"/>
                  </a:cubicBezTo>
                  <a:cubicBezTo>
                    <a:pt x="112" y="111"/>
                    <a:pt x="114" y="111"/>
                    <a:pt x="114" y="112"/>
                  </a:cubicBezTo>
                  <a:cubicBezTo>
                    <a:pt x="115" y="112"/>
                    <a:pt x="115" y="113"/>
                    <a:pt x="116" y="113"/>
                  </a:cubicBezTo>
                  <a:cubicBezTo>
                    <a:pt x="117" y="113"/>
                    <a:pt x="117" y="113"/>
                    <a:pt x="118" y="113"/>
                  </a:cubicBezTo>
                  <a:cubicBezTo>
                    <a:pt x="119" y="113"/>
                    <a:pt x="120" y="114"/>
                    <a:pt x="121" y="114"/>
                  </a:cubicBezTo>
                  <a:cubicBezTo>
                    <a:pt x="122" y="114"/>
                    <a:pt x="122" y="113"/>
                    <a:pt x="123" y="113"/>
                  </a:cubicBezTo>
                  <a:cubicBezTo>
                    <a:pt x="125" y="112"/>
                    <a:pt x="125" y="113"/>
                    <a:pt x="126" y="114"/>
                  </a:cubicBezTo>
                  <a:cubicBezTo>
                    <a:pt x="127" y="114"/>
                    <a:pt x="127" y="113"/>
                    <a:pt x="128" y="113"/>
                  </a:cubicBezTo>
                  <a:cubicBezTo>
                    <a:pt x="127" y="114"/>
                    <a:pt x="128" y="115"/>
                    <a:pt x="128" y="115"/>
                  </a:cubicBezTo>
                  <a:cubicBezTo>
                    <a:pt x="129" y="116"/>
                    <a:pt x="128" y="116"/>
                    <a:pt x="129" y="116"/>
                  </a:cubicBezTo>
                  <a:cubicBezTo>
                    <a:pt x="129" y="117"/>
                    <a:pt x="130" y="117"/>
                    <a:pt x="131" y="117"/>
                  </a:cubicBezTo>
                  <a:cubicBezTo>
                    <a:pt x="132" y="118"/>
                    <a:pt x="132" y="119"/>
                    <a:pt x="133" y="120"/>
                  </a:cubicBezTo>
                  <a:cubicBezTo>
                    <a:pt x="134" y="121"/>
                    <a:pt x="135" y="122"/>
                    <a:pt x="136" y="122"/>
                  </a:cubicBezTo>
                  <a:cubicBezTo>
                    <a:pt x="137" y="122"/>
                    <a:pt x="138" y="121"/>
                    <a:pt x="139" y="121"/>
                  </a:cubicBezTo>
                  <a:cubicBezTo>
                    <a:pt x="141" y="122"/>
                    <a:pt x="143" y="123"/>
                    <a:pt x="144" y="124"/>
                  </a:cubicBezTo>
                  <a:cubicBezTo>
                    <a:pt x="145" y="124"/>
                    <a:pt x="146" y="125"/>
                    <a:pt x="146" y="126"/>
                  </a:cubicBezTo>
                  <a:cubicBezTo>
                    <a:pt x="146" y="126"/>
                    <a:pt x="146" y="127"/>
                    <a:pt x="146" y="127"/>
                  </a:cubicBezTo>
                  <a:cubicBezTo>
                    <a:pt x="147" y="129"/>
                    <a:pt x="148" y="129"/>
                    <a:pt x="148" y="131"/>
                  </a:cubicBezTo>
                  <a:cubicBezTo>
                    <a:pt x="148" y="132"/>
                    <a:pt x="149" y="132"/>
                    <a:pt x="149" y="133"/>
                  </a:cubicBezTo>
                  <a:cubicBezTo>
                    <a:pt x="150" y="133"/>
                    <a:pt x="151" y="134"/>
                    <a:pt x="151" y="134"/>
                  </a:cubicBezTo>
                  <a:cubicBezTo>
                    <a:pt x="152" y="134"/>
                    <a:pt x="152" y="134"/>
                    <a:pt x="152" y="134"/>
                  </a:cubicBezTo>
                  <a:cubicBezTo>
                    <a:pt x="154" y="134"/>
                    <a:pt x="154" y="134"/>
                    <a:pt x="155" y="135"/>
                  </a:cubicBezTo>
                  <a:cubicBezTo>
                    <a:pt x="156" y="135"/>
                    <a:pt x="157" y="135"/>
                    <a:pt x="157" y="135"/>
                  </a:cubicBezTo>
                  <a:cubicBezTo>
                    <a:pt x="158" y="136"/>
                    <a:pt x="158" y="137"/>
                    <a:pt x="158" y="137"/>
                  </a:cubicBezTo>
                  <a:cubicBezTo>
                    <a:pt x="159" y="137"/>
                    <a:pt x="160" y="137"/>
                    <a:pt x="160" y="137"/>
                  </a:cubicBezTo>
                  <a:cubicBezTo>
                    <a:pt x="161" y="137"/>
                    <a:pt x="163" y="138"/>
                    <a:pt x="164" y="138"/>
                  </a:cubicBezTo>
                  <a:cubicBezTo>
                    <a:pt x="164" y="138"/>
                    <a:pt x="165" y="138"/>
                    <a:pt x="165" y="138"/>
                  </a:cubicBezTo>
                  <a:cubicBezTo>
                    <a:pt x="167" y="138"/>
                    <a:pt x="168" y="139"/>
                    <a:pt x="169" y="139"/>
                  </a:cubicBezTo>
                  <a:cubicBezTo>
                    <a:pt x="156" y="159"/>
                    <a:pt x="137" y="173"/>
                    <a:pt x="114" y="179"/>
                  </a:cubicBezTo>
                  <a:cubicBezTo>
                    <a:pt x="114" y="178"/>
                    <a:pt x="114" y="177"/>
                    <a:pt x="114" y="176"/>
                  </a:cubicBezTo>
                  <a:cubicBezTo>
                    <a:pt x="114" y="174"/>
                    <a:pt x="114" y="173"/>
                    <a:pt x="114" y="171"/>
                  </a:cubicBezTo>
                  <a:cubicBezTo>
                    <a:pt x="113" y="170"/>
                    <a:pt x="113" y="168"/>
                    <a:pt x="113" y="167"/>
                  </a:cubicBezTo>
                  <a:cubicBezTo>
                    <a:pt x="112" y="166"/>
                    <a:pt x="110" y="165"/>
                    <a:pt x="109" y="164"/>
                  </a:cubicBezTo>
                  <a:cubicBezTo>
                    <a:pt x="108" y="164"/>
                    <a:pt x="107" y="163"/>
                    <a:pt x="107" y="163"/>
                  </a:cubicBezTo>
                  <a:cubicBezTo>
                    <a:pt x="105" y="162"/>
                    <a:pt x="102" y="161"/>
                    <a:pt x="101" y="159"/>
                  </a:cubicBezTo>
                  <a:cubicBezTo>
                    <a:pt x="101" y="159"/>
                    <a:pt x="101" y="158"/>
                    <a:pt x="101" y="157"/>
                  </a:cubicBezTo>
                  <a:cubicBezTo>
                    <a:pt x="100" y="157"/>
                    <a:pt x="100" y="156"/>
                    <a:pt x="100" y="156"/>
                  </a:cubicBezTo>
                  <a:lnTo>
                    <a:pt x="100" y="186"/>
                  </a:lnTo>
                  <a:close/>
                  <a:moveTo>
                    <a:pt x="2" y="74"/>
                  </a:moveTo>
                  <a:cubicBezTo>
                    <a:pt x="2" y="76"/>
                    <a:pt x="1" y="77"/>
                    <a:pt x="1" y="79"/>
                  </a:cubicBezTo>
                  <a:cubicBezTo>
                    <a:pt x="1" y="80"/>
                    <a:pt x="1" y="82"/>
                    <a:pt x="0" y="83"/>
                  </a:cubicBezTo>
                  <a:cubicBezTo>
                    <a:pt x="0" y="87"/>
                    <a:pt x="0" y="90"/>
                    <a:pt x="0" y="93"/>
                  </a:cubicBezTo>
                  <a:cubicBezTo>
                    <a:pt x="0" y="96"/>
                    <a:pt x="0" y="99"/>
                    <a:pt x="0" y="103"/>
                  </a:cubicBezTo>
                  <a:cubicBezTo>
                    <a:pt x="1" y="104"/>
                    <a:pt x="1" y="106"/>
                    <a:pt x="1" y="107"/>
                  </a:cubicBezTo>
                  <a:cubicBezTo>
                    <a:pt x="1" y="109"/>
                    <a:pt x="2" y="110"/>
                    <a:pt x="2" y="112"/>
                  </a:cubicBezTo>
                  <a:cubicBezTo>
                    <a:pt x="2" y="113"/>
                    <a:pt x="3" y="115"/>
                    <a:pt x="3" y="116"/>
                  </a:cubicBezTo>
                  <a:cubicBezTo>
                    <a:pt x="4" y="119"/>
                    <a:pt x="5" y="122"/>
                    <a:pt x="6" y="125"/>
                  </a:cubicBezTo>
                  <a:cubicBezTo>
                    <a:pt x="6" y="127"/>
                    <a:pt x="7" y="128"/>
                    <a:pt x="7" y="129"/>
                  </a:cubicBezTo>
                  <a:cubicBezTo>
                    <a:pt x="8" y="131"/>
                    <a:pt x="9" y="132"/>
                    <a:pt x="9" y="134"/>
                  </a:cubicBezTo>
                  <a:cubicBezTo>
                    <a:pt x="10" y="134"/>
                    <a:pt x="10" y="135"/>
                    <a:pt x="10" y="136"/>
                  </a:cubicBezTo>
                  <a:cubicBezTo>
                    <a:pt x="11" y="137"/>
                    <a:pt x="12" y="138"/>
                    <a:pt x="12" y="140"/>
                  </a:cubicBezTo>
                  <a:cubicBezTo>
                    <a:pt x="15" y="143"/>
                    <a:pt x="17" y="147"/>
                    <a:pt x="20" y="151"/>
                  </a:cubicBezTo>
                  <a:cubicBezTo>
                    <a:pt x="21" y="152"/>
                    <a:pt x="23" y="154"/>
                    <a:pt x="24" y="156"/>
                  </a:cubicBezTo>
                  <a:cubicBezTo>
                    <a:pt x="25" y="157"/>
                    <a:pt x="26" y="158"/>
                    <a:pt x="27" y="159"/>
                  </a:cubicBezTo>
                  <a:cubicBezTo>
                    <a:pt x="28" y="160"/>
                    <a:pt x="29" y="161"/>
                    <a:pt x="31" y="162"/>
                  </a:cubicBezTo>
                  <a:cubicBezTo>
                    <a:pt x="36" y="167"/>
                    <a:pt x="41" y="171"/>
                    <a:pt x="47" y="174"/>
                  </a:cubicBezTo>
                  <a:cubicBezTo>
                    <a:pt x="48" y="175"/>
                    <a:pt x="50" y="176"/>
                    <a:pt x="51" y="176"/>
                  </a:cubicBezTo>
                  <a:cubicBezTo>
                    <a:pt x="54" y="178"/>
                    <a:pt x="56" y="179"/>
                    <a:pt x="59" y="180"/>
                  </a:cubicBezTo>
                  <a:cubicBezTo>
                    <a:pt x="61" y="181"/>
                    <a:pt x="62" y="181"/>
                    <a:pt x="63" y="182"/>
                  </a:cubicBezTo>
                  <a:cubicBezTo>
                    <a:pt x="73" y="185"/>
                    <a:pt x="83" y="186"/>
                    <a:pt x="93" y="186"/>
                  </a:cubicBezTo>
                  <a:cubicBezTo>
                    <a:pt x="96" y="186"/>
                    <a:pt x="98" y="186"/>
                    <a:pt x="100" y="186"/>
                  </a:cubicBezTo>
                  <a:cubicBezTo>
                    <a:pt x="100" y="156"/>
                    <a:pt x="100" y="156"/>
                    <a:pt x="100" y="156"/>
                  </a:cubicBezTo>
                  <a:cubicBezTo>
                    <a:pt x="99" y="156"/>
                    <a:pt x="99" y="155"/>
                    <a:pt x="99" y="154"/>
                  </a:cubicBezTo>
                  <a:cubicBezTo>
                    <a:pt x="97" y="153"/>
                    <a:pt x="96" y="150"/>
                    <a:pt x="95" y="148"/>
                  </a:cubicBezTo>
                  <a:cubicBezTo>
                    <a:pt x="95" y="147"/>
                    <a:pt x="94" y="146"/>
                    <a:pt x="93" y="145"/>
                  </a:cubicBezTo>
                  <a:cubicBezTo>
                    <a:pt x="93" y="145"/>
                    <a:pt x="92" y="144"/>
                    <a:pt x="91" y="144"/>
                  </a:cubicBezTo>
                  <a:cubicBezTo>
                    <a:pt x="91" y="143"/>
                    <a:pt x="90" y="142"/>
                    <a:pt x="91" y="141"/>
                  </a:cubicBezTo>
                  <a:cubicBezTo>
                    <a:pt x="91" y="140"/>
                    <a:pt x="93" y="139"/>
                    <a:pt x="93" y="138"/>
                  </a:cubicBezTo>
                  <a:cubicBezTo>
                    <a:pt x="93" y="138"/>
                    <a:pt x="92" y="137"/>
                    <a:pt x="91" y="136"/>
                  </a:cubicBezTo>
                  <a:cubicBezTo>
                    <a:pt x="91" y="135"/>
                    <a:pt x="92" y="134"/>
                    <a:pt x="92" y="133"/>
                  </a:cubicBezTo>
                  <a:cubicBezTo>
                    <a:pt x="92" y="132"/>
                    <a:pt x="93" y="132"/>
                    <a:pt x="93" y="131"/>
                  </a:cubicBezTo>
                  <a:cubicBezTo>
                    <a:pt x="93" y="131"/>
                    <a:pt x="94" y="131"/>
                    <a:pt x="94" y="130"/>
                  </a:cubicBezTo>
                  <a:cubicBezTo>
                    <a:pt x="95" y="130"/>
                    <a:pt x="95" y="129"/>
                    <a:pt x="95" y="129"/>
                  </a:cubicBezTo>
                  <a:cubicBezTo>
                    <a:pt x="96" y="128"/>
                    <a:pt x="97" y="127"/>
                    <a:pt x="98" y="126"/>
                  </a:cubicBezTo>
                  <a:cubicBezTo>
                    <a:pt x="98" y="126"/>
                    <a:pt x="98" y="122"/>
                    <a:pt x="98" y="121"/>
                  </a:cubicBezTo>
                  <a:cubicBezTo>
                    <a:pt x="98" y="120"/>
                    <a:pt x="97" y="119"/>
                    <a:pt x="97" y="119"/>
                  </a:cubicBezTo>
                  <a:cubicBezTo>
                    <a:pt x="96" y="117"/>
                    <a:pt x="96" y="116"/>
                    <a:pt x="95" y="116"/>
                  </a:cubicBezTo>
                  <a:cubicBezTo>
                    <a:pt x="94" y="116"/>
                    <a:pt x="93" y="117"/>
                    <a:pt x="93" y="117"/>
                  </a:cubicBezTo>
                  <a:cubicBezTo>
                    <a:pt x="93" y="118"/>
                    <a:pt x="93" y="119"/>
                    <a:pt x="92" y="119"/>
                  </a:cubicBezTo>
                  <a:cubicBezTo>
                    <a:pt x="91" y="119"/>
                    <a:pt x="91" y="118"/>
                    <a:pt x="89" y="118"/>
                  </a:cubicBezTo>
                  <a:cubicBezTo>
                    <a:pt x="89" y="117"/>
                    <a:pt x="88" y="117"/>
                    <a:pt x="88" y="117"/>
                  </a:cubicBezTo>
                  <a:cubicBezTo>
                    <a:pt x="87" y="117"/>
                    <a:pt x="86" y="115"/>
                    <a:pt x="85" y="115"/>
                  </a:cubicBezTo>
                  <a:cubicBezTo>
                    <a:pt x="84" y="114"/>
                    <a:pt x="84" y="115"/>
                    <a:pt x="83" y="114"/>
                  </a:cubicBezTo>
                  <a:cubicBezTo>
                    <a:pt x="83" y="113"/>
                    <a:pt x="83" y="112"/>
                    <a:pt x="83" y="112"/>
                  </a:cubicBezTo>
                  <a:cubicBezTo>
                    <a:pt x="82" y="111"/>
                    <a:pt x="81" y="109"/>
                    <a:pt x="80" y="108"/>
                  </a:cubicBezTo>
                  <a:cubicBezTo>
                    <a:pt x="79" y="108"/>
                    <a:pt x="78" y="108"/>
                    <a:pt x="77" y="108"/>
                  </a:cubicBezTo>
                  <a:cubicBezTo>
                    <a:pt x="76" y="107"/>
                    <a:pt x="76" y="107"/>
                    <a:pt x="75" y="107"/>
                  </a:cubicBezTo>
                  <a:cubicBezTo>
                    <a:pt x="74" y="107"/>
                    <a:pt x="74" y="107"/>
                    <a:pt x="73" y="107"/>
                  </a:cubicBezTo>
                  <a:cubicBezTo>
                    <a:pt x="71" y="106"/>
                    <a:pt x="70" y="102"/>
                    <a:pt x="68" y="103"/>
                  </a:cubicBezTo>
                  <a:cubicBezTo>
                    <a:pt x="67" y="103"/>
                    <a:pt x="66" y="104"/>
                    <a:pt x="65" y="104"/>
                  </a:cubicBezTo>
                  <a:cubicBezTo>
                    <a:pt x="64" y="104"/>
                    <a:pt x="62" y="103"/>
                    <a:pt x="61" y="102"/>
                  </a:cubicBezTo>
                  <a:cubicBezTo>
                    <a:pt x="60" y="102"/>
                    <a:pt x="58" y="101"/>
                    <a:pt x="57" y="101"/>
                  </a:cubicBezTo>
                  <a:cubicBezTo>
                    <a:pt x="57" y="100"/>
                    <a:pt x="56" y="100"/>
                    <a:pt x="55" y="99"/>
                  </a:cubicBezTo>
                  <a:cubicBezTo>
                    <a:pt x="55" y="99"/>
                    <a:pt x="54" y="99"/>
                    <a:pt x="54" y="99"/>
                  </a:cubicBezTo>
                  <a:cubicBezTo>
                    <a:pt x="53" y="99"/>
                    <a:pt x="52" y="98"/>
                    <a:pt x="51" y="97"/>
                  </a:cubicBezTo>
                  <a:cubicBezTo>
                    <a:pt x="51" y="97"/>
                    <a:pt x="50" y="96"/>
                    <a:pt x="50" y="95"/>
                  </a:cubicBezTo>
                  <a:cubicBezTo>
                    <a:pt x="50" y="95"/>
                    <a:pt x="51" y="94"/>
                    <a:pt x="51" y="93"/>
                  </a:cubicBezTo>
                  <a:cubicBezTo>
                    <a:pt x="51" y="91"/>
                    <a:pt x="49" y="89"/>
                    <a:pt x="48" y="88"/>
                  </a:cubicBezTo>
                  <a:cubicBezTo>
                    <a:pt x="47" y="87"/>
                    <a:pt x="46" y="86"/>
                    <a:pt x="45" y="85"/>
                  </a:cubicBezTo>
                  <a:cubicBezTo>
                    <a:pt x="45" y="84"/>
                    <a:pt x="45" y="84"/>
                    <a:pt x="45" y="83"/>
                  </a:cubicBezTo>
                  <a:cubicBezTo>
                    <a:pt x="45" y="83"/>
                    <a:pt x="44" y="82"/>
                    <a:pt x="44" y="81"/>
                  </a:cubicBezTo>
                  <a:cubicBezTo>
                    <a:pt x="43" y="80"/>
                    <a:pt x="42" y="79"/>
                    <a:pt x="42" y="78"/>
                  </a:cubicBezTo>
                  <a:cubicBezTo>
                    <a:pt x="42" y="77"/>
                    <a:pt x="42" y="76"/>
                    <a:pt x="42" y="75"/>
                  </a:cubicBezTo>
                  <a:cubicBezTo>
                    <a:pt x="41" y="73"/>
                    <a:pt x="38" y="74"/>
                    <a:pt x="39" y="76"/>
                  </a:cubicBezTo>
                  <a:cubicBezTo>
                    <a:pt x="39" y="77"/>
                    <a:pt x="40" y="78"/>
                    <a:pt x="40" y="79"/>
                  </a:cubicBezTo>
                  <a:cubicBezTo>
                    <a:pt x="40" y="79"/>
                    <a:pt x="40" y="80"/>
                    <a:pt x="41" y="81"/>
                  </a:cubicBezTo>
                  <a:cubicBezTo>
                    <a:pt x="41" y="82"/>
                    <a:pt x="42" y="82"/>
                    <a:pt x="42" y="83"/>
                  </a:cubicBezTo>
                  <a:cubicBezTo>
                    <a:pt x="42" y="85"/>
                    <a:pt x="42" y="86"/>
                    <a:pt x="43" y="87"/>
                  </a:cubicBezTo>
                  <a:cubicBezTo>
                    <a:pt x="43" y="88"/>
                    <a:pt x="44" y="88"/>
                    <a:pt x="44" y="89"/>
                  </a:cubicBezTo>
                  <a:cubicBezTo>
                    <a:pt x="43" y="90"/>
                    <a:pt x="42" y="89"/>
                    <a:pt x="42" y="88"/>
                  </a:cubicBezTo>
                  <a:cubicBezTo>
                    <a:pt x="41" y="88"/>
                    <a:pt x="40" y="87"/>
                    <a:pt x="40" y="86"/>
                  </a:cubicBezTo>
                  <a:cubicBezTo>
                    <a:pt x="40" y="86"/>
                    <a:pt x="40" y="85"/>
                    <a:pt x="40" y="84"/>
                  </a:cubicBezTo>
                  <a:cubicBezTo>
                    <a:pt x="40" y="83"/>
                    <a:pt x="37" y="83"/>
                    <a:pt x="37" y="81"/>
                  </a:cubicBezTo>
                  <a:cubicBezTo>
                    <a:pt x="37" y="81"/>
                    <a:pt x="38" y="80"/>
                    <a:pt x="38" y="80"/>
                  </a:cubicBezTo>
                  <a:cubicBezTo>
                    <a:pt x="38" y="79"/>
                    <a:pt x="37" y="78"/>
                    <a:pt x="37" y="77"/>
                  </a:cubicBezTo>
                  <a:cubicBezTo>
                    <a:pt x="36" y="76"/>
                    <a:pt x="36" y="75"/>
                    <a:pt x="36" y="74"/>
                  </a:cubicBezTo>
                  <a:cubicBezTo>
                    <a:pt x="36" y="73"/>
                    <a:pt x="36" y="72"/>
                    <a:pt x="36" y="71"/>
                  </a:cubicBezTo>
                  <a:cubicBezTo>
                    <a:pt x="36" y="70"/>
                    <a:pt x="35" y="69"/>
                    <a:pt x="34" y="69"/>
                  </a:cubicBezTo>
                  <a:cubicBezTo>
                    <a:pt x="33" y="69"/>
                    <a:pt x="32" y="69"/>
                    <a:pt x="32" y="68"/>
                  </a:cubicBezTo>
                  <a:cubicBezTo>
                    <a:pt x="32" y="67"/>
                    <a:pt x="31" y="66"/>
                    <a:pt x="31" y="65"/>
                  </a:cubicBezTo>
                  <a:cubicBezTo>
                    <a:pt x="31" y="64"/>
                    <a:pt x="31" y="63"/>
                    <a:pt x="31" y="62"/>
                  </a:cubicBezTo>
                  <a:cubicBezTo>
                    <a:pt x="31" y="60"/>
                    <a:pt x="31" y="59"/>
                    <a:pt x="31" y="58"/>
                  </a:cubicBezTo>
                  <a:cubicBezTo>
                    <a:pt x="32" y="57"/>
                    <a:pt x="33" y="56"/>
                    <a:pt x="33" y="55"/>
                  </a:cubicBezTo>
                  <a:cubicBezTo>
                    <a:pt x="34" y="55"/>
                    <a:pt x="34" y="54"/>
                    <a:pt x="34" y="53"/>
                  </a:cubicBezTo>
                  <a:cubicBezTo>
                    <a:pt x="35" y="52"/>
                    <a:pt x="36" y="51"/>
                    <a:pt x="37" y="49"/>
                  </a:cubicBezTo>
                  <a:cubicBezTo>
                    <a:pt x="39" y="48"/>
                    <a:pt x="40" y="47"/>
                    <a:pt x="40" y="45"/>
                  </a:cubicBezTo>
                  <a:cubicBezTo>
                    <a:pt x="41" y="44"/>
                    <a:pt x="41" y="43"/>
                    <a:pt x="41" y="43"/>
                  </a:cubicBezTo>
                  <a:cubicBezTo>
                    <a:pt x="41" y="42"/>
                    <a:pt x="39" y="41"/>
                    <a:pt x="39" y="40"/>
                  </a:cubicBezTo>
                  <a:cubicBezTo>
                    <a:pt x="39" y="39"/>
                    <a:pt x="40" y="39"/>
                    <a:pt x="41" y="38"/>
                  </a:cubicBezTo>
                  <a:cubicBezTo>
                    <a:pt x="41" y="38"/>
                    <a:pt x="41" y="37"/>
                    <a:pt x="41" y="36"/>
                  </a:cubicBezTo>
                  <a:cubicBezTo>
                    <a:pt x="41" y="35"/>
                    <a:pt x="40" y="34"/>
                    <a:pt x="41" y="33"/>
                  </a:cubicBezTo>
                  <a:cubicBezTo>
                    <a:pt x="41" y="33"/>
                    <a:pt x="42" y="32"/>
                    <a:pt x="41" y="31"/>
                  </a:cubicBezTo>
                  <a:cubicBezTo>
                    <a:pt x="41" y="30"/>
                    <a:pt x="40" y="32"/>
                    <a:pt x="39" y="31"/>
                  </a:cubicBezTo>
                  <a:cubicBezTo>
                    <a:pt x="38" y="31"/>
                    <a:pt x="39" y="30"/>
                    <a:pt x="39" y="29"/>
                  </a:cubicBezTo>
                  <a:cubicBezTo>
                    <a:pt x="39" y="28"/>
                    <a:pt x="39" y="28"/>
                    <a:pt x="39" y="28"/>
                  </a:cubicBezTo>
                  <a:cubicBezTo>
                    <a:pt x="39" y="27"/>
                    <a:pt x="40" y="26"/>
                    <a:pt x="40" y="26"/>
                  </a:cubicBezTo>
                  <a:cubicBezTo>
                    <a:pt x="39" y="26"/>
                    <a:pt x="39" y="25"/>
                    <a:pt x="38" y="24"/>
                  </a:cubicBezTo>
                  <a:cubicBezTo>
                    <a:pt x="49" y="15"/>
                    <a:pt x="63" y="9"/>
                    <a:pt x="78" y="6"/>
                  </a:cubicBezTo>
                  <a:cubicBezTo>
                    <a:pt x="78" y="6"/>
                    <a:pt x="78" y="6"/>
                    <a:pt x="78" y="6"/>
                  </a:cubicBezTo>
                  <a:cubicBezTo>
                    <a:pt x="78" y="6"/>
                    <a:pt x="78" y="7"/>
                    <a:pt x="78" y="7"/>
                  </a:cubicBezTo>
                  <a:cubicBezTo>
                    <a:pt x="79" y="6"/>
                    <a:pt x="80" y="7"/>
                    <a:pt x="81" y="7"/>
                  </a:cubicBezTo>
                  <a:cubicBezTo>
                    <a:pt x="82" y="7"/>
                    <a:pt x="83" y="6"/>
                    <a:pt x="84" y="7"/>
                  </a:cubicBezTo>
                  <a:cubicBezTo>
                    <a:pt x="86" y="7"/>
                    <a:pt x="88" y="9"/>
                    <a:pt x="90" y="8"/>
                  </a:cubicBezTo>
                  <a:cubicBezTo>
                    <a:pt x="90" y="7"/>
                    <a:pt x="90" y="7"/>
                    <a:pt x="90" y="6"/>
                  </a:cubicBezTo>
                  <a:cubicBezTo>
                    <a:pt x="91" y="6"/>
                    <a:pt x="91" y="5"/>
                    <a:pt x="91" y="5"/>
                  </a:cubicBezTo>
                  <a:cubicBezTo>
                    <a:pt x="92" y="5"/>
                    <a:pt x="93" y="5"/>
                    <a:pt x="93" y="5"/>
                  </a:cubicBezTo>
                  <a:cubicBezTo>
                    <a:pt x="96" y="5"/>
                    <a:pt x="98" y="5"/>
                    <a:pt x="100" y="5"/>
                  </a:cubicBezTo>
                  <a:cubicBezTo>
                    <a:pt x="100" y="0"/>
                    <a:pt x="100" y="0"/>
                    <a:pt x="100" y="0"/>
                  </a:cubicBezTo>
                  <a:cubicBezTo>
                    <a:pt x="98" y="0"/>
                    <a:pt x="97" y="0"/>
                    <a:pt x="95" y="0"/>
                  </a:cubicBezTo>
                  <a:cubicBezTo>
                    <a:pt x="94" y="0"/>
                    <a:pt x="94" y="0"/>
                    <a:pt x="93" y="0"/>
                  </a:cubicBezTo>
                  <a:cubicBezTo>
                    <a:pt x="92" y="0"/>
                    <a:pt x="91" y="0"/>
                    <a:pt x="90" y="0"/>
                  </a:cubicBezTo>
                  <a:cubicBezTo>
                    <a:pt x="81" y="0"/>
                    <a:pt x="72" y="2"/>
                    <a:pt x="63" y="5"/>
                  </a:cubicBezTo>
                  <a:cubicBezTo>
                    <a:pt x="62" y="5"/>
                    <a:pt x="61" y="6"/>
                    <a:pt x="59" y="6"/>
                  </a:cubicBezTo>
                  <a:cubicBezTo>
                    <a:pt x="59" y="6"/>
                    <a:pt x="58" y="6"/>
                    <a:pt x="58" y="7"/>
                  </a:cubicBezTo>
                  <a:cubicBezTo>
                    <a:pt x="57" y="7"/>
                    <a:pt x="56" y="7"/>
                    <a:pt x="55" y="8"/>
                  </a:cubicBezTo>
                  <a:cubicBezTo>
                    <a:pt x="54" y="9"/>
                    <a:pt x="52" y="9"/>
                    <a:pt x="51" y="10"/>
                  </a:cubicBezTo>
                  <a:cubicBezTo>
                    <a:pt x="49" y="11"/>
                    <a:pt x="48" y="11"/>
                    <a:pt x="47" y="12"/>
                  </a:cubicBezTo>
                  <a:cubicBezTo>
                    <a:pt x="42" y="15"/>
                    <a:pt x="37" y="19"/>
                    <a:pt x="32" y="22"/>
                  </a:cubicBezTo>
                  <a:cubicBezTo>
                    <a:pt x="32" y="23"/>
                    <a:pt x="31" y="23"/>
                    <a:pt x="31" y="24"/>
                  </a:cubicBezTo>
                  <a:cubicBezTo>
                    <a:pt x="29" y="25"/>
                    <a:pt x="28" y="26"/>
                    <a:pt x="27" y="27"/>
                  </a:cubicBezTo>
                  <a:cubicBezTo>
                    <a:pt x="26" y="28"/>
                    <a:pt x="25" y="29"/>
                    <a:pt x="24" y="30"/>
                  </a:cubicBezTo>
                  <a:cubicBezTo>
                    <a:pt x="23" y="32"/>
                    <a:pt x="21" y="34"/>
                    <a:pt x="20" y="35"/>
                  </a:cubicBezTo>
                  <a:cubicBezTo>
                    <a:pt x="17" y="39"/>
                    <a:pt x="15" y="43"/>
                    <a:pt x="12" y="47"/>
                  </a:cubicBezTo>
                  <a:cubicBezTo>
                    <a:pt x="12" y="48"/>
                    <a:pt x="11" y="49"/>
                    <a:pt x="10" y="51"/>
                  </a:cubicBezTo>
                  <a:cubicBezTo>
                    <a:pt x="10" y="51"/>
                    <a:pt x="10" y="52"/>
                    <a:pt x="9" y="53"/>
                  </a:cubicBezTo>
                  <a:cubicBezTo>
                    <a:pt x="8" y="55"/>
                    <a:pt x="7" y="57"/>
                    <a:pt x="6" y="59"/>
                  </a:cubicBezTo>
                  <a:cubicBezTo>
                    <a:pt x="6" y="60"/>
                    <a:pt x="6" y="60"/>
                    <a:pt x="6" y="61"/>
                  </a:cubicBezTo>
                  <a:cubicBezTo>
                    <a:pt x="5" y="64"/>
                    <a:pt x="4" y="67"/>
                    <a:pt x="3" y="70"/>
                  </a:cubicBezTo>
                  <a:cubicBezTo>
                    <a:pt x="3" y="71"/>
                    <a:pt x="2" y="73"/>
                    <a:pt x="2" y="74"/>
                  </a:cubicBezTo>
                  <a:close/>
                  <a:moveTo>
                    <a:pt x="100" y="73"/>
                  </a:moveTo>
                  <a:cubicBezTo>
                    <a:pt x="100" y="116"/>
                    <a:pt x="100" y="116"/>
                    <a:pt x="100" y="116"/>
                  </a:cubicBezTo>
                  <a:cubicBezTo>
                    <a:pt x="100" y="117"/>
                    <a:pt x="99" y="117"/>
                    <a:pt x="99" y="117"/>
                  </a:cubicBezTo>
                  <a:cubicBezTo>
                    <a:pt x="98" y="117"/>
                    <a:pt x="97" y="116"/>
                    <a:pt x="96" y="115"/>
                  </a:cubicBezTo>
                  <a:cubicBezTo>
                    <a:pt x="94" y="114"/>
                    <a:pt x="93" y="116"/>
                    <a:pt x="91" y="116"/>
                  </a:cubicBezTo>
                  <a:cubicBezTo>
                    <a:pt x="89" y="116"/>
                    <a:pt x="87" y="113"/>
                    <a:pt x="87" y="112"/>
                  </a:cubicBezTo>
                  <a:cubicBezTo>
                    <a:pt x="87" y="111"/>
                    <a:pt x="88" y="109"/>
                    <a:pt x="88" y="108"/>
                  </a:cubicBezTo>
                  <a:cubicBezTo>
                    <a:pt x="88" y="107"/>
                    <a:pt x="88" y="106"/>
                    <a:pt x="88" y="105"/>
                  </a:cubicBezTo>
                  <a:cubicBezTo>
                    <a:pt x="88" y="104"/>
                    <a:pt x="87" y="103"/>
                    <a:pt x="86" y="103"/>
                  </a:cubicBezTo>
                  <a:cubicBezTo>
                    <a:pt x="84" y="103"/>
                    <a:pt x="82" y="104"/>
                    <a:pt x="79" y="103"/>
                  </a:cubicBezTo>
                  <a:cubicBezTo>
                    <a:pt x="79" y="102"/>
                    <a:pt x="80" y="102"/>
                    <a:pt x="80" y="101"/>
                  </a:cubicBezTo>
                  <a:cubicBezTo>
                    <a:pt x="80" y="101"/>
                    <a:pt x="80" y="100"/>
                    <a:pt x="80" y="100"/>
                  </a:cubicBezTo>
                  <a:cubicBezTo>
                    <a:pt x="81" y="99"/>
                    <a:pt x="81" y="99"/>
                    <a:pt x="82" y="98"/>
                  </a:cubicBezTo>
                  <a:cubicBezTo>
                    <a:pt x="82" y="97"/>
                    <a:pt x="82" y="97"/>
                    <a:pt x="82" y="96"/>
                  </a:cubicBezTo>
                  <a:cubicBezTo>
                    <a:pt x="82" y="95"/>
                    <a:pt x="83" y="95"/>
                    <a:pt x="83" y="94"/>
                  </a:cubicBezTo>
                  <a:cubicBezTo>
                    <a:pt x="83" y="94"/>
                    <a:pt x="83" y="93"/>
                    <a:pt x="82" y="93"/>
                  </a:cubicBezTo>
                  <a:cubicBezTo>
                    <a:pt x="80" y="93"/>
                    <a:pt x="79" y="93"/>
                    <a:pt x="78" y="93"/>
                  </a:cubicBezTo>
                  <a:cubicBezTo>
                    <a:pt x="76" y="94"/>
                    <a:pt x="77" y="97"/>
                    <a:pt x="75" y="98"/>
                  </a:cubicBezTo>
                  <a:cubicBezTo>
                    <a:pt x="74" y="98"/>
                    <a:pt x="73" y="98"/>
                    <a:pt x="72" y="98"/>
                  </a:cubicBezTo>
                  <a:cubicBezTo>
                    <a:pt x="71" y="98"/>
                    <a:pt x="70" y="99"/>
                    <a:pt x="70" y="99"/>
                  </a:cubicBezTo>
                  <a:cubicBezTo>
                    <a:pt x="69" y="99"/>
                    <a:pt x="67" y="98"/>
                    <a:pt x="67" y="97"/>
                  </a:cubicBezTo>
                  <a:cubicBezTo>
                    <a:pt x="66" y="97"/>
                    <a:pt x="65" y="94"/>
                    <a:pt x="65" y="94"/>
                  </a:cubicBezTo>
                  <a:cubicBezTo>
                    <a:pt x="64" y="91"/>
                    <a:pt x="65" y="88"/>
                    <a:pt x="66" y="86"/>
                  </a:cubicBezTo>
                  <a:cubicBezTo>
                    <a:pt x="66" y="86"/>
                    <a:pt x="67" y="85"/>
                    <a:pt x="67" y="85"/>
                  </a:cubicBezTo>
                  <a:cubicBezTo>
                    <a:pt x="67" y="84"/>
                    <a:pt x="67" y="83"/>
                    <a:pt x="67" y="82"/>
                  </a:cubicBezTo>
                  <a:cubicBezTo>
                    <a:pt x="68" y="81"/>
                    <a:pt x="69" y="80"/>
                    <a:pt x="71" y="79"/>
                  </a:cubicBezTo>
                  <a:cubicBezTo>
                    <a:pt x="72" y="79"/>
                    <a:pt x="73" y="77"/>
                    <a:pt x="75" y="77"/>
                  </a:cubicBezTo>
                  <a:cubicBezTo>
                    <a:pt x="76" y="77"/>
                    <a:pt x="77" y="78"/>
                    <a:pt x="78" y="78"/>
                  </a:cubicBezTo>
                  <a:cubicBezTo>
                    <a:pt x="79" y="78"/>
                    <a:pt x="79" y="78"/>
                    <a:pt x="80" y="78"/>
                  </a:cubicBezTo>
                  <a:cubicBezTo>
                    <a:pt x="82" y="79"/>
                    <a:pt x="82" y="77"/>
                    <a:pt x="84" y="76"/>
                  </a:cubicBezTo>
                  <a:cubicBezTo>
                    <a:pt x="85" y="76"/>
                    <a:pt x="87" y="76"/>
                    <a:pt x="88" y="76"/>
                  </a:cubicBezTo>
                  <a:cubicBezTo>
                    <a:pt x="89" y="76"/>
                    <a:pt x="90" y="77"/>
                    <a:pt x="90" y="77"/>
                  </a:cubicBezTo>
                  <a:cubicBezTo>
                    <a:pt x="91" y="77"/>
                    <a:pt x="92" y="77"/>
                    <a:pt x="92" y="77"/>
                  </a:cubicBezTo>
                  <a:cubicBezTo>
                    <a:pt x="93" y="77"/>
                    <a:pt x="94" y="78"/>
                    <a:pt x="94" y="79"/>
                  </a:cubicBezTo>
                  <a:cubicBezTo>
                    <a:pt x="94" y="80"/>
                    <a:pt x="93" y="81"/>
                    <a:pt x="93" y="82"/>
                  </a:cubicBezTo>
                  <a:cubicBezTo>
                    <a:pt x="94" y="83"/>
                    <a:pt x="96" y="83"/>
                    <a:pt x="97" y="83"/>
                  </a:cubicBezTo>
                  <a:cubicBezTo>
                    <a:pt x="98" y="83"/>
                    <a:pt x="98" y="81"/>
                    <a:pt x="97" y="80"/>
                  </a:cubicBezTo>
                  <a:cubicBezTo>
                    <a:pt x="97" y="80"/>
                    <a:pt x="98" y="79"/>
                    <a:pt x="97" y="79"/>
                  </a:cubicBezTo>
                  <a:cubicBezTo>
                    <a:pt x="97" y="78"/>
                    <a:pt x="97" y="78"/>
                    <a:pt x="97" y="77"/>
                  </a:cubicBezTo>
                  <a:cubicBezTo>
                    <a:pt x="97" y="75"/>
                    <a:pt x="98" y="74"/>
                    <a:pt x="100"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1" name="Freeform 74"/>
            <p:cNvSpPr/>
            <p:nvPr/>
          </p:nvSpPr>
          <p:spPr bwMode="auto">
            <a:xfrm>
              <a:off x="-4767263" y="6270625"/>
              <a:ext cx="231775" cy="228600"/>
            </a:xfrm>
            <a:custGeom>
              <a:avLst/>
              <a:gdLst>
                <a:gd name="T0" fmla="*/ 14 w 62"/>
                <a:gd name="T1" fmla="*/ 56 h 61"/>
                <a:gd name="T2" fmla="*/ 31 w 62"/>
                <a:gd name="T3" fmla="*/ 61 h 61"/>
                <a:gd name="T4" fmla="*/ 62 w 62"/>
                <a:gd name="T5" fmla="*/ 31 h 61"/>
                <a:gd name="T6" fmla="*/ 31 w 62"/>
                <a:gd name="T7" fmla="*/ 0 h 61"/>
                <a:gd name="T8" fmla="*/ 0 w 62"/>
                <a:gd name="T9" fmla="*/ 26 h 61"/>
                <a:gd name="T10" fmla="*/ 31 w 62"/>
                <a:gd name="T11" fmla="*/ 26 h 61"/>
                <a:gd name="T12" fmla="*/ 41 w 62"/>
                <a:gd name="T13" fmla="*/ 26 h 61"/>
                <a:gd name="T14" fmla="*/ 34 w 62"/>
                <a:gd name="T15" fmla="*/ 34 h 61"/>
                <a:gd name="T16" fmla="*/ 14 w 62"/>
                <a:gd name="T17" fmla="*/ 5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14" y="56"/>
                  </a:moveTo>
                  <a:cubicBezTo>
                    <a:pt x="19" y="60"/>
                    <a:pt x="25" y="61"/>
                    <a:pt x="31" y="61"/>
                  </a:cubicBezTo>
                  <a:cubicBezTo>
                    <a:pt x="48" y="61"/>
                    <a:pt x="62" y="48"/>
                    <a:pt x="62" y="31"/>
                  </a:cubicBezTo>
                  <a:cubicBezTo>
                    <a:pt x="62" y="14"/>
                    <a:pt x="48" y="0"/>
                    <a:pt x="31" y="0"/>
                  </a:cubicBezTo>
                  <a:cubicBezTo>
                    <a:pt x="15" y="0"/>
                    <a:pt x="3" y="11"/>
                    <a:pt x="0" y="26"/>
                  </a:cubicBezTo>
                  <a:cubicBezTo>
                    <a:pt x="31" y="26"/>
                    <a:pt x="31" y="26"/>
                    <a:pt x="31" y="26"/>
                  </a:cubicBezTo>
                  <a:cubicBezTo>
                    <a:pt x="41" y="26"/>
                    <a:pt x="41" y="26"/>
                    <a:pt x="41" y="26"/>
                  </a:cubicBezTo>
                  <a:cubicBezTo>
                    <a:pt x="34" y="34"/>
                    <a:pt x="34" y="34"/>
                    <a:pt x="34" y="34"/>
                  </a:cubicBezTo>
                  <a:lnTo>
                    <a:pt x="14"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2" name="Freeform 75"/>
            <p:cNvSpPr/>
            <p:nvPr/>
          </p:nvSpPr>
          <p:spPr bwMode="auto">
            <a:xfrm>
              <a:off x="-5129213" y="6386513"/>
              <a:ext cx="477838" cy="447675"/>
            </a:xfrm>
            <a:custGeom>
              <a:avLst/>
              <a:gdLst>
                <a:gd name="T0" fmla="*/ 57 w 127"/>
                <a:gd name="T1" fmla="*/ 63 h 119"/>
                <a:gd name="T2" fmla="*/ 57 w 127"/>
                <a:gd name="T3" fmla="*/ 67 h 119"/>
                <a:gd name="T4" fmla="*/ 57 w 127"/>
                <a:gd name="T5" fmla="*/ 70 h 119"/>
                <a:gd name="T6" fmla="*/ 57 w 127"/>
                <a:gd name="T7" fmla="*/ 109 h 119"/>
                <a:gd name="T8" fmla="*/ 42 w 127"/>
                <a:gd name="T9" fmla="*/ 119 h 119"/>
                <a:gd name="T10" fmla="*/ 83 w 127"/>
                <a:gd name="T11" fmla="*/ 119 h 119"/>
                <a:gd name="T12" fmla="*/ 70 w 127"/>
                <a:gd name="T13" fmla="*/ 109 h 119"/>
                <a:gd name="T14" fmla="*/ 70 w 127"/>
                <a:gd name="T15" fmla="*/ 70 h 119"/>
                <a:gd name="T16" fmla="*/ 70 w 127"/>
                <a:gd name="T17" fmla="*/ 67 h 119"/>
                <a:gd name="T18" fmla="*/ 70 w 127"/>
                <a:gd name="T19" fmla="*/ 63 h 119"/>
                <a:gd name="T20" fmla="*/ 106 w 127"/>
                <a:gd name="T21" fmla="*/ 23 h 119"/>
                <a:gd name="T22" fmla="*/ 127 w 127"/>
                <a:gd name="T23" fmla="*/ 0 h 119"/>
                <a:gd name="T24" fmla="*/ 96 w 127"/>
                <a:gd name="T25" fmla="*/ 0 h 119"/>
                <a:gd name="T26" fmla="*/ 0 w 127"/>
                <a:gd name="T27" fmla="*/ 0 h 119"/>
                <a:gd name="T28" fmla="*/ 57 w 127"/>
                <a:gd name="T29" fmla="*/ 6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 h="119">
                  <a:moveTo>
                    <a:pt x="57" y="63"/>
                  </a:moveTo>
                  <a:cubicBezTo>
                    <a:pt x="57" y="67"/>
                    <a:pt x="57" y="67"/>
                    <a:pt x="57" y="67"/>
                  </a:cubicBezTo>
                  <a:cubicBezTo>
                    <a:pt x="57" y="70"/>
                    <a:pt x="57" y="70"/>
                    <a:pt x="57" y="70"/>
                  </a:cubicBezTo>
                  <a:cubicBezTo>
                    <a:pt x="57" y="109"/>
                    <a:pt x="57" y="109"/>
                    <a:pt x="57" y="109"/>
                  </a:cubicBezTo>
                  <a:cubicBezTo>
                    <a:pt x="48" y="110"/>
                    <a:pt x="42" y="114"/>
                    <a:pt x="42" y="119"/>
                  </a:cubicBezTo>
                  <a:cubicBezTo>
                    <a:pt x="83" y="119"/>
                    <a:pt x="83" y="119"/>
                    <a:pt x="83" y="119"/>
                  </a:cubicBezTo>
                  <a:cubicBezTo>
                    <a:pt x="83" y="114"/>
                    <a:pt x="78" y="110"/>
                    <a:pt x="70" y="109"/>
                  </a:cubicBezTo>
                  <a:cubicBezTo>
                    <a:pt x="70" y="70"/>
                    <a:pt x="70" y="70"/>
                    <a:pt x="70" y="70"/>
                  </a:cubicBezTo>
                  <a:cubicBezTo>
                    <a:pt x="70" y="67"/>
                    <a:pt x="70" y="67"/>
                    <a:pt x="70" y="67"/>
                  </a:cubicBezTo>
                  <a:cubicBezTo>
                    <a:pt x="70" y="63"/>
                    <a:pt x="70" y="63"/>
                    <a:pt x="70" y="63"/>
                  </a:cubicBezTo>
                  <a:cubicBezTo>
                    <a:pt x="106" y="23"/>
                    <a:pt x="106" y="23"/>
                    <a:pt x="106" y="23"/>
                  </a:cubicBezTo>
                  <a:cubicBezTo>
                    <a:pt x="127" y="0"/>
                    <a:pt x="127" y="0"/>
                    <a:pt x="127" y="0"/>
                  </a:cubicBezTo>
                  <a:cubicBezTo>
                    <a:pt x="96" y="0"/>
                    <a:pt x="96" y="0"/>
                    <a:pt x="96" y="0"/>
                  </a:cubicBezTo>
                  <a:cubicBezTo>
                    <a:pt x="0" y="0"/>
                    <a:pt x="0" y="0"/>
                    <a:pt x="0" y="0"/>
                  </a:cubicBezTo>
                  <a:lnTo>
                    <a:pt x="57"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Freeform 76"/>
            <p:cNvSpPr/>
            <p:nvPr/>
          </p:nvSpPr>
          <p:spPr bwMode="auto">
            <a:xfrm>
              <a:off x="-2576513" y="8853488"/>
              <a:ext cx="539750" cy="142875"/>
            </a:xfrm>
            <a:custGeom>
              <a:avLst/>
              <a:gdLst>
                <a:gd name="T0" fmla="*/ 222 w 340"/>
                <a:gd name="T1" fmla="*/ 45 h 90"/>
                <a:gd name="T2" fmla="*/ 118 w 340"/>
                <a:gd name="T3" fmla="*/ 45 h 90"/>
                <a:gd name="T4" fmla="*/ 118 w 340"/>
                <a:gd name="T5" fmla="*/ 0 h 90"/>
                <a:gd name="T6" fmla="*/ 0 w 340"/>
                <a:gd name="T7" fmla="*/ 0 h 90"/>
                <a:gd name="T8" fmla="*/ 0 w 340"/>
                <a:gd name="T9" fmla="*/ 90 h 90"/>
                <a:gd name="T10" fmla="*/ 340 w 340"/>
                <a:gd name="T11" fmla="*/ 90 h 90"/>
                <a:gd name="T12" fmla="*/ 340 w 340"/>
                <a:gd name="T13" fmla="*/ 0 h 90"/>
                <a:gd name="T14" fmla="*/ 222 w 340"/>
                <a:gd name="T15" fmla="*/ 0 h 90"/>
                <a:gd name="T16" fmla="*/ 222 w 340"/>
                <a:gd name="T17" fmla="*/ 4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90">
                  <a:moveTo>
                    <a:pt x="222" y="45"/>
                  </a:moveTo>
                  <a:lnTo>
                    <a:pt x="118" y="45"/>
                  </a:lnTo>
                  <a:lnTo>
                    <a:pt x="118" y="0"/>
                  </a:lnTo>
                  <a:lnTo>
                    <a:pt x="0" y="0"/>
                  </a:lnTo>
                  <a:lnTo>
                    <a:pt x="0" y="90"/>
                  </a:lnTo>
                  <a:lnTo>
                    <a:pt x="340" y="90"/>
                  </a:lnTo>
                  <a:lnTo>
                    <a:pt x="340" y="0"/>
                  </a:lnTo>
                  <a:lnTo>
                    <a:pt x="222" y="0"/>
                  </a:lnTo>
                  <a:lnTo>
                    <a:pt x="222"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Rectangle 77"/>
            <p:cNvSpPr>
              <a:spLocks noChangeArrowheads="1"/>
            </p:cNvSpPr>
            <p:nvPr/>
          </p:nvSpPr>
          <p:spPr bwMode="auto">
            <a:xfrm>
              <a:off x="-2359025" y="8853488"/>
              <a:ext cx="10477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25" name="Freeform 78"/>
            <p:cNvSpPr>
              <a:spLocks noEditPoints="1"/>
            </p:cNvSpPr>
            <p:nvPr/>
          </p:nvSpPr>
          <p:spPr bwMode="auto">
            <a:xfrm>
              <a:off x="-2576513" y="8537575"/>
              <a:ext cx="539750" cy="285750"/>
            </a:xfrm>
            <a:custGeom>
              <a:avLst/>
              <a:gdLst>
                <a:gd name="T0" fmla="*/ 253 w 340"/>
                <a:gd name="T1" fmla="*/ 0 h 180"/>
                <a:gd name="T2" fmla="*/ 170 w 340"/>
                <a:gd name="T3" fmla="*/ 0 h 180"/>
                <a:gd name="T4" fmla="*/ 170 w 340"/>
                <a:gd name="T5" fmla="*/ 31 h 180"/>
                <a:gd name="T6" fmla="*/ 224 w 340"/>
                <a:gd name="T7" fmla="*/ 31 h 180"/>
                <a:gd name="T8" fmla="*/ 224 w 340"/>
                <a:gd name="T9" fmla="*/ 67 h 180"/>
                <a:gd name="T10" fmla="*/ 170 w 340"/>
                <a:gd name="T11" fmla="*/ 67 h 180"/>
                <a:gd name="T12" fmla="*/ 170 w 340"/>
                <a:gd name="T13" fmla="*/ 180 h 180"/>
                <a:gd name="T14" fmla="*/ 222 w 340"/>
                <a:gd name="T15" fmla="*/ 180 h 180"/>
                <a:gd name="T16" fmla="*/ 340 w 340"/>
                <a:gd name="T17" fmla="*/ 180 h 180"/>
                <a:gd name="T18" fmla="*/ 340 w 340"/>
                <a:gd name="T19" fmla="*/ 67 h 180"/>
                <a:gd name="T20" fmla="*/ 253 w 340"/>
                <a:gd name="T21" fmla="*/ 67 h 180"/>
                <a:gd name="T22" fmla="*/ 253 w 340"/>
                <a:gd name="T23" fmla="*/ 0 h 180"/>
                <a:gd name="T24" fmla="*/ 170 w 340"/>
                <a:gd name="T25" fmla="*/ 0 h 180"/>
                <a:gd name="T26" fmla="*/ 87 w 340"/>
                <a:gd name="T27" fmla="*/ 0 h 180"/>
                <a:gd name="T28" fmla="*/ 87 w 340"/>
                <a:gd name="T29" fmla="*/ 67 h 180"/>
                <a:gd name="T30" fmla="*/ 0 w 340"/>
                <a:gd name="T31" fmla="*/ 67 h 180"/>
                <a:gd name="T32" fmla="*/ 0 w 340"/>
                <a:gd name="T33" fmla="*/ 180 h 180"/>
                <a:gd name="T34" fmla="*/ 118 w 340"/>
                <a:gd name="T35" fmla="*/ 180 h 180"/>
                <a:gd name="T36" fmla="*/ 170 w 340"/>
                <a:gd name="T37" fmla="*/ 180 h 180"/>
                <a:gd name="T38" fmla="*/ 170 w 340"/>
                <a:gd name="T39" fmla="*/ 67 h 180"/>
                <a:gd name="T40" fmla="*/ 116 w 340"/>
                <a:gd name="T41" fmla="*/ 67 h 180"/>
                <a:gd name="T42" fmla="*/ 116 w 340"/>
                <a:gd name="T43" fmla="*/ 67 h 180"/>
                <a:gd name="T44" fmla="*/ 116 w 340"/>
                <a:gd name="T45" fmla="*/ 31 h 180"/>
                <a:gd name="T46" fmla="*/ 170 w 340"/>
                <a:gd name="T47" fmla="*/ 31 h 180"/>
                <a:gd name="T48" fmla="*/ 170 w 340"/>
                <a:gd name="T49"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0" h="180">
                  <a:moveTo>
                    <a:pt x="253" y="0"/>
                  </a:moveTo>
                  <a:lnTo>
                    <a:pt x="170" y="0"/>
                  </a:lnTo>
                  <a:lnTo>
                    <a:pt x="170" y="31"/>
                  </a:lnTo>
                  <a:lnTo>
                    <a:pt x="224" y="31"/>
                  </a:lnTo>
                  <a:lnTo>
                    <a:pt x="224" y="67"/>
                  </a:lnTo>
                  <a:lnTo>
                    <a:pt x="170" y="67"/>
                  </a:lnTo>
                  <a:lnTo>
                    <a:pt x="170" y="180"/>
                  </a:lnTo>
                  <a:lnTo>
                    <a:pt x="222" y="180"/>
                  </a:lnTo>
                  <a:lnTo>
                    <a:pt x="340" y="180"/>
                  </a:lnTo>
                  <a:lnTo>
                    <a:pt x="340" y="67"/>
                  </a:lnTo>
                  <a:lnTo>
                    <a:pt x="253" y="67"/>
                  </a:lnTo>
                  <a:lnTo>
                    <a:pt x="253" y="0"/>
                  </a:lnTo>
                  <a:close/>
                  <a:moveTo>
                    <a:pt x="170" y="0"/>
                  </a:moveTo>
                  <a:lnTo>
                    <a:pt x="87" y="0"/>
                  </a:lnTo>
                  <a:lnTo>
                    <a:pt x="87" y="67"/>
                  </a:lnTo>
                  <a:lnTo>
                    <a:pt x="0" y="67"/>
                  </a:lnTo>
                  <a:lnTo>
                    <a:pt x="0" y="180"/>
                  </a:lnTo>
                  <a:lnTo>
                    <a:pt x="118" y="180"/>
                  </a:lnTo>
                  <a:lnTo>
                    <a:pt x="170" y="180"/>
                  </a:lnTo>
                  <a:lnTo>
                    <a:pt x="170" y="67"/>
                  </a:lnTo>
                  <a:lnTo>
                    <a:pt x="116" y="67"/>
                  </a:lnTo>
                  <a:lnTo>
                    <a:pt x="116" y="67"/>
                  </a:lnTo>
                  <a:lnTo>
                    <a:pt x="116" y="31"/>
                  </a:lnTo>
                  <a:lnTo>
                    <a:pt x="170" y="31"/>
                  </a:lnTo>
                  <a:lnTo>
                    <a:pt x="17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79"/>
            <p:cNvSpPr/>
            <p:nvPr/>
          </p:nvSpPr>
          <p:spPr bwMode="auto">
            <a:xfrm>
              <a:off x="-6281738" y="1944688"/>
              <a:ext cx="393700" cy="349250"/>
            </a:xfrm>
            <a:custGeom>
              <a:avLst/>
              <a:gdLst>
                <a:gd name="T0" fmla="*/ 0 w 248"/>
                <a:gd name="T1" fmla="*/ 88 h 220"/>
                <a:gd name="T2" fmla="*/ 0 w 248"/>
                <a:gd name="T3" fmla="*/ 189 h 220"/>
                <a:gd name="T4" fmla="*/ 5 w 248"/>
                <a:gd name="T5" fmla="*/ 189 h 220"/>
                <a:gd name="T6" fmla="*/ 40 w 248"/>
                <a:gd name="T7" fmla="*/ 189 h 220"/>
                <a:gd name="T8" fmla="*/ 50 w 248"/>
                <a:gd name="T9" fmla="*/ 189 h 220"/>
                <a:gd name="T10" fmla="*/ 50 w 248"/>
                <a:gd name="T11" fmla="*/ 199 h 220"/>
                <a:gd name="T12" fmla="*/ 50 w 248"/>
                <a:gd name="T13" fmla="*/ 220 h 220"/>
                <a:gd name="T14" fmla="*/ 64 w 248"/>
                <a:gd name="T15" fmla="*/ 220 h 220"/>
                <a:gd name="T16" fmla="*/ 64 w 248"/>
                <a:gd name="T17" fmla="*/ 199 h 220"/>
                <a:gd name="T18" fmla="*/ 64 w 248"/>
                <a:gd name="T19" fmla="*/ 189 h 220"/>
                <a:gd name="T20" fmla="*/ 73 w 248"/>
                <a:gd name="T21" fmla="*/ 189 h 220"/>
                <a:gd name="T22" fmla="*/ 109 w 248"/>
                <a:gd name="T23" fmla="*/ 189 h 220"/>
                <a:gd name="T24" fmla="*/ 118 w 248"/>
                <a:gd name="T25" fmla="*/ 189 h 220"/>
                <a:gd name="T26" fmla="*/ 118 w 248"/>
                <a:gd name="T27" fmla="*/ 199 h 220"/>
                <a:gd name="T28" fmla="*/ 118 w 248"/>
                <a:gd name="T29" fmla="*/ 220 h 220"/>
                <a:gd name="T30" fmla="*/ 130 w 248"/>
                <a:gd name="T31" fmla="*/ 220 h 220"/>
                <a:gd name="T32" fmla="*/ 130 w 248"/>
                <a:gd name="T33" fmla="*/ 199 h 220"/>
                <a:gd name="T34" fmla="*/ 130 w 248"/>
                <a:gd name="T35" fmla="*/ 189 h 220"/>
                <a:gd name="T36" fmla="*/ 139 w 248"/>
                <a:gd name="T37" fmla="*/ 189 h 220"/>
                <a:gd name="T38" fmla="*/ 175 w 248"/>
                <a:gd name="T39" fmla="*/ 189 h 220"/>
                <a:gd name="T40" fmla="*/ 184 w 248"/>
                <a:gd name="T41" fmla="*/ 189 h 220"/>
                <a:gd name="T42" fmla="*/ 184 w 248"/>
                <a:gd name="T43" fmla="*/ 199 h 220"/>
                <a:gd name="T44" fmla="*/ 184 w 248"/>
                <a:gd name="T45" fmla="*/ 220 h 220"/>
                <a:gd name="T46" fmla="*/ 199 w 248"/>
                <a:gd name="T47" fmla="*/ 220 h 220"/>
                <a:gd name="T48" fmla="*/ 199 w 248"/>
                <a:gd name="T49" fmla="*/ 199 h 220"/>
                <a:gd name="T50" fmla="*/ 199 w 248"/>
                <a:gd name="T51" fmla="*/ 189 h 220"/>
                <a:gd name="T52" fmla="*/ 208 w 248"/>
                <a:gd name="T53" fmla="*/ 189 h 220"/>
                <a:gd name="T54" fmla="*/ 241 w 248"/>
                <a:gd name="T55" fmla="*/ 189 h 220"/>
                <a:gd name="T56" fmla="*/ 248 w 248"/>
                <a:gd name="T57" fmla="*/ 189 h 220"/>
                <a:gd name="T58" fmla="*/ 248 w 248"/>
                <a:gd name="T59" fmla="*/ 88 h 220"/>
                <a:gd name="T60" fmla="*/ 232 w 248"/>
                <a:gd name="T61" fmla="*/ 88 h 220"/>
                <a:gd name="T62" fmla="*/ 232 w 248"/>
                <a:gd name="T63" fmla="*/ 109 h 220"/>
                <a:gd name="T64" fmla="*/ 208 w 248"/>
                <a:gd name="T65" fmla="*/ 109 h 220"/>
                <a:gd name="T66" fmla="*/ 208 w 248"/>
                <a:gd name="T67" fmla="*/ 88 h 220"/>
                <a:gd name="T68" fmla="*/ 184 w 248"/>
                <a:gd name="T69" fmla="*/ 88 h 220"/>
                <a:gd name="T70" fmla="*/ 184 w 248"/>
                <a:gd name="T71" fmla="*/ 109 h 220"/>
                <a:gd name="T72" fmla="*/ 161 w 248"/>
                <a:gd name="T73" fmla="*/ 109 h 220"/>
                <a:gd name="T74" fmla="*/ 161 w 248"/>
                <a:gd name="T75" fmla="*/ 88 h 220"/>
                <a:gd name="T76" fmla="*/ 139 w 248"/>
                <a:gd name="T77" fmla="*/ 88 h 220"/>
                <a:gd name="T78" fmla="*/ 139 w 248"/>
                <a:gd name="T79" fmla="*/ 0 h 220"/>
                <a:gd name="T80" fmla="*/ 109 w 248"/>
                <a:gd name="T81" fmla="*/ 0 h 220"/>
                <a:gd name="T82" fmla="*/ 109 w 248"/>
                <a:gd name="T83" fmla="*/ 88 h 220"/>
                <a:gd name="T84" fmla="*/ 87 w 248"/>
                <a:gd name="T85" fmla="*/ 88 h 220"/>
                <a:gd name="T86" fmla="*/ 87 w 248"/>
                <a:gd name="T87" fmla="*/ 109 h 220"/>
                <a:gd name="T88" fmla="*/ 64 w 248"/>
                <a:gd name="T89" fmla="*/ 109 h 220"/>
                <a:gd name="T90" fmla="*/ 64 w 248"/>
                <a:gd name="T91" fmla="*/ 88 h 220"/>
                <a:gd name="T92" fmla="*/ 40 w 248"/>
                <a:gd name="T93" fmla="*/ 88 h 220"/>
                <a:gd name="T94" fmla="*/ 40 w 248"/>
                <a:gd name="T95" fmla="*/ 109 h 220"/>
                <a:gd name="T96" fmla="*/ 16 w 248"/>
                <a:gd name="T97" fmla="*/ 109 h 220"/>
                <a:gd name="T98" fmla="*/ 16 w 248"/>
                <a:gd name="T99" fmla="*/ 88 h 220"/>
                <a:gd name="T100" fmla="*/ 0 w 248"/>
                <a:gd name="T101" fmla="*/ 8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8" h="220">
                  <a:moveTo>
                    <a:pt x="0" y="88"/>
                  </a:moveTo>
                  <a:lnTo>
                    <a:pt x="0" y="189"/>
                  </a:lnTo>
                  <a:lnTo>
                    <a:pt x="5" y="189"/>
                  </a:lnTo>
                  <a:lnTo>
                    <a:pt x="40" y="189"/>
                  </a:lnTo>
                  <a:lnTo>
                    <a:pt x="50" y="189"/>
                  </a:lnTo>
                  <a:lnTo>
                    <a:pt x="50" y="199"/>
                  </a:lnTo>
                  <a:lnTo>
                    <a:pt x="50" y="220"/>
                  </a:lnTo>
                  <a:lnTo>
                    <a:pt x="64" y="220"/>
                  </a:lnTo>
                  <a:lnTo>
                    <a:pt x="64" y="199"/>
                  </a:lnTo>
                  <a:lnTo>
                    <a:pt x="64" y="189"/>
                  </a:lnTo>
                  <a:lnTo>
                    <a:pt x="73" y="189"/>
                  </a:lnTo>
                  <a:lnTo>
                    <a:pt x="109" y="189"/>
                  </a:lnTo>
                  <a:lnTo>
                    <a:pt x="118" y="189"/>
                  </a:lnTo>
                  <a:lnTo>
                    <a:pt x="118" y="199"/>
                  </a:lnTo>
                  <a:lnTo>
                    <a:pt x="118" y="220"/>
                  </a:lnTo>
                  <a:lnTo>
                    <a:pt x="130" y="220"/>
                  </a:lnTo>
                  <a:lnTo>
                    <a:pt x="130" y="199"/>
                  </a:lnTo>
                  <a:lnTo>
                    <a:pt x="130" y="189"/>
                  </a:lnTo>
                  <a:lnTo>
                    <a:pt x="139" y="189"/>
                  </a:lnTo>
                  <a:lnTo>
                    <a:pt x="175" y="189"/>
                  </a:lnTo>
                  <a:lnTo>
                    <a:pt x="184" y="189"/>
                  </a:lnTo>
                  <a:lnTo>
                    <a:pt x="184" y="199"/>
                  </a:lnTo>
                  <a:lnTo>
                    <a:pt x="184" y="220"/>
                  </a:lnTo>
                  <a:lnTo>
                    <a:pt x="199" y="220"/>
                  </a:lnTo>
                  <a:lnTo>
                    <a:pt x="199" y="199"/>
                  </a:lnTo>
                  <a:lnTo>
                    <a:pt x="199" y="189"/>
                  </a:lnTo>
                  <a:lnTo>
                    <a:pt x="208" y="189"/>
                  </a:lnTo>
                  <a:lnTo>
                    <a:pt x="241" y="189"/>
                  </a:lnTo>
                  <a:lnTo>
                    <a:pt x="248" y="189"/>
                  </a:lnTo>
                  <a:lnTo>
                    <a:pt x="248" y="88"/>
                  </a:lnTo>
                  <a:lnTo>
                    <a:pt x="232" y="88"/>
                  </a:lnTo>
                  <a:lnTo>
                    <a:pt x="232" y="109"/>
                  </a:lnTo>
                  <a:lnTo>
                    <a:pt x="208" y="109"/>
                  </a:lnTo>
                  <a:lnTo>
                    <a:pt x="208" y="88"/>
                  </a:lnTo>
                  <a:lnTo>
                    <a:pt x="184" y="88"/>
                  </a:lnTo>
                  <a:lnTo>
                    <a:pt x="184" y="109"/>
                  </a:lnTo>
                  <a:lnTo>
                    <a:pt x="161" y="109"/>
                  </a:lnTo>
                  <a:lnTo>
                    <a:pt x="161" y="88"/>
                  </a:lnTo>
                  <a:lnTo>
                    <a:pt x="139" y="88"/>
                  </a:lnTo>
                  <a:lnTo>
                    <a:pt x="139" y="0"/>
                  </a:lnTo>
                  <a:lnTo>
                    <a:pt x="109" y="0"/>
                  </a:lnTo>
                  <a:lnTo>
                    <a:pt x="109" y="88"/>
                  </a:lnTo>
                  <a:lnTo>
                    <a:pt x="87" y="88"/>
                  </a:lnTo>
                  <a:lnTo>
                    <a:pt x="87" y="109"/>
                  </a:lnTo>
                  <a:lnTo>
                    <a:pt x="64" y="109"/>
                  </a:lnTo>
                  <a:lnTo>
                    <a:pt x="64" y="88"/>
                  </a:lnTo>
                  <a:lnTo>
                    <a:pt x="40" y="88"/>
                  </a:lnTo>
                  <a:lnTo>
                    <a:pt x="40" y="109"/>
                  </a:lnTo>
                  <a:lnTo>
                    <a:pt x="16" y="109"/>
                  </a:lnTo>
                  <a:lnTo>
                    <a:pt x="16" y="88"/>
                  </a:lnTo>
                  <a:lnTo>
                    <a:pt x="0"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80"/>
            <p:cNvSpPr/>
            <p:nvPr/>
          </p:nvSpPr>
          <p:spPr bwMode="auto">
            <a:xfrm>
              <a:off x="-6361113" y="2260600"/>
              <a:ext cx="552450" cy="285750"/>
            </a:xfrm>
            <a:custGeom>
              <a:avLst/>
              <a:gdLst>
                <a:gd name="T0" fmla="*/ 348 w 348"/>
                <a:gd name="T1" fmla="*/ 0 h 180"/>
                <a:gd name="T2" fmla="*/ 324 w 348"/>
                <a:gd name="T3" fmla="*/ 0 h 180"/>
                <a:gd name="T4" fmla="*/ 324 w 348"/>
                <a:gd name="T5" fmla="*/ 31 h 180"/>
                <a:gd name="T6" fmla="*/ 298 w 348"/>
                <a:gd name="T7" fmla="*/ 31 h 180"/>
                <a:gd name="T8" fmla="*/ 291 w 348"/>
                <a:gd name="T9" fmla="*/ 31 h 180"/>
                <a:gd name="T10" fmla="*/ 291 w 348"/>
                <a:gd name="T11" fmla="*/ 0 h 180"/>
                <a:gd name="T12" fmla="*/ 258 w 348"/>
                <a:gd name="T13" fmla="*/ 0 h 180"/>
                <a:gd name="T14" fmla="*/ 258 w 348"/>
                <a:gd name="T15" fmla="*/ 31 h 180"/>
                <a:gd name="T16" fmla="*/ 225 w 348"/>
                <a:gd name="T17" fmla="*/ 31 h 180"/>
                <a:gd name="T18" fmla="*/ 225 w 348"/>
                <a:gd name="T19" fmla="*/ 0 h 180"/>
                <a:gd name="T20" fmla="*/ 189 w 348"/>
                <a:gd name="T21" fmla="*/ 0 h 180"/>
                <a:gd name="T22" fmla="*/ 189 w 348"/>
                <a:gd name="T23" fmla="*/ 31 h 180"/>
                <a:gd name="T24" fmla="*/ 159 w 348"/>
                <a:gd name="T25" fmla="*/ 31 h 180"/>
                <a:gd name="T26" fmla="*/ 159 w 348"/>
                <a:gd name="T27" fmla="*/ 0 h 180"/>
                <a:gd name="T28" fmla="*/ 123 w 348"/>
                <a:gd name="T29" fmla="*/ 0 h 180"/>
                <a:gd name="T30" fmla="*/ 123 w 348"/>
                <a:gd name="T31" fmla="*/ 31 h 180"/>
                <a:gd name="T32" fmla="*/ 90 w 348"/>
                <a:gd name="T33" fmla="*/ 31 h 180"/>
                <a:gd name="T34" fmla="*/ 90 w 348"/>
                <a:gd name="T35" fmla="*/ 0 h 180"/>
                <a:gd name="T36" fmla="*/ 55 w 348"/>
                <a:gd name="T37" fmla="*/ 0 h 180"/>
                <a:gd name="T38" fmla="*/ 55 w 348"/>
                <a:gd name="T39" fmla="*/ 31 h 180"/>
                <a:gd name="T40" fmla="*/ 50 w 348"/>
                <a:gd name="T41" fmla="*/ 31 h 180"/>
                <a:gd name="T42" fmla="*/ 24 w 348"/>
                <a:gd name="T43" fmla="*/ 31 h 180"/>
                <a:gd name="T44" fmla="*/ 24 w 348"/>
                <a:gd name="T45" fmla="*/ 0 h 180"/>
                <a:gd name="T46" fmla="*/ 0 w 348"/>
                <a:gd name="T47" fmla="*/ 0 h 180"/>
                <a:gd name="T48" fmla="*/ 0 w 348"/>
                <a:gd name="T49" fmla="*/ 180 h 180"/>
                <a:gd name="T50" fmla="*/ 133 w 348"/>
                <a:gd name="T51" fmla="*/ 180 h 180"/>
                <a:gd name="T52" fmla="*/ 133 w 348"/>
                <a:gd name="T53" fmla="*/ 109 h 180"/>
                <a:gd name="T54" fmla="*/ 225 w 348"/>
                <a:gd name="T55" fmla="*/ 109 h 180"/>
                <a:gd name="T56" fmla="*/ 225 w 348"/>
                <a:gd name="T57" fmla="*/ 180 h 180"/>
                <a:gd name="T58" fmla="*/ 348 w 348"/>
                <a:gd name="T59" fmla="*/ 180 h 180"/>
                <a:gd name="T60" fmla="*/ 348 w 348"/>
                <a:gd name="T6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48" h="180">
                  <a:moveTo>
                    <a:pt x="348" y="0"/>
                  </a:moveTo>
                  <a:lnTo>
                    <a:pt x="324" y="0"/>
                  </a:lnTo>
                  <a:lnTo>
                    <a:pt x="324" y="31"/>
                  </a:lnTo>
                  <a:lnTo>
                    <a:pt x="298" y="31"/>
                  </a:lnTo>
                  <a:lnTo>
                    <a:pt x="291" y="31"/>
                  </a:lnTo>
                  <a:lnTo>
                    <a:pt x="291" y="0"/>
                  </a:lnTo>
                  <a:lnTo>
                    <a:pt x="258" y="0"/>
                  </a:lnTo>
                  <a:lnTo>
                    <a:pt x="258" y="31"/>
                  </a:lnTo>
                  <a:lnTo>
                    <a:pt x="225" y="31"/>
                  </a:lnTo>
                  <a:lnTo>
                    <a:pt x="225" y="0"/>
                  </a:lnTo>
                  <a:lnTo>
                    <a:pt x="189" y="0"/>
                  </a:lnTo>
                  <a:lnTo>
                    <a:pt x="189" y="31"/>
                  </a:lnTo>
                  <a:lnTo>
                    <a:pt x="159" y="31"/>
                  </a:lnTo>
                  <a:lnTo>
                    <a:pt x="159" y="0"/>
                  </a:lnTo>
                  <a:lnTo>
                    <a:pt x="123" y="0"/>
                  </a:lnTo>
                  <a:lnTo>
                    <a:pt x="123" y="31"/>
                  </a:lnTo>
                  <a:lnTo>
                    <a:pt x="90" y="31"/>
                  </a:lnTo>
                  <a:lnTo>
                    <a:pt x="90" y="0"/>
                  </a:lnTo>
                  <a:lnTo>
                    <a:pt x="55" y="0"/>
                  </a:lnTo>
                  <a:lnTo>
                    <a:pt x="55" y="31"/>
                  </a:lnTo>
                  <a:lnTo>
                    <a:pt x="50" y="31"/>
                  </a:lnTo>
                  <a:lnTo>
                    <a:pt x="24" y="31"/>
                  </a:lnTo>
                  <a:lnTo>
                    <a:pt x="24" y="0"/>
                  </a:lnTo>
                  <a:lnTo>
                    <a:pt x="0" y="0"/>
                  </a:lnTo>
                  <a:lnTo>
                    <a:pt x="0" y="180"/>
                  </a:lnTo>
                  <a:lnTo>
                    <a:pt x="133" y="180"/>
                  </a:lnTo>
                  <a:lnTo>
                    <a:pt x="133" y="109"/>
                  </a:lnTo>
                  <a:lnTo>
                    <a:pt x="225" y="109"/>
                  </a:lnTo>
                  <a:lnTo>
                    <a:pt x="225" y="180"/>
                  </a:lnTo>
                  <a:lnTo>
                    <a:pt x="348" y="180"/>
                  </a:lnTo>
                  <a:lnTo>
                    <a:pt x="3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81"/>
            <p:cNvSpPr/>
            <p:nvPr/>
          </p:nvSpPr>
          <p:spPr bwMode="auto">
            <a:xfrm>
              <a:off x="-6034088" y="1955800"/>
              <a:ext cx="157163" cy="101600"/>
            </a:xfrm>
            <a:custGeom>
              <a:avLst/>
              <a:gdLst>
                <a:gd name="T0" fmla="*/ 0 w 99"/>
                <a:gd name="T1" fmla="*/ 0 h 64"/>
                <a:gd name="T2" fmla="*/ 0 w 99"/>
                <a:gd name="T3" fmla="*/ 64 h 64"/>
                <a:gd name="T4" fmla="*/ 99 w 99"/>
                <a:gd name="T5" fmla="*/ 33 h 64"/>
                <a:gd name="T6" fmla="*/ 0 w 99"/>
                <a:gd name="T7" fmla="*/ 0 h 64"/>
              </a:gdLst>
              <a:ahLst/>
              <a:cxnLst>
                <a:cxn ang="0">
                  <a:pos x="T0" y="T1"/>
                </a:cxn>
                <a:cxn ang="0">
                  <a:pos x="T2" y="T3"/>
                </a:cxn>
                <a:cxn ang="0">
                  <a:pos x="T4" y="T5"/>
                </a:cxn>
                <a:cxn ang="0">
                  <a:pos x="T6" y="T7"/>
                </a:cxn>
              </a:cxnLst>
              <a:rect l="0" t="0" r="r" b="b"/>
              <a:pathLst>
                <a:path w="99" h="64">
                  <a:moveTo>
                    <a:pt x="0" y="0"/>
                  </a:moveTo>
                  <a:lnTo>
                    <a:pt x="0" y="64"/>
                  </a:lnTo>
                  <a:lnTo>
                    <a:pt x="99" y="3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82"/>
            <p:cNvSpPr/>
            <p:nvPr/>
          </p:nvSpPr>
          <p:spPr bwMode="auto">
            <a:xfrm>
              <a:off x="-2108200" y="6784975"/>
              <a:ext cx="576263" cy="588963"/>
            </a:xfrm>
            <a:custGeom>
              <a:avLst/>
              <a:gdLst>
                <a:gd name="T0" fmla="*/ 77 w 153"/>
                <a:gd name="T1" fmla="*/ 0 h 157"/>
                <a:gd name="T2" fmla="*/ 60 w 153"/>
                <a:gd name="T3" fmla="*/ 34 h 157"/>
                <a:gd name="T4" fmla="*/ 60 w 153"/>
                <a:gd name="T5" fmla="*/ 58 h 157"/>
                <a:gd name="T6" fmla="*/ 0 w 153"/>
                <a:gd name="T7" fmla="*/ 83 h 157"/>
                <a:gd name="T8" fmla="*/ 0 w 153"/>
                <a:gd name="T9" fmla="*/ 100 h 157"/>
                <a:gd name="T10" fmla="*/ 60 w 153"/>
                <a:gd name="T11" fmla="*/ 88 h 157"/>
                <a:gd name="T12" fmla="*/ 60 w 153"/>
                <a:gd name="T13" fmla="*/ 122 h 157"/>
                <a:gd name="T14" fmla="*/ 34 w 153"/>
                <a:gd name="T15" fmla="*/ 140 h 157"/>
                <a:gd name="T16" fmla="*/ 34 w 153"/>
                <a:gd name="T17" fmla="*/ 157 h 157"/>
                <a:gd name="T18" fmla="*/ 76 w 153"/>
                <a:gd name="T19" fmla="*/ 142 h 157"/>
                <a:gd name="T20" fmla="*/ 118 w 153"/>
                <a:gd name="T21" fmla="*/ 157 h 157"/>
                <a:gd name="T22" fmla="*/ 118 w 153"/>
                <a:gd name="T23" fmla="*/ 140 h 157"/>
                <a:gd name="T24" fmla="*/ 94 w 153"/>
                <a:gd name="T25" fmla="*/ 122 h 157"/>
                <a:gd name="T26" fmla="*/ 94 w 153"/>
                <a:gd name="T27" fmla="*/ 88 h 157"/>
                <a:gd name="T28" fmla="*/ 153 w 153"/>
                <a:gd name="T29" fmla="*/ 100 h 157"/>
                <a:gd name="T30" fmla="*/ 153 w 153"/>
                <a:gd name="T31" fmla="*/ 83 h 157"/>
                <a:gd name="T32" fmla="*/ 94 w 153"/>
                <a:gd name="T33" fmla="*/ 58 h 157"/>
                <a:gd name="T34" fmla="*/ 94 w 153"/>
                <a:gd name="T35" fmla="*/ 34 h 157"/>
                <a:gd name="T36" fmla="*/ 77 w 153"/>
                <a:gd name="T3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3" h="157">
                  <a:moveTo>
                    <a:pt x="77" y="0"/>
                  </a:moveTo>
                  <a:cubicBezTo>
                    <a:pt x="67" y="0"/>
                    <a:pt x="60" y="24"/>
                    <a:pt x="60" y="34"/>
                  </a:cubicBezTo>
                  <a:cubicBezTo>
                    <a:pt x="60" y="58"/>
                    <a:pt x="60" y="58"/>
                    <a:pt x="60" y="58"/>
                  </a:cubicBezTo>
                  <a:cubicBezTo>
                    <a:pt x="0" y="83"/>
                    <a:pt x="0" y="83"/>
                    <a:pt x="0" y="83"/>
                  </a:cubicBezTo>
                  <a:cubicBezTo>
                    <a:pt x="0" y="100"/>
                    <a:pt x="0" y="100"/>
                    <a:pt x="0" y="100"/>
                  </a:cubicBezTo>
                  <a:cubicBezTo>
                    <a:pt x="60" y="88"/>
                    <a:pt x="60" y="88"/>
                    <a:pt x="60" y="88"/>
                  </a:cubicBezTo>
                  <a:cubicBezTo>
                    <a:pt x="60" y="122"/>
                    <a:pt x="60" y="122"/>
                    <a:pt x="60" y="122"/>
                  </a:cubicBezTo>
                  <a:cubicBezTo>
                    <a:pt x="34" y="140"/>
                    <a:pt x="34" y="140"/>
                    <a:pt x="34" y="140"/>
                  </a:cubicBezTo>
                  <a:cubicBezTo>
                    <a:pt x="34" y="157"/>
                    <a:pt x="34" y="157"/>
                    <a:pt x="34" y="157"/>
                  </a:cubicBezTo>
                  <a:cubicBezTo>
                    <a:pt x="76" y="142"/>
                    <a:pt x="76" y="142"/>
                    <a:pt x="76" y="142"/>
                  </a:cubicBezTo>
                  <a:cubicBezTo>
                    <a:pt x="118" y="157"/>
                    <a:pt x="118" y="157"/>
                    <a:pt x="118" y="157"/>
                  </a:cubicBezTo>
                  <a:cubicBezTo>
                    <a:pt x="118" y="140"/>
                    <a:pt x="118" y="140"/>
                    <a:pt x="118" y="140"/>
                  </a:cubicBezTo>
                  <a:cubicBezTo>
                    <a:pt x="94" y="122"/>
                    <a:pt x="94" y="122"/>
                    <a:pt x="94" y="122"/>
                  </a:cubicBezTo>
                  <a:cubicBezTo>
                    <a:pt x="94" y="88"/>
                    <a:pt x="94" y="88"/>
                    <a:pt x="94" y="88"/>
                  </a:cubicBezTo>
                  <a:cubicBezTo>
                    <a:pt x="153" y="100"/>
                    <a:pt x="153" y="100"/>
                    <a:pt x="153" y="100"/>
                  </a:cubicBezTo>
                  <a:cubicBezTo>
                    <a:pt x="153" y="83"/>
                    <a:pt x="153" y="83"/>
                    <a:pt x="153" y="83"/>
                  </a:cubicBezTo>
                  <a:cubicBezTo>
                    <a:pt x="94" y="58"/>
                    <a:pt x="94" y="58"/>
                    <a:pt x="94" y="58"/>
                  </a:cubicBezTo>
                  <a:cubicBezTo>
                    <a:pt x="94" y="34"/>
                    <a:pt x="94" y="34"/>
                    <a:pt x="94" y="34"/>
                  </a:cubicBezTo>
                  <a:cubicBezTo>
                    <a:pt x="94" y="24"/>
                    <a:pt x="86" y="0"/>
                    <a:pt x="7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83"/>
            <p:cNvSpPr/>
            <p:nvPr/>
          </p:nvSpPr>
          <p:spPr bwMode="auto">
            <a:xfrm>
              <a:off x="-4557713" y="641350"/>
              <a:ext cx="571500" cy="150813"/>
            </a:xfrm>
            <a:custGeom>
              <a:avLst/>
              <a:gdLst>
                <a:gd name="T0" fmla="*/ 50 w 360"/>
                <a:gd name="T1" fmla="*/ 95 h 95"/>
                <a:gd name="T2" fmla="*/ 57 w 360"/>
                <a:gd name="T3" fmla="*/ 95 h 95"/>
                <a:gd name="T4" fmla="*/ 303 w 360"/>
                <a:gd name="T5" fmla="*/ 95 h 95"/>
                <a:gd name="T6" fmla="*/ 308 w 360"/>
                <a:gd name="T7" fmla="*/ 95 h 95"/>
                <a:gd name="T8" fmla="*/ 360 w 360"/>
                <a:gd name="T9" fmla="*/ 0 h 95"/>
                <a:gd name="T10" fmla="*/ 358 w 360"/>
                <a:gd name="T11" fmla="*/ 0 h 95"/>
                <a:gd name="T12" fmla="*/ 306 w 360"/>
                <a:gd name="T13" fmla="*/ 0 h 95"/>
                <a:gd name="T14" fmla="*/ 263 w 360"/>
                <a:gd name="T15" fmla="*/ 0 h 95"/>
                <a:gd name="T16" fmla="*/ 97 w 360"/>
                <a:gd name="T17" fmla="*/ 0 h 95"/>
                <a:gd name="T18" fmla="*/ 55 w 360"/>
                <a:gd name="T19" fmla="*/ 0 h 95"/>
                <a:gd name="T20" fmla="*/ 0 w 360"/>
                <a:gd name="T21" fmla="*/ 0 h 95"/>
                <a:gd name="T22" fmla="*/ 50 w 360"/>
                <a:gd name="T23"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95">
                  <a:moveTo>
                    <a:pt x="50" y="95"/>
                  </a:moveTo>
                  <a:lnTo>
                    <a:pt x="57" y="95"/>
                  </a:lnTo>
                  <a:lnTo>
                    <a:pt x="303" y="95"/>
                  </a:lnTo>
                  <a:lnTo>
                    <a:pt x="308" y="95"/>
                  </a:lnTo>
                  <a:lnTo>
                    <a:pt x="360" y="0"/>
                  </a:lnTo>
                  <a:lnTo>
                    <a:pt x="358" y="0"/>
                  </a:lnTo>
                  <a:lnTo>
                    <a:pt x="306" y="0"/>
                  </a:lnTo>
                  <a:lnTo>
                    <a:pt x="263" y="0"/>
                  </a:lnTo>
                  <a:lnTo>
                    <a:pt x="97" y="0"/>
                  </a:lnTo>
                  <a:lnTo>
                    <a:pt x="55" y="0"/>
                  </a:lnTo>
                  <a:lnTo>
                    <a:pt x="0" y="0"/>
                  </a:lnTo>
                  <a:lnTo>
                    <a:pt x="50"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84"/>
            <p:cNvSpPr/>
            <p:nvPr/>
          </p:nvSpPr>
          <p:spPr bwMode="auto">
            <a:xfrm>
              <a:off x="-4557713" y="676275"/>
              <a:ext cx="568325" cy="269875"/>
            </a:xfrm>
            <a:custGeom>
              <a:avLst/>
              <a:gdLst>
                <a:gd name="T0" fmla="*/ 0 w 151"/>
                <a:gd name="T1" fmla="*/ 72 h 72"/>
                <a:gd name="T2" fmla="*/ 151 w 151"/>
                <a:gd name="T3" fmla="*/ 72 h 72"/>
                <a:gd name="T4" fmla="*/ 151 w 151"/>
                <a:gd name="T5" fmla="*/ 0 h 72"/>
                <a:gd name="T6" fmla="*/ 134 w 151"/>
                <a:gd name="T7" fmla="*/ 33 h 72"/>
                <a:gd name="T8" fmla="*/ 133 w 151"/>
                <a:gd name="T9" fmla="*/ 36 h 72"/>
                <a:gd name="T10" fmla="*/ 130 w 151"/>
                <a:gd name="T11" fmla="*/ 36 h 72"/>
                <a:gd name="T12" fmla="*/ 125 w 151"/>
                <a:gd name="T13" fmla="*/ 36 h 72"/>
                <a:gd name="T14" fmla="*/ 87 w 151"/>
                <a:gd name="T15" fmla="*/ 36 h 72"/>
                <a:gd name="T16" fmla="*/ 88 w 151"/>
                <a:gd name="T17" fmla="*/ 37 h 72"/>
                <a:gd name="T18" fmla="*/ 86 w 151"/>
                <a:gd name="T19" fmla="*/ 44 h 72"/>
                <a:gd name="T20" fmla="*/ 76 w 151"/>
                <a:gd name="T21" fmla="*/ 49 h 72"/>
                <a:gd name="T22" fmla="*/ 66 w 151"/>
                <a:gd name="T23" fmla="*/ 44 h 72"/>
                <a:gd name="T24" fmla="*/ 64 w 151"/>
                <a:gd name="T25" fmla="*/ 37 h 72"/>
                <a:gd name="T26" fmla="*/ 64 w 151"/>
                <a:gd name="T27" fmla="*/ 36 h 72"/>
                <a:gd name="T28" fmla="*/ 27 w 151"/>
                <a:gd name="T29" fmla="*/ 36 h 72"/>
                <a:gd name="T30" fmla="*/ 21 w 151"/>
                <a:gd name="T31" fmla="*/ 36 h 72"/>
                <a:gd name="T32" fmla="*/ 18 w 151"/>
                <a:gd name="T33" fmla="*/ 36 h 72"/>
                <a:gd name="T34" fmla="*/ 16 w 151"/>
                <a:gd name="T35" fmla="*/ 33 h 72"/>
                <a:gd name="T36" fmla="*/ 0 w 151"/>
                <a:gd name="T37" fmla="*/ 0 h 72"/>
                <a:gd name="T38" fmla="*/ 0 w 151"/>
                <a:gd name="T39"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1" h="72">
                  <a:moveTo>
                    <a:pt x="0" y="72"/>
                  </a:moveTo>
                  <a:cubicBezTo>
                    <a:pt x="151" y="72"/>
                    <a:pt x="151" y="72"/>
                    <a:pt x="151" y="72"/>
                  </a:cubicBezTo>
                  <a:cubicBezTo>
                    <a:pt x="151" y="0"/>
                    <a:pt x="151" y="0"/>
                    <a:pt x="151" y="0"/>
                  </a:cubicBezTo>
                  <a:cubicBezTo>
                    <a:pt x="134" y="33"/>
                    <a:pt x="134" y="33"/>
                    <a:pt x="134" y="33"/>
                  </a:cubicBezTo>
                  <a:cubicBezTo>
                    <a:pt x="133" y="36"/>
                    <a:pt x="133" y="36"/>
                    <a:pt x="133" y="36"/>
                  </a:cubicBezTo>
                  <a:cubicBezTo>
                    <a:pt x="130" y="36"/>
                    <a:pt x="130" y="36"/>
                    <a:pt x="130" y="36"/>
                  </a:cubicBezTo>
                  <a:cubicBezTo>
                    <a:pt x="125" y="36"/>
                    <a:pt x="125" y="36"/>
                    <a:pt x="125" y="36"/>
                  </a:cubicBezTo>
                  <a:cubicBezTo>
                    <a:pt x="87" y="36"/>
                    <a:pt x="87" y="36"/>
                    <a:pt x="87" y="36"/>
                  </a:cubicBezTo>
                  <a:cubicBezTo>
                    <a:pt x="88" y="36"/>
                    <a:pt x="88" y="37"/>
                    <a:pt x="88" y="37"/>
                  </a:cubicBezTo>
                  <a:cubicBezTo>
                    <a:pt x="88" y="40"/>
                    <a:pt x="87" y="42"/>
                    <a:pt x="86" y="44"/>
                  </a:cubicBezTo>
                  <a:cubicBezTo>
                    <a:pt x="84" y="47"/>
                    <a:pt x="80" y="49"/>
                    <a:pt x="76" y="49"/>
                  </a:cubicBezTo>
                  <a:cubicBezTo>
                    <a:pt x="72" y="49"/>
                    <a:pt x="68" y="47"/>
                    <a:pt x="66" y="44"/>
                  </a:cubicBezTo>
                  <a:cubicBezTo>
                    <a:pt x="65" y="42"/>
                    <a:pt x="64" y="40"/>
                    <a:pt x="64" y="37"/>
                  </a:cubicBezTo>
                  <a:cubicBezTo>
                    <a:pt x="64" y="37"/>
                    <a:pt x="64" y="36"/>
                    <a:pt x="64" y="36"/>
                  </a:cubicBezTo>
                  <a:cubicBezTo>
                    <a:pt x="27" y="36"/>
                    <a:pt x="27" y="36"/>
                    <a:pt x="27" y="36"/>
                  </a:cubicBezTo>
                  <a:cubicBezTo>
                    <a:pt x="21" y="36"/>
                    <a:pt x="21" y="36"/>
                    <a:pt x="21" y="36"/>
                  </a:cubicBezTo>
                  <a:cubicBezTo>
                    <a:pt x="18" y="36"/>
                    <a:pt x="18" y="36"/>
                    <a:pt x="18" y="36"/>
                  </a:cubicBezTo>
                  <a:cubicBezTo>
                    <a:pt x="16" y="33"/>
                    <a:pt x="16" y="33"/>
                    <a:pt x="16" y="33"/>
                  </a:cubicBezTo>
                  <a:cubicBezTo>
                    <a:pt x="0" y="0"/>
                    <a:pt x="0" y="0"/>
                    <a:pt x="0" y="0"/>
                  </a:cubicBez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85"/>
            <p:cNvSpPr/>
            <p:nvPr/>
          </p:nvSpPr>
          <p:spPr bwMode="auto">
            <a:xfrm>
              <a:off x="-4470400" y="439738"/>
              <a:ext cx="398463" cy="184150"/>
            </a:xfrm>
            <a:custGeom>
              <a:avLst/>
              <a:gdLst>
                <a:gd name="T0" fmla="*/ 106 w 106"/>
                <a:gd name="T1" fmla="*/ 49 h 49"/>
                <a:gd name="T2" fmla="*/ 106 w 106"/>
                <a:gd name="T3" fmla="*/ 21 h 49"/>
                <a:gd name="T4" fmla="*/ 85 w 106"/>
                <a:gd name="T5" fmla="*/ 0 h 49"/>
                <a:gd name="T6" fmla="*/ 20 w 106"/>
                <a:gd name="T7" fmla="*/ 0 h 49"/>
                <a:gd name="T8" fmla="*/ 0 w 106"/>
                <a:gd name="T9" fmla="*/ 21 h 49"/>
                <a:gd name="T10" fmla="*/ 0 w 106"/>
                <a:gd name="T11" fmla="*/ 49 h 49"/>
                <a:gd name="T12" fmla="*/ 18 w 106"/>
                <a:gd name="T13" fmla="*/ 49 h 49"/>
                <a:gd name="T14" fmla="*/ 18 w 106"/>
                <a:gd name="T15" fmla="*/ 21 h 49"/>
                <a:gd name="T16" fmla="*/ 20 w 106"/>
                <a:gd name="T17" fmla="*/ 18 h 49"/>
                <a:gd name="T18" fmla="*/ 85 w 106"/>
                <a:gd name="T19" fmla="*/ 18 h 49"/>
                <a:gd name="T20" fmla="*/ 88 w 106"/>
                <a:gd name="T21" fmla="*/ 21 h 49"/>
                <a:gd name="T22" fmla="*/ 88 w 106"/>
                <a:gd name="T23" fmla="*/ 49 h 49"/>
                <a:gd name="T24" fmla="*/ 106 w 10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49">
                  <a:moveTo>
                    <a:pt x="106" y="49"/>
                  </a:moveTo>
                  <a:cubicBezTo>
                    <a:pt x="106" y="21"/>
                    <a:pt x="106" y="21"/>
                    <a:pt x="106" y="21"/>
                  </a:cubicBezTo>
                  <a:cubicBezTo>
                    <a:pt x="106" y="10"/>
                    <a:pt x="97" y="0"/>
                    <a:pt x="85" y="0"/>
                  </a:cubicBezTo>
                  <a:cubicBezTo>
                    <a:pt x="20" y="0"/>
                    <a:pt x="20" y="0"/>
                    <a:pt x="20" y="0"/>
                  </a:cubicBezTo>
                  <a:cubicBezTo>
                    <a:pt x="9" y="0"/>
                    <a:pt x="0" y="10"/>
                    <a:pt x="0" y="21"/>
                  </a:cubicBezTo>
                  <a:cubicBezTo>
                    <a:pt x="0" y="49"/>
                    <a:pt x="0" y="49"/>
                    <a:pt x="0" y="49"/>
                  </a:cubicBezTo>
                  <a:cubicBezTo>
                    <a:pt x="18" y="49"/>
                    <a:pt x="18" y="49"/>
                    <a:pt x="18" y="49"/>
                  </a:cubicBezTo>
                  <a:cubicBezTo>
                    <a:pt x="18" y="21"/>
                    <a:pt x="18" y="21"/>
                    <a:pt x="18" y="21"/>
                  </a:cubicBezTo>
                  <a:cubicBezTo>
                    <a:pt x="18" y="20"/>
                    <a:pt x="19" y="18"/>
                    <a:pt x="20" y="18"/>
                  </a:cubicBezTo>
                  <a:cubicBezTo>
                    <a:pt x="85" y="18"/>
                    <a:pt x="85" y="18"/>
                    <a:pt x="85" y="18"/>
                  </a:cubicBezTo>
                  <a:cubicBezTo>
                    <a:pt x="87" y="18"/>
                    <a:pt x="88" y="20"/>
                    <a:pt x="88" y="21"/>
                  </a:cubicBezTo>
                  <a:cubicBezTo>
                    <a:pt x="88" y="49"/>
                    <a:pt x="88" y="49"/>
                    <a:pt x="88" y="49"/>
                  </a:cubicBezTo>
                  <a:lnTo>
                    <a:pt x="106"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86"/>
            <p:cNvSpPr>
              <a:spLocks noEditPoints="1"/>
            </p:cNvSpPr>
            <p:nvPr/>
          </p:nvSpPr>
          <p:spPr bwMode="auto">
            <a:xfrm>
              <a:off x="-5534025" y="1603375"/>
              <a:ext cx="706438" cy="706438"/>
            </a:xfrm>
            <a:custGeom>
              <a:avLst/>
              <a:gdLst>
                <a:gd name="T0" fmla="*/ 94 w 188"/>
                <a:gd name="T1" fmla="*/ 188 h 188"/>
                <a:gd name="T2" fmla="*/ 188 w 188"/>
                <a:gd name="T3" fmla="*/ 94 h 188"/>
                <a:gd name="T4" fmla="*/ 94 w 188"/>
                <a:gd name="T5" fmla="*/ 0 h 188"/>
                <a:gd name="T6" fmla="*/ 94 w 188"/>
                <a:gd name="T7" fmla="*/ 67 h 188"/>
                <a:gd name="T8" fmla="*/ 121 w 188"/>
                <a:gd name="T9" fmla="*/ 94 h 188"/>
                <a:gd name="T10" fmla="*/ 94 w 188"/>
                <a:gd name="T11" fmla="*/ 121 h 188"/>
                <a:gd name="T12" fmla="*/ 94 w 188"/>
                <a:gd name="T13" fmla="*/ 188 h 188"/>
                <a:gd name="T14" fmla="*/ 94 w 188"/>
                <a:gd name="T15" fmla="*/ 0 h 188"/>
                <a:gd name="T16" fmla="*/ 0 w 188"/>
                <a:gd name="T17" fmla="*/ 94 h 188"/>
                <a:gd name="T18" fmla="*/ 94 w 188"/>
                <a:gd name="T19" fmla="*/ 188 h 188"/>
                <a:gd name="T20" fmla="*/ 94 w 188"/>
                <a:gd name="T21" fmla="*/ 188 h 188"/>
                <a:gd name="T22" fmla="*/ 94 w 188"/>
                <a:gd name="T23" fmla="*/ 121 h 188"/>
                <a:gd name="T24" fmla="*/ 94 w 188"/>
                <a:gd name="T25" fmla="*/ 121 h 188"/>
                <a:gd name="T26" fmla="*/ 94 w 188"/>
                <a:gd name="T27" fmla="*/ 121 h 188"/>
                <a:gd name="T28" fmla="*/ 67 w 188"/>
                <a:gd name="T29" fmla="*/ 94 h 188"/>
                <a:gd name="T30" fmla="*/ 94 w 188"/>
                <a:gd name="T31" fmla="*/ 67 h 188"/>
                <a:gd name="T32" fmla="*/ 94 w 188"/>
                <a:gd name="T33" fmla="*/ 67 h 188"/>
                <a:gd name="T34" fmla="*/ 94 w 188"/>
                <a:gd name="T35"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8" h="188">
                  <a:moveTo>
                    <a:pt x="94" y="188"/>
                  </a:moveTo>
                  <a:cubicBezTo>
                    <a:pt x="146" y="188"/>
                    <a:pt x="188" y="146"/>
                    <a:pt x="188" y="94"/>
                  </a:cubicBezTo>
                  <a:cubicBezTo>
                    <a:pt x="188" y="42"/>
                    <a:pt x="146" y="0"/>
                    <a:pt x="94" y="0"/>
                  </a:cubicBezTo>
                  <a:cubicBezTo>
                    <a:pt x="94" y="67"/>
                    <a:pt x="94" y="67"/>
                    <a:pt x="94" y="67"/>
                  </a:cubicBezTo>
                  <a:cubicBezTo>
                    <a:pt x="109" y="67"/>
                    <a:pt x="121" y="79"/>
                    <a:pt x="121" y="94"/>
                  </a:cubicBezTo>
                  <a:cubicBezTo>
                    <a:pt x="121" y="109"/>
                    <a:pt x="109" y="121"/>
                    <a:pt x="94" y="121"/>
                  </a:cubicBezTo>
                  <a:lnTo>
                    <a:pt x="94" y="188"/>
                  </a:lnTo>
                  <a:close/>
                  <a:moveTo>
                    <a:pt x="94" y="0"/>
                  </a:moveTo>
                  <a:cubicBezTo>
                    <a:pt x="42" y="0"/>
                    <a:pt x="0" y="42"/>
                    <a:pt x="0" y="94"/>
                  </a:cubicBezTo>
                  <a:cubicBezTo>
                    <a:pt x="0" y="146"/>
                    <a:pt x="42" y="188"/>
                    <a:pt x="94" y="188"/>
                  </a:cubicBezTo>
                  <a:cubicBezTo>
                    <a:pt x="94" y="188"/>
                    <a:pt x="94" y="188"/>
                    <a:pt x="94" y="188"/>
                  </a:cubicBezTo>
                  <a:cubicBezTo>
                    <a:pt x="94" y="121"/>
                    <a:pt x="94" y="121"/>
                    <a:pt x="94" y="121"/>
                  </a:cubicBezTo>
                  <a:cubicBezTo>
                    <a:pt x="94" y="121"/>
                    <a:pt x="94" y="121"/>
                    <a:pt x="94" y="121"/>
                  </a:cubicBezTo>
                  <a:cubicBezTo>
                    <a:pt x="94" y="121"/>
                    <a:pt x="94" y="121"/>
                    <a:pt x="94" y="121"/>
                  </a:cubicBezTo>
                  <a:cubicBezTo>
                    <a:pt x="79" y="121"/>
                    <a:pt x="67" y="109"/>
                    <a:pt x="67" y="94"/>
                  </a:cubicBezTo>
                  <a:cubicBezTo>
                    <a:pt x="67" y="79"/>
                    <a:pt x="79" y="67"/>
                    <a:pt x="94" y="67"/>
                  </a:cubicBezTo>
                  <a:cubicBezTo>
                    <a:pt x="94" y="67"/>
                    <a:pt x="94" y="67"/>
                    <a:pt x="94" y="67"/>
                  </a:cubicBezTo>
                  <a:cubicBezTo>
                    <a:pt x="94" y="0"/>
                    <a:pt x="94"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87"/>
            <p:cNvSpPr>
              <a:spLocks noEditPoints="1"/>
            </p:cNvSpPr>
            <p:nvPr/>
          </p:nvSpPr>
          <p:spPr bwMode="auto">
            <a:xfrm>
              <a:off x="-5264150" y="1873250"/>
              <a:ext cx="165100" cy="165100"/>
            </a:xfrm>
            <a:custGeom>
              <a:avLst/>
              <a:gdLst>
                <a:gd name="T0" fmla="*/ 22 w 44"/>
                <a:gd name="T1" fmla="*/ 44 h 44"/>
                <a:gd name="T2" fmla="*/ 44 w 44"/>
                <a:gd name="T3" fmla="*/ 22 h 44"/>
                <a:gd name="T4" fmla="*/ 22 w 44"/>
                <a:gd name="T5" fmla="*/ 0 h 44"/>
                <a:gd name="T6" fmla="*/ 22 w 44"/>
                <a:gd name="T7" fmla="*/ 6 h 44"/>
                <a:gd name="T8" fmla="*/ 38 w 44"/>
                <a:gd name="T9" fmla="*/ 22 h 44"/>
                <a:gd name="T10" fmla="*/ 22 w 44"/>
                <a:gd name="T11" fmla="*/ 37 h 44"/>
                <a:gd name="T12" fmla="*/ 22 w 44"/>
                <a:gd name="T13" fmla="*/ 44 h 44"/>
                <a:gd name="T14" fmla="*/ 22 w 44"/>
                <a:gd name="T15" fmla="*/ 0 h 44"/>
                <a:gd name="T16" fmla="*/ 0 w 44"/>
                <a:gd name="T17" fmla="*/ 22 h 44"/>
                <a:gd name="T18" fmla="*/ 22 w 44"/>
                <a:gd name="T19" fmla="*/ 44 h 44"/>
                <a:gd name="T20" fmla="*/ 22 w 44"/>
                <a:gd name="T21" fmla="*/ 44 h 44"/>
                <a:gd name="T22" fmla="*/ 22 w 44"/>
                <a:gd name="T23" fmla="*/ 37 h 44"/>
                <a:gd name="T24" fmla="*/ 22 w 44"/>
                <a:gd name="T25" fmla="*/ 37 h 44"/>
                <a:gd name="T26" fmla="*/ 22 w 44"/>
                <a:gd name="T27" fmla="*/ 37 h 44"/>
                <a:gd name="T28" fmla="*/ 7 w 44"/>
                <a:gd name="T29" fmla="*/ 22 h 44"/>
                <a:gd name="T30" fmla="*/ 22 w 44"/>
                <a:gd name="T31" fmla="*/ 6 h 44"/>
                <a:gd name="T32" fmla="*/ 22 w 44"/>
                <a:gd name="T33" fmla="*/ 6 h 44"/>
                <a:gd name="T34" fmla="*/ 22 w 44"/>
                <a:gd name="T3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44">
                  <a:moveTo>
                    <a:pt x="22" y="44"/>
                  </a:moveTo>
                  <a:cubicBezTo>
                    <a:pt x="34" y="44"/>
                    <a:pt x="44" y="34"/>
                    <a:pt x="44" y="22"/>
                  </a:cubicBezTo>
                  <a:cubicBezTo>
                    <a:pt x="44" y="10"/>
                    <a:pt x="34" y="0"/>
                    <a:pt x="22" y="0"/>
                  </a:cubicBezTo>
                  <a:cubicBezTo>
                    <a:pt x="22" y="6"/>
                    <a:pt x="22" y="6"/>
                    <a:pt x="22" y="6"/>
                  </a:cubicBezTo>
                  <a:cubicBezTo>
                    <a:pt x="31" y="6"/>
                    <a:pt x="38" y="13"/>
                    <a:pt x="38" y="22"/>
                  </a:cubicBezTo>
                  <a:cubicBezTo>
                    <a:pt x="38" y="30"/>
                    <a:pt x="31" y="37"/>
                    <a:pt x="22" y="37"/>
                  </a:cubicBezTo>
                  <a:lnTo>
                    <a:pt x="22" y="44"/>
                  </a:lnTo>
                  <a:close/>
                  <a:moveTo>
                    <a:pt x="22" y="0"/>
                  </a:moveTo>
                  <a:cubicBezTo>
                    <a:pt x="10" y="0"/>
                    <a:pt x="0" y="10"/>
                    <a:pt x="0" y="22"/>
                  </a:cubicBezTo>
                  <a:cubicBezTo>
                    <a:pt x="0" y="34"/>
                    <a:pt x="10" y="44"/>
                    <a:pt x="22" y="44"/>
                  </a:cubicBezTo>
                  <a:cubicBezTo>
                    <a:pt x="22" y="44"/>
                    <a:pt x="22" y="44"/>
                    <a:pt x="22" y="44"/>
                  </a:cubicBezTo>
                  <a:cubicBezTo>
                    <a:pt x="22" y="37"/>
                    <a:pt x="22" y="37"/>
                    <a:pt x="22" y="37"/>
                  </a:cubicBezTo>
                  <a:cubicBezTo>
                    <a:pt x="22" y="37"/>
                    <a:pt x="22" y="37"/>
                    <a:pt x="22" y="37"/>
                  </a:cubicBezTo>
                  <a:cubicBezTo>
                    <a:pt x="22" y="37"/>
                    <a:pt x="22" y="37"/>
                    <a:pt x="22" y="37"/>
                  </a:cubicBezTo>
                  <a:cubicBezTo>
                    <a:pt x="14" y="37"/>
                    <a:pt x="7" y="30"/>
                    <a:pt x="7" y="22"/>
                  </a:cubicBezTo>
                  <a:cubicBezTo>
                    <a:pt x="7" y="13"/>
                    <a:pt x="14" y="6"/>
                    <a:pt x="22" y="6"/>
                  </a:cubicBezTo>
                  <a:cubicBezTo>
                    <a:pt x="22" y="6"/>
                    <a:pt x="22" y="6"/>
                    <a:pt x="22" y="6"/>
                  </a:cubicBezTo>
                  <a:cubicBezTo>
                    <a:pt x="22" y="0"/>
                    <a:pt x="22"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88"/>
            <p:cNvSpPr/>
            <p:nvPr/>
          </p:nvSpPr>
          <p:spPr bwMode="auto">
            <a:xfrm>
              <a:off x="-5448300" y="26988"/>
              <a:ext cx="538163" cy="550863"/>
            </a:xfrm>
            <a:custGeom>
              <a:avLst/>
              <a:gdLst>
                <a:gd name="T0" fmla="*/ 140 w 143"/>
                <a:gd name="T1" fmla="*/ 103 h 147"/>
                <a:gd name="T2" fmla="*/ 112 w 143"/>
                <a:gd name="T3" fmla="*/ 75 h 147"/>
                <a:gd name="T4" fmla="*/ 107 w 143"/>
                <a:gd name="T5" fmla="*/ 70 h 147"/>
                <a:gd name="T6" fmla="*/ 79 w 143"/>
                <a:gd name="T7" fmla="*/ 37 h 147"/>
                <a:gd name="T8" fmla="*/ 67 w 143"/>
                <a:gd name="T9" fmla="*/ 10 h 147"/>
                <a:gd name="T10" fmla="*/ 52 w 143"/>
                <a:gd name="T11" fmla="*/ 9 h 147"/>
                <a:gd name="T12" fmla="*/ 47 w 143"/>
                <a:gd name="T13" fmla="*/ 21 h 147"/>
                <a:gd name="T14" fmla="*/ 55 w 143"/>
                <a:gd name="T15" fmla="*/ 42 h 147"/>
                <a:gd name="T16" fmla="*/ 56 w 143"/>
                <a:gd name="T17" fmla="*/ 56 h 147"/>
                <a:gd name="T18" fmla="*/ 13 w 143"/>
                <a:gd name="T19" fmla="*/ 56 h 147"/>
                <a:gd name="T20" fmla="*/ 3 w 143"/>
                <a:gd name="T21" fmla="*/ 71 h 147"/>
                <a:gd name="T22" fmla="*/ 25 w 143"/>
                <a:gd name="T23" fmla="*/ 131 h 147"/>
                <a:gd name="T24" fmla="*/ 34 w 143"/>
                <a:gd name="T25" fmla="*/ 137 h 147"/>
                <a:gd name="T26" fmla="*/ 85 w 143"/>
                <a:gd name="T27" fmla="*/ 137 h 147"/>
                <a:gd name="T28" fmla="*/ 97 w 143"/>
                <a:gd name="T29" fmla="*/ 142 h 147"/>
                <a:gd name="T30" fmla="*/ 99 w 143"/>
                <a:gd name="T31" fmla="*/ 144 h 147"/>
                <a:gd name="T32" fmla="*/ 108 w 143"/>
                <a:gd name="T33" fmla="*/ 144 h 147"/>
                <a:gd name="T34" fmla="*/ 140 w 143"/>
                <a:gd name="T35" fmla="*/ 112 h 147"/>
                <a:gd name="T36" fmla="*/ 140 w 143"/>
                <a:gd name="T37" fmla="*/ 10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3" h="147">
                  <a:moveTo>
                    <a:pt x="140" y="103"/>
                  </a:moveTo>
                  <a:cubicBezTo>
                    <a:pt x="112" y="75"/>
                    <a:pt x="112" y="75"/>
                    <a:pt x="112" y="75"/>
                  </a:cubicBezTo>
                  <a:cubicBezTo>
                    <a:pt x="109" y="72"/>
                    <a:pt x="107" y="70"/>
                    <a:pt x="107" y="70"/>
                  </a:cubicBezTo>
                  <a:cubicBezTo>
                    <a:pt x="107" y="70"/>
                    <a:pt x="96" y="48"/>
                    <a:pt x="79" y="37"/>
                  </a:cubicBezTo>
                  <a:cubicBezTo>
                    <a:pt x="63" y="27"/>
                    <a:pt x="67" y="18"/>
                    <a:pt x="67" y="10"/>
                  </a:cubicBezTo>
                  <a:cubicBezTo>
                    <a:pt x="67" y="2"/>
                    <a:pt x="58" y="0"/>
                    <a:pt x="52" y="9"/>
                  </a:cubicBezTo>
                  <a:cubicBezTo>
                    <a:pt x="49" y="11"/>
                    <a:pt x="47" y="17"/>
                    <a:pt x="47" y="21"/>
                  </a:cubicBezTo>
                  <a:cubicBezTo>
                    <a:pt x="45" y="32"/>
                    <a:pt x="53" y="38"/>
                    <a:pt x="55" y="42"/>
                  </a:cubicBezTo>
                  <a:cubicBezTo>
                    <a:pt x="57" y="45"/>
                    <a:pt x="58" y="50"/>
                    <a:pt x="56" y="56"/>
                  </a:cubicBezTo>
                  <a:cubicBezTo>
                    <a:pt x="13" y="56"/>
                    <a:pt x="13" y="56"/>
                    <a:pt x="13" y="56"/>
                  </a:cubicBezTo>
                  <a:cubicBezTo>
                    <a:pt x="5" y="56"/>
                    <a:pt x="0" y="63"/>
                    <a:pt x="3" y="71"/>
                  </a:cubicBezTo>
                  <a:cubicBezTo>
                    <a:pt x="25" y="131"/>
                    <a:pt x="25" y="131"/>
                    <a:pt x="25" y="131"/>
                  </a:cubicBezTo>
                  <a:cubicBezTo>
                    <a:pt x="26" y="134"/>
                    <a:pt x="30" y="137"/>
                    <a:pt x="34" y="137"/>
                  </a:cubicBezTo>
                  <a:cubicBezTo>
                    <a:pt x="85" y="137"/>
                    <a:pt x="85" y="137"/>
                    <a:pt x="85" y="137"/>
                  </a:cubicBezTo>
                  <a:cubicBezTo>
                    <a:pt x="89" y="137"/>
                    <a:pt x="94" y="139"/>
                    <a:pt x="97" y="142"/>
                  </a:cubicBezTo>
                  <a:cubicBezTo>
                    <a:pt x="99" y="144"/>
                    <a:pt x="99" y="144"/>
                    <a:pt x="99" y="144"/>
                  </a:cubicBezTo>
                  <a:cubicBezTo>
                    <a:pt x="102" y="147"/>
                    <a:pt x="106" y="147"/>
                    <a:pt x="108" y="144"/>
                  </a:cubicBezTo>
                  <a:cubicBezTo>
                    <a:pt x="140" y="112"/>
                    <a:pt x="140" y="112"/>
                    <a:pt x="140" y="112"/>
                  </a:cubicBezTo>
                  <a:cubicBezTo>
                    <a:pt x="143" y="110"/>
                    <a:pt x="143" y="106"/>
                    <a:pt x="140"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89"/>
            <p:cNvSpPr/>
            <p:nvPr/>
          </p:nvSpPr>
          <p:spPr bwMode="auto">
            <a:xfrm>
              <a:off x="-5038725" y="454025"/>
              <a:ext cx="176213" cy="173038"/>
            </a:xfrm>
            <a:custGeom>
              <a:avLst/>
              <a:gdLst>
                <a:gd name="T0" fmla="*/ 22 w 111"/>
                <a:gd name="T1" fmla="*/ 109 h 109"/>
                <a:gd name="T2" fmla="*/ 0 w 111"/>
                <a:gd name="T3" fmla="*/ 90 h 109"/>
                <a:gd name="T4" fmla="*/ 90 w 111"/>
                <a:gd name="T5" fmla="*/ 0 h 109"/>
                <a:gd name="T6" fmla="*/ 111 w 111"/>
                <a:gd name="T7" fmla="*/ 21 h 109"/>
                <a:gd name="T8" fmla="*/ 22 w 111"/>
                <a:gd name="T9" fmla="*/ 109 h 109"/>
              </a:gdLst>
              <a:ahLst/>
              <a:cxnLst>
                <a:cxn ang="0">
                  <a:pos x="T0" y="T1"/>
                </a:cxn>
                <a:cxn ang="0">
                  <a:pos x="T2" y="T3"/>
                </a:cxn>
                <a:cxn ang="0">
                  <a:pos x="T4" y="T5"/>
                </a:cxn>
                <a:cxn ang="0">
                  <a:pos x="T6" y="T7"/>
                </a:cxn>
                <a:cxn ang="0">
                  <a:pos x="T8" y="T9"/>
                </a:cxn>
              </a:cxnLst>
              <a:rect l="0" t="0" r="r" b="b"/>
              <a:pathLst>
                <a:path w="111" h="109">
                  <a:moveTo>
                    <a:pt x="22" y="109"/>
                  </a:moveTo>
                  <a:lnTo>
                    <a:pt x="0" y="90"/>
                  </a:lnTo>
                  <a:lnTo>
                    <a:pt x="90" y="0"/>
                  </a:lnTo>
                  <a:lnTo>
                    <a:pt x="111" y="21"/>
                  </a:lnTo>
                  <a:lnTo>
                    <a:pt x="22" y="1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90"/>
            <p:cNvSpPr>
              <a:spLocks noEditPoints="1"/>
            </p:cNvSpPr>
            <p:nvPr/>
          </p:nvSpPr>
          <p:spPr bwMode="auto">
            <a:xfrm>
              <a:off x="-2584450" y="5384800"/>
              <a:ext cx="552450" cy="514350"/>
            </a:xfrm>
            <a:custGeom>
              <a:avLst/>
              <a:gdLst>
                <a:gd name="T0" fmla="*/ 132 w 147"/>
                <a:gd name="T1" fmla="*/ 22 h 137"/>
                <a:gd name="T2" fmla="*/ 110 w 147"/>
                <a:gd name="T3" fmla="*/ 0 h 137"/>
                <a:gd name="T4" fmla="*/ 73 w 147"/>
                <a:gd name="T5" fmla="*/ 0 h 137"/>
                <a:gd name="T6" fmla="*/ 73 w 147"/>
                <a:gd name="T7" fmla="*/ 18 h 137"/>
                <a:gd name="T8" fmla="*/ 110 w 147"/>
                <a:gd name="T9" fmla="*/ 18 h 137"/>
                <a:gd name="T10" fmla="*/ 115 w 147"/>
                <a:gd name="T11" fmla="*/ 22 h 137"/>
                <a:gd name="T12" fmla="*/ 115 w 147"/>
                <a:gd name="T13" fmla="*/ 59 h 137"/>
                <a:gd name="T14" fmla="*/ 73 w 147"/>
                <a:gd name="T15" fmla="*/ 59 h 137"/>
                <a:gd name="T16" fmla="*/ 73 w 147"/>
                <a:gd name="T17" fmla="*/ 76 h 137"/>
                <a:gd name="T18" fmla="*/ 73 w 147"/>
                <a:gd name="T19" fmla="*/ 76 h 137"/>
                <a:gd name="T20" fmla="*/ 87 w 147"/>
                <a:gd name="T21" fmla="*/ 89 h 137"/>
                <a:gd name="T22" fmla="*/ 81 w 147"/>
                <a:gd name="T23" fmla="*/ 100 h 137"/>
                <a:gd name="T24" fmla="*/ 79 w 147"/>
                <a:gd name="T25" fmla="*/ 101 h 137"/>
                <a:gd name="T26" fmla="*/ 79 w 147"/>
                <a:gd name="T27" fmla="*/ 118 h 137"/>
                <a:gd name="T28" fmla="*/ 79 w 147"/>
                <a:gd name="T29" fmla="*/ 121 h 137"/>
                <a:gd name="T30" fmla="*/ 79 w 147"/>
                <a:gd name="T31" fmla="*/ 121 h 137"/>
                <a:gd name="T32" fmla="*/ 73 w 147"/>
                <a:gd name="T33" fmla="*/ 121 h 137"/>
                <a:gd name="T34" fmla="*/ 73 w 147"/>
                <a:gd name="T35" fmla="*/ 137 h 137"/>
                <a:gd name="T36" fmla="*/ 147 w 147"/>
                <a:gd name="T37" fmla="*/ 137 h 137"/>
                <a:gd name="T38" fmla="*/ 147 w 147"/>
                <a:gd name="T39" fmla="*/ 59 h 137"/>
                <a:gd name="T40" fmla="*/ 132 w 147"/>
                <a:gd name="T41" fmla="*/ 59 h 137"/>
                <a:gd name="T42" fmla="*/ 132 w 147"/>
                <a:gd name="T43" fmla="*/ 22 h 137"/>
                <a:gd name="T44" fmla="*/ 73 w 147"/>
                <a:gd name="T45" fmla="*/ 0 h 137"/>
                <a:gd name="T46" fmla="*/ 37 w 147"/>
                <a:gd name="T47" fmla="*/ 0 h 137"/>
                <a:gd name="T48" fmla="*/ 15 w 147"/>
                <a:gd name="T49" fmla="*/ 22 h 137"/>
                <a:gd name="T50" fmla="*/ 15 w 147"/>
                <a:gd name="T51" fmla="*/ 59 h 137"/>
                <a:gd name="T52" fmla="*/ 0 w 147"/>
                <a:gd name="T53" fmla="*/ 59 h 137"/>
                <a:gd name="T54" fmla="*/ 0 w 147"/>
                <a:gd name="T55" fmla="*/ 137 h 137"/>
                <a:gd name="T56" fmla="*/ 73 w 147"/>
                <a:gd name="T57" fmla="*/ 137 h 137"/>
                <a:gd name="T58" fmla="*/ 73 w 147"/>
                <a:gd name="T59" fmla="*/ 121 h 137"/>
                <a:gd name="T60" fmla="*/ 67 w 147"/>
                <a:gd name="T61" fmla="*/ 121 h 137"/>
                <a:gd name="T62" fmla="*/ 67 w 147"/>
                <a:gd name="T63" fmla="*/ 118 h 137"/>
                <a:gd name="T64" fmla="*/ 67 w 147"/>
                <a:gd name="T65" fmla="*/ 101 h 137"/>
                <a:gd name="T66" fmla="*/ 66 w 147"/>
                <a:gd name="T67" fmla="*/ 100 h 137"/>
                <a:gd name="T68" fmla="*/ 60 w 147"/>
                <a:gd name="T69" fmla="*/ 89 h 137"/>
                <a:gd name="T70" fmla="*/ 73 w 147"/>
                <a:gd name="T71" fmla="*/ 76 h 137"/>
                <a:gd name="T72" fmla="*/ 73 w 147"/>
                <a:gd name="T73" fmla="*/ 59 h 137"/>
                <a:gd name="T74" fmla="*/ 32 w 147"/>
                <a:gd name="T75" fmla="*/ 59 h 137"/>
                <a:gd name="T76" fmla="*/ 32 w 147"/>
                <a:gd name="T77" fmla="*/ 59 h 137"/>
                <a:gd name="T78" fmla="*/ 32 w 147"/>
                <a:gd name="T79" fmla="*/ 22 h 137"/>
                <a:gd name="T80" fmla="*/ 37 w 147"/>
                <a:gd name="T81" fmla="*/ 18 h 137"/>
                <a:gd name="T82" fmla="*/ 73 w 147"/>
                <a:gd name="T83" fmla="*/ 18 h 137"/>
                <a:gd name="T84" fmla="*/ 73 w 147"/>
                <a:gd name="T8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 h="137">
                  <a:moveTo>
                    <a:pt x="132" y="22"/>
                  </a:moveTo>
                  <a:cubicBezTo>
                    <a:pt x="132" y="10"/>
                    <a:pt x="122" y="0"/>
                    <a:pt x="110" y="0"/>
                  </a:cubicBezTo>
                  <a:cubicBezTo>
                    <a:pt x="73" y="0"/>
                    <a:pt x="73" y="0"/>
                    <a:pt x="73" y="0"/>
                  </a:cubicBezTo>
                  <a:cubicBezTo>
                    <a:pt x="73" y="18"/>
                    <a:pt x="73" y="18"/>
                    <a:pt x="73" y="18"/>
                  </a:cubicBezTo>
                  <a:cubicBezTo>
                    <a:pt x="110" y="18"/>
                    <a:pt x="110" y="18"/>
                    <a:pt x="110" y="18"/>
                  </a:cubicBezTo>
                  <a:cubicBezTo>
                    <a:pt x="113" y="18"/>
                    <a:pt x="115" y="20"/>
                    <a:pt x="115" y="22"/>
                  </a:cubicBezTo>
                  <a:cubicBezTo>
                    <a:pt x="115" y="59"/>
                    <a:pt x="115" y="59"/>
                    <a:pt x="115" y="59"/>
                  </a:cubicBezTo>
                  <a:cubicBezTo>
                    <a:pt x="73" y="59"/>
                    <a:pt x="73" y="59"/>
                    <a:pt x="73" y="59"/>
                  </a:cubicBezTo>
                  <a:cubicBezTo>
                    <a:pt x="73" y="76"/>
                    <a:pt x="73" y="76"/>
                    <a:pt x="73" y="76"/>
                  </a:cubicBezTo>
                  <a:cubicBezTo>
                    <a:pt x="73" y="76"/>
                    <a:pt x="73" y="76"/>
                    <a:pt x="73" y="76"/>
                  </a:cubicBezTo>
                  <a:cubicBezTo>
                    <a:pt x="81" y="76"/>
                    <a:pt x="87" y="82"/>
                    <a:pt x="87" y="89"/>
                  </a:cubicBezTo>
                  <a:cubicBezTo>
                    <a:pt x="87" y="94"/>
                    <a:pt x="84" y="98"/>
                    <a:pt x="81" y="100"/>
                  </a:cubicBezTo>
                  <a:cubicBezTo>
                    <a:pt x="80" y="101"/>
                    <a:pt x="80" y="101"/>
                    <a:pt x="79" y="101"/>
                  </a:cubicBezTo>
                  <a:cubicBezTo>
                    <a:pt x="79" y="118"/>
                    <a:pt x="79" y="118"/>
                    <a:pt x="79" y="118"/>
                  </a:cubicBezTo>
                  <a:cubicBezTo>
                    <a:pt x="79" y="121"/>
                    <a:pt x="79" y="121"/>
                    <a:pt x="79" y="121"/>
                  </a:cubicBezTo>
                  <a:cubicBezTo>
                    <a:pt x="79" y="121"/>
                    <a:pt x="79" y="121"/>
                    <a:pt x="79" y="121"/>
                  </a:cubicBezTo>
                  <a:cubicBezTo>
                    <a:pt x="73" y="121"/>
                    <a:pt x="73" y="121"/>
                    <a:pt x="73" y="121"/>
                  </a:cubicBezTo>
                  <a:cubicBezTo>
                    <a:pt x="73" y="137"/>
                    <a:pt x="73" y="137"/>
                    <a:pt x="73" y="137"/>
                  </a:cubicBezTo>
                  <a:cubicBezTo>
                    <a:pt x="147" y="137"/>
                    <a:pt x="147" y="137"/>
                    <a:pt x="147" y="137"/>
                  </a:cubicBezTo>
                  <a:cubicBezTo>
                    <a:pt x="147" y="59"/>
                    <a:pt x="147" y="59"/>
                    <a:pt x="147" y="59"/>
                  </a:cubicBezTo>
                  <a:cubicBezTo>
                    <a:pt x="132" y="59"/>
                    <a:pt x="132" y="59"/>
                    <a:pt x="132" y="59"/>
                  </a:cubicBezTo>
                  <a:lnTo>
                    <a:pt x="132" y="22"/>
                  </a:lnTo>
                  <a:close/>
                  <a:moveTo>
                    <a:pt x="73" y="0"/>
                  </a:moveTo>
                  <a:cubicBezTo>
                    <a:pt x="37" y="0"/>
                    <a:pt x="37" y="0"/>
                    <a:pt x="37" y="0"/>
                  </a:cubicBezTo>
                  <a:cubicBezTo>
                    <a:pt x="24" y="0"/>
                    <a:pt x="15" y="10"/>
                    <a:pt x="15" y="22"/>
                  </a:cubicBezTo>
                  <a:cubicBezTo>
                    <a:pt x="15" y="59"/>
                    <a:pt x="15" y="59"/>
                    <a:pt x="15" y="59"/>
                  </a:cubicBezTo>
                  <a:cubicBezTo>
                    <a:pt x="0" y="59"/>
                    <a:pt x="0" y="59"/>
                    <a:pt x="0" y="59"/>
                  </a:cubicBezTo>
                  <a:cubicBezTo>
                    <a:pt x="0" y="137"/>
                    <a:pt x="0" y="137"/>
                    <a:pt x="0" y="137"/>
                  </a:cubicBezTo>
                  <a:cubicBezTo>
                    <a:pt x="73" y="137"/>
                    <a:pt x="73" y="137"/>
                    <a:pt x="73" y="137"/>
                  </a:cubicBezTo>
                  <a:cubicBezTo>
                    <a:pt x="73" y="121"/>
                    <a:pt x="73" y="121"/>
                    <a:pt x="73" y="121"/>
                  </a:cubicBezTo>
                  <a:cubicBezTo>
                    <a:pt x="67" y="121"/>
                    <a:pt x="67" y="121"/>
                    <a:pt x="67" y="121"/>
                  </a:cubicBezTo>
                  <a:cubicBezTo>
                    <a:pt x="67" y="118"/>
                    <a:pt x="67" y="118"/>
                    <a:pt x="67" y="118"/>
                  </a:cubicBezTo>
                  <a:cubicBezTo>
                    <a:pt x="67" y="101"/>
                    <a:pt x="67" y="101"/>
                    <a:pt x="67" y="101"/>
                  </a:cubicBezTo>
                  <a:cubicBezTo>
                    <a:pt x="67" y="101"/>
                    <a:pt x="66" y="101"/>
                    <a:pt x="66" y="100"/>
                  </a:cubicBezTo>
                  <a:cubicBezTo>
                    <a:pt x="62" y="98"/>
                    <a:pt x="60" y="94"/>
                    <a:pt x="60" y="89"/>
                  </a:cubicBezTo>
                  <a:cubicBezTo>
                    <a:pt x="60" y="82"/>
                    <a:pt x="66" y="76"/>
                    <a:pt x="73" y="76"/>
                  </a:cubicBezTo>
                  <a:cubicBezTo>
                    <a:pt x="73" y="59"/>
                    <a:pt x="73" y="59"/>
                    <a:pt x="73" y="59"/>
                  </a:cubicBezTo>
                  <a:cubicBezTo>
                    <a:pt x="32" y="59"/>
                    <a:pt x="32" y="59"/>
                    <a:pt x="32" y="59"/>
                  </a:cubicBezTo>
                  <a:cubicBezTo>
                    <a:pt x="32" y="59"/>
                    <a:pt x="32" y="59"/>
                    <a:pt x="32" y="59"/>
                  </a:cubicBezTo>
                  <a:cubicBezTo>
                    <a:pt x="32" y="22"/>
                    <a:pt x="32" y="22"/>
                    <a:pt x="32" y="22"/>
                  </a:cubicBezTo>
                  <a:cubicBezTo>
                    <a:pt x="32" y="20"/>
                    <a:pt x="34" y="18"/>
                    <a:pt x="37" y="18"/>
                  </a:cubicBezTo>
                  <a:cubicBezTo>
                    <a:pt x="73" y="18"/>
                    <a:pt x="73" y="18"/>
                    <a:pt x="73" y="18"/>
                  </a:cubicBezTo>
                  <a:lnTo>
                    <a:pt x="7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91"/>
            <p:cNvSpPr/>
            <p:nvPr/>
          </p:nvSpPr>
          <p:spPr bwMode="auto">
            <a:xfrm>
              <a:off x="-3670300" y="-409575"/>
              <a:ext cx="588963" cy="495300"/>
            </a:xfrm>
            <a:custGeom>
              <a:avLst/>
              <a:gdLst>
                <a:gd name="T0" fmla="*/ 105 w 157"/>
                <a:gd name="T1" fmla="*/ 0 h 132"/>
                <a:gd name="T2" fmla="*/ 56 w 157"/>
                <a:gd name="T3" fmla="*/ 0 h 132"/>
                <a:gd name="T4" fmla="*/ 0 w 157"/>
                <a:gd name="T5" fmla="*/ 47 h 132"/>
                <a:gd name="T6" fmla="*/ 15 w 157"/>
                <a:gd name="T7" fmla="*/ 69 h 132"/>
                <a:gd name="T8" fmla="*/ 35 w 157"/>
                <a:gd name="T9" fmla="*/ 49 h 132"/>
                <a:gd name="T10" fmla="*/ 35 w 157"/>
                <a:gd name="T11" fmla="*/ 132 h 132"/>
                <a:gd name="T12" fmla="*/ 79 w 157"/>
                <a:gd name="T13" fmla="*/ 132 h 132"/>
                <a:gd name="T14" fmla="*/ 122 w 157"/>
                <a:gd name="T15" fmla="*/ 132 h 132"/>
                <a:gd name="T16" fmla="*/ 122 w 157"/>
                <a:gd name="T17" fmla="*/ 49 h 132"/>
                <a:gd name="T18" fmla="*/ 142 w 157"/>
                <a:gd name="T19" fmla="*/ 69 h 132"/>
                <a:gd name="T20" fmla="*/ 157 w 157"/>
                <a:gd name="T21" fmla="*/ 47 h 132"/>
                <a:gd name="T22" fmla="*/ 105 w 157"/>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32">
                  <a:moveTo>
                    <a:pt x="105" y="0"/>
                  </a:moveTo>
                  <a:cubicBezTo>
                    <a:pt x="97" y="14"/>
                    <a:pt x="64" y="14"/>
                    <a:pt x="56" y="0"/>
                  </a:cubicBezTo>
                  <a:cubicBezTo>
                    <a:pt x="56" y="0"/>
                    <a:pt x="8" y="27"/>
                    <a:pt x="0" y="47"/>
                  </a:cubicBezTo>
                  <a:cubicBezTo>
                    <a:pt x="15" y="69"/>
                    <a:pt x="15" y="69"/>
                    <a:pt x="15" y="69"/>
                  </a:cubicBezTo>
                  <a:cubicBezTo>
                    <a:pt x="15" y="69"/>
                    <a:pt x="29" y="54"/>
                    <a:pt x="35" y="49"/>
                  </a:cubicBezTo>
                  <a:cubicBezTo>
                    <a:pt x="35" y="132"/>
                    <a:pt x="35" y="132"/>
                    <a:pt x="35" y="132"/>
                  </a:cubicBezTo>
                  <a:cubicBezTo>
                    <a:pt x="79" y="132"/>
                    <a:pt x="79" y="132"/>
                    <a:pt x="79" y="132"/>
                  </a:cubicBezTo>
                  <a:cubicBezTo>
                    <a:pt x="122" y="132"/>
                    <a:pt x="122" y="132"/>
                    <a:pt x="122" y="132"/>
                  </a:cubicBezTo>
                  <a:cubicBezTo>
                    <a:pt x="122" y="49"/>
                    <a:pt x="122" y="49"/>
                    <a:pt x="122" y="49"/>
                  </a:cubicBezTo>
                  <a:cubicBezTo>
                    <a:pt x="128" y="54"/>
                    <a:pt x="142" y="69"/>
                    <a:pt x="142" y="69"/>
                  </a:cubicBezTo>
                  <a:cubicBezTo>
                    <a:pt x="157" y="47"/>
                    <a:pt x="157" y="47"/>
                    <a:pt x="157" y="47"/>
                  </a:cubicBezTo>
                  <a:cubicBezTo>
                    <a:pt x="149" y="27"/>
                    <a:pt x="105" y="0"/>
                    <a:pt x="10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92"/>
            <p:cNvSpPr/>
            <p:nvPr/>
          </p:nvSpPr>
          <p:spPr bwMode="auto">
            <a:xfrm>
              <a:off x="-3452813" y="-431800"/>
              <a:ext cx="165100" cy="49213"/>
            </a:xfrm>
            <a:custGeom>
              <a:avLst/>
              <a:gdLst>
                <a:gd name="T0" fmla="*/ 22 w 44"/>
                <a:gd name="T1" fmla="*/ 13 h 13"/>
                <a:gd name="T2" fmla="*/ 44 w 44"/>
                <a:gd name="T3" fmla="*/ 4 h 13"/>
                <a:gd name="T4" fmla="*/ 43 w 44"/>
                <a:gd name="T5" fmla="*/ 1 h 13"/>
                <a:gd name="T6" fmla="*/ 40 w 44"/>
                <a:gd name="T7" fmla="*/ 2 h 13"/>
                <a:gd name="T8" fmla="*/ 22 w 44"/>
                <a:gd name="T9" fmla="*/ 8 h 13"/>
                <a:gd name="T10" fmla="*/ 5 w 44"/>
                <a:gd name="T11" fmla="*/ 2 h 13"/>
                <a:gd name="T12" fmla="*/ 2 w 44"/>
                <a:gd name="T13" fmla="*/ 1 h 13"/>
                <a:gd name="T14" fmla="*/ 1 w 44"/>
                <a:gd name="T15" fmla="*/ 4 h 13"/>
                <a:gd name="T16" fmla="*/ 22 w 44"/>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3">
                  <a:moveTo>
                    <a:pt x="22" y="13"/>
                  </a:moveTo>
                  <a:cubicBezTo>
                    <a:pt x="32" y="13"/>
                    <a:pt x="41" y="9"/>
                    <a:pt x="44" y="4"/>
                  </a:cubicBezTo>
                  <a:cubicBezTo>
                    <a:pt x="44" y="3"/>
                    <a:pt x="44" y="1"/>
                    <a:pt x="43" y="1"/>
                  </a:cubicBezTo>
                  <a:cubicBezTo>
                    <a:pt x="42" y="0"/>
                    <a:pt x="40" y="0"/>
                    <a:pt x="40" y="2"/>
                  </a:cubicBezTo>
                  <a:cubicBezTo>
                    <a:pt x="38" y="5"/>
                    <a:pt x="31" y="8"/>
                    <a:pt x="22" y="8"/>
                  </a:cubicBezTo>
                  <a:cubicBezTo>
                    <a:pt x="13" y="8"/>
                    <a:pt x="7" y="5"/>
                    <a:pt x="5" y="2"/>
                  </a:cubicBezTo>
                  <a:cubicBezTo>
                    <a:pt x="4" y="0"/>
                    <a:pt x="3" y="0"/>
                    <a:pt x="2" y="1"/>
                  </a:cubicBezTo>
                  <a:cubicBezTo>
                    <a:pt x="0" y="1"/>
                    <a:pt x="0" y="3"/>
                    <a:pt x="1" y="4"/>
                  </a:cubicBezTo>
                  <a:cubicBezTo>
                    <a:pt x="4" y="9"/>
                    <a:pt x="12" y="13"/>
                    <a:pt x="2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93"/>
            <p:cNvSpPr/>
            <p:nvPr/>
          </p:nvSpPr>
          <p:spPr bwMode="auto">
            <a:xfrm>
              <a:off x="-3986213" y="5511800"/>
              <a:ext cx="187325" cy="211138"/>
            </a:xfrm>
            <a:custGeom>
              <a:avLst/>
              <a:gdLst>
                <a:gd name="T0" fmla="*/ 32 w 50"/>
                <a:gd name="T1" fmla="*/ 0 h 56"/>
                <a:gd name="T2" fmla="*/ 13 w 50"/>
                <a:gd name="T3" fmla="*/ 15 h 56"/>
                <a:gd name="T4" fmla="*/ 6 w 50"/>
                <a:gd name="T5" fmla="*/ 17 h 56"/>
                <a:gd name="T6" fmla="*/ 6 w 50"/>
                <a:gd name="T7" fmla="*/ 17 h 56"/>
                <a:gd name="T8" fmla="*/ 13 w 50"/>
                <a:gd name="T9" fmla="*/ 51 h 56"/>
                <a:gd name="T10" fmla="*/ 44 w 50"/>
                <a:gd name="T11" fmla="*/ 35 h 56"/>
                <a:gd name="T12" fmla="*/ 37 w 50"/>
                <a:gd name="T13" fmla="*/ 2 h 56"/>
                <a:gd name="T14" fmla="*/ 32 w 5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6">
                  <a:moveTo>
                    <a:pt x="32" y="0"/>
                  </a:moveTo>
                  <a:cubicBezTo>
                    <a:pt x="28" y="7"/>
                    <a:pt x="21" y="12"/>
                    <a:pt x="13" y="15"/>
                  </a:cubicBezTo>
                  <a:cubicBezTo>
                    <a:pt x="11" y="16"/>
                    <a:pt x="9" y="16"/>
                    <a:pt x="6" y="17"/>
                  </a:cubicBezTo>
                  <a:cubicBezTo>
                    <a:pt x="6" y="17"/>
                    <a:pt x="6" y="17"/>
                    <a:pt x="6" y="17"/>
                  </a:cubicBezTo>
                  <a:cubicBezTo>
                    <a:pt x="0" y="31"/>
                    <a:pt x="3" y="46"/>
                    <a:pt x="13" y="51"/>
                  </a:cubicBezTo>
                  <a:cubicBezTo>
                    <a:pt x="24" y="56"/>
                    <a:pt x="38" y="49"/>
                    <a:pt x="44" y="35"/>
                  </a:cubicBezTo>
                  <a:cubicBezTo>
                    <a:pt x="50" y="21"/>
                    <a:pt x="47" y="6"/>
                    <a:pt x="37" y="2"/>
                  </a:cubicBezTo>
                  <a:cubicBezTo>
                    <a:pt x="35" y="1"/>
                    <a:pt x="34"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94"/>
            <p:cNvSpPr/>
            <p:nvPr/>
          </p:nvSpPr>
          <p:spPr bwMode="auto">
            <a:xfrm>
              <a:off x="-4222750" y="5264150"/>
              <a:ext cx="379413" cy="300038"/>
            </a:xfrm>
            <a:custGeom>
              <a:avLst/>
              <a:gdLst>
                <a:gd name="T0" fmla="*/ 35 w 101"/>
                <a:gd name="T1" fmla="*/ 73 h 80"/>
                <a:gd name="T2" fmla="*/ 73 w 101"/>
                <a:gd name="T3" fmla="*/ 76 h 80"/>
                <a:gd name="T4" fmla="*/ 75 w 101"/>
                <a:gd name="T5" fmla="*/ 76 h 80"/>
                <a:gd name="T6" fmla="*/ 89 w 101"/>
                <a:gd name="T7" fmla="*/ 66 h 80"/>
                <a:gd name="T8" fmla="*/ 93 w 101"/>
                <a:gd name="T9" fmla="*/ 60 h 80"/>
                <a:gd name="T10" fmla="*/ 66 w 101"/>
                <a:gd name="T11" fmla="*/ 7 h 80"/>
                <a:gd name="T12" fmla="*/ 26 w 101"/>
                <a:gd name="T13" fmla="*/ 4 h 80"/>
                <a:gd name="T14" fmla="*/ 8 w 101"/>
                <a:gd name="T15" fmla="*/ 20 h 80"/>
                <a:gd name="T16" fmla="*/ 35 w 101"/>
                <a:gd name="T17"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80">
                  <a:moveTo>
                    <a:pt x="35" y="73"/>
                  </a:moveTo>
                  <a:cubicBezTo>
                    <a:pt x="48" y="79"/>
                    <a:pt x="62" y="80"/>
                    <a:pt x="73" y="76"/>
                  </a:cubicBezTo>
                  <a:cubicBezTo>
                    <a:pt x="74" y="76"/>
                    <a:pt x="74" y="76"/>
                    <a:pt x="75" y="76"/>
                  </a:cubicBezTo>
                  <a:cubicBezTo>
                    <a:pt x="80" y="74"/>
                    <a:pt x="85" y="71"/>
                    <a:pt x="89" y="66"/>
                  </a:cubicBezTo>
                  <a:cubicBezTo>
                    <a:pt x="91" y="64"/>
                    <a:pt x="92" y="62"/>
                    <a:pt x="93" y="60"/>
                  </a:cubicBezTo>
                  <a:cubicBezTo>
                    <a:pt x="101" y="42"/>
                    <a:pt x="89" y="18"/>
                    <a:pt x="66" y="7"/>
                  </a:cubicBezTo>
                  <a:cubicBezTo>
                    <a:pt x="52" y="1"/>
                    <a:pt x="38" y="0"/>
                    <a:pt x="26" y="4"/>
                  </a:cubicBezTo>
                  <a:cubicBezTo>
                    <a:pt x="18" y="7"/>
                    <a:pt x="12" y="13"/>
                    <a:pt x="8" y="20"/>
                  </a:cubicBezTo>
                  <a:cubicBezTo>
                    <a:pt x="0" y="38"/>
                    <a:pt x="12" y="62"/>
                    <a:pt x="35"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95"/>
            <p:cNvSpPr/>
            <p:nvPr/>
          </p:nvSpPr>
          <p:spPr bwMode="auto">
            <a:xfrm>
              <a:off x="-3752850" y="5448300"/>
              <a:ext cx="220663" cy="165100"/>
            </a:xfrm>
            <a:custGeom>
              <a:avLst/>
              <a:gdLst>
                <a:gd name="T0" fmla="*/ 54 w 59"/>
                <a:gd name="T1" fmla="*/ 31 h 44"/>
                <a:gd name="T2" fmla="*/ 38 w 59"/>
                <a:gd name="T3" fmla="*/ 0 h 44"/>
                <a:gd name="T4" fmla="*/ 38 w 59"/>
                <a:gd name="T5" fmla="*/ 0 h 44"/>
                <a:gd name="T6" fmla="*/ 31 w 59"/>
                <a:gd name="T7" fmla="*/ 3 h 44"/>
                <a:gd name="T8" fmla="*/ 7 w 59"/>
                <a:gd name="T9" fmla="*/ 4 h 44"/>
                <a:gd name="T10" fmla="*/ 5 w 59"/>
                <a:gd name="T11" fmla="*/ 8 h 44"/>
                <a:gd name="T12" fmla="*/ 21 w 59"/>
                <a:gd name="T13" fmla="*/ 38 h 44"/>
                <a:gd name="T14" fmla="*/ 54 w 59"/>
                <a:gd name="T15" fmla="*/ 31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4">
                  <a:moveTo>
                    <a:pt x="54" y="31"/>
                  </a:moveTo>
                  <a:cubicBezTo>
                    <a:pt x="59" y="20"/>
                    <a:pt x="52" y="7"/>
                    <a:pt x="38" y="0"/>
                  </a:cubicBezTo>
                  <a:cubicBezTo>
                    <a:pt x="38" y="0"/>
                    <a:pt x="38" y="0"/>
                    <a:pt x="38" y="0"/>
                  </a:cubicBezTo>
                  <a:cubicBezTo>
                    <a:pt x="36" y="1"/>
                    <a:pt x="33" y="2"/>
                    <a:pt x="31" y="3"/>
                  </a:cubicBezTo>
                  <a:cubicBezTo>
                    <a:pt x="23" y="6"/>
                    <a:pt x="15" y="6"/>
                    <a:pt x="7" y="4"/>
                  </a:cubicBezTo>
                  <a:cubicBezTo>
                    <a:pt x="6" y="5"/>
                    <a:pt x="6" y="6"/>
                    <a:pt x="5" y="8"/>
                  </a:cubicBezTo>
                  <a:cubicBezTo>
                    <a:pt x="0" y="18"/>
                    <a:pt x="7" y="32"/>
                    <a:pt x="21" y="38"/>
                  </a:cubicBezTo>
                  <a:cubicBezTo>
                    <a:pt x="34" y="44"/>
                    <a:pt x="49" y="41"/>
                    <a:pt x="54"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Freeform 96"/>
            <p:cNvSpPr/>
            <p:nvPr/>
          </p:nvSpPr>
          <p:spPr bwMode="auto">
            <a:xfrm>
              <a:off x="-3824288" y="5106988"/>
              <a:ext cx="330200" cy="344488"/>
            </a:xfrm>
            <a:custGeom>
              <a:avLst/>
              <a:gdLst>
                <a:gd name="T0" fmla="*/ 64 w 88"/>
                <a:gd name="T1" fmla="*/ 4 h 92"/>
                <a:gd name="T2" fmla="*/ 40 w 88"/>
                <a:gd name="T3" fmla="*/ 3 h 92"/>
                <a:gd name="T4" fmla="*/ 11 w 88"/>
                <a:gd name="T5" fmla="*/ 31 h 92"/>
                <a:gd name="T6" fmla="*/ 24 w 88"/>
                <a:gd name="T7" fmla="*/ 89 h 92"/>
                <a:gd name="T8" fmla="*/ 31 w 88"/>
                <a:gd name="T9" fmla="*/ 91 h 92"/>
                <a:gd name="T10" fmla="*/ 48 w 88"/>
                <a:gd name="T11" fmla="*/ 89 h 92"/>
                <a:gd name="T12" fmla="*/ 50 w 88"/>
                <a:gd name="T13" fmla="*/ 89 h 92"/>
                <a:gd name="T14" fmla="*/ 77 w 88"/>
                <a:gd name="T15" fmla="*/ 62 h 92"/>
                <a:gd name="T16" fmla="*/ 64 w 88"/>
                <a:gd name="T17"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92">
                  <a:moveTo>
                    <a:pt x="64" y="4"/>
                  </a:moveTo>
                  <a:cubicBezTo>
                    <a:pt x="57" y="0"/>
                    <a:pt x="48" y="0"/>
                    <a:pt x="40" y="3"/>
                  </a:cubicBezTo>
                  <a:cubicBezTo>
                    <a:pt x="29" y="7"/>
                    <a:pt x="18" y="17"/>
                    <a:pt x="11" y="31"/>
                  </a:cubicBezTo>
                  <a:cubicBezTo>
                    <a:pt x="0" y="54"/>
                    <a:pt x="6" y="80"/>
                    <a:pt x="24" y="89"/>
                  </a:cubicBezTo>
                  <a:cubicBezTo>
                    <a:pt x="27" y="90"/>
                    <a:pt x="29" y="90"/>
                    <a:pt x="31" y="91"/>
                  </a:cubicBezTo>
                  <a:cubicBezTo>
                    <a:pt x="37" y="92"/>
                    <a:pt x="43" y="91"/>
                    <a:pt x="48" y="89"/>
                  </a:cubicBezTo>
                  <a:cubicBezTo>
                    <a:pt x="49" y="89"/>
                    <a:pt x="49" y="89"/>
                    <a:pt x="50" y="89"/>
                  </a:cubicBezTo>
                  <a:cubicBezTo>
                    <a:pt x="61" y="84"/>
                    <a:pt x="71" y="75"/>
                    <a:pt x="77" y="62"/>
                  </a:cubicBezTo>
                  <a:cubicBezTo>
                    <a:pt x="88" y="38"/>
                    <a:pt x="82" y="12"/>
                    <a:pt x="6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4" name="Freeform 97"/>
            <p:cNvSpPr/>
            <p:nvPr/>
          </p:nvSpPr>
          <p:spPr bwMode="auto">
            <a:xfrm>
              <a:off x="-3944938" y="5203825"/>
              <a:ext cx="225425" cy="439738"/>
            </a:xfrm>
            <a:custGeom>
              <a:avLst/>
              <a:gdLst>
                <a:gd name="T0" fmla="*/ 30 w 60"/>
                <a:gd name="T1" fmla="*/ 6 h 117"/>
                <a:gd name="T2" fmla="*/ 25 w 60"/>
                <a:gd name="T3" fmla="*/ 3 h 117"/>
                <a:gd name="T4" fmla="*/ 21 w 60"/>
                <a:gd name="T5" fmla="*/ 17 h 117"/>
                <a:gd name="T6" fmla="*/ 19 w 60"/>
                <a:gd name="T7" fmla="*/ 17 h 117"/>
                <a:gd name="T8" fmla="*/ 17 w 60"/>
                <a:gd name="T9" fmla="*/ 18 h 117"/>
                <a:gd name="T10" fmla="*/ 5 w 60"/>
                <a:gd name="T11" fmla="*/ 11 h 117"/>
                <a:gd name="T12" fmla="*/ 3 w 60"/>
                <a:gd name="T13" fmla="*/ 15 h 117"/>
                <a:gd name="T14" fmla="*/ 14 w 60"/>
                <a:gd name="T15" fmla="*/ 23 h 117"/>
                <a:gd name="T16" fmla="*/ 15 w 60"/>
                <a:gd name="T17" fmla="*/ 26 h 117"/>
                <a:gd name="T18" fmla="*/ 20 w 60"/>
                <a:gd name="T19" fmla="*/ 41 h 117"/>
                <a:gd name="T20" fmla="*/ 26 w 60"/>
                <a:gd name="T21" fmla="*/ 59 h 117"/>
                <a:gd name="T22" fmla="*/ 45 w 60"/>
                <a:gd name="T23" fmla="*/ 112 h 117"/>
                <a:gd name="T24" fmla="*/ 54 w 60"/>
                <a:gd name="T25" fmla="*/ 116 h 117"/>
                <a:gd name="T26" fmla="*/ 59 w 60"/>
                <a:gd name="T27" fmla="*/ 107 h 117"/>
                <a:gd name="T28" fmla="*/ 40 w 60"/>
                <a:gd name="T29" fmla="*/ 55 h 117"/>
                <a:gd name="T30" fmla="*/ 33 w 60"/>
                <a:gd name="T31" fmla="*/ 37 h 117"/>
                <a:gd name="T32" fmla="*/ 28 w 60"/>
                <a:gd name="T33" fmla="*/ 21 h 117"/>
                <a:gd name="T34" fmla="*/ 26 w 60"/>
                <a:gd name="T35" fmla="*/ 19 h 117"/>
                <a:gd name="T36" fmla="*/ 30 w 60"/>
                <a:gd name="T37" fmla="*/ 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17">
                  <a:moveTo>
                    <a:pt x="30" y="6"/>
                  </a:moveTo>
                  <a:cubicBezTo>
                    <a:pt x="31" y="3"/>
                    <a:pt x="27" y="0"/>
                    <a:pt x="25" y="3"/>
                  </a:cubicBezTo>
                  <a:cubicBezTo>
                    <a:pt x="23" y="8"/>
                    <a:pt x="22" y="12"/>
                    <a:pt x="21" y="17"/>
                  </a:cubicBezTo>
                  <a:cubicBezTo>
                    <a:pt x="20" y="17"/>
                    <a:pt x="20" y="17"/>
                    <a:pt x="19" y="17"/>
                  </a:cubicBezTo>
                  <a:cubicBezTo>
                    <a:pt x="18" y="17"/>
                    <a:pt x="17" y="18"/>
                    <a:pt x="17" y="18"/>
                  </a:cubicBezTo>
                  <a:cubicBezTo>
                    <a:pt x="13" y="15"/>
                    <a:pt x="10" y="12"/>
                    <a:pt x="5" y="11"/>
                  </a:cubicBezTo>
                  <a:cubicBezTo>
                    <a:pt x="2" y="9"/>
                    <a:pt x="0" y="14"/>
                    <a:pt x="3" y="15"/>
                  </a:cubicBezTo>
                  <a:cubicBezTo>
                    <a:pt x="7" y="17"/>
                    <a:pt x="11" y="20"/>
                    <a:pt x="14" y="23"/>
                  </a:cubicBezTo>
                  <a:cubicBezTo>
                    <a:pt x="14" y="24"/>
                    <a:pt x="14" y="25"/>
                    <a:pt x="15" y="26"/>
                  </a:cubicBezTo>
                  <a:cubicBezTo>
                    <a:pt x="20" y="41"/>
                    <a:pt x="20" y="41"/>
                    <a:pt x="20" y="41"/>
                  </a:cubicBezTo>
                  <a:cubicBezTo>
                    <a:pt x="26" y="59"/>
                    <a:pt x="26" y="59"/>
                    <a:pt x="26" y="59"/>
                  </a:cubicBezTo>
                  <a:cubicBezTo>
                    <a:pt x="45" y="112"/>
                    <a:pt x="45" y="112"/>
                    <a:pt x="45" y="112"/>
                  </a:cubicBezTo>
                  <a:cubicBezTo>
                    <a:pt x="47" y="116"/>
                    <a:pt x="51" y="117"/>
                    <a:pt x="54" y="116"/>
                  </a:cubicBezTo>
                  <a:cubicBezTo>
                    <a:pt x="58" y="115"/>
                    <a:pt x="60" y="111"/>
                    <a:pt x="59" y="107"/>
                  </a:cubicBezTo>
                  <a:cubicBezTo>
                    <a:pt x="40" y="55"/>
                    <a:pt x="40" y="55"/>
                    <a:pt x="40" y="55"/>
                  </a:cubicBezTo>
                  <a:cubicBezTo>
                    <a:pt x="33" y="37"/>
                    <a:pt x="33" y="37"/>
                    <a:pt x="33" y="37"/>
                  </a:cubicBezTo>
                  <a:cubicBezTo>
                    <a:pt x="28" y="21"/>
                    <a:pt x="28" y="21"/>
                    <a:pt x="28" y="21"/>
                  </a:cubicBezTo>
                  <a:cubicBezTo>
                    <a:pt x="27" y="20"/>
                    <a:pt x="27" y="19"/>
                    <a:pt x="26" y="19"/>
                  </a:cubicBezTo>
                  <a:cubicBezTo>
                    <a:pt x="26" y="14"/>
                    <a:pt x="28" y="10"/>
                    <a:pt x="3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5" name="Freeform 98"/>
            <p:cNvSpPr/>
            <p:nvPr/>
          </p:nvSpPr>
          <p:spPr bwMode="auto">
            <a:xfrm>
              <a:off x="-6589713" y="4914900"/>
              <a:ext cx="206375" cy="307975"/>
            </a:xfrm>
            <a:custGeom>
              <a:avLst/>
              <a:gdLst>
                <a:gd name="T0" fmla="*/ 130 w 130"/>
                <a:gd name="T1" fmla="*/ 35 h 194"/>
                <a:gd name="T2" fmla="*/ 99 w 130"/>
                <a:gd name="T3" fmla="*/ 35 h 194"/>
                <a:gd name="T4" fmla="*/ 116 w 130"/>
                <a:gd name="T5" fmla="*/ 0 h 194"/>
                <a:gd name="T6" fmla="*/ 73 w 130"/>
                <a:gd name="T7" fmla="*/ 0 h 194"/>
                <a:gd name="T8" fmla="*/ 68 w 130"/>
                <a:gd name="T9" fmla="*/ 0 h 194"/>
                <a:gd name="T10" fmla="*/ 49 w 130"/>
                <a:gd name="T11" fmla="*/ 0 h 194"/>
                <a:gd name="T12" fmla="*/ 9 w 130"/>
                <a:gd name="T13" fmla="*/ 83 h 194"/>
                <a:gd name="T14" fmla="*/ 45 w 130"/>
                <a:gd name="T15" fmla="*/ 83 h 194"/>
                <a:gd name="T16" fmla="*/ 0 w 130"/>
                <a:gd name="T17" fmla="*/ 194 h 194"/>
                <a:gd name="T18" fmla="*/ 130 w 130"/>
                <a:gd name="T19" fmla="*/ 35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94">
                  <a:moveTo>
                    <a:pt x="130" y="35"/>
                  </a:moveTo>
                  <a:lnTo>
                    <a:pt x="99" y="35"/>
                  </a:lnTo>
                  <a:lnTo>
                    <a:pt x="116" y="0"/>
                  </a:lnTo>
                  <a:lnTo>
                    <a:pt x="73" y="0"/>
                  </a:lnTo>
                  <a:lnTo>
                    <a:pt x="68" y="0"/>
                  </a:lnTo>
                  <a:lnTo>
                    <a:pt x="49" y="0"/>
                  </a:lnTo>
                  <a:lnTo>
                    <a:pt x="9" y="83"/>
                  </a:lnTo>
                  <a:lnTo>
                    <a:pt x="45" y="83"/>
                  </a:lnTo>
                  <a:lnTo>
                    <a:pt x="0" y="194"/>
                  </a:lnTo>
                  <a:lnTo>
                    <a:pt x="13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6" name="Freeform 99"/>
            <p:cNvSpPr/>
            <p:nvPr/>
          </p:nvSpPr>
          <p:spPr bwMode="auto">
            <a:xfrm>
              <a:off x="-6707188" y="4551363"/>
              <a:ext cx="563563" cy="344488"/>
            </a:xfrm>
            <a:custGeom>
              <a:avLst/>
              <a:gdLst>
                <a:gd name="T0" fmla="*/ 0 w 150"/>
                <a:gd name="T1" fmla="*/ 76 h 92"/>
                <a:gd name="T2" fmla="*/ 16 w 150"/>
                <a:gd name="T3" fmla="*/ 92 h 92"/>
                <a:gd name="T4" fmla="*/ 54 w 150"/>
                <a:gd name="T5" fmla="*/ 92 h 92"/>
                <a:gd name="T6" fmla="*/ 60 w 150"/>
                <a:gd name="T7" fmla="*/ 92 h 92"/>
                <a:gd name="T8" fmla="*/ 62 w 150"/>
                <a:gd name="T9" fmla="*/ 92 h 92"/>
                <a:gd name="T10" fmla="*/ 83 w 150"/>
                <a:gd name="T11" fmla="*/ 92 h 92"/>
                <a:gd name="T12" fmla="*/ 124 w 150"/>
                <a:gd name="T13" fmla="*/ 92 h 92"/>
                <a:gd name="T14" fmla="*/ 150 w 150"/>
                <a:gd name="T15" fmla="*/ 66 h 92"/>
                <a:gd name="T16" fmla="*/ 124 w 150"/>
                <a:gd name="T17" fmla="*/ 39 h 92"/>
                <a:gd name="T18" fmla="*/ 106 w 150"/>
                <a:gd name="T19" fmla="*/ 45 h 92"/>
                <a:gd name="T20" fmla="*/ 60 w 150"/>
                <a:gd name="T21" fmla="*/ 0 h 92"/>
                <a:gd name="T22" fmla="*/ 14 w 150"/>
                <a:gd name="T23" fmla="*/ 46 h 92"/>
                <a:gd name="T24" fmla="*/ 16 w 150"/>
                <a:gd name="T25" fmla="*/ 60 h 92"/>
                <a:gd name="T26" fmla="*/ 0 w 150"/>
                <a:gd name="T2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2">
                  <a:moveTo>
                    <a:pt x="0" y="76"/>
                  </a:moveTo>
                  <a:cubicBezTo>
                    <a:pt x="0" y="85"/>
                    <a:pt x="7" y="92"/>
                    <a:pt x="16" y="92"/>
                  </a:cubicBezTo>
                  <a:cubicBezTo>
                    <a:pt x="54" y="92"/>
                    <a:pt x="54" y="92"/>
                    <a:pt x="54" y="92"/>
                  </a:cubicBezTo>
                  <a:cubicBezTo>
                    <a:pt x="60" y="92"/>
                    <a:pt x="60" y="92"/>
                    <a:pt x="60" y="92"/>
                  </a:cubicBezTo>
                  <a:cubicBezTo>
                    <a:pt x="62" y="92"/>
                    <a:pt x="62" y="92"/>
                    <a:pt x="62" y="92"/>
                  </a:cubicBezTo>
                  <a:cubicBezTo>
                    <a:pt x="83" y="92"/>
                    <a:pt x="83" y="92"/>
                    <a:pt x="83" y="92"/>
                  </a:cubicBezTo>
                  <a:cubicBezTo>
                    <a:pt x="124" y="92"/>
                    <a:pt x="124" y="92"/>
                    <a:pt x="124" y="92"/>
                  </a:cubicBezTo>
                  <a:cubicBezTo>
                    <a:pt x="138" y="92"/>
                    <a:pt x="150" y="80"/>
                    <a:pt x="150" y="66"/>
                  </a:cubicBezTo>
                  <a:cubicBezTo>
                    <a:pt x="150" y="51"/>
                    <a:pt x="138" y="39"/>
                    <a:pt x="124" y="39"/>
                  </a:cubicBezTo>
                  <a:cubicBezTo>
                    <a:pt x="117" y="39"/>
                    <a:pt x="111" y="41"/>
                    <a:pt x="106" y="45"/>
                  </a:cubicBezTo>
                  <a:cubicBezTo>
                    <a:pt x="106" y="20"/>
                    <a:pt x="85" y="0"/>
                    <a:pt x="60" y="0"/>
                  </a:cubicBezTo>
                  <a:cubicBezTo>
                    <a:pt x="34" y="0"/>
                    <a:pt x="14" y="21"/>
                    <a:pt x="14" y="46"/>
                  </a:cubicBezTo>
                  <a:cubicBezTo>
                    <a:pt x="14" y="51"/>
                    <a:pt x="14" y="55"/>
                    <a:pt x="16" y="60"/>
                  </a:cubicBezTo>
                  <a:cubicBezTo>
                    <a:pt x="7" y="60"/>
                    <a:pt x="0" y="67"/>
                    <a:pt x="0"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7" name="Freeform 100"/>
            <p:cNvSpPr>
              <a:spLocks noEditPoints="1"/>
            </p:cNvSpPr>
            <p:nvPr/>
          </p:nvSpPr>
          <p:spPr bwMode="auto">
            <a:xfrm>
              <a:off x="-2974975" y="3567113"/>
              <a:ext cx="649288" cy="322263"/>
            </a:xfrm>
            <a:custGeom>
              <a:avLst/>
              <a:gdLst>
                <a:gd name="T0" fmla="*/ 149 w 173"/>
                <a:gd name="T1" fmla="*/ 61 h 86"/>
                <a:gd name="T2" fmla="*/ 173 w 173"/>
                <a:gd name="T3" fmla="*/ 31 h 86"/>
                <a:gd name="T4" fmla="*/ 149 w 173"/>
                <a:gd name="T5" fmla="*/ 1 h 86"/>
                <a:gd name="T6" fmla="*/ 149 w 173"/>
                <a:gd name="T7" fmla="*/ 15 h 86"/>
                <a:gd name="T8" fmla="*/ 160 w 173"/>
                <a:gd name="T9" fmla="*/ 31 h 86"/>
                <a:gd name="T10" fmla="*/ 149 w 173"/>
                <a:gd name="T11" fmla="*/ 47 h 86"/>
                <a:gd name="T12" fmla="*/ 149 w 173"/>
                <a:gd name="T13" fmla="*/ 61 h 86"/>
                <a:gd name="T14" fmla="*/ 73 w 173"/>
                <a:gd name="T15" fmla="*/ 86 h 86"/>
                <a:gd name="T16" fmla="*/ 130 w 173"/>
                <a:gd name="T17" fmla="*/ 59 h 86"/>
                <a:gd name="T18" fmla="*/ 143 w 173"/>
                <a:gd name="T19" fmla="*/ 61 h 86"/>
                <a:gd name="T20" fmla="*/ 149 w 173"/>
                <a:gd name="T21" fmla="*/ 61 h 86"/>
                <a:gd name="T22" fmla="*/ 149 w 173"/>
                <a:gd name="T23" fmla="*/ 47 h 86"/>
                <a:gd name="T24" fmla="*/ 143 w 173"/>
                <a:gd name="T25" fmla="*/ 48 h 86"/>
                <a:gd name="T26" fmla="*/ 137 w 173"/>
                <a:gd name="T27" fmla="*/ 47 h 86"/>
                <a:gd name="T28" fmla="*/ 145 w 173"/>
                <a:gd name="T29" fmla="*/ 14 h 86"/>
                <a:gd name="T30" fmla="*/ 145 w 173"/>
                <a:gd name="T31" fmla="*/ 14 h 86"/>
                <a:gd name="T32" fmla="*/ 145 w 173"/>
                <a:gd name="T33" fmla="*/ 14 h 86"/>
                <a:gd name="T34" fmla="*/ 149 w 173"/>
                <a:gd name="T35" fmla="*/ 15 h 86"/>
                <a:gd name="T36" fmla="*/ 149 w 173"/>
                <a:gd name="T37" fmla="*/ 1 h 86"/>
                <a:gd name="T38" fmla="*/ 144 w 173"/>
                <a:gd name="T39" fmla="*/ 0 h 86"/>
                <a:gd name="T40" fmla="*/ 144 w 173"/>
                <a:gd name="T41" fmla="*/ 0 h 86"/>
                <a:gd name="T42" fmla="*/ 2 w 173"/>
                <a:gd name="T43" fmla="*/ 0 h 86"/>
                <a:gd name="T44" fmla="*/ 0 w 173"/>
                <a:gd name="T45" fmla="*/ 14 h 86"/>
                <a:gd name="T46" fmla="*/ 73 w 173"/>
                <a:gd name="T4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3" h="86">
                  <a:moveTo>
                    <a:pt x="149" y="61"/>
                  </a:moveTo>
                  <a:cubicBezTo>
                    <a:pt x="163" y="58"/>
                    <a:pt x="173" y="46"/>
                    <a:pt x="173" y="31"/>
                  </a:cubicBezTo>
                  <a:cubicBezTo>
                    <a:pt x="173" y="16"/>
                    <a:pt x="163" y="4"/>
                    <a:pt x="149" y="1"/>
                  </a:cubicBezTo>
                  <a:cubicBezTo>
                    <a:pt x="149" y="15"/>
                    <a:pt x="149" y="15"/>
                    <a:pt x="149" y="15"/>
                  </a:cubicBezTo>
                  <a:cubicBezTo>
                    <a:pt x="155" y="17"/>
                    <a:pt x="160" y="23"/>
                    <a:pt x="160" y="31"/>
                  </a:cubicBezTo>
                  <a:cubicBezTo>
                    <a:pt x="160" y="38"/>
                    <a:pt x="155" y="45"/>
                    <a:pt x="149" y="47"/>
                  </a:cubicBezTo>
                  <a:lnTo>
                    <a:pt x="149" y="61"/>
                  </a:lnTo>
                  <a:close/>
                  <a:moveTo>
                    <a:pt x="73" y="86"/>
                  </a:moveTo>
                  <a:cubicBezTo>
                    <a:pt x="96" y="86"/>
                    <a:pt x="117" y="75"/>
                    <a:pt x="130" y="59"/>
                  </a:cubicBezTo>
                  <a:cubicBezTo>
                    <a:pt x="134" y="60"/>
                    <a:pt x="138" y="61"/>
                    <a:pt x="143" y="61"/>
                  </a:cubicBezTo>
                  <a:cubicBezTo>
                    <a:pt x="145" y="61"/>
                    <a:pt x="147" y="61"/>
                    <a:pt x="149" y="61"/>
                  </a:cubicBezTo>
                  <a:cubicBezTo>
                    <a:pt x="149" y="47"/>
                    <a:pt x="149" y="47"/>
                    <a:pt x="149" y="47"/>
                  </a:cubicBezTo>
                  <a:cubicBezTo>
                    <a:pt x="147" y="48"/>
                    <a:pt x="145" y="48"/>
                    <a:pt x="143" y="48"/>
                  </a:cubicBezTo>
                  <a:cubicBezTo>
                    <a:pt x="141" y="48"/>
                    <a:pt x="139" y="48"/>
                    <a:pt x="137" y="47"/>
                  </a:cubicBezTo>
                  <a:cubicBezTo>
                    <a:pt x="142" y="37"/>
                    <a:pt x="145" y="26"/>
                    <a:pt x="145" y="14"/>
                  </a:cubicBezTo>
                  <a:cubicBezTo>
                    <a:pt x="145" y="14"/>
                    <a:pt x="145" y="14"/>
                    <a:pt x="145" y="14"/>
                  </a:cubicBezTo>
                  <a:cubicBezTo>
                    <a:pt x="145" y="14"/>
                    <a:pt x="145" y="14"/>
                    <a:pt x="145" y="14"/>
                  </a:cubicBezTo>
                  <a:cubicBezTo>
                    <a:pt x="146" y="14"/>
                    <a:pt x="148" y="14"/>
                    <a:pt x="149" y="15"/>
                  </a:cubicBezTo>
                  <a:cubicBezTo>
                    <a:pt x="149" y="1"/>
                    <a:pt x="149" y="1"/>
                    <a:pt x="149" y="1"/>
                  </a:cubicBezTo>
                  <a:cubicBezTo>
                    <a:pt x="147" y="1"/>
                    <a:pt x="146" y="0"/>
                    <a:pt x="144" y="0"/>
                  </a:cubicBezTo>
                  <a:cubicBezTo>
                    <a:pt x="144" y="0"/>
                    <a:pt x="144" y="0"/>
                    <a:pt x="144" y="0"/>
                  </a:cubicBezTo>
                  <a:cubicBezTo>
                    <a:pt x="2" y="0"/>
                    <a:pt x="2" y="0"/>
                    <a:pt x="2" y="0"/>
                  </a:cubicBezTo>
                  <a:cubicBezTo>
                    <a:pt x="1" y="5"/>
                    <a:pt x="0" y="9"/>
                    <a:pt x="0" y="14"/>
                  </a:cubicBezTo>
                  <a:cubicBezTo>
                    <a:pt x="0" y="54"/>
                    <a:pt x="33" y="86"/>
                    <a:pt x="73"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8" name="Rectangle 101"/>
            <p:cNvSpPr>
              <a:spLocks noChangeArrowheads="1"/>
            </p:cNvSpPr>
            <p:nvPr/>
          </p:nvSpPr>
          <p:spPr bwMode="auto">
            <a:xfrm>
              <a:off x="-2974975" y="3919538"/>
              <a:ext cx="58896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49" name="Freeform 102"/>
            <p:cNvSpPr/>
            <p:nvPr/>
          </p:nvSpPr>
          <p:spPr bwMode="auto">
            <a:xfrm>
              <a:off x="-2840038" y="3281363"/>
              <a:ext cx="104775" cy="266700"/>
            </a:xfrm>
            <a:custGeom>
              <a:avLst/>
              <a:gdLst>
                <a:gd name="T0" fmla="*/ 10 w 28"/>
                <a:gd name="T1" fmla="*/ 54 h 71"/>
                <a:gd name="T2" fmla="*/ 14 w 28"/>
                <a:gd name="T3" fmla="*/ 68 h 71"/>
                <a:gd name="T4" fmla="*/ 26 w 28"/>
                <a:gd name="T5" fmla="*/ 44 h 71"/>
                <a:gd name="T6" fmla="*/ 19 w 28"/>
                <a:gd name="T7" fmla="*/ 29 h 71"/>
                <a:gd name="T8" fmla="*/ 18 w 28"/>
                <a:gd name="T9" fmla="*/ 18 h 71"/>
                <a:gd name="T10" fmla="*/ 11 w 28"/>
                <a:gd name="T11" fmla="*/ 5 h 71"/>
                <a:gd name="T12" fmla="*/ 3 w 28"/>
                <a:gd name="T13" fmla="*/ 30 h 71"/>
                <a:gd name="T14" fmla="*/ 10 w 28"/>
                <a:gd name="T15" fmla="*/ 54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71">
                  <a:moveTo>
                    <a:pt x="10" y="54"/>
                  </a:moveTo>
                  <a:cubicBezTo>
                    <a:pt x="1" y="57"/>
                    <a:pt x="5" y="71"/>
                    <a:pt x="14" y="68"/>
                  </a:cubicBezTo>
                  <a:cubicBezTo>
                    <a:pt x="25" y="65"/>
                    <a:pt x="28" y="54"/>
                    <a:pt x="26" y="44"/>
                  </a:cubicBezTo>
                  <a:cubicBezTo>
                    <a:pt x="24" y="38"/>
                    <a:pt x="21" y="34"/>
                    <a:pt x="19" y="29"/>
                  </a:cubicBezTo>
                  <a:cubicBezTo>
                    <a:pt x="17" y="26"/>
                    <a:pt x="15" y="20"/>
                    <a:pt x="18" y="18"/>
                  </a:cubicBezTo>
                  <a:cubicBezTo>
                    <a:pt x="26" y="13"/>
                    <a:pt x="19" y="0"/>
                    <a:pt x="11" y="5"/>
                  </a:cubicBezTo>
                  <a:cubicBezTo>
                    <a:pt x="2" y="11"/>
                    <a:pt x="0" y="21"/>
                    <a:pt x="3" y="30"/>
                  </a:cubicBezTo>
                  <a:cubicBezTo>
                    <a:pt x="4" y="34"/>
                    <a:pt x="17" y="52"/>
                    <a:pt x="10"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0" name="Freeform 103"/>
            <p:cNvSpPr/>
            <p:nvPr/>
          </p:nvSpPr>
          <p:spPr bwMode="auto">
            <a:xfrm>
              <a:off x="-2686050" y="3281363"/>
              <a:ext cx="104775" cy="266700"/>
            </a:xfrm>
            <a:custGeom>
              <a:avLst/>
              <a:gdLst>
                <a:gd name="T0" fmla="*/ 10 w 28"/>
                <a:gd name="T1" fmla="*/ 54 h 71"/>
                <a:gd name="T2" fmla="*/ 14 w 28"/>
                <a:gd name="T3" fmla="*/ 68 h 71"/>
                <a:gd name="T4" fmla="*/ 25 w 28"/>
                <a:gd name="T5" fmla="*/ 44 h 71"/>
                <a:gd name="T6" fmla="*/ 18 w 28"/>
                <a:gd name="T7" fmla="*/ 29 h 71"/>
                <a:gd name="T8" fmla="*/ 18 w 28"/>
                <a:gd name="T9" fmla="*/ 18 h 71"/>
                <a:gd name="T10" fmla="*/ 10 w 28"/>
                <a:gd name="T11" fmla="*/ 5 h 71"/>
                <a:gd name="T12" fmla="*/ 3 w 28"/>
                <a:gd name="T13" fmla="*/ 30 h 71"/>
                <a:gd name="T14" fmla="*/ 10 w 28"/>
                <a:gd name="T15" fmla="*/ 54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71">
                  <a:moveTo>
                    <a:pt x="10" y="54"/>
                  </a:moveTo>
                  <a:cubicBezTo>
                    <a:pt x="1" y="57"/>
                    <a:pt x="5" y="71"/>
                    <a:pt x="14" y="68"/>
                  </a:cubicBezTo>
                  <a:cubicBezTo>
                    <a:pt x="24" y="65"/>
                    <a:pt x="28" y="54"/>
                    <a:pt x="25" y="44"/>
                  </a:cubicBezTo>
                  <a:cubicBezTo>
                    <a:pt x="24" y="38"/>
                    <a:pt x="21" y="34"/>
                    <a:pt x="18" y="29"/>
                  </a:cubicBezTo>
                  <a:cubicBezTo>
                    <a:pt x="17" y="26"/>
                    <a:pt x="14" y="20"/>
                    <a:pt x="18" y="18"/>
                  </a:cubicBezTo>
                  <a:cubicBezTo>
                    <a:pt x="26" y="13"/>
                    <a:pt x="19" y="0"/>
                    <a:pt x="10" y="5"/>
                  </a:cubicBezTo>
                  <a:cubicBezTo>
                    <a:pt x="2" y="11"/>
                    <a:pt x="0" y="21"/>
                    <a:pt x="3" y="30"/>
                  </a:cubicBezTo>
                  <a:cubicBezTo>
                    <a:pt x="4" y="34"/>
                    <a:pt x="16" y="52"/>
                    <a:pt x="10"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1" name="Freeform 104"/>
            <p:cNvSpPr/>
            <p:nvPr/>
          </p:nvSpPr>
          <p:spPr bwMode="auto">
            <a:xfrm>
              <a:off x="-5267325" y="5068888"/>
              <a:ext cx="266700" cy="431800"/>
            </a:xfrm>
            <a:custGeom>
              <a:avLst/>
              <a:gdLst>
                <a:gd name="T0" fmla="*/ 168 w 168"/>
                <a:gd name="T1" fmla="*/ 158 h 272"/>
                <a:gd name="T2" fmla="*/ 168 w 168"/>
                <a:gd name="T3" fmla="*/ 0 h 272"/>
                <a:gd name="T4" fmla="*/ 85 w 168"/>
                <a:gd name="T5" fmla="*/ 0 h 272"/>
                <a:gd name="T6" fmla="*/ 0 w 168"/>
                <a:gd name="T7" fmla="*/ 218 h 272"/>
                <a:gd name="T8" fmla="*/ 123 w 168"/>
                <a:gd name="T9" fmla="*/ 272 h 272"/>
                <a:gd name="T10" fmla="*/ 168 w 168"/>
                <a:gd name="T11" fmla="*/ 158 h 272"/>
              </a:gdLst>
              <a:ahLst/>
              <a:cxnLst>
                <a:cxn ang="0">
                  <a:pos x="T0" y="T1"/>
                </a:cxn>
                <a:cxn ang="0">
                  <a:pos x="T2" y="T3"/>
                </a:cxn>
                <a:cxn ang="0">
                  <a:pos x="T4" y="T5"/>
                </a:cxn>
                <a:cxn ang="0">
                  <a:pos x="T6" y="T7"/>
                </a:cxn>
                <a:cxn ang="0">
                  <a:pos x="T8" y="T9"/>
                </a:cxn>
                <a:cxn ang="0">
                  <a:pos x="T10" y="T11"/>
                </a:cxn>
              </a:cxnLst>
              <a:rect l="0" t="0" r="r" b="b"/>
              <a:pathLst>
                <a:path w="168" h="272">
                  <a:moveTo>
                    <a:pt x="168" y="158"/>
                  </a:moveTo>
                  <a:lnTo>
                    <a:pt x="168" y="0"/>
                  </a:lnTo>
                  <a:lnTo>
                    <a:pt x="85" y="0"/>
                  </a:lnTo>
                  <a:lnTo>
                    <a:pt x="0" y="218"/>
                  </a:lnTo>
                  <a:lnTo>
                    <a:pt x="123" y="272"/>
                  </a:lnTo>
                  <a:lnTo>
                    <a:pt x="168" y="1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2" name="Freeform 105"/>
            <p:cNvSpPr/>
            <p:nvPr/>
          </p:nvSpPr>
          <p:spPr bwMode="auto">
            <a:xfrm>
              <a:off x="-4986338" y="5068888"/>
              <a:ext cx="49213" cy="134938"/>
            </a:xfrm>
            <a:custGeom>
              <a:avLst/>
              <a:gdLst>
                <a:gd name="T0" fmla="*/ 0 w 13"/>
                <a:gd name="T1" fmla="*/ 36 h 36"/>
                <a:gd name="T2" fmla="*/ 13 w 13"/>
                <a:gd name="T3" fmla="*/ 2 h 36"/>
                <a:gd name="T4" fmla="*/ 13 w 13"/>
                <a:gd name="T5" fmla="*/ 0 h 36"/>
                <a:gd name="T6" fmla="*/ 0 w 13"/>
                <a:gd name="T7" fmla="*/ 0 h 36"/>
                <a:gd name="T8" fmla="*/ 0 w 13"/>
                <a:gd name="T9" fmla="*/ 36 h 36"/>
              </a:gdLst>
              <a:ahLst/>
              <a:cxnLst>
                <a:cxn ang="0">
                  <a:pos x="T0" y="T1"/>
                </a:cxn>
                <a:cxn ang="0">
                  <a:pos x="T2" y="T3"/>
                </a:cxn>
                <a:cxn ang="0">
                  <a:pos x="T4" y="T5"/>
                </a:cxn>
                <a:cxn ang="0">
                  <a:pos x="T6" y="T7"/>
                </a:cxn>
                <a:cxn ang="0">
                  <a:pos x="T8" y="T9"/>
                </a:cxn>
              </a:cxnLst>
              <a:rect l="0" t="0" r="r" b="b"/>
              <a:pathLst>
                <a:path w="13" h="36">
                  <a:moveTo>
                    <a:pt x="0" y="36"/>
                  </a:moveTo>
                  <a:cubicBezTo>
                    <a:pt x="12" y="30"/>
                    <a:pt x="13" y="14"/>
                    <a:pt x="13" y="2"/>
                  </a:cubicBezTo>
                  <a:cubicBezTo>
                    <a:pt x="13" y="1"/>
                    <a:pt x="13" y="1"/>
                    <a:pt x="13" y="0"/>
                  </a:cubicBezTo>
                  <a:cubicBezTo>
                    <a:pt x="0" y="0"/>
                    <a:pt x="0" y="0"/>
                    <a:pt x="0" y="0"/>
                  </a:cubicBez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3" name="Freeform 106"/>
            <p:cNvSpPr/>
            <p:nvPr/>
          </p:nvSpPr>
          <p:spPr bwMode="auto">
            <a:xfrm>
              <a:off x="-4986338" y="5068888"/>
              <a:ext cx="266700" cy="431800"/>
            </a:xfrm>
            <a:custGeom>
              <a:avLst/>
              <a:gdLst>
                <a:gd name="T0" fmla="*/ 17 w 71"/>
                <a:gd name="T1" fmla="*/ 0 h 115"/>
                <a:gd name="T2" fmla="*/ 17 w 71"/>
                <a:gd name="T3" fmla="*/ 2 h 115"/>
                <a:gd name="T4" fmla="*/ 0 w 71"/>
                <a:gd name="T5" fmla="*/ 41 h 115"/>
                <a:gd name="T6" fmla="*/ 0 w 71"/>
                <a:gd name="T7" fmla="*/ 67 h 115"/>
                <a:gd name="T8" fmla="*/ 20 w 71"/>
                <a:gd name="T9" fmla="*/ 115 h 115"/>
                <a:gd name="T10" fmla="*/ 71 w 71"/>
                <a:gd name="T11" fmla="*/ 92 h 115"/>
                <a:gd name="T12" fmla="*/ 35 w 71"/>
                <a:gd name="T13" fmla="*/ 0 h 115"/>
                <a:gd name="T14" fmla="*/ 17 w 71"/>
                <a:gd name="T15" fmla="*/ 0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15">
                  <a:moveTo>
                    <a:pt x="17" y="0"/>
                  </a:moveTo>
                  <a:cubicBezTo>
                    <a:pt x="17" y="1"/>
                    <a:pt x="17" y="1"/>
                    <a:pt x="17" y="2"/>
                  </a:cubicBezTo>
                  <a:cubicBezTo>
                    <a:pt x="17" y="16"/>
                    <a:pt x="15" y="34"/>
                    <a:pt x="0" y="41"/>
                  </a:cubicBezTo>
                  <a:cubicBezTo>
                    <a:pt x="0" y="67"/>
                    <a:pt x="0" y="67"/>
                    <a:pt x="0" y="67"/>
                  </a:cubicBezTo>
                  <a:cubicBezTo>
                    <a:pt x="20" y="115"/>
                    <a:pt x="20" y="115"/>
                    <a:pt x="20" y="115"/>
                  </a:cubicBezTo>
                  <a:cubicBezTo>
                    <a:pt x="71" y="92"/>
                    <a:pt x="71" y="92"/>
                    <a:pt x="71" y="92"/>
                  </a:cubicBezTo>
                  <a:cubicBezTo>
                    <a:pt x="35" y="0"/>
                    <a:pt x="35" y="0"/>
                    <a:pt x="35" y="0"/>
                  </a:cubicBezTo>
                  <a:lnTo>
                    <a:pt x="1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4" name="Freeform 107"/>
            <p:cNvSpPr/>
            <p:nvPr/>
          </p:nvSpPr>
          <p:spPr bwMode="auto">
            <a:xfrm>
              <a:off x="-5132388" y="5019675"/>
              <a:ext cx="277813" cy="38100"/>
            </a:xfrm>
            <a:custGeom>
              <a:avLst/>
              <a:gdLst>
                <a:gd name="T0" fmla="*/ 175 w 175"/>
                <a:gd name="T1" fmla="*/ 0 h 24"/>
                <a:gd name="T2" fmla="*/ 0 w 175"/>
                <a:gd name="T3" fmla="*/ 0 h 24"/>
                <a:gd name="T4" fmla="*/ 0 w 175"/>
                <a:gd name="T5" fmla="*/ 24 h 24"/>
                <a:gd name="T6" fmla="*/ 83 w 175"/>
                <a:gd name="T7" fmla="*/ 24 h 24"/>
                <a:gd name="T8" fmla="*/ 92 w 175"/>
                <a:gd name="T9" fmla="*/ 24 h 24"/>
                <a:gd name="T10" fmla="*/ 175 w 175"/>
                <a:gd name="T11" fmla="*/ 24 h 24"/>
                <a:gd name="T12" fmla="*/ 175 w 17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75" h="24">
                  <a:moveTo>
                    <a:pt x="175" y="0"/>
                  </a:moveTo>
                  <a:lnTo>
                    <a:pt x="0" y="0"/>
                  </a:lnTo>
                  <a:lnTo>
                    <a:pt x="0" y="24"/>
                  </a:lnTo>
                  <a:lnTo>
                    <a:pt x="83" y="24"/>
                  </a:lnTo>
                  <a:lnTo>
                    <a:pt x="92" y="24"/>
                  </a:lnTo>
                  <a:lnTo>
                    <a:pt x="175" y="24"/>
                  </a:lnTo>
                  <a:lnTo>
                    <a:pt x="17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55" name="组合 154"/>
          <p:cNvGrpSpPr/>
          <p:nvPr/>
        </p:nvGrpSpPr>
        <p:grpSpPr>
          <a:xfrm>
            <a:off x="8110847" y="734537"/>
            <a:ext cx="3691057" cy="5412337"/>
            <a:chOff x="7013455" y="1445663"/>
            <a:chExt cx="3691057" cy="5412337"/>
          </a:xfrm>
          <a:solidFill>
            <a:schemeClr val="tx1">
              <a:lumMod val="50000"/>
              <a:lumOff val="50000"/>
            </a:schemeClr>
          </a:solidFill>
        </p:grpSpPr>
        <p:grpSp>
          <p:nvGrpSpPr>
            <p:cNvPr id="156" name="Group 615"/>
            <p:cNvGrpSpPr/>
            <p:nvPr/>
          </p:nvGrpSpPr>
          <p:grpSpPr>
            <a:xfrm>
              <a:off x="7234645" y="1527585"/>
              <a:ext cx="3469867" cy="5330415"/>
              <a:chOff x="-6699250" y="-300038"/>
              <a:chExt cx="6051550" cy="9296401"/>
            </a:xfrm>
            <a:grpFill/>
          </p:grpSpPr>
          <p:sp>
            <p:nvSpPr>
              <p:cNvPr id="219" name="Freeform 111"/>
              <p:cNvSpPr/>
              <p:nvPr/>
            </p:nvSpPr>
            <p:spPr bwMode="auto">
              <a:xfrm>
                <a:off x="-4589463" y="3746500"/>
                <a:ext cx="450850" cy="615950"/>
              </a:xfrm>
              <a:custGeom>
                <a:avLst/>
                <a:gdLst>
                  <a:gd name="T0" fmla="*/ 65 w 120"/>
                  <a:gd name="T1" fmla="*/ 31 h 164"/>
                  <a:gd name="T2" fmla="*/ 65 w 120"/>
                  <a:gd name="T3" fmla="*/ 31 h 164"/>
                  <a:gd name="T4" fmla="*/ 65 w 120"/>
                  <a:gd name="T5" fmla="*/ 131 h 164"/>
                  <a:gd name="T6" fmla="*/ 44 w 120"/>
                  <a:gd name="T7" fmla="*/ 153 h 164"/>
                  <a:gd name="T8" fmla="*/ 15 w 120"/>
                  <a:gd name="T9" fmla="*/ 137 h 164"/>
                  <a:gd name="T10" fmla="*/ 20 w 120"/>
                  <a:gd name="T11" fmla="*/ 137 h 164"/>
                  <a:gd name="T12" fmla="*/ 20 w 120"/>
                  <a:gd name="T13" fmla="*/ 129 h 164"/>
                  <a:gd name="T14" fmla="*/ 0 w 120"/>
                  <a:gd name="T15" fmla="*/ 129 h 164"/>
                  <a:gd name="T16" fmla="*/ 0 w 120"/>
                  <a:gd name="T17" fmla="*/ 137 h 164"/>
                  <a:gd name="T18" fmla="*/ 6 w 120"/>
                  <a:gd name="T19" fmla="*/ 137 h 164"/>
                  <a:gd name="T20" fmla="*/ 41 w 120"/>
                  <a:gd name="T21" fmla="*/ 163 h 164"/>
                  <a:gd name="T22" fmla="*/ 75 w 120"/>
                  <a:gd name="T23" fmla="*/ 129 h 164"/>
                  <a:gd name="T24" fmla="*/ 74 w 120"/>
                  <a:gd name="T25" fmla="*/ 31 h 164"/>
                  <a:gd name="T26" fmla="*/ 92 w 120"/>
                  <a:gd name="T27" fmla="*/ 10 h 164"/>
                  <a:gd name="T28" fmla="*/ 110 w 120"/>
                  <a:gd name="T29" fmla="*/ 32 h 164"/>
                  <a:gd name="T30" fmla="*/ 110 w 120"/>
                  <a:gd name="T31" fmla="*/ 142 h 164"/>
                  <a:gd name="T32" fmla="*/ 120 w 120"/>
                  <a:gd name="T33" fmla="*/ 142 h 164"/>
                  <a:gd name="T34" fmla="*/ 119 w 120"/>
                  <a:gd name="T35" fmla="*/ 30 h 164"/>
                  <a:gd name="T36" fmla="*/ 93 w 120"/>
                  <a:gd name="T37" fmla="*/ 1 h 164"/>
                  <a:gd name="T38" fmla="*/ 65 w 120"/>
                  <a:gd name="T39" fmla="*/ 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64">
                    <a:moveTo>
                      <a:pt x="65" y="31"/>
                    </a:moveTo>
                    <a:cubicBezTo>
                      <a:pt x="65" y="31"/>
                      <a:pt x="65" y="31"/>
                      <a:pt x="65" y="31"/>
                    </a:cubicBezTo>
                    <a:cubicBezTo>
                      <a:pt x="65" y="31"/>
                      <a:pt x="65" y="130"/>
                      <a:pt x="65" y="131"/>
                    </a:cubicBezTo>
                    <a:cubicBezTo>
                      <a:pt x="65" y="142"/>
                      <a:pt x="55" y="150"/>
                      <a:pt x="44" y="153"/>
                    </a:cubicBezTo>
                    <a:cubicBezTo>
                      <a:pt x="34" y="156"/>
                      <a:pt x="13" y="151"/>
                      <a:pt x="15" y="137"/>
                    </a:cubicBezTo>
                    <a:cubicBezTo>
                      <a:pt x="20" y="137"/>
                      <a:pt x="20" y="137"/>
                      <a:pt x="20" y="137"/>
                    </a:cubicBezTo>
                    <a:cubicBezTo>
                      <a:pt x="20" y="129"/>
                      <a:pt x="20" y="129"/>
                      <a:pt x="20" y="129"/>
                    </a:cubicBezTo>
                    <a:cubicBezTo>
                      <a:pt x="0" y="129"/>
                      <a:pt x="0" y="129"/>
                      <a:pt x="0" y="129"/>
                    </a:cubicBezTo>
                    <a:cubicBezTo>
                      <a:pt x="0" y="137"/>
                      <a:pt x="0" y="137"/>
                      <a:pt x="0" y="137"/>
                    </a:cubicBezTo>
                    <a:cubicBezTo>
                      <a:pt x="6" y="137"/>
                      <a:pt x="6" y="137"/>
                      <a:pt x="6" y="137"/>
                    </a:cubicBezTo>
                    <a:cubicBezTo>
                      <a:pt x="5" y="155"/>
                      <a:pt x="25" y="164"/>
                      <a:pt x="41" y="163"/>
                    </a:cubicBezTo>
                    <a:cubicBezTo>
                      <a:pt x="59" y="162"/>
                      <a:pt x="75" y="146"/>
                      <a:pt x="75" y="129"/>
                    </a:cubicBezTo>
                    <a:cubicBezTo>
                      <a:pt x="75" y="127"/>
                      <a:pt x="74" y="32"/>
                      <a:pt x="74" y="31"/>
                    </a:cubicBezTo>
                    <a:cubicBezTo>
                      <a:pt x="74" y="21"/>
                      <a:pt x="80" y="10"/>
                      <a:pt x="92" y="10"/>
                    </a:cubicBezTo>
                    <a:cubicBezTo>
                      <a:pt x="104" y="10"/>
                      <a:pt x="110" y="21"/>
                      <a:pt x="110" y="32"/>
                    </a:cubicBezTo>
                    <a:cubicBezTo>
                      <a:pt x="110" y="33"/>
                      <a:pt x="110" y="142"/>
                      <a:pt x="110" y="142"/>
                    </a:cubicBezTo>
                    <a:cubicBezTo>
                      <a:pt x="110" y="148"/>
                      <a:pt x="120" y="148"/>
                      <a:pt x="120" y="142"/>
                    </a:cubicBezTo>
                    <a:cubicBezTo>
                      <a:pt x="120" y="142"/>
                      <a:pt x="120" y="31"/>
                      <a:pt x="119" y="30"/>
                    </a:cubicBezTo>
                    <a:cubicBezTo>
                      <a:pt x="119" y="15"/>
                      <a:pt x="108" y="2"/>
                      <a:pt x="93" y="1"/>
                    </a:cubicBezTo>
                    <a:cubicBezTo>
                      <a:pt x="76" y="0"/>
                      <a:pt x="65" y="15"/>
                      <a:pt x="6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0" name="Freeform 112"/>
              <p:cNvSpPr/>
              <p:nvPr/>
            </p:nvSpPr>
            <p:spPr bwMode="auto">
              <a:xfrm>
                <a:off x="-4645025" y="3894137"/>
                <a:ext cx="187325" cy="319088"/>
              </a:xfrm>
              <a:custGeom>
                <a:avLst/>
                <a:gdLst>
                  <a:gd name="T0" fmla="*/ 15 w 50"/>
                  <a:gd name="T1" fmla="*/ 85 h 85"/>
                  <a:gd name="T2" fmla="*/ 35 w 50"/>
                  <a:gd name="T3" fmla="*/ 85 h 85"/>
                  <a:gd name="T4" fmla="*/ 41 w 50"/>
                  <a:gd name="T5" fmla="*/ 85 h 85"/>
                  <a:gd name="T6" fmla="*/ 50 w 50"/>
                  <a:gd name="T7" fmla="*/ 0 h 85"/>
                  <a:gd name="T8" fmla="*/ 25 w 50"/>
                  <a:gd name="T9" fmla="*/ 7 h 85"/>
                  <a:gd name="T10" fmla="*/ 0 w 50"/>
                  <a:gd name="T11" fmla="*/ 0 h 85"/>
                  <a:gd name="T12" fmla="*/ 8 w 50"/>
                  <a:gd name="T13" fmla="*/ 85 h 85"/>
                  <a:gd name="T14" fmla="*/ 15 w 50"/>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85">
                    <a:moveTo>
                      <a:pt x="15" y="85"/>
                    </a:moveTo>
                    <a:cubicBezTo>
                      <a:pt x="35" y="85"/>
                      <a:pt x="35" y="85"/>
                      <a:pt x="35" y="85"/>
                    </a:cubicBezTo>
                    <a:cubicBezTo>
                      <a:pt x="41" y="85"/>
                      <a:pt x="41" y="85"/>
                      <a:pt x="41" y="85"/>
                    </a:cubicBezTo>
                    <a:cubicBezTo>
                      <a:pt x="50" y="0"/>
                      <a:pt x="50" y="0"/>
                      <a:pt x="50" y="0"/>
                    </a:cubicBezTo>
                    <a:cubicBezTo>
                      <a:pt x="43" y="4"/>
                      <a:pt x="34" y="7"/>
                      <a:pt x="25" y="7"/>
                    </a:cubicBezTo>
                    <a:cubicBezTo>
                      <a:pt x="16" y="7"/>
                      <a:pt x="7" y="4"/>
                      <a:pt x="0" y="0"/>
                    </a:cubicBezTo>
                    <a:cubicBezTo>
                      <a:pt x="8" y="85"/>
                      <a:pt x="8" y="85"/>
                      <a:pt x="8" y="85"/>
                    </a:cubicBezTo>
                    <a:lnTo>
                      <a:pt x="15"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1" name="Freeform 113"/>
              <p:cNvSpPr/>
              <p:nvPr/>
            </p:nvSpPr>
            <p:spPr bwMode="auto">
              <a:xfrm>
                <a:off x="-4672013" y="3690937"/>
                <a:ext cx="236538" cy="209550"/>
              </a:xfrm>
              <a:custGeom>
                <a:avLst/>
                <a:gdLst>
                  <a:gd name="T0" fmla="*/ 0 w 63"/>
                  <a:gd name="T1" fmla="*/ 32 h 56"/>
                  <a:gd name="T2" fmla="*/ 3 w 63"/>
                  <a:gd name="T3" fmla="*/ 44 h 56"/>
                  <a:gd name="T4" fmla="*/ 5 w 63"/>
                  <a:gd name="T5" fmla="*/ 46 h 56"/>
                  <a:gd name="T6" fmla="*/ 7 w 63"/>
                  <a:gd name="T7" fmla="*/ 48 h 56"/>
                  <a:gd name="T8" fmla="*/ 7 w 63"/>
                  <a:gd name="T9" fmla="*/ 48 h 56"/>
                  <a:gd name="T10" fmla="*/ 7 w 63"/>
                  <a:gd name="T11" fmla="*/ 49 h 56"/>
                  <a:gd name="T12" fmla="*/ 31 w 63"/>
                  <a:gd name="T13" fmla="*/ 56 h 56"/>
                  <a:gd name="T14" fmla="*/ 32 w 63"/>
                  <a:gd name="T15" fmla="*/ 56 h 56"/>
                  <a:gd name="T16" fmla="*/ 32 w 63"/>
                  <a:gd name="T17" fmla="*/ 56 h 56"/>
                  <a:gd name="T18" fmla="*/ 56 w 63"/>
                  <a:gd name="T19" fmla="*/ 49 h 56"/>
                  <a:gd name="T20" fmla="*/ 57 w 63"/>
                  <a:gd name="T21" fmla="*/ 48 h 56"/>
                  <a:gd name="T22" fmla="*/ 57 w 63"/>
                  <a:gd name="T23" fmla="*/ 48 h 56"/>
                  <a:gd name="T24" fmla="*/ 59 w 63"/>
                  <a:gd name="T25" fmla="*/ 46 h 56"/>
                  <a:gd name="T26" fmla="*/ 60 w 63"/>
                  <a:gd name="T27" fmla="*/ 44 h 56"/>
                  <a:gd name="T28" fmla="*/ 63 w 63"/>
                  <a:gd name="T29" fmla="*/ 32 h 56"/>
                  <a:gd name="T30" fmla="*/ 32 w 63"/>
                  <a:gd name="T31" fmla="*/ 0 h 56"/>
                  <a:gd name="T32" fmla="*/ 0 w 63"/>
                  <a:gd name="T33" fmla="*/ 3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 h="56">
                    <a:moveTo>
                      <a:pt x="0" y="32"/>
                    </a:moveTo>
                    <a:cubicBezTo>
                      <a:pt x="0" y="36"/>
                      <a:pt x="1" y="40"/>
                      <a:pt x="3" y="44"/>
                    </a:cubicBezTo>
                    <a:cubicBezTo>
                      <a:pt x="4" y="45"/>
                      <a:pt x="4" y="45"/>
                      <a:pt x="5" y="46"/>
                    </a:cubicBezTo>
                    <a:cubicBezTo>
                      <a:pt x="6" y="47"/>
                      <a:pt x="6" y="48"/>
                      <a:pt x="7" y="48"/>
                    </a:cubicBezTo>
                    <a:cubicBezTo>
                      <a:pt x="7" y="48"/>
                      <a:pt x="7" y="48"/>
                      <a:pt x="7" y="48"/>
                    </a:cubicBezTo>
                    <a:cubicBezTo>
                      <a:pt x="7" y="48"/>
                      <a:pt x="7" y="49"/>
                      <a:pt x="7" y="49"/>
                    </a:cubicBezTo>
                    <a:cubicBezTo>
                      <a:pt x="14" y="53"/>
                      <a:pt x="22" y="56"/>
                      <a:pt x="31" y="56"/>
                    </a:cubicBezTo>
                    <a:cubicBezTo>
                      <a:pt x="32" y="56"/>
                      <a:pt x="32" y="56"/>
                      <a:pt x="32" y="56"/>
                    </a:cubicBezTo>
                    <a:cubicBezTo>
                      <a:pt x="32" y="56"/>
                      <a:pt x="32" y="56"/>
                      <a:pt x="32" y="56"/>
                    </a:cubicBezTo>
                    <a:cubicBezTo>
                      <a:pt x="41" y="56"/>
                      <a:pt x="50" y="53"/>
                      <a:pt x="56" y="49"/>
                    </a:cubicBezTo>
                    <a:cubicBezTo>
                      <a:pt x="57" y="49"/>
                      <a:pt x="57" y="48"/>
                      <a:pt x="57" y="48"/>
                    </a:cubicBezTo>
                    <a:cubicBezTo>
                      <a:pt x="57" y="48"/>
                      <a:pt x="57" y="48"/>
                      <a:pt x="57" y="48"/>
                    </a:cubicBezTo>
                    <a:cubicBezTo>
                      <a:pt x="58" y="48"/>
                      <a:pt x="58" y="47"/>
                      <a:pt x="59" y="46"/>
                    </a:cubicBezTo>
                    <a:cubicBezTo>
                      <a:pt x="59" y="45"/>
                      <a:pt x="60" y="45"/>
                      <a:pt x="60" y="44"/>
                    </a:cubicBezTo>
                    <a:cubicBezTo>
                      <a:pt x="62" y="40"/>
                      <a:pt x="63" y="36"/>
                      <a:pt x="63" y="32"/>
                    </a:cubicBezTo>
                    <a:cubicBezTo>
                      <a:pt x="63" y="14"/>
                      <a:pt x="49" y="0"/>
                      <a:pt x="32" y="0"/>
                    </a:cubicBezTo>
                    <a:cubicBezTo>
                      <a:pt x="15" y="0"/>
                      <a:pt x="0" y="14"/>
                      <a:pt x="0"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2" name="Freeform 114"/>
              <p:cNvSpPr>
                <a:spLocks noEditPoints="1"/>
              </p:cNvSpPr>
              <p:nvPr/>
            </p:nvSpPr>
            <p:spPr bwMode="auto">
              <a:xfrm>
                <a:off x="-5145088" y="806450"/>
                <a:ext cx="442913" cy="500063"/>
              </a:xfrm>
              <a:custGeom>
                <a:avLst/>
                <a:gdLst>
                  <a:gd name="T0" fmla="*/ 260 w 279"/>
                  <a:gd name="T1" fmla="*/ 315 h 315"/>
                  <a:gd name="T2" fmla="*/ 260 w 279"/>
                  <a:gd name="T3" fmla="*/ 0 h 315"/>
                  <a:gd name="T4" fmla="*/ 244 w 279"/>
                  <a:gd name="T5" fmla="*/ 36 h 315"/>
                  <a:gd name="T6" fmla="*/ 244 w 279"/>
                  <a:gd name="T7" fmla="*/ 64 h 315"/>
                  <a:gd name="T8" fmla="*/ 260 w 279"/>
                  <a:gd name="T9" fmla="*/ 119 h 315"/>
                  <a:gd name="T10" fmla="*/ 260 w 279"/>
                  <a:gd name="T11" fmla="*/ 142 h 315"/>
                  <a:gd name="T12" fmla="*/ 244 w 279"/>
                  <a:gd name="T13" fmla="*/ 197 h 315"/>
                  <a:gd name="T14" fmla="*/ 244 w 279"/>
                  <a:gd name="T15" fmla="*/ 225 h 315"/>
                  <a:gd name="T16" fmla="*/ 260 w 279"/>
                  <a:gd name="T17" fmla="*/ 279 h 315"/>
                  <a:gd name="T18" fmla="*/ 140 w 279"/>
                  <a:gd name="T19" fmla="*/ 230 h 315"/>
                  <a:gd name="T20" fmla="*/ 227 w 279"/>
                  <a:gd name="T21" fmla="*/ 315 h 315"/>
                  <a:gd name="T22" fmla="*/ 244 w 279"/>
                  <a:gd name="T23" fmla="*/ 279 h 315"/>
                  <a:gd name="T24" fmla="*/ 227 w 279"/>
                  <a:gd name="T25" fmla="*/ 249 h 315"/>
                  <a:gd name="T26" fmla="*/ 227 w 279"/>
                  <a:gd name="T27" fmla="*/ 225 h 315"/>
                  <a:gd name="T28" fmla="*/ 244 w 279"/>
                  <a:gd name="T29" fmla="*/ 197 h 315"/>
                  <a:gd name="T30" fmla="*/ 227 w 279"/>
                  <a:gd name="T31" fmla="*/ 142 h 315"/>
                  <a:gd name="T32" fmla="*/ 244 w 279"/>
                  <a:gd name="T33" fmla="*/ 119 h 315"/>
                  <a:gd name="T34" fmla="*/ 227 w 279"/>
                  <a:gd name="T35" fmla="*/ 88 h 315"/>
                  <a:gd name="T36" fmla="*/ 227 w 279"/>
                  <a:gd name="T37" fmla="*/ 64 h 315"/>
                  <a:gd name="T38" fmla="*/ 244 w 279"/>
                  <a:gd name="T39" fmla="*/ 36 h 315"/>
                  <a:gd name="T40" fmla="*/ 227 w 279"/>
                  <a:gd name="T41" fmla="*/ 0 h 315"/>
                  <a:gd name="T42" fmla="*/ 140 w 279"/>
                  <a:gd name="T43" fmla="*/ 83 h 315"/>
                  <a:gd name="T44" fmla="*/ 206 w 279"/>
                  <a:gd name="T45" fmla="*/ 114 h 315"/>
                  <a:gd name="T46" fmla="*/ 140 w 279"/>
                  <a:gd name="T47" fmla="*/ 230 h 315"/>
                  <a:gd name="T48" fmla="*/ 36 w 279"/>
                  <a:gd name="T49" fmla="*/ 12 h 315"/>
                  <a:gd name="T50" fmla="*/ 52 w 279"/>
                  <a:gd name="T51" fmla="*/ 64 h 315"/>
                  <a:gd name="T52" fmla="*/ 36 w 279"/>
                  <a:gd name="T53" fmla="*/ 88 h 315"/>
                  <a:gd name="T54" fmla="*/ 52 w 279"/>
                  <a:gd name="T55" fmla="*/ 119 h 315"/>
                  <a:gd name="T56" fmla="*/ 52 w 279"/>
                  <a:gd name="T57" fmla="*/ 142 h 315"/>
                  <a:gd name="T58" fmla="*/ 36 w 279"/>
                  <a:gd name="T59" fmla="*/ 171 h 315"/>
                  <a:gd name="T60" fmla="*/ 52 w 279"/>
                  <a:gd name="T61" fmla="*/ 225 h 315"/>
                  <a:gd name="T62" fmla="*/ 36 w 279"/>
                  <a:gd name="T63" fmla="*/ 249 h 315"/>
                  <a:gd name="T64" fmla="*/ 52 w 279"/>
                  <a:gd name="T65" fmla="*/ 279 h 315"/>
                  <a:gd name="T66" fmla="*/ 52 w 279"/>
                  <a:gd name="T67" fmla="*/ 303 h 315"/>
                  <a:gd name="T68" fmla="*/ 74 w 279"/>
                  <a:gd name="T69" fmla="*/ 230 h 315"/>
                  <a:gd name="T70" fmla="*/ 74 w 279"/>
                  <a:gd name="T71" fmla="*/ 199 h 315"/>
                  <a:gd name="T72" fmla="*/ 140 w 279"/>
                  <a:gd name="T73" fmla="*/ 83 h 315"/>
                  <a:gd name="T74" fmla="*/ 52 w 279"/>
                  <a:gd name="T75" fmla="*/ 0 h 315"/>
                  <a:gd name="T76" fmla="*/ 21 w 279"/>
                  <a:gd name="T77" fmla="*/ 0 h 315"/>
                  <a:gd name="T78" fmla="*/ 21 w 279"/>
                  <a:gd name="T79" fmla="*/ 315 h 315"/>
                  <a:gd name="T80" fmla="*/ 36 w 279"/>
                  <a:gd name="T81" fmla="*/ 279 h 315"/>
                  <a:gd name="T82" fmla="*/ 36 w 279"/>
                  <a:gd name="T83" fmla="*/ 249 h 315"/>
                  <a:gd name="T84" fmla="*/ 21 w 279"/>
                  <a:gd name="T85" fmla="*/ 197 h 315"/>
                  <a:gd name="T86" fmla="*/ 21 w 279"/>
                  <a:gd name="T87" fmla="*/ 171 h 315"/>
                  <a:gd name="T88" fmla="*/ 36 w 279"/>
                  <a:gd name="T89" fmla="*/ 119 h 315"/>
                  <a:gd name="T90" fmla="*/ 36 w 279"/>
                  <a:gd name="T91" fmla="*/ 88 h 315"/>
                  <a:gd name="T92" fmla="*/ 21 w 279"/>
                  <a:gd name="T93" fmla="*/ 36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9" h="315">
                    <a:moveTo>
                      <a:pt x="244" y="303"/>
                    </a:moveTo>
                    <a:lnTo>
                      <a:pt x="260" y="303"/>
                    </a:lnTo>
                    <a:lnTo>
                      <a:pt x="260" y="315"/>
                    </a:lnTo>
                    <a:lnTo>
                      <a:pt x="279" y="315"/>
                    </a:lnTo>
                    <a:lnTo>
                      <a:pt x="279" y="0"/>
                    </a:lnTo>
                    <a:lnTo>
                      <a:pt x="260" y="0"/>
                    </a:lnTo>
                    <a:lnTo>
                      <a:pt x="260" y="12"/>
                    </a:lnTo>
                    <a:lnTo>
                      <a:pt x="244" y="12"/>
                    </a:lnTo>
                    <a:lnTo>
                      <a:pt x="244" y="36"/>
                    </a:lnTo>
                    <a:lnTo>
                      <a:pt x="260" y="36"/>
                    </a:lnTo>
                    <a:lnTo>
                      <a:pt x="260" y="64"/>
                    </a:lnTo>
                    <a:lnTo>
                      <a:pt x="244" y="64"/>
                    </a:lnTo>
                    <a:lnTo>
                      <a:pt x="244" y="88"/>
                    </a:lnTo>
                    <a:lnTo>
                      <a:pt x="260" y="88"/>
                    </a:lnTo>
                    <a:lnTo>
                      <a:pt x="260" y="119"/>
                    </a:lnTo>
                    <a:lnTo>
                      <a:pt x="244" y="119"/>
                    </a:lnTo>
                    <a:lnTo>
                      <a:pt x="244" y="142"/>
                    </a:lnTo>
                    <a:lnTo>
                      <a:pt x="260" y="142"/>
                    </a:lnTo>
                    <a:lnTo>
                      <a:pt x="260" y="171"/>
                    </a:lnTo>
                    <a:lnTo>
                      <a:pt x="244" y="171"/>
                    </a:lnTo>
                    <a:lnTo>
                      <a:pt x="244" y="197"/>
                    </a:lnTo>
                    <a:lnTo>
                      <a:pt x="260" y="197"/>
                    </a:lnTo>
                    <a:lnTo>
                      <a:pt x="260" y="225"/>
                    </a:lnTo>
                    <a:lnTo>
                      <a:pt x="244" y="225"/>
                    </a:lnTo>
                    <a:lnTo>
                      <a:pt x="244" y="249"/>
                    </a:lnTo>
                    <a:lnTo>
                      <a:pt x="260" y="249"/>
                    </a:lnTo>
                    <a:lnTo>
                      <a:pt x="260" y="279"/>
                    </a:lnTo>
                    <a:lnTo>
                      <a:pt x="244" y="279"/>
                    </a:lnTo>
                    <a:lnTo>
                      <a:pt x="244" y="303"/>
                    </a:lnTo>
                    <a:close/>
                    <a:moveTo>
                      <a:pt x="140" y="230"/>
                    </a:moveTo>
                    <a:lnTo>
                      <a:pt x="206" y="230"/>
                    </a:lnTo>
                    <a:lnTo>
                      <a:pt x="206" y="315"/>
                    </a:lnTo>
                    <a:lnTo>
                      <a:pt x="227" y="315"/>
                    </a:lnTo>
                    <a:lnTo>
                      <a:pt x="227" y="303"/>
                    </a:lnTo>
                    <a:lnTo>
                      <a:pt x="244" y="303"/>
                    </a:lnTo>
                    <a:lnTo>
                      <a:pt x="244" y="279"/>
                    </a:lnTo>
                    <a:lnTo>
                      <a:pt x="227" y="279"/>
                    </a:lnTo>
                    <a:lnTo>
                      <a:pt x="227" y="249"/>
                    </a:lnTo>
                    <a:lnTo>
                      <a:pt x="227" y="249"/>
                    </a:lnTo>
                    <a:lnTo>
                      <a:pt x="244" y="249"/>
                    </a:lnTo>
                    <a:lnTo>
                      <a:pt x="244" y="225"/>
                    </a:lnTo>
                    <a:lnTo>
                      <a:pt x="227" y="225"/>
                    </a:lnTo>
                    <a:lnTo>
                      <a:pt x="227" y="197"/>
                    </a:lnTo>
                    <a:lnTo>
                      <a:pt x="227" y="197"/>
                    </a:lnTo>
                    <a:lnTo>
                      <a:pt x="244" y="197"/>
                    </a:lnTo>
                    <a:lnTo>
                      <a:pt x="244" y="171"/>
                    </a:lnTo>
                    <a:lnTo>
                      <a:pt x="227" y="171"/>
                    </a:lnTo>
                    <a:lnTo>
                      <a:pt x="227" y="142"/>
                    </a:lnTo>
                    <a:lnTo>
                      <a:pt x="227" y="142"/>
                    </a:lnTo>
                    <a:lnTo>
                      <a:pt x="244" y="142"/>
                    </a:lnTo>
                    <a:lnTo>
                      <a:pt x="244" y="119"/>
                    </a:lnTo>
                    <a:lnTo>
                      <a:pt x="227" y="119"/>
                    </a:lnTo>
                    <a:lnTo>
                      <a:pt x="227" y="88"/>
                    </a:lnTo>
                    <a:lnTo>
                      <a:pt x="227" y="88"/>
                    </a:lnTo>
                    <a:lnTo>
                      <a:pt x="244" y="88"/>
                    </a:lnTo>
                    <a:lnTo>
                      <a:pt x="244" y="64"/>
                    </a:lnTo>
                    <a:lnTo>
                      <a:pt x="227" y="64"/>
                    </a:lnTo>
                    <a:lnTo>
                      <a:pt x="227" y="36"/>
                    </a:lnTo>
                    <a:lnTo>
                      <a:pt x="227" y="36"/>
                    </a:lnTo>
                    <a:lnTo>
                      <a:pt x="244" y="36"/>
                    </a:lnTo>
                    <a:lnTo>
                      <a:pt x="244" y="12"/>
                    </a:lnTo>
                    <a:lnTo>
                      <a:pt x="227" y="12"/>
                    </a:lnTo>
                    <a:lnTo>
                      <a:pt x="227" y="0"/>
                    </a:lnTo>
                    <a:lnTo>
                      <a:pt x="206" y="0"/>
                    </a:lnTo>
                    <a:lnTo>
                      <a:pt x="206" y="83"/>
                    </a:lnTo>
                    <a:lnTo>
                      <a:pt x="140" y="83"/>
                    </a:lnTo>
                    <a:lnTo>
                      <a:pt x="140" y="114"/>
                    </a:lnTo>
                    <a:lnTo>
                      <a:pt x="206" y="114"/>
                    </a:lnTo>
                    <a:lnTo>
                      <a:pt x="206" y="114"/>
                    </a:lnTo>
                    <a:lnTo>
                      <a:pt x="206" y="199"/>
                    </a:lnTo>
                    <a:lnTo>
                      <a:pt x="140" y="199"/>
                    </a:lnTo>
                    <a:lnTo>
                      <a:pt x="140" y="230"/>
                    </a:lnTo>
                    <a:close/>
                    <a:moveTo>
                      <a:pt x="52" y="0"/>
                    </a:moveTo>
                    <a:lnTo>
                      <a:pt x="52" y="12"/>
                    </a:lnTo>
                    <a:lnTo>
                      <a:pt x="36" y="12"/>
                    </a:lnTo>
                    <a:lnTo>
                      <a:pt x="36" y="36"/>
                    </a:lnTo>
                    <a:lnTo>
                      <a:pt x="52" y="36"/>
                    </a:lnTo>
                    <a:lnTo>
                      <a:pt x="52" y="64"/>
                    </a:lnTo>
                    <a:lnTo>
                      <a:pt x="52" y="64"/>
                    </a:lnTo>
                    <a:lnTo>
                      <a:pt x="36" y="64"/>
                    </a:lnTo>
                    <a:lnTo>
                      <a:pt x="36" y="88"/>
                    </a:lnTo>
                    <a:lnTo>
                      <a:pt x="52" y="88"/>
                    </a:lnTo>
                    <a:lnTo>
                      <a:pt x="52" y="119"/>
                    </a:lnTo>
                    <a:lnTo>
                      <a:pt x="52" y="119"/>
                    </a:lnTo>
                    <a:lnTo>
                      <a:pt x="36" y="119"/>
                    </a:lnTo>
                    <a:lnTo>
                      <a:pt x="36" y="142"/>
                    </a:lnTo>
                    <a:lnTo>
                      <a:pt x="52" y="142"/>
                    </a:lnTo>
                    <a:lnTo>
                      <a:pt x="52" y="171"/>
                    </a:lnTo>
                    <a:lnTo>
                      <a:pt x="52" y="171"/>
                    </a:lnTo>
                    <a:lnTo>
                      <a:pt x="36" y="171"/>
                    </a:lnTo>
                    <a:lnTo>
                      <a:pt x="36" y="197"/>
                    </a:lnTo>
                    <a:lnTo>
                      <a:pt x="52" y="197"/>
                    </a:lnTo>
                    <a:lnTo>
                      <a:pt x="52" y="225"/>
                    </a:lnTo>
                    <a:lnTo>
                      <a:pt x="52" y="225"/>
                    </a:lnTo>
                    <a:lnTo>
                      <a:pt x="36" y="225"/>
                    </a:lnTo>
                    <a:lnTo>
                      <a:pt x="36" y="249"/>
                    </a:lnTo>
                    <a:lnTo>
                      <a:pt x="52" y="249"/>
                    </a:lnTo>
                    <a:lnTo>
                      <a:pt x="52" y="279"/>
                    </a:lnTo>
                    <a:lnTo>
                      <a:pt x="52" y="279"/>
                    </a:lnTo>
                    <a:lnTo>
                      <a:pt x="36" y="279"/>
                    </a:lnTo>
                    <a:lnTo>
                      <a:pt x="36" y="303"/>
                    </a:lnTo>
                    <a:lnTo>
                      <a:pt x="52" y="303"/>
                    </a:lnTo>
                    <a:lnTo>
                      <a:pt x="52" y="315"/>
                    </a:lnTo>
                    <a:lnTo>
                      <a:pt x="74" y="315"/>
                    </a:lnTo>
                    <a:lnTo>
                      <a:pt x="74" y="230"/>
                    </a:lnTo>
                    <a:lnTo>
                      <a:pt x="140" y="230"/>
                    </a:lnTo>
                    <a:lnTo>
                      <a:pt x="140" y="199"/>
                    </a:lnTo>
                    <a:lnTo>
                      <a:pt x="74" y="199"/>
                    </a:lnTo>
                    <a:lnTo>
                      <a:pt x="74" y="114"/>
                    </a:lnTo>
                    <a:lnTo>
                      <a:pt x="140" y="114"/>
                    </a:lnTo>
                    <a:lnTo>
                      <a:pt x="140" y="83"/>
                    </a:lnTo>
                    <a:lnTo>
                      <a:pt x="74" y="83"/>
                    </a:lnTo>
                    <a:lnTo>
                      <a:pt x="74" y="0"/>
                    </a:lnTo>
                    <a:lnTo>
                      <a:pt x="52" y="0"/>
                    </a:lnTo>
                    <a:close/>
                    <a:moveTo>
                      <a:pt x="36" y="12"/>
                    </a:moveTo>
                    <a:lnTo>
                      <a:pt x="21" y="12"/>
                    </a:lnTo>
                    <a:lnTo>
                      <a:pt x="21" y="0"/>
                    </a:lnTo>
                    <a:lnTo>
                      <a:pt x="0" y="0"/>
                    </a:lnTo>
                    <a:lnTo>
                      <a:pt x="0" y="315"/>
                    </a:lnTo>
                    <a:lnTo>
                      <a:pt x="21" y="315"/>
                    </a:lnTo>
                    <a:lnTo>
                      <a:pt x="21" y="303"/>
                    </a:lnTo>
                    <a:lnTo>
                      <a:pt x="36" y="303"/>
                    </a:lnTo>
                    <a:lnTo>
                      <a:pt x="36" y="279"/>
                    </a:lnTo>
                    <a:lnTo>
                      <a:pt x="21" y="279"/>
                    </a:lnTo>
                    <a:lnTo>
                      <a:pt x="21" y="249"/>
                    </a:lnTo>
                    <a:lnTo>
                      <a:pt x="36" y="249"/>
                    </a:lnTo>
                    <a:lnTo>
                      <a:pt x="36" y="225"/>
                    </a:lnTo>
                    <a:lnTo>
                      <a:pt x="21" y="225"/>
                    </a:lnTo>
                    <a:lnTo>
                      <a:pt x="21" y="197"/>
                    </a:lnTo>
                    <a:lnTo>
                      <a:pt x="36" y="197"/>
                    </a:lnTo>
                    <a:lnTo>
                      <a:pt x="36" y="171"/>
                    </a:lnTo>
                    <a:lnTo>
                      <a:pt x="21" y="171"/>
                    </a:lnTo>
                    <a:lnTo>
                      <a:pt x="21" y="142"/>
                    </a:lnTo>
                    <a:lnTo>
                      <a:pt x="36" y="142"/>
                    </a:lnTo>
                    <a:lnTo>
                      <a:pt x="36" y="119"/>
                    </a:lnTo>
                    <a:lnTo>
                      <a:pt x="21" y="119"/>
                    </a:lnTo>
                    <a:lnTo>
                      <a:pt x="21" y="88"/>
                    </a:lnTo>
                    <a:lnTo>
                      <a:pt x="36" y="88"/>
                    </a:lnTo>
                    <a:lnTo>
                      <a:pt x="36" y="64"/>
                    </a:lnTo>
                    <a:lnTo>
                      <a:pt x="21" y="64"/>
                    </a:lnTo>
                    <a:lnTo>
                      <a:pt x="21" y="36"/>
                    </a:lnTo>
                    <a:lnTo>
                      <a:pt x="36" y="36"/>
                    </a:ln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3" name="Freeform 115"/>
              <p:cNvSpPr/>
              <p:nvPr/>
            </p:nvSpPr>
            <p:spPr bwMode="auto">
              <a:xfrm>
                <a:off x="-968375" y="8429625"/>
                <a:ext cx="101600" cy="127000"/>
              </a:xfrm>
              <a:custGeom>
                <a:avLst/>
                <a:gdLst>
                  <a:gd name="T0" fmla="*/ 64 w 64"/>
                  <a:gd name="T1" fmla="*/ 0 h 80"/>
                  <a:gd name="T2" fmla="*/ 0 w 64"/>
                  <a:gd name="T3" fmla="*/ 0 h 80"/>
                  <a:gd name="T4" fmla="*/ 0 w 64"/>
                  <a:gd name="T5" fmla="*/ 28 h 80"/>
                  <a:gd name="T6" fmla="*/ 64 w 64"/>
                  <a:gd name="T7" fmla="*/ 80 h 80"/>
                  <a:gd name="T8" fmla="*/ 64 w 64"/>
                  <a:gd name="T9" fmla="*/ 0 h 80"/>
                </a:gdLst>
                <a:ahLst/>
                <a:cxnLst>
                  <a:cxn ang="0">
                    <a:pos x="T0" y="T1"/>
                  </a:cxn>
                  <a:cxn ang="0">
                    <a:pos x="T2" y="T3"/>
                  </a:cxn>
                  <a:cxn ang="0">
                    <a:pos x="T4" y="T5"/>
                  </a:cxn>
                  <a:cxn ang="0">
                    <a:pos x="T6" y="T7"/>
                  </a:cxn>
                  <a:cxn ang="0">
                    <a:pos x="T8" y="T9"/>
                  </a:cxn>
                </a:cxnLst>
                <a:rect l="0" t="0" r="r" b="b"/>
                <a:pathLst>
                  <a:path w="64" h="80">
                    <a:moveTo>
                      <a:pt x="64" y="0"/>
                    </a:moveTo>
                    <a:lnTo>
                      <a:pt x="0" y="0"/>
                    </a:lnTo>
                    <a:lnTo>
                      <a:pt x="0" y="28"/>
                    </a:lnTo>
                    <a:lnTo>
                      <a:pt x="64" y="80"/>
                    </a:lnTo>
                    <a:lnTo>
                      <a:pt x="6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4" name="Freeform 116"/>
              <p:cNvSpPr/>
              <p:nvPr/>
            </p:nvSpPr>
            <p:spPr bwMode="auto">
              <a:xfrm>
                <a:off x="-1282700" y="8537575"/>
                <a:ext cx="415925" cy="406400"/>
              </a:xfrm>
              <a:custGeom>
                <a:avLst/>
                <a:gdLst>
                  <a:gd name="T0" fmla="*/ 262 w 262"/>
                  <a:gd name="T1" fmla="*/ 135 h 256"/>
                  <a:gd name="T2" fmla="*/ 262 w 262"/>
                  <a:gd name="T3" fmla="*/ 107 h 256"/>
                  <a:gd name="T4" fmla="*/ 198 w 262"/>
                  <a:gd name="T5" fmla="*/ 55 h 256"/>
                  <a:gd name="T6" fmla="*/ 130 w 262"/>
                  <a:gd name="T7" fmla="*/ 0 h 256"/>
                  <a:gd name="T8" fmla="*/ 0 w 262"/>
                  <a:gd name="T9" fmla="*/ 107 h 256"/>
                  <a:gd name="T10" fmla="*/ 0 w 262"/>
                  <a:gd name="T11" fmla="*/ 256 h 256"/>
                  <a:gd name="T12" fmla="*/ 83 w 262"/>
                  <a:gd name="T13" fmla="*/ 256 h 256"/>
                  <a:gd name="T14" fmla="*/ 83 w 262"/>
                  <a:gd name="T15" fmla="*/ 109 h 256"/>
                  <a:gd name="T16" fmla="*/ 180 w 262"/>
                  <a:gd name="T17" fmla="*/ 109 h 256"/>
                  <a:gd name="T18" fmla="*/ 180 w 262"/>
                  <a:gd name="T19" fmla="*/ 256 h 256"/>
                  <a:gd name="T20" fmla="*/ 262 w 262"/>
                  <a:gd name="T21" fmla="*/ 256 h 256"/>
                  <a:gd name="T22" fmla="*/ 262 w 262"/>
                  <a:gd name="T23" fmla="*/ 13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2" h="256">
                    <a:moveTo>
                      <a:pt x="262" y="135"/>
                    </a:moveTo>
                    <a:lnTo>
                      <a:pt x="262" y="107"/>
                    </a:lnTo>
                    <a:lnTo>
                      <a:pt x="198" y="55"/>
                    </a:lnTo>
                    <a:lnTo>
                      <a:pt x="130" y="0"/>
                    </a:lnTo>
                    <a:lnTo>
                      <a:pt x="0" y="107"/>
                    </a:lnTo>
                    <a:lnTo>
                      <a:pt x="0" y="256"/>
                    </a:lnTo>
                    <a:lnTo>
                      <a:pt x="83" y="256"/>
                    </a:lnTo>
                    <a:lnTo>
                      <a:pt x="83" y="109"/>
                    </a:lnTo>
                    <a:lnTo>
                      <a:pt x="180" y="109"/>
                    </a:lnTo>
                    <a:lnTo>
                      <a:pt x="180" y="256"/>
                    </a:lnTo>
                    <a:lnTo>
                      <a:pt x="262" y="256"/>
                    </a:lnTo>
                    <a:lnTo>
                      <a:pt x="262" y="1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5" name="Freeform 117"/>
              <p:cNvSpPr/>
              <p:nvPr/>
            </p:nvSpPr>
            <p:spPr bwMode="auto">
              <a:xfrm>
                <a:off x="-1384300" y="8407400"/>
                <a:ext cx="619125" cy="319088"/>
              </a:xfrm>
              <a:custGeom>
                <a:avLst/>
                <a:gdLst>
                  <a:gd name="T0" fmla="*/ 64 w 390"/>
                  <a:gd name="T1" fmla="*/ 177 h 201"/>
                  <a:gd name="T2" fmla="*/ 194 w 390"/>
                  <a:gd name="T3" fmla="*/ 68 h 201"/>
                  <a:gd name="T4" fmla="*/ 262 w 390"/>
                  <a:gd name="T5" fmla="*/ 123 h 201"/>
                  <a:gd name="T6" fmla="*/ 326 w 390"/>
                  <a:gd name="T7" fmla="*/ 177 h 201"/>
                  <a:gd name="T8" fmla="*/ 357 w 390"/>
                  <a:gd name="T9" fmla="*/ 201 h 201"/>
                  <a:gd name="T10" fmla="*/ 390 w 390"/>
                  <a:gd name="T11" fmla="*/ 158 h 201"/>
                  <a:gd name="T12" fmla="*/ 326 w 390"/>
                  <a:gd name="T13" fmla="*/ 108 h 201"/>
                  <a:gd name="T14" fmla="*/ 262 w 390"/>
                  <a:gd name="T15" fmla="*/ 56 h 201"/>
                  <a:gd name="T16" fmla="*/ 194 w 390"/>
                  <a:gd name="T17" fmla="*/ 0 h 201"/>
                  <a:gd name="T18" fmla="*/ 0 w 390"/>
                  <a:gd name="T19" fmla="*/ 158 h 201"/>
                  <a:gd name="T20" fmla="*/ 33 w 390"/>
                  <a:gd name="T21" fmla="*/ 201 h 201"/>
                  <a:gd name="T22" fmla="*/ 64 w 390"/>
                  <a:gd name="T23" fmla="*/ 17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0" h="201">
                    <a:moveTo>
                      <a:pt x="64" y="177"/>
                    </a:moveTo>
                    <a:lnTo>
                      <a:pt x="194" y="68"/>
                    </a:lnTo>
                    <a:lnTo>
                      <a:pt x="262" y="123"/>
                    </a:lnTo>
                    <a:lnTo>
                      <a:pt x="326" y="177"/>
                    </a:lnTo>
                    <a:lnTo>
                      <a:pt x="357" y="201"/>
                    </a:lnTo>
                    <a:lnTo>
                      <a:pt x="390" y="158"/>
                    </a:lnTo>
                    <a:lnTo>
                      <a:pt x="326" y="108"/>
                    </a:lnTo>
                    <a:lnTo>
                      <a:pt x="262" y="56"/>
                    </a:lnTo>
                    <a:lnTo>
                      <a:pt x="194" y="0"/>
                    </a:lnTo>
                    <a:lnTo>
                      <a:pt x="0" y="158"/>
                    </a:lnTo>
                    <a:lnTo>
                      <a:pt x="33" y="201"/>
                    </a:lnTo>
                    <a:lnTo>
                      <a:pt x="64" y="1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6" name="Freeform 118"/>
              <p:cNvSpPr/>
              <p:nvPr/>
            </p:nvSpPr>
            <p:spPr bwMode="auto">
              <a:xfrm>
                <a:off x="-3157538" y="8669338"/>
                <a:ext cx="157163" cy="312738"/>
              </a:xfrm>
              <a:custGeom>
                <a:avLst/>
                <a:gdLst>
                  <a:gd name="T0" fmla="*/ 0 w 99"/>
                  <a:gd name="T1" fmla="*/ 197 h 197"/>
                  <a:gd name="T2" fmla="*/ 99 w 99"/>
                  <a:gd name="T3" fmla="*/ 78 h 197"/>
                  <a:gd name="T4" fmla="*/ 0 w 99"/>
                  <a:gd name="T5" fmla="*/ 0 h 197"/>
                  <a:gd name="T6" fmla="*/ 0 w 99"/>
                  <a:gd name="T7" fmla="*/ 197 h 197"/>
                </a:gdLst>
                <a:ahLst/>
                <a:cxnLst>
                  <a:cxn ang="0">
                    <a:pos x="T0" y="T1"/>
                  </a:cxn>
                  <a:cxn ang="0">
                    <a:pos x="T2" y="T3"/>
                  </a:cxn>
                  <a:cxn ang="0">
                    <a:pos x="T4" y="T5"/>
                  </a:cxn>
                  <a:cxn ang="0">
                    <a:pos x="T6" y="T7"/>
                  </a:cxn>
                </a:cxnLst>
                <a:rect l="0" t="0" r="r" b="b"/>
                <a:pathLst>
                  <a:path w="99" h="197">
                    <a:moveTo>
                      <a:pt x="0" y="197"/>
                    </a:moveTo>
                    <a:lnTo>
                      <a:pt x="99" y="78"/>
                    </a:lnTo>
                    <a:lnTo>
                      <a:pt x="0" y="0"/>
                    </a:lnTo>
                    <a:lnTo>
                      <a:pt x="0"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7" name="Freeform 119"/>
              <p:cNvSpPr/>
              <p:nvPr/>
            </p:nvSpPr>
            <p:spPr bwMode="auto">
              <a:xfrm>
                <a:off x="-2781300" y="8669338"/>
                <a:ext cx="157163" cy="312738"/>
              </a:xfrm>
              <a:custGeom>
                <a:avLst/>
                <a:gdLst>
                  <a:gd name="T0" fmla="*/ 99 w 99"/>
                  <a:gd name="T1" fmla="*/ 197 h 197"/>
                  <a:gd name="T2" fmla="*/ 99 w 99"/>
                  <a:gd name="T3" fmla="*/ 0 h 197"/>
                  <a:gd name="T4" fmla="*/ 0 w 99"/>
                  <a:gd name="T5" fmla="*/ 78 h 197"/>
                  <a:gd name="T6" fmla="*/ 99 w 99"/>
                  <a:gd name="T7" fmla="*/ 197 h 197"/>
                </a:gdLst>
                <a:ahLst/>
                <a:cxnLst>
                  <a:cxn ang="0">
                    <a:pos x="T0" y="T1"/>
                  </a:cxn>
                  <a:cxn ang="0">
                    <a:pos x="T2" y="T3"/>
                  </a:cxn>
                  <a:cxn ang="0">
                    <a:pos x="T4" y="T5"/>
                  </a:cxn>
                  <a:cxn ang="0">
                    <a:pos x="T6" y="T7"/>
                  </a:cxn>
                </a:cxnLst>
                <a:rect l="0" t="0" r="r" b="b"/>
                <a:pathLst>
                  <a:path w="99" h="197">
                    <a:moveTo>
                      <a:pt x="99" y="197"/>
                    </a:moveTo>
                    <a:lnTo>
                      <a:pt x="99" y="0"/>
                    </a:lnTo>
                    <a:lnTo>
                      <a:pt x="0" y="78"/>
                    </a:lnTo>
                    <a:lnTo>
                      <a:pt x="99"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8" name="Freeform 120"/>
              <p:cNvSpPr/>
              <p:nvPr/>
            </p:nvSpPr>
            <p:spPr bwMode="auto">
              <a:xfrm>
                <a:off x="-2624138" y="8993188"/>
                <a:ext cx="0" cy="3175"/>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9" name="Freeform 121"/>
              <p:cNvSpPr/>
              <p:nvPr/>
            </p:nvSpPr>
            <p:spPr bwMode="auto">
              <a:xfrm>
                <a:off x="-3157538" y="8993188"/>
                <a:ext cx="3175" cy="3175"/>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2"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0" name="Freeform 122"/>
              <p:cNvSpPr/>
              <p:nvPr/>
            </p:nvSpPr>
            <p:spPr bwMode="auto">
              <a:xfrm>
                <a:off x="-3146425" y="8804275"/>
                <a:ext cx="514350" cy="192088"/>
              </a:xfrm>
              <a:custGeom>
                <a:avLst/>
                <a:gdLst>
                  <a:gd name="T0" fmla="*/ 324 w 324"/>
                  <a:gd name="T1" fmla="*/ 121 h 121"/>
                  <a:gd name="T2" fmla="*/ 322 w 324"/>
                  <a:gd name="T3" fmla="*/ 119 h 121"/>
                  <a:gd name="T4" fmla="*/ 222 w 324"/>
                  <a:gd name="T5" fmla="*/ 0 h 121"/>
                  <a:gd name="T6" fmla="*/ 161 w 324"/>
                  <a:gd name="T7" fmla="*/ 50 h 121"/>
                  <a:gd name="T8" fmla="*/ 99 w 324"/>
                  <a:gd name="T9" fmla="*/ 0 h 121"/>
                  <a:gd name="T10" fmla="*/ 0 w 324"/>
                  <a:gd name="T11" fmla="*/ 119 h 121"/>
                  <a:gd name="T12" fmla="*/ 0 w 324"/>
                  <a:gd name="T13" fmla="*/ 121 h 121"/>
                  <a:gd name="T14" fmla="*/ 324 w 324"/>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121">
                    <a:moveTo>
                      <a:pt x="324" y="121"/>
                    </a:moveTo>
                    <a:lnTo>
                      <a:pt x="322" y="119"/>
                    </a:lnTo>
                    <a:lnTo>
                      <a:pt x="222" y="0"/>
                    </a:lnTo>
                    <a:lnTo>
                      <a:pt x="161" y="50"/>
                    </a:lnTo>
                    <a:lnTo>
                      <a:pt x="99" y="0"/>
                    </a:lnTo>
                    <a:lnTo>
                      <a:pt x="0" y="119"/>
                    </a:lnTo>
                    <a:lnTo>
                      <a:pt x="0" y="121"/>
                    </a:lnTo>
                    <a:lnTo>
                      <a:pt x="324"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1" name="Freeform 123"/>
              <p:cNvSpPr/>
              <p:nvPr/>
            </p:nvSpPr>
            <p:spPr bwMode="auto">
              <a:xfrm>
                <a:off x="-3146425" y="8658225"/>
                <a:ext cx="511175" cy="206375"/>
              </a:xfrm>
              <a:custGeom>
                <a:avLst/>
                <a:gdLst>
                  <a:gd name="T0" fmla="*/ 97 w 322"/>
                  <a:gd name="T1" fmla="*/ 78 h 130"/>
                  <a:gd name="T2" fmla="*/ 102 w 322"/>
                  <a:gd name="T3" fmla="*/ 81 h 130"/>
                  <a:gd name="T4" fmla="*/ 107 w 322"/>
                  <a:gd name="T5" fmla="*/ 85 h 130"/>
                  <a:gd name="T6" fmla="*/ 161 w 322"/>
                  <a:gd name="T7" fmla="*/ 130 h 130"/>
                  <a:gd name="T8" fmla="*/ 218 w 322"/>
                  <a:gd name="T9" fmla="*/ 85 h 130"/>
                  <a:gd name="T10" fmla="*/ 220 w 322"/>
                  <a:gd name="T11" fmla="*/ 81 h 130"/>
                  <a:gd name="T12" fmla="*/ 225 w 322"/>
                  <a:gd name="T13" fmla="*/ 78 h 130"/>
                  <a:gd name="T14" fmla="*/ 322 w 322"/>
                  <a:gd name="T15" fmla="*/ 0 h 130"/>
                  <a:gd name="T16" fmla="*/ 0 w 322"/>
                  <a:gd name="T17" fmla="*/ 0 h 130"/>
                  <a:gd name="T18" fmla="*/ 97 w 322"/>
                  <a:gd name="T19" fmla="*/ 7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 h="130">
                    <a:moveTo>
                      <a:pt x="97" y="78"/>
                    </a:moveTo>
                    <a:lnTo>
                      <a:pt x="102" y="81"/>
                    </a:lnTo>
                    <a:lnTo>
                      <a:pt x="107" y="85"/>
                    </a:lnTo>
                    <a:lnTo>
                      <a:pt x="161" y="130"/>
                    </a:lnTo>
                    <a:lnTo>
                      <a:pt x="218" y="85"/>
                    </a:lnTo>
                    <a:lnTo>
                      <a:pt x="220" y="81"/>
                    </a:lnTo>
                    <a:lnTo>
                      <a:pt x="225" y="78"/>
                    </a:lnTo>
                    <a:lnTo>
                      <a:pt x="322" y="0"/>
                    </a:lnTo>
                    <a:lnTo>
                      <a:pt x="0" y="0"/>
                    </a:lnTo>
                    <a:lnTo>
                      <a:pt x="97"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2" name="Freeform 124"/>
              <p:cNvSpPr/>
              <p:nvPr/>
            </p:nvSpPr>
            <p:spPr bwMode="auto">
              <a:xfrm>
                <a:off x="-2200275" y="1177925"/>
                <a:ext cx="549275" cy="338138"/>
              </a:xfrm>
              <a:custGeom>
                <a:avLst/>
                <a:gdLst>
                  <a:gd name="T0" fmla="*/ 146 w 146"/>
                  <a:gd name="T1" fmla="*/ 74 h 90"/>
                  <a:gd name="T2" fmla="*/ 130 w 146"/>
                  <a:gd name="T3" fmla="*/ 58 h 90"/>
                  <a:gd name="T4" fmla="*/ 132 w 146"/>
                  <a:gd name="T5" fmla="*/ 45 h 90"/>
                  <a:gd name="T6" fmla="*/ 87 w 146"/>
                  <a:gd name="T7" fmla="*/ 0 h 90"/>
                  <a:gd name="T8" fmla="*/ 43 w 146"/>
                  <a:gd name="T9" fmla="*/ 44 h 90"/>
                  <a:gd name="T10" fmla="*/ 26 w 146"/>
                  <a:gd name="T11" fmla="*/ 38 h 90"/>
                  <a:gd name="T12" fmla="*/ 0 w 146"/>
                  <a:gd name="T13" fmla="*/ 64 h 90"/>
                  <a:gd name="T14" fmla="*/ 26 w 146"/>
                  <a:gd name="T15" fmla="*/ 90 h 90"/>
                  <a:gd name="T16" fmla="*/ 85 w 146"/>
                  <a:gd name="T17" fmla="*/ 90 h 90"/>
                  <a:gd name="T18" fmla="*/ 87 w 146"/>
                  <a:gd name="T19" fmla="*/ 90 h 90"/>
                  <a:gd name="T20" fmla="*/ 130 w 146"/>
                  <a:gd name="T21" fmla="*/ 90 h 90"/>
                  <a:gd name="T22" fmla="*/ 146 w 146"/>
                  <a:gd name="T23" fmla="*/ 7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90">
                    <a:moveTo>
                      <a:pt x="146" y="74"/>
                    </a:moveTo>
                    <a:cubicBezTo>
                      <a:pt x="146" y="65"/>
                      <a:pt x="139" y="58"/>
                      <a:pt x="130" y="58"/>
                    </a:cubicBezTo>
                    <a:cubicBezTo>
                      <a:pt x="132" y="54"/>
                      <a:pt x="132" y="50"/>
                      <a:pt x="132" y="45"/>
                    </a:cubicBezTo>
                    <a:cubicBezTo>
                      <a:pt x="132" y="20"/>
                      <a:pt x="112" y="0"/>
                      <a:pt x="87" y="0"/>
                    </a:cubicBezTo>
                    <a:cubicBezTo>
                      <a:pt x="63" y="0"/>
                      <a:pt x="43" y="20"/>
                      <a:pt x="43" y="44"/>
                    </a:cubicBezTo>
                    <a:cubicBezTo>
                      <a:pt x="38" y="40"/>
                      <a:pt x="32" y="38"/>
                      <a:pt x="26" y="38"/>
                    </a:cubicBezTo>
                    <a:cubicBezTo>
                      <a:pt x="12" y="38"/>
                      <a:pt x="0" y="50"/>
                      <a:pt x="0" y="64"/>
                    </a:cubicBezTo>
                    <a:cubicBezTo>
                      <a:pt x="0" y="78"/>
                      <a:pt x="12" y="90"/>
                      <a:pt x="26" y="90"/>
                    </a:cubicBezTo>
                    <a:cubicBezTo>
                      <a:pt x="85" y="90"/>
                      <a:pt x="85" y="90"/>
                      <a:pt x="85" y="90"/>
                    </a:cubicBezTo>
                    <a:cubicBezTo>
                      <a:pt x="87" y="90"/>
                      <a:pt x="87" y="90"/>
                      <a:pt x="87" y="90"/>
                    </a:cubicBezTo>
                    <a:cubicBezTo>
                      <a:pt x="130" y="90"/>
                      <a:pt x="130" y="90"/>
                      <a:pt x="130" y="90"/>
                    </a:cubicBezTo>
                    <a:cubicBezTo>
                      <a:pt x="139" y="90"/>
                      <a:pt x="146" y="83"/>
                      <a:pt x="146"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3" name="Rectangle 125"/>
              <p:cNvSpPr>
                <a:spLocks noChangeArrowheads="1"/>
              </p:cNvSpPr>
              <p:nvPr/>
            </p:nvSpPr>
            <p:spPr bwMode="auto">
              <a:xfrm>
                <a:off x="-2120900" y="1546225"/>
                <a:ext cx="44450" cy="106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34" name="Rectangle 126"/>
              <p:cNvSpPr>
                <a:spLocks noChangeArrowheads="1"/>
              </p:cNvSpPr>
              <p:nvPr/>
            </p:nvSpPr>
            <p:spPr bwMode="auto">
              <a:xfrm>
                <a:off x="-2008188" y="1603375"/>
                <a:ext cx="4921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35" name="Rectangle 127"/>
              <p:cNvSpPr>
                <a:spLocks noChangeArrowheads="1"/>
              </p:cNvSpPr>
              <p:nvPr/>
            </p:nvSpPr>
            <p:spPr bwMode="auto">
              <a:xfrm>
                <a:off x="-1892300" y="1546225"/>
                <a:ext cx="46038" cy="106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36" name="Rectangle 128"/>
              <p:cNvSpPr>
                <a:spLocks noChangeArrowheads="1"/>
              </p:cNvSpPr>
              <p:nvPr/>
            </p:nvSpPr>
            <p:spPr bwMode="auto">
              <a:xfrm>
                <a:off x="-1779588" y="1603375"/>
                <a:ext cx="4921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37" name="Freeform 129"/>
              <p:cNvSpPr/>
              <p:nvPr/>
            </p:nvSpPr>
            <p:spPr bwMode="auto">
              <a:xfrm>
                <a:off x="-1843088" y="2755900"/>
                <a:ext cx="469900" cy="387350"/>
              </a:xfrm>
              <a:custGeom>
                <a:avLst/>
                <a:gdLst>
                  <a:gd name="T0" fmla="*/ 241 w 296"/>
                  <a:gd name="T1" fmla="*/ 0 h 244"/>
                  <a:gd name="T2" fmla="*/ 107 w 296"/>
                  <a:gd name="T3" fmla="*/ 137 h 244"/>
                  <a:gd name="T4" fmla="*/ 55 w 296"/>
                  <a:gd name="T5" fmla="*/ 85 h 244"/>
                  <a:gd name="T6" fmla="*/ 0 w 296"/>
                  <a:gd name="T7" fmla="*/ 139 h 244"/>
                  <a:gd name="T8" fmla="*/ 52 w 296"/>
                  <a:gd name="T9" fmla="*/ 189 h 244"/>
                  <a:gd name="T10" fmla="*/ 107 w 296"/>
                  <a:gd name="T11" fmla="*/ 244 h 244"/>
                  <a:gd name="T12" fmla="*/ 159 w 296"/>
                  <a:gd name="T13" fmla="*/ 189 h 244"/>
                  <a:gd name="T14" fmla="*/ 296 w 296"/>
                  <a:gd name="T15" fmla="*/ 54 h 244"/>
                  <a:gd name="T16" fmla="*/ 241 w 296"/>
                  <a:gd name="T1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6" h="244">
                    <a:moveTo>
                      <a:pt x="241" y="0"/>
                    </a:moveTo>
                    <a:lnTo>
                      <a:pt x="107" y="137"/>
                    </a:lnTo>
                    <a:lnTo>
                      <a:pt x="55" y="85"/>
                    </a:lnTo>
                    <a:lnTo>
                      <a:pt x="0" y="139"/>
                    </a:lnTo>
                    <a:lnTo>
                      <a:pt x="52" y="189"/>
                    </a:lnTo>
                    <a:lnTo>
                      <a:pt x="107" y="244"/>
                    </a:lnTo>
                    <a:lnTo>
                      <a:pt x="159" y="189"/>
                    </a:lnTo>
                    <a:lnTo>
                      <a:pt x="296" y="54"/>
                    </a:lnTo>
                    <a:lnTo>
                      <a:pt x="2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8" name="Freeform 130"/>
              <p:cNvSpPr/>
              <p:nvPr/>
            </p:nvSpPr>
            <p:spPr bwMode="auto">
              <a:xfrm>
                <a:off x="-5813425" y="2943225"/>
                <a:ext cx="560388" cy="131763"/>
              </a:xfrm>
              <a:custGeom>
                <a:avLst/>
                <a:gdLst>
                  <a:gd name="T0" fmla="*/ 353 w 353"/>
                  <a:gd name="T1" fmla="*/ 0 h 83"/>
                  <a:gd name="T2" fmla="*/ 322 w 353"/>
                  <a:gd name="T3" fmla="*/ 0 h 83"/>
                  <a:gd name="T4" fmla="*/ 322 w 353"/>
                  <a:gd name="T5" fmla="*/ 52 h 83"/>
                  <a:gd name="T6" fmla="*/ 33 w 353"/>
                  <a:gd name="T7" fmla="*/ 52 h 83"/>
                  <a:gd name="T8" fmla="*/ 33 w 353"/>
                  <a:gd name="T9" fmla="*/ 0 h 83"/>
                  <a:gd name="T10" fmla="*/ 0 w 353"/>
                  <a:gd name="T11" fmla="*/ 0 h 83"/>
                  <a:gd name="T12" fmla="*/ 0 w 353"/>
                  <a:gd name="T13" fmla="*/ 83 h 83"/>
                  <a:gd name="T14" fmla="*/ 353 w 353"/>
                  <a:gd name="T15" fmla="*/ 83 h 83"/>
                  <a:gd name="T16" fmla="*/ 353 w 353"/>
                  <a:gd name="T1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83">
                    <a:moveTo>
                      <a:pt x="353" y="0"/>
                    </a:moveTo>
                    <a:lnTo>
                      <a:pt x="322" y="0"/>
                    </a:lnTo>
                    <a:lnTo>
                      <a:pt x="322" y="52"/>
                    </a:lnTo>
                    <a:lnTo>
                      <a:pt x="33" y="52"/>
                    </a:lnTo>
                    <a:lnTo>
                      <a:pt x="33" y="0"/>
                    </a:lnTo>
                    <a:lnTo>
                      <a:pt x="0" y="0"/>
                    </a:lnTo>
                    <a:lnTo>
                      <a:pt x="0" y="83"/>
                    </a:lnTo>
                    <a:lnTo>
                      <a:pt x="353" y="83"/>
                    </a:lnTo>
                    <a:lnTo>
                      <a:pt x="3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9" name="Freeform 131"/>
              <p:cNvSpPr/>
              <p:nvPr/>
            </p:nvSpPr>
            <p:spPr bwMode="auto">
              <a:xfrm>
                <a:off x="-5734050" y="2544762"/>
                <a:ext cx="412750" cy="439738"/>
              </a:xfrm>
              <a:custGeom>
                <a:avLst/>
                <a:gdLst>
                  <a:gd name="T0" fmla="*/ 45 w 260"/>
                  <a:gd name="T1" fmla="*/ 116 h 277"/>
                  <a:gd name="T2" fmla="*/ 0 w 260"/>
                  <a:gd name="T3" fmla="*/ 116 h 277"/>
                  <a:gd name="T4" fmla="*/ 130 w 260"/>
                  <a:gd name="T5" fmla="*/ 277 h 277"/>
                  <a:gd name="T6" fmla="*/ 260 w 260"/>
                  <a:gd name="T7" fmla="*/ 116 h 277"/>
                  <a:gd name="T8" fmla="*/ 215 w 260"/>
                  <a:gd name="T9" fmla="*/ 116 h 277"/>
                  <a:gd name="T10" fmla="*/ 215 w 260"/>
                  <a:gd name="T11" fmla="*/ 0 h 277"/>
                  <a:gd name="T12" fmla="*/ 45 w 260"/>
                  <a:gd name="T13" fmla="*/ 0 h 277"/>
                  <a:gd name="T14" fmla="*/ 45 w 260"/>
                  <a:gd name="T15" fmla="*/ 116 h 2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277">
                    <a:moveTo>
                      <a:pt x="45" y="116"/>
                    </a:moveTo>
                    <a:lnTo>
                      <a:pt x="0" y="116"/>
                    </a:lnTo>
                    <a:lnTo>
                      <a:pt x="130" y="277"/>
                    </a:lnTo>
                    <a:lnTo>
                      <a:pt x="260" y="116"/>
                    </a:lnTo>
                    <a:lnTo>
                      <a:pt x="215" y="116"/>
                    </a:lnTo>
                    <a:lnTo>
                      <a:pt x="215" y="0"/>
                    </a:lnTo>
                    <a:lnTo>
                      <a:pt x="45" y="0"/>
                    </a:lnTo>
                    <a:lnTo>
                      <a:pt x="45"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0" name="Freeform 132"/>
              <p:cNvSpPr>
                <a:spLocks noEditPoints="1"/>
              </p:cNvSpPr>
              <p:nvPr/>
            </p:nvSpPr>
            <p:spPr bwMode="auto">
              <a:xfrm>
                <a:off x="-3600450" y="4483100"/>
                <a:ext cx="566738" cy="566738"/>
              </a:xfrm>
              <a:custGeom>
                <a:avLst/>
                <a:gdLst>
                  <a:gd name="T0" fmla="*/ 76 w 151"/>
                  <a:gd name="T1" fmla="*/ 151 h 151"/>
                  <a:gd name="T2" fmla="*/ 151 w 151"/>
                  <a:gd name="T3" fmla="*/ 75 h 151"/>
                  <a:gd name="T4" fmla="*/ 76 w 151"/>
                  <a:gd name="T5" fmla="*/ 0 h 151"/>
                  <a:gd name="T6" fmla="*/ 76 w 151"/>
                  <a:gd name="T7" fmla="*/ 8 h 151"/>
                  <a:gd name="T8" fmla="*/ 82 w 151"/>
                  <a:gd name="T9" fmla="*/ 8 h 151"/>
                  <a:gd name="T10" fmla="*/ 82 w 151"/>
                  <a:gd name="T11" fmla="*/ 75 h 151"/>
                  <a:gd name="T12" fmla="*/ 76 w 151"/>
                  <a:gd name="T13" fmla="*/ 75 h 151"/>
                  <a:gd name="T14" fmla="*/ 76 w 151"/>
                  <a:gd name="T15" fmla="*/ 123 h 151"/>
                  <a:gd name="T16" fmla="*/ 124 w 151"/>
                  <a:gd name="T17" fmla="*/ 75 h 151"/>
                  <a:gd name="T18" fmla="*/ 98 w 151"/>
                  <a:gd name="T19" fmla="*/ 32 h 151"/>
                  <a:gd name="T20" fmla="*/ 103 w 151"/>
                  <a:gd name="T21" fmla="*/ 21 h 151"/>
                  <a:gd name="T22" fmla="*/ 136 w 151"/>
                  <a:gd name="T23" fmla="*/ 75 h 151"/>
                  <a:gd name="T24" fmla="*/ 76 w 151"/>
                  <a:gd name="T25" fmla="*/ 135 h 151"/>
                  <a:gd name="T26" fmla="*/ 76 w 151"/>
                  <a:gd name="T27" fmla="*/ 151 h 151"/>
                  <a:gd name="T28" fmla="*/ 76 w 151"/>
                  <a:gd name="T29" fmla="*/ 135 h 151"/>
                  <a:gd name="T30" fmla="*/ 76 w 151"/>
                  <a:gd name="T31" fmla="*/ 135 h 151"/>
                  <a:gd name="T32" fmla="*/ 76 w 151"/>
                  <a:gd name="T33" fmla="*/ 0 h 151"/>
                  <a:gd name="T34" fmla="*/ 0 w 151"/>
                  <a:gd name="T35" fmla="*/ 75 h 151"/>
                  <a:gd name="T36" fmla="*/ 76 w 151"/>
                  <a:gd name="T37" fmla="*/ 151 h 151"/>
                  <a:gd name="T38" fmla="*/ 76 w 151"/>
                  <a:gd name="T39" fmla="*/ 135 h 151"/>
                  <a:gd name="T40" fmla="*/ 76 w 151"/>
                  <a:gd name="T41" fmla="*/ 135 h 151"/>
                  <a:gd name="T42" fmla="*/ 15 w 151"/>
                  <a:gd name="T43" fmla="*/ 75 h 151"/>
                  <a:gd name="T44" fmla="*/ 49 w 151"/>
                  <a:gd name="T45" fmla="*/ 21 h 151"/>
                  <a:gd name="T46" fmla="*/ 54 w 151"/>
                  <a:gd name="T47" fmla="*/ 32 h 151"/>
                  <a:gd name="T48" fmla="*/ 28 w 151"/>
                  <a:gd name="T49" fmla="*/ 75 h 151"/>
                  <a:gd name="T50" fmla="*/ 76 w 151"/>
                  <a:gd name="T51" fmla="*/ 123 h 151"/>
                  <a:gd name="T52" fmla="*/ 76 w 151"/>
                  <a:gd name="T53" fmla="*/ 75 h 151"/>
                  <a:gd name="T54" fmla="*/ 70 w 151"/>
                  <a:gd name="T55" fmla="*/ 75 h 151"/>
                  <a:gd name="T56" fmla="*/ 70 w 151"/>
                  <a:gd name="T57" fmla="*/ 8 h 151"/>
                  <a:gd name="T58" fmla="*/ 70 w 151"/>
                  <a:gd name="T59" fmla="*/ 8 h 151"/>
                  <a:gd name="T60" fmla="*/ 76 w 151"/>
                  <a:gd name="T61" fmla="*/ 8 h 151"/>
                  <a:gd name="T62" fmla="*/ 76 w 151"/>
                  <a:gd name="T63"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1" h="151">
                    <a:moveTo>
                      <a:pt x="76" y="151"/>
                    </a:moveTo>
                    <a:cubicBezTo>
                      <a:pt x="118" y="151"/>
                      <a:pt x="151" y="117"/>
                      <a:pt x="151" y="75"/>
                    </a:cubicBezTo>
                    <a:cubicBezTo>
                      <a:pt x="151" y="33"/>
                      <a:pt x="118" y="0"/>
                      <a:pt x="76" y="0"/>
                    </a:cubicBezTo>
                    <a:cubicBezTo>
                      <a:pt x="76" y="8"/>
                      <a:pt x="76" y="8"/>
                      <a:pt x="76" y="8"/>
                    </a:cubicBezTo>
                    <a:cubicBezTo>
                      <a:pt x="82" y="8"/>
                      <a:pt x="82" y="8"/>
                      <a:pt x="82" y="8"/>
                    </a:cubicBezTo>
                    <a:cubicBezTo>
                      <a:pt x="82" y="75"/>
                      <a:pt x="82" y="75"/>
                      <a:pt x="82" y="75"/>
                    </a:cubicBezTo>
                    <a:cubicBezTo>
                      <a:pt x="76" y="75"/>
                      <a:pt x="76" y="75"/>
                      <a:pt x="76" y="75"/>
                    </a:cubicBezTo>
                    <a:cubicBezTo>
                      <a:pt x="76" y="123"/>
                      <a:pt x="76" y="123"/>
                      <a:pt x="76" y="123"/>
                    </a:cubicBezTo>
                    <a:cubicBezTo>
                      <a:pt x="102" y="123"/>
                      <a:pt x="124" y="101"/>
                      <a:pt x="124" y="75"/>
                    </a:cubicBezTo>
                    <a:cubicBezTo>
                      <a:pt x="124" y="57"/>
                      <a:pt x="114" y="41"/>
                      <a:pt x="98" y="32"/>
                    </a:cubicBezTo>
                    <a:cubicBezTo>
                      <a:pt x="103" y="21"/>
                      <a:pt x="103" y="21"/>
                      <a:pt x="103" y="21"/>
                    </a:cubicBezTo>
                    <a:cubicBezTo>
                      <a:pt x="124" y="32"/>
                      <a:pt x="136" y="52"/>
                      <a:pt x="136" y="75"/>
                    </a:cubicBezTo>
                    <a:cubicBezTo>
                      <a:pt x="136" y="108"/>
                      <a:pt x="109" y="135"/>
                      <a:pt x="76" y="135"/>
                    </a:cubicBezTo>
                    <a:cubicBezTo>
                      <a:pt x="76" y="151"/>
                      <a:pt x="76" y="151"/>
                      <a:pt x="76" y="151"/>
                    </a:cubicBezTo>
                    <a:close/>
                    <a:moveTo>
                      <a:pt x="76" y="135"/>
                    </a:moveTo>
                    <a:cubicBezTo>
                      <a:pt x="76" y="135"/>
                      <a:pt x="76" y="135"/>
                      <a:pt x="76" y="135"/>
                    </a:cubicBezTo>
                    <a:moveTo>
                      <a:pt x="76" y="0"/>
                    </a:moveTo>
                    <a:cubicBezTo>
                      <a:pt x="34" y="0"/>
                      <a:pt x="0" y="33"/>
                      <a:pt x="0" y="75"/>
                    </a:cubicBezTo>
                    <a:cubicBezTo>
                      <a:pt x="0" y="117"/>
                      <a:pt x="34" y="151"/>
                      <a:pt x="76" y="151"/>
                    </a:cubicBezTo>
                    <a:cubicBezTo>
                      <a:pt x="76" y="135"/>
                      <a:pt x="76" y="135"/>
                      <a:pt x="76" y="135"/>
                    </a:cubicBezTo>
                    <a:cubicBezTo>
                      <a:pt x="76" y="135"/>
                      <a:pt x="76" y="135"/>
                      <a:pt x="76" y="135"/>
                    </a:cubicBezTo>
                    <a:cubicBezTo>
                      <a:pt x="43" y="135"/>
                      <a:pt x="15" y="108"/>
                      <a:pt x="15" y="75"/>
                    </a:cubicBezTo>
                    <a:cubicBezTo>
                      <a:pt x="15" y="52"/>
                      <a:pt x="28" y="32"/>
                      <a:pt x="49" y="21"/>
                    </a:cubicBezTo>
                    <a:cubicBezTo>
                      <a:pt x="54" y="32"/>
                      <a:pt x="54" y="32"/>
                      <a:pt x="54" y="32"/>
                    </a:cubicBezTo>
                    <a:cubicBezTo>
                      <a:pt x="38" y="41"/>
                      <a:pt x="28" y="57"/>
                      <a:pt x="28" y="75"/>
                    </a:cubicBezTo>
                    <a:cubicBezTo>
                      <a:pt x="28" y="101"/>
                      <a:pt x="49" y="123"/>
                      <a:pt x="76" y="123"/>
                    </a:cubicBezTo>
                    <a:cubicBezTo>
                      <a:pt x="76" y="75"/>
                      <a:pt x="76" y="75"/>
                      <a:pt x="76" y="75"/>
                    </a:cubicBezTo>
                    <a:cubicBezTo>
                      <a:pt x="70" y="75"/>
                      <a:pt x="70" y="75"/>
                      <a:pt x="70" y="75"/>
                    </a:cubicBezTo>
                    <a:cubicBezTo>
                      <a:pt x="70" y="8"/>
                      <a:pt x="70" y="8"/>
                      <a:pt x="70" y="8"/>
                    </a:cubicBezTo>
                    <a:cubicBezTo>
                      <a:pt x="70" y="8"/>
                      <a:pt x="70" y="8"/>
                      <a:pt x="70" y="8"/>
                    </a:cubicBezTo>
                    <a:cubicBezTo>
                      <a:pt x="76" y="8"/>
                      <a:pt x="76" y="8"/>
                      <a:pt x="76" y="8"/>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1" name="Oval 133"/>
              <p:cNvSpPr>
                <a:spLocks noChangeArrowheads="1"/>
              </p:cNvSpPr>
              <p:nvPr/>
            </p:nvSpPr>
            <p:spPr bwMode="auto">
              <a:xfrm>
                <a:off x="-3303588" y="7318375"/>
                <a:ext cx="165100" cy="165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2" name="Freeform 134"/>
              <p:cNvSpPr>
                <a:spLocks noEditPoints="1"/>
              </p:cNvSpPr>
              <p:nvPr/>
            </p:nvSpPr>
            <p:spPr bwMode="auto">
              <a:xfrm>
                <a:off x="-3379788" y="7239000"/>
                <a:ext cx="312738" cy="458788"/>
              </a:xfrm>
              <a:custGeom>
                <a:avLst/>
                <a:gdLst>
                  <a:gd name="T0" fmla="*/ 83 w 83"/>
                  <a:gd name="T1" fmla="*/ 0 h 122"/>
                  <a:gd name="T2" fmla="*/ 42 w 83"/>
                  <a:gd name="T3" fmla="*/ 0 h 122"/>
                  <a:gd name="T4" fmla="*/ 42 w 83"/>
                  <a:gd name="T5" fmla="*/ 10 h 122"/>
                  <a:gd name="T6" fmla="*/ 42 w 83"/>
                  <a:gd name="T7" fmla="*/ 10 h 122"/>
                  <a:gd name="T8" fmla="*/ 74 w 83"/>
                  <a:gd name="T9" fmla="*/ 43 h 122"/>
                  <a:gd name="T10" fmla="*/ 42 w 83"/>
                  <a:gd name="T11" fmla="*/ 75 h 122"/>
                  <a:gd name="T12" fmla="*/ 42 w 83"/>
                  <a:gd name="T13" fmla="*/ 75 h 122"/>
                  <a:gd name="T14" fmla="*/ 42 w 83"/>
                  <a:gd name="T15" fmla="*/ 75 h 122"/>
                  <a:gd name="T16" fmla="*/ 42 w 83"/>
                  <a:gd name="T17" fmla="*/ 89 h 122"/>
                  <a:gd name="T18" fmla="*/ 42 w 83"/>
                  <a:gd name="T19" fmla="*/ 89 h 122"/>
                  <a:gd name="T20" fmla="*/ 53 w 83"/>
                  <a:gd name="T21" fmla="*/ 100 h 122"/>
                  <a:gd name="T22" fmla="*/ 42 w 83"/>
                  <a:gd name="T23" fmla="*/ 111 h 122"/>
                  <a:gd name="T24" fmla="*/ 42 w 83"/>
                  <a:gd name="T25" fmla="*/ 111 h 122"/>
                  <a:gd name="T26" fmla="*/ 42 w 83"/>
                  <a:gd name="T27" fmla="*/ 111 h 122"/>
                  <a:gd name="T28" fmla="*/ 42 w 83"/>
                  <a:gd name="T29" fmla="*/ 122 h 122"/>
                  <a:gd name="T30" fmla="*/ 83 w 83"/>
                  <a:gd name="T31" fmla="*/ 122 h 122"/>
                  <a:gd name="T32" fmla="*/ 83 w 83"/>
                  <a:gd name="T33" fmla="*/ 0 h 122"/>
                  <a:gd name="T34" fmla="*/ 42 w 83"/>
                  <a:gd name="T35" fmla="*/ 0 h 122"/>
                  <a:gd name="T36" fmla="*/ 0 w 83"/>
                  <a:gd name="T37" fmla="*/ 0 h 122"/>
                  <a:gd name="T38" fmla="*/ 0 w 83"/>
                  <a:gd name="T39" fmla="*/ 122 h 122"/>
                  <a:gd name="T40" fmla="*/ 42 w 83"/>
                  <a:gd name="T41" fmla="*/ 122 h 122"/>
                  <a:gd name="T42" fmla="*/ 42 w 83"/>
                  <a:gd name="T43" fmla="*/ 111 h 122"/>
                  <a:gd name="T44" fmla="*/ 31 w 83"/>
                  <a:gd name="T45" fmla="*/ 100 h 122"/>
                  <a:gd name="T46" fmla="*/ 42 w 83"/>
                  <a:gd name="T47" fmla="*/ 89 h 122"/>
                  <a:gd name="T48" fmla="*/ 42 w 83"/>
                  <a:gd name="T49" fmla="*/ 75 h 122"/>
                  <a:gd name="T50" fmla="*/ 10 w 83"/>
                  <a:gd name="T51" fmla="*/ 43 h 122"/>
                  <a:gd name="T52" fmla="*/ 42 w 83"/>
                  <a:gd name="T53" fmla="*/ 10 h 122"/>
                  <a:gd name="T54" fmla="*/ 42 w 83"/>
                  <a:gd name="T55"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122">
                    <a:moveTo>
                      <a:pt x="83" y="0"/>
                    </a:moveTo>
                    <a:cubicBezTo>
                      <a:pt x="42" y="0"/>
                      <a:pt x="42" y="0"/>
                      <a:pt x="42" y="0"/>
                    </a:cubicBezTo>
                    <a:cubicBezTo>
                      <a:pt x="42" y="10"/>
                      <a:pt x="42" y="10"/>
                      <a:pt x="42" y="10"/>
                    </a:cubicBezTo>
                    <a:cubicBezTo>
                      <a:pt x="42" y="10"/>
                      <a:pt x="42" y="10"/>
                      <a:pt x="42" y="10"/>
                    </a:cubicBezTo>
                    <a:cubicBezTo>
                      <a:pt x="60" y="10"/>
                      <a:pt x="74" y="25"/>
                      <a:pt x="74" y="43"/>
                    </a:cubicBezTo>
                    <a:cubicBezTo>
                      <a:pt x="74" y="60"/>
                      <a:pt x="60" y="75"/>
                      <a:pt x="42" y="75"/>
                    </a:cubicBezTo>
                    <a:cubicBezTo>
                      <a:pt x="42" y="75"/>
                      <a:pt x="42" y="75"/>
                      <a:pt x="42" y="75"/>
                    </a:cubicBezTo>
                    <a:cubicBezTo>
                      <a:pt x="42" y="75"/>
                      <a:pt x="42" y="75"/>
                      <a:pt x="42" y="75"/>
                    </a:cubicBezTo>
                    <a:cubicBezTo>
                      <a:pt x="42" y="89"/>
                      <a:pt x="42" y="89"/>
                      <a:pt x="42" y="89"/>
                    </a:cubicBezTo>
                    <a:cubicBezTo>
                      <a:pt x="42" y="89"/>
                      <a:pt x="42" y="89"/>
                      <a:pt x="42" y="89"/>
                    </a:cubicBezTo>
                    <a:cubicBezTo>
                      <a:pt x="48" y="89"/>
                      <a:pt x="53" y="94"/>
                      <a:pt x="53" y="100"/>
                    </a:cubicBezTo>
                    <a:cubicBezTo>
                      <a:pt x="53" y="106"/>
                      <a:pt x="48" y="111"/>
                      <a:pt x="42" y="111"/>
                    </a:cubicBezTo>
                    <a:cubicBezTo>
                      <a:pt x="42" y="111"/>
                      <a:pt x="42" y="111"/>
                      <a:pt x="42" y="111"/>
                    </a:cubicBezTo>
                    <a:cubicBezTo>
                      <a:pt x="42" y="111"/>
                      <a:pt x="42" y="111"/>
                      <a:pt x="42" y="111"/>
                    </a:cubicBezTo>
                    <a:cubicBezTo>
                      <a:pt x="42" y="122"/>
                      <a:pt x="42" y="122"/>
                      <a:pt x="42" y="122"/>
                    </a:cubicBezTo>
                    <a:cubicBezTo>
                      <a:pt x="83" y="122"/>
                      <a:pt x="83" y="122"/>
                      <a:pt x="83" y="122"/>
                    </a:cubicBezTo>
                    <a:lnTo>
                      <a:pt x="83" y="0"/>
                    </a:lnTo>
                    <a:close/>
                    <a:moveTo>
                      <a:pt x="42" y="0"/>
                    </a:moveTo>
                    <a:cubicBezTo>
                      <a:pt x="0" y="0"/>
                      <a:pt x="0" y="0"/>
                      <a:pt x="0" y="0"/>
                    </a:cubicBezTo>
                    <a:cubicBezTo>
                      <a:pt x="0" y="122"/>
                      <a:pt x="0" y="122"/>
                      <a:pt x="0" y="122"/>
                    </a:cubicBezTo>
                    <a:cubicBezTo>
                      <a:pt x="42" y="122"/>
                      <a:pt x="42" y="122"/>
                      <a:pt x="42" y="122"/>
                    </a:cubicBezTo>
                    <a:cubicBezTo>
                      <a:pt x="42" y="111"/>
                      <a:pt x="42" y="111"/>
                      <a:pt x="42" y="111"/>
                    </a:cubicBezTo>
                    <a:cubicBezTo>
                      <a:pt x="36" y="111"/>
                      <a:pt x="31" y="106"/>
                      <a:pt x="31" y="100"/>
                    </a:cubicBezTo>
                    <a:cubicBezTo>
                      <a:pt x="31" y="94"/>
                      <a:pt x="36" y="89"/>
                      <a:pt x="42" y="89"/>
                    </a:cubicBezTo>
                    <a:cubicBezTo>
                      <a:pt x="42" y="75"/>
                      <a:pt x="42" y="75"/>
                      <a:pt x="42" y="75"/>
                    </a:cubicBezTo>
                    <a:cubicBezTo>
                      <a:pt x="24" y="75"/>
                      <a:pt x="10" y="60"/>
                      <a:pt x="10" y="43"/>
                    </a:cubicBezTo>
                    <a:cubicBezTo>
                      <a:pt x="10" y="25"/>
                      <a:pt x="24" y="10"/>
                      <a:pt x="42" y="10"/>
                    </a:cubicBez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3" name="Freeform 135"/>
              <p:cNvSpPr/>
              <p:nvPr/>
            </p:nvSpPr>
            <p:spPr bwMode="auto">
              <a:xfrm>
                <a:off x="-3698875" y="7189788"/>
                <a:ext cx="63500" cy="30163"/>
              </a:xfrm>
              <a:custGeom>
                <a:avLst/>
                <a:gdLst>
                  <a:gd name="T0" fmla="*/ 17 w 17"/>
                  <a:gd name="T1" fmla="*/ 6 h 8"/>
                  <a:gd name="T2" fmla="*/ 10 w 17"/>
                  <a:gd name="T3" fmla="*/ 0 h 8"/>
                  <a:gd name="T4" fmla="*/ 7 w 17"/>
                  <a:gd name="T5" fmla="*/ 0 h 8"/>
                  <a:gd name="T6" fmla="*/ 0 w 17"/>
                  <a:gd name="T7" fmla="*/ 6 h 8"/>
                  <a:gd name="T8" fmla="*/ 0 w 17"/>
                  <a:gd name="T9" fmla="*/ 8 h 8"/>
                  <a:gd name="T10" fmla="*/ 16 w 17"/>
                  <a:gd name="T11" fmla="*/ 8 h 8"/>
                  <a:gd name="T12" fmla="*/ 17 w 17"/>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17" h="8">
                    <a:moveTo>
                      <a:pt x="17" y="6"/>
                    </a:moveTo>
                    <a:cubicBezTo>
                      <a:pt x="17" y="3"/>
                      <a:pt x="14" y="0"/>
                      <a:pt x="10" y="0"/>
                    </a:cubicBezTo>
                    <a:cubicBezTo>
                      <a:pt x="7" y="0"/>
                      <a:pt x="7" y="0"/>
                      <a:pt x="7" y="0"/>
                    </a:cubicBezTo>
                    <a:cubicBezTo>
                      <a:pt x="3" y="0"/>
                      <a:pt x="0" y="3"/>
                      <a:pt x="0" y="6"/>
                    </a:cubicBezTo>
                    <a:cubicBezTo>
                      <a:pt x="0" y="7"/>
                      <a:pt x="0" y="8"/>
                      <a:pt x="0" y="8"/>
                    </a:cubicBezTo>
                    <a:cubicBezTo>
                      <a:pt x="16" y="8"/>
                      <a:pt x="16" y="8"/>
                      <a:pt x="16" y="8"/>
                    </a:cubicBezTo>
                    <a:cubicBezTo>
                      <a:pt x="17" y="8"/>
                      <a:pt x="17" y="7"/>
                      <a:pt x="1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4" name="Freeform 136"/>
              <p:cNvSpPr>
                <a:spLocks noEditPoints="1"/>
              </p:cNvSpPr>
              <p:nvPr/>
            </p:nvSpPr>
            <p:spPr bwMode="auto">
              <a:xfrm>
                <a:off x="-3735388" y="7239000"/>
                <a:ext cx="311150" cy="458788"/>
              </a:xfrm>
              <a:custGeom>
                <a:avLst/>
                <a:gdLst>
                  <a:gd name="T0" fmla="*/ 42 w 83"/>
                  <a:gd name="T1" fmla="*/ 122 h 122"/>
                  <a:gd name="T2" fmla="*/ 83 w 83"/>
                  <a:gd name="T3" fmla="*/ 122 h 122"/>
                  <a:gd name="T4" fmla="*/ 83 w 83"/>
                  <a:gd name="T5" fmla="*/ 0 h 122"/>
                  <a:gd name="T6" fmla="*/ 42 w 83"/>
                  <a:gd name="T7" fmla="*/ 0 h 122"/>
                  <a:gd name="T8" fmla="*/ 42 w 83"/>
                  <a:gd name="T9" fmla="*/ 10 h 122"/>
                  <a:gd name="T10" fmla="*/ 42 w 83"/>
                  <a:gd name="T11" fmla="*/ 10 h 122"/>
                  <a:gd name="T12" fmla="*/ 42 w 83"/>
                  <a:gd name="T13" fmla="*/ 10 h 122"/>
                  <a:gd name="T14" fmla="*/ 74 w 83"/>
                  <a:gd name="T15" fmla="*/ 43 h 122"/>
                  <a:gd name="T16" fmla="*/ 42 w 83"/>
                  <a:gd name="T17" fmla="*/ 75 h 122"/>
                  <a:gd name="T18" fmla="*/ 42 w 83"/>
                  <a:gd name="T19" fmla="*/ 75 h 122"/>
                  <a:gd name="T20" fmla="*/ 42 w 83"/>
                  <a:gd name="T21" fmla="*/ 89 h 122"/>
                  <a:gd name="T22" fmla="*/ 42 w 83"/>
                  <a:gd name="T23" fmla="*/ 89 h 122"/>
                  <a:gd name="T24" fmla="*/ 53 w 83"/>
                  <a:gd name="T25" fmla="*/ 100 h 122"/>
                  <a:gd name="T26" fmla="*/ 42 w 83"/>
                  <a:gd name="T27" fmla="*/ 111 h 122"/>
                  <a:gd name="T28" fmla="*/ 42 w 83"/>
                  <a:gd name="T29" fmla="*/ 111 h 122"/>
                  <a:gd name="T30" fmla="*/ 42 w 83"/>
                  <a:gd name="T31" fmla="*/ 111 h 122"/>
                  <a:gd name="T32" fmla="*/ 42 w 83"/>
                  <a:gd name="T33" fmla="*/ 122 h 122"/>
                  <a:gd name="T34" fmla="*/ 0 w 83"/>
                  <a:gd name="T35" fmla="*/ 122 h 122"/>
                  <a:gd name="T36" fmla="*/ 42 w 83"/>
                  <a:gd name="T37" fmla="*/ 122 h 122"/>
                  <a:gd name="T38" fmla="*/ 42 w 83"/>
                  <a:gd name="T39" fmla="*/ 111 h 122"/>
                  <a:gd name="T40" fmla="*/ 31 w 83"/>
                  <a:gd name="T41" fmla="*/ 100 h 122"/>
                  <a:gd name="T42" fmla="*/ 42 w 83"/>
                  <a:gd name="T43" fmla="*/ 89 h 122"/>
                  <a:gd name="T44" fmla="*/ 42 w 83"/>
                  <a:gd name="T45" fmla="*/ 75 h 122"/>
                  <a:gd name="T46" fmla="*/ 9 w 83"/>
                  <a:gd name="T47" fmla="*/ 43 h 122"/>
                  <a:gd name="T48" fmla="*/ 42 w 83"/>
                  <a:gd name="T49" fmla="*/ 10 h 122"/>
                  <a:gd name="T50" fmla="*/ 42 w 83"/>
                  <a:gd name="T51" fmla="*/ 0 h 122"/>
                  <a:gd name="T52" fmla="*/ 20 w 83"/>
                  <a:gd name="T53" fmla="*/ 0 h 122"/>
                  <a:gd name="T54" fmla="*/ 16 w 83"/>
                  <a:gd name="T55" fmla="*/ 0 h 122"/>
                  <a:gd name="T56" fmla="*/ 0 w 83"/>
                  <a:gd name="T57" fmla="*/ 0 h 122"/>
                  <a:gd name="T58" fmla="*/ 0 w 83"/>
                  <a:gd name="T59"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3" h="122">
                    <a:moveTo>
                      <a:pt x="42" y="122"/>
                    </a:moveTo>
                    <a:cubicBezTo>
                      <a:pt x="83" y="122"/>
                      <a:pt x="83" y="122"/>
                      <a:pt x="83" y="122"/>
                    </a:cubicBezTo>
                    <a:cubicBezTo>
                      <a:pt x="83" y="0"/>
                      <a:pt x="83" y="0"/>
                      <a:pt x="83" y="0"/>
                    </a:cubicBezTo>
                    <a:cubicBezTo>
                      <a:pt x="42" y="0"/>
                      <a:pt x="42" y="0"/>
                      <a:pt x="42" y="0"/>
                    </a:cubicBezTo>
                    <a:cubicBezTo>
                      <a:pt x="42" y="10"/>
                      <a:pt x="42" y="10"/>
                      <a:pt x="42" y="10"/>
                    </a:cubicBezTo>
                    <a:cubicBezTo>
                      <a:pt x="42" y="10"/>
                      <a:pt x="42" y="10"/>
                      <a:pt x="42" y="10"/>
                    </a:cubicBezTo>
                    <a:cubicBezTo>
                      <a:pt x="42" y="10"/>
                      <a:pt x="42" y="10"/>
                      <a:pt x="42" y="10"/>
                    </a:cubicBezTo>
                    <a:cubicBezTo>
                      <a:pt x="60" y="10"/>
                      <a:pt x="74" y="25"/>
                      <a:pt x="74" y="43"/>
                    </a:cubicBezTo>
                    <a:cubicBezTo>
                      <a:pt x="74" y="60"/>
                      <a:pt x="60" y="75"/>
                      <a:pt x="42" y="75"/>
                    </a:cubicBezTo>
                    <a:cubicBezTo>
                      <a:pt x="42" y="75"/>
                      <a:pt x="42" y="75"/>
                      <a:pt x="42" y="75"/>
                    </a:cubicBezTo>
                    <a:cubicBezTo>
                      <a:pt x="42" y="89"/>
                      <a:pt x="42" y="89"/>
                      <a:pt x="42" y="89"/>
                    </a:cubicBezTo>
                    <a:cubicBezTo>
                      <a:pt x="42" y="89"/>
                      <a:pt x="42" y="89"/>
                      <a:pt x="42" y="89"/>
                    </a:cubicBezTo>
                    <a:cubicBezTo>
                      <a:pt x="48" y="89"/>
                      <a:pt x="53" y="94"/>
                      <a:pt x="53" y="100"/>
                    </a:cubicBezTo>
                    <a:cubicBezTo>
                      <a:pt x="53" y="106"/>
                      <a:pt x="48" y="111"/>
                      <a:pt x="42" y="111"/>
                    </a:cubicBezTo>
                    <a:cubicBezTo>
                      <a:pt x="42" y="111"/>
                      <a:pt x="42" y="111"/>
                      <a:pt x="42" y="111"/>
                    </a:cubicBezTo>
                    <a:cubicBezTo>
                      <a:pt x="42" y="111"/>
                      <a:pt x="42" y="111"/>
                      <a:pt x="42" y="111"/>
                    </a:cubicBezTo>
                    <a:lnTo>
                      <a:pt x="42" y="122"/>
                    </a:lnTo>
                    <a:close/>
                    <a:moveTo>
                      <a:pt x="0" y="122"/>
                    </a:moveTo>
                    <a:cubicBezTo>
                      <a:pt x="42" y="122"/>
                      <a:pt x="42" y="122"/>
                      <a:pt x="42" y="122"/>
                    </a:cubicBezTo>
                    <a:cubicBezTo>
                      <a:pt x="42" y="111"/>
                      <a:pt x="42" y="111"/>
                      <a:pt x="42" y="111"/>
                    </a:cubicBezTo>
                    <a:cubicBezTo>
                      <a:pt x="36" y="111"/>
                      <a:pt x="31" y="106"/>
                      <a:pt x="31" y="100"/>
                    </a:cubicBezTo>
                    <a:cubicBezTo>
                      <a:pt x="31" y="94"/>
                      <a:pt x="36" y="89"/>
                      <a:pt x="42" y="89"/>
                    </a:cubicBezTo>
                    <a:cubicBezTo>
                      <a:pt x="42" y="75"/>
                      <a:pt x="42" y="75"/>
                      <a:pt x="42" y="75"/>
                    </a:cubicBezTo>
                    <a:cubicBezTo>
                      <a:pt x="24" y="75"/>
                      <a:pt x="9" y="60"/>
                      <a:pt x="9" y="43"/>
                    </a:cubicBezTo>
                    <a:cubicBezTo>
                      <a:pt x="9" y="25"/>
                      <a:pt x="24" y="10"/>
                      <a:pt x="42" y="10"/>
                    </a:cubicBezTo>
                    <a:cubicBezTo>
                      <a:pt x="42" y="0"/>
                      <a:pt x="42" y="0"/>
                      <a:pt x="42" y="0"/>
                    </a:cubicBezTo>
                    <a:cubicBezTo>
                      <a:pt x="20" y="0"/>
                      <a:pt x="20" y="0"/>
                      <a:pt x="20" y="0"/>
                    </a:cubicBezTo>
                    <a:cubicBezTo>
                      <a:pt x="16" y="0"/>
                      <a:pt x="16" y="0"/>
                      <a:pt x="16" y="0"/>
                    </a:cubicBezTo>
                    <a:cubicBezTo>
                      <a:pt x="0" y="0"/>
                      <a:pt x="0" y="0"/>
                      <a:pt x="0" y="0"/>
                    </a:cubicBezTo>
                    <a:lnTo>
                      <a:pt x="0" y="1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5" name="Oval 137"/>
              <p:cNvSpPr>
                <a:spLocks noChangeArrowheads="1"/>
              </p:cNvSpPr>
              <p:nvPr/>
            </p:nvSpPr>
            <p:spPr bwMode="auto">
              <a:xfrm>
                <a:off x="-3660775" y="7318375"/>
                <a:ext cx="165100" cy="165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6" name="Freeform 138"/>
              <p:cNvSpPr>
                <a:spLocks noEditPoints="1"/>
              </p:cNvSpPr>
              <p:nvPr/>
            </p:nvSpPr>
            <p:spPr bwMode="auto">
              <a:xfrm>
                <a:off x="-6011863" y="4824413"/>
                <a:ext cx="563563" cy="525463"/>
              </a:xfrm>
              <a:custGeom>
                <a:avLst/>
                <a:gdLst>
                  <a:gd name="T0" fmla="*/ 141 w 150"/>
                  <a:gd name="T1" fmla="*/ 140 h 140"/>
                  <a:gd name="T2" fmla="*/ 141 w 150"/>
                  <a:gd name="T3" fmla="*/ 129 h 140"/>
                  <a:gd name="T4" fmla="*/ 150 w 150"/>
                  <a:gd name="T5" fmla="*/ 22 h 140"/>
                  <a:gd name="T6" fmla="*/ 131 w 150"/>
                  <a:gd name="T7" fmla="*/ 38 h 140"/>
                  <a:gd name="T8" fmla="*/ 131 w 150"/>
                  <a:gd name="T9" fmla="*/ 55 h 140"/>
                  <a:gd name="T10" fmla="*/ 131 w 150"/>
                  <a:gd name="T11" fmla="*/ 67 h 140"/>
                  <a:gd name="T12" fmla="*/ 131 w 150"/>
                  <a:gd name="T13" fmla="*/ 84 h 140"/>
                  <a:gd name="T14" fmla="*/ 65 w 150"/>
                  <a:gd name="T15" fmla="*/ 7 h 140"/>
                  <a:gd name="T16" fmla="*/ 63 w 150"/>
                  <a:gd name="T17" fmla="*/ 9 h 140"/>
                  <a:gd name="T18" fmla="*/ 63 w 150"/>
                  <a:gd name="T19" fmla="*/ 129 h 140"/>
                  <a:gd name="T20" fmla="*/ 122 w 150"/>
                  <a:gd name="T21" fmla="*/ 129 h 140"/>
                  <a:gd name="T22" fmla="*/ 131 w 150"/>
                  <a:gd name="T23" fmla="*/ 140 h 140"/>
                  <a:gd name="T24" fmla="*/ 123 w 150"/>
                  <a:gd name="T25" fmla="*/ 75 h 140"/>
                  <a:gd name="T26" fmla="*/ 131 w 150"/>
                  <a:gd name="T27" fmla="*/ 55 h 140"/>
                  <a:gd name="T28" fmla="*/ 123 w 150"/>
                  <a:gd name="T29" fmla="*/ 47 h 140"/>
                  <a:gd name="T30" fmla="*/ 131 w 150"/>
                  <a:gd name="T31" fmla="*/ 22 h 140"/>
                  <a:gd name="T32" fmla="*/ 63 w 150"/>
                  <a:gd name="T33" fmla="*/ 35 h 140"/>
                  <a:gd name="T34" fmla="*/ 108 w 150"/>
                  <a:gd name="T35" fmla="*/ 115 h 140"/>
                  <a:gd name="T36" fmla="*/ 63 w 150"/>
                  <a:gd name="T37" fmla="*/ 115 h 140"/>
                  <a:gd name="T38" fmla="*/ 131 w 150"/>
                  <a:gd name="T39" fmla="*/ 67 h 140"/>
                  <a:gd name="T40" fmla="*/ 63 w 150"/>
                  <a:gd name="T41" fmla="*/ 5 h 140"/>
                  <a:gd name="T42" fmla="*/ 33 w 150"/>
                  <a:gd name="T43" fmla="*/ 20 h 140"/>
                  <a:gd name="T44" fmla="*/ 0 w 150"/>
                  <a:gd name="T45" fmla="*/ 7 h 140"/>
                  <a:gd name="T46" fmla="*/ 20 w 150"/>
                  <a:gd name="T47" fmla="*/ 22 h 140"/>
                  <a:gd name="T48" fmla="*/ 3 w 150"/>
                  <a:gd name="T49" fmla="*/ 129 h 140"/>
                  <a:gd name="T50" fmla="*/ 14 w 150"/>
                  <a:gd name="T51" fmla="*/ 129 h 140"/>
                  <a:gd name="T52" fmla="*/ 33 w 150"/>
                  <a:gd name="T53" fmla="*/ 140 h 140"/>
                  <a:gd name="T54" fmla="*/ 33 w 150"/>
                  <a:gd name="T55" fmla="*/ 129 h 140"/>
                  <a:gd name="T56" fmla="*/ 63 w 150"/>
                  <a:gd name="T57" fmla="*/ 115 h 140"/>
                  <a:gd name="T58" fmla="*/ 17 w 150"/>
                  <a:gd name="T59" fmla="*/ 35 h 140"/>
                  <a:gd name="T60" fmla="*/ 63 w 150"/>
                  <a:gd name="T61" fmla="*/ 22 h 140"/>
                  <a:gd name="T62" fmla="*/ 46 w 150"/>
                  <a:gd name="T63" fmla="*/ 21 h 140"/>
                  <a:gd name="T64" fmla="*/ 63 w 150"/>
                  <a:gd name="T65" fmla="*/ 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0" h="140">
                    <a:moveTo>
                      <a:pt x="131" y="140"/>
                    </a:moveTo>
                    <a:cubicBezTo>
                      <a:pt x="141" y="140"/>
                      <a:pt x="141" y="140"/>
                      <a:pt x="141" y="140"/>
                    </a:cubicBezTo>
                    <a:cubicBezTo>
                      <a:pt x="141" y="129"/>
                      <a:pt x="141" y="129"/>
                      <a:pt x="141" y="129"/>
                    </a:cubicBezTo>
                    <a:cubicBezTo>
                      <a:pt x="141" y="129"/>
                      <a:pt x="141" y="129"/>
                      <a:pt x="141" y="129"/>
                    </a:cubicBezTo>
                    <a:cubicBezTo>
                      <a:pt x="150" y="129"/>
                      <a:pt x="150" y="129"/>
                      <a:pt x="150" y="129"/>
                    </a:cubicBezTo>
                    <a:cubicBezTo>
                      <a:pt x="150" y="22"/>
                      <a:pt x="150" y="22"/>
                      <a:pt x="150" y="22"/>
                    </a:cubicBezTo>
                    <a:cubicBezTo>
                      <a:pt x="131" y="22"/>
                      <a:pt x="131" y="22"/>
                      <a:pt x="131" y="22"/>
                    </a:cubicBezTo>
                    <a:cubicBezTo>
                      <a:pt x="131" y="38"/>
                      <a:pt x="131" y="38"/>
                      <a:pt x="131" y="38"/>
                    </a:cubicBezTo>
                    <a:cubicBezTo>
                      <a:pt x="136" y="38"/>
                      <a:pt x="140" y="42"/>
                      <a:pt x="140" y="47"/>
                    </a:cubicBezTo>
                    <a:cubicBezTo>
                      <a:pt x="140" y="51"/>
                      <a:pt x="136" y="55"/>
                      <a:pt x="131" y="55"/>
                    </a:cubicBezTo>
                    <a:cubicBezTo>
                      <a:pt x="131" y="67"/>
                      <a:pt x="131" y="67"/>
                      <a:pt x="131" y="67"/>
                    </a:cubicBezTo>
                    <a:cubicBezTo>
                      <a:pt x="131" y="67"/>
                      <a:pt x="131" y="67"/>
                      <a:pt x="131" y="67"/>
                    </a:cubicBezTo>
                    <a:cubicBezTo>
                      <a:pt x="136" y="67"/>
                      <a:pt x="140" y="71"/>
                      <a:pt x="140" y="75"/>
                    </a:cubicBezTo>
                    <a:cubicBezTo>
                      <a:pt x="140" y="80"/>
                      <a:pt x="136" y="84"/>
                      <a:pt x="131" y="84"/>
                    </a:cubicBezTo>
                    <a:lnTo>
                      <a:pt x="131" y="140"/>
                    </a:lnTo>
                    <a:close/>
                    <a:moveTo>
                      <a:pt x="65" y="7"/>
                    </a:moveTo>
                    <a:cubicBezTo>
                      <a:pt x="63" y="5"/>
                      <a:pt x="63" y="5"/>
                      <a:pt x="63" y="5"/>
                    </a:cubicBezTo>
                    <a:cubicBezTo>
                      <a:pt x="63" y="9"/>
                      <a:pt x="63" y="9"/>
                      <a:pt x="63" y="9"/>
                    </a:cubicBezTo>
                    <a:cubicBezTo>
                      <a:pt x="65" y="7"/>
                      <a:pt x="65" y="7"/>
                      <a:pt x="65" y="7"/>
                    </a:cubicBezTo>
                    <a:close/>
                    <a:moveTo>
                      <a:pt x="63" y="129"/>
                    </a:moveTo>
                    <a:cubicBezTo>
                      <a:pt x="122" y="129"/>
                      <a:pt x="122" y="129"/>
                      <a:pt x="122" y="129"/>
                    </a:cubicBezTo>
                    <a:cubicBezTo>
                      <a:pt x="122" y="129"/>
                      <a:pt x="122" y="129"/>
                      <a:pt x="122" y="129"/>
                    </a:cubicBezTo>
                    <a:cubicBezTo>
                      <a:pt x="122" y="140"/>
                      <a:pt x="122" y="140"/>
                      <a:pt x="122" y="140"/>
                    </a:cubicBezTo>
                    <a:cubicBezTo>
                      <a:pt x="131" y="140"/>
                      <a:pt x="131" y="140"/>
                      <a:pt x="131" y="140"/>
                    </a:cubicBezTo>
                    <a:cubicBezTo>
                      <a:pt x="131" y="84"/>
                      <a:pt x="131" y="84"/>
                      <a:pt x="131" y="84"/>
                    </a:cubicBezTo>
                    <a:cubicBezTo>
                      <a:pt x="127" y="84"/>
                      <a:pt x="123" y="80"/>
                      <a:pt x="123" y="75"/>
                    </a:cubicBezTo>
                    <a:cubicBezTo>
                      <a:pt x="123" y="71"/>
                      <a:pt x="127" y="67"/>
                      <a:pt x="131" y="67"/>
                    </a:cubicBezTo>
                    <a:cubicBezTo>
                      <a:pt x="131" y="55"/>
                      <a:pt x="131" y="55"/>
                      <a:pt x="131" y="55"/>
                    </a:cubicBezTo>
                    <a:cubicBezTo>
                      <a:pt x="127" y="55"/>
                      <a:pt x="123" y="51"/>
                      <a:pt x="123" y="47"/>
                    </a:cubicBezTo>
                    <a:cubicBezTo>
                      <a:pt x="123" y="47"/>
                      <a:pt x="123" y="47"/>
                      <a:pt x="123" y="47"/>
                    </a:cubicBezTo>
                    <a:cubicBezTo>
                      <a:pt x="123" y="42"/>
                      <a:pt x="127" y="38"/>
                      <a:pt x="131" y="38"/>
                    </a:cubicBezTo>
                    <a:cubicBezTo>
                      <a:pt x="131" y="22"/>
                      <a:pt x="131" y="22"/>
                      <a:pt x="131" y="22"/>
                    </a:cubicBezTo>
                    <a:cubicBezTo>
                      <a:pt x="63" y="22"/>
                      <a:pt x="63" y="22"/>
                      <a:pt x="63" y="22"/>
                    </a:cubicBezTo>
                    <a:cubicBezTo>
                      <a:pt x="63" y="35"/>
                      <a:pt x="63" y="35"/>
                      <a:pt x="63" y="35"/>
                    </a:cubicBezTo>
                    <a:cubicBezTo>
                      <a:pt x="108" y="35"/>
                      <a:pt x="108" y="35"/>
                      <a:pt x="108" y="35"/>
                    </a:cubicBezTo>
                    <a:cubicBezTo>
                      <a:pt x="108" y="115"/>
                      <a:pt x="108" y="115"/>
                      <a:pt x="108" y="115"/>
                    </a:cubicBezTo>
                    <a:cubicBezTo>
                      <a:pt x="108" y="115"/>
                      <a:pt x="108" y="115"/>
                      <a:pt x="108" y="115"/>
                    </a:cubicBezTo>
                    <a:cubicBezTo>
                      <a:pt x="63" y="115"/>
                      <a:pt x="63" y="115"/>
                      <a:pt x="63" y="115"/>
                    </a:cubicBezTo>
                    <a:cubicBezTo>
                      <a:pt x="63" y="129"/>
                      <a:pt x="63" y="129"/>
                      <a:pt x="63" y="129"/>
                    </a:cubicBezTo>
                    <a:close/>
                    <a:moveTo>
                      <a:pt x="131" y="67"/>
                    </a:moveTo>
                    <a:cubicBezTo>
                      <a:pt x="131" y="67"/>
                      <a:pt x="131" y="67"/>
                      <a:pt x="131" y="67"/>
                    </a:cubicBezTo>
                    <a:moveTo>
                      <a:pt x="63" y="5"/>
                    </a:moveTo>
                    <a:cubicBezTo>
                      <a:pt x="59" y="0"/>
                      <a:pt x="59" y="0"/>
                      <a:pt x="59" y="0"/>
                    </a:cubicBezTo>
                    <a:cubicBezTo>
                      <a:pt x="33" y="20"/>
                      <a:pt x="33" y="20"/>
                      <a:pt x="33" y="20"/>
                    </a:cubicBezTo>
                    <a:cubicBezTo>
                      <a:pt x="6" y="0"/>
                      <a:pt x="6" y="0"/>
                      <a:pt x="6" y="0"/>
                    </a:cubicBezTo>
                    <a:cubicBezTo>
                      <a:pt x="0" y="7"/>
                      <a:pt x="0" y="7"/>
                      <a:pt x="0" y="7"/>
                    </a:cubicBezTo>
                    <a:cubicBezTo>
                      <a:pt x="19" y="21"/>
                      <a:pt x="19" y="21"/>
                      <a:pt x="19" y="21"/>
                    </a:cubicBezTo>
                    <a:cubicBezTo>
                      <a:pt x="20" y="22"/>
                      <a:pt x="20" y="22"/>
                      <a:pt x="20" y="22"/>
                    </a:cubicBezTo>
                    <a:cubicBezTo>
                      <a:pt x="3" y="22"/>
                      <a:pt x="3" y="22"/>
                      <a:pt x="3" y="22"/>
                    </a:cubicBezTo>
                    <a:cubicBezTo>
                      <a:pt x="3" y="129"/>
                      <a:pt x="3" y="129"/>
                      <a:pt x="3" y="129"/>
                    </a:cubicBezTo>
                    <a:cubicBezTo>
                      <a:pt x="14" y="129"/>
                      <a:pt x="14" y="129"/>
                      <a:pt x="14" y="129"/>
                    </a:cubicBezTo>
                    <a:cubicBezTo>
                      <a:pt x="14" y="129"/>
                      <a:pt x="14" y="129"/>
                      <a:pt x="14" y="129"/>
                    </a:cubicBezTo>
                    <a:cubicBezTo>
                      <a:pt x="14" y="140"/>
                      <a:pt x="14" y="140"/>
                      <a:pt x="14" y="140"/>
                    </a:cubicBezTo>
                    <a:cubicBezTo>
                      <a:pt x="33" y="140"/>
                      <a:pt x="33" y="140"/>
                      <a:pt x="33" y="140"/>
                    </a:cubicBezTo>
                    <a:cubicBezTo>
                      <a:pt x="33" y="129"/>
                      <a:pt x="33" y="129"/>
                      <a:pt x="33" y="129"/>
                    </a:cubicBezTo>
                    <a:cubicBezTo>
                      <a:pt x="33" y="129"/>
                      <a:pt x="33" y="129"/>
                      <a:pt x="33" y="129"/>
                    </a:cubicBezTo>
                    <a:cubicBezTo>
                      <a:pt x="63" y="129"/>
                      <a:pt x="63" y="129"/>
                      <a:pt x="63" y="129"/>
                    </a:cubicBezTo>
                    <a:cubicBezTo>
                      <a:pt x="63" y="115"/>
                      <a:pt x="63" y="115"/>
                      <a:pt x="63" y="115"/>
                    </a:cubicBezTo>
                    <a:cubicBezTo>
                      <a:pt x="17" y="115"/>
                      <a:pt x="17" y="115"/>
                      <a:pt x="17" y="115"/>
                    </a:cubicBezTo>
                    <a:cubicBezTo>
                      <a:pt x="17" y="35"/>
                      <a:pt x="17" y="35"/>
                      <a:pt x="17" y="35"/>
                    </a:cubicBezTo>
                    <a:cubicBezTo>
                      <a:pt x="63" y="35"/>
                      <a:pt x="63" y="35"/>
                      <a:pt x="63" y="35"/>
                    </a:cubicBezTo>
                    <a:cubicBezTo>
                      <a:pt x="63" y="22"/>
                      <a:pt x="63" y="22"/>
                      <a:pt x="63" y="22"/>
                    </a:cubicBezTo>
                    <a:cubicBezTo>
                      <a:pt x="45" y="22"/>
                      <a:pt x="45" y="22"/>
                      <a:pt x="45" y="22"/>
                    </a:cubicBezTo>
                    <a:cubicBezTo>
                      <a:pt x="46" y="21"/>
                      <a:pt x="46" y="21"/>
                      <a:pt x="46" y="21"/>
                    </a:cubicBezTo>
                    <a:cubicBezTo>
                      <a:pt x="63" y="9"/>
                      <a:pt x="63" y="9"/>
                      <a:pt x="63" y="9"/>
                    </a:cubicBezTo>
                    <a:lnTo>
                      <a:pt x="6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7" name="Freeform 139"/>
              <p:cNvSpPr/>
              <p:nvPr/>
            </p:nvSpPr>
            <p:spPr bwMode="auto">
              <a:xfrm>
                <a:off x="-5461000" y="509587"/>
                <a:ext cx="60325" cy="57150"/>
              </a:xfrm>
              <a:custGeom>
                <a:avLst/>
                <a:gdLst>
                  <a:gd name="T0" fmla="*/ 0 w 16"/>
                  <a:gd name="T1" fmla="*/ 8 h 15"/>
                  <a:gd name="T2" fmla="*/ 3 w 16"/>
                  <a:gd name="T3" fmla="*/ 10 h 15"/>
                  <a:gd name="T4" fmla="*/ 11 w 16"/>
                  <a:gd name="T5" fmla="*/ 15 h 15"/>
                  <a:gd name="T6" fmla="*/ 16 w 16"/>
                  <a:gd name="T7" fmla="*/ 6 h 15"/>
                  <a:gd name="T8" fmla="*/ 4 w 16"/>
                  <a:gd name="T9" fmla="*/ 0 h 15"/>
                  <a:gd name="T10" fmla="*/ 0 w 16"/>
                  <a:gd name="T11" fmla="*/ 8 h 15"/>
                </a:gdLst>
                <a:ahLst/>
                <a:cxnLst>
                  <a:cxn ang="0">
                    <a:pos x="T0" y="T1"/>
                  </a:cxn>
                  <a:cxn ang="0">
                    <a:pos x="T2" y="T3"/>
                  </a:cxn>
                  <a:cxn ang="0">
                    <a:pos x="T4" y="T5"/>
                  </a:cxn>
                  <a:cxn ang="0">
                    <a:pos x="T6" y="T7"/>
                  </a:cxn>
                  <a:cxn ang="0">
                    <a:pos x="T8" y="T9"/>
                  </a:cxn>
                  <a:cxn ang="0">
                    <a:pos x="T10" y="T11"/>
                  </a:cxn>
                </a:cxnLst>
                <a:rect l="0" t="0" r="r" b="b"/>
                <a:pathLst>
                  <a:path w="16" h="15">
                    <a:moveTo>
                      <a:pt x="0" y="8"/>
                    </a:moveTo>
                    <a:cubicBezTo>
                      <a:pt x="1" y="8"/>
                      <a:pt x="2" y="9"/>
                      <a:pt x="3" y="10"/>
                    </a:cubicBezTo>
                    <a:cubicBezTo>
                      <a:pt x="6" y="11"/>
                      <a:pt x="9" y="13"/>
                      <a:pt x="11" y="15"/>
                    </a:cubicBezTo>
                    <a:cubicBezTo>
                      <a:pt x="16" y="6"/>
                      <a:pt x="16" y="6"/>
                      <a:pt x="16" y="6"/>
                    </a:cubicBezTo>
                    <a:cubicBezTo>
                      <a:pt x="4" y="0"/>
                      <a:pt x="4" y="0"/>
                      <a:pt x="4" y="0"/>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8" name="Freeform 140"/>
              <p:cNvSpPr/>
              <p:nvPr/>
            </p:nvSpPr>
            <p:spPr bwMode="auto">
              <a:xfrm>
                <a:off x="-5892800" y="841375"/>
                <a:ext cx="312738" cy="228600"/>
              </a:xfrm>
              <a:custGeom>
                <a:avLst/>
                <a:gdLst>
                  <a:gd name="T0" fmla="*/ 21 w 83"/>
                  <a:gd name="T1" fmla="*/ 58 h 61"/>
                  <a:gd name="T2" fmla="*/ 36 w 83"/>
                  <a:gd name="T3" fmla="*/ 61 h 61"/>
                  <a:gd name="T4" fmla="*/ 45 w 83"/>
                  <a:gd name="T5" fmla="*/ 60 h 61"/>
                  <a:gd name="T6" fmla="*/ 64 w 83"/>
                  <a:gd name="T7" fmla="*/ 45 h 61"/>
                  <a:gd name="T8" fmla="*/ 83 w 83"/>
                  <a:gd name="T9" fmla="*/ 9 h 61"/>
                  <a:gd name="T10" fmla="*/ 76 w 83"/>
                  <a:gd name="T11" fmla="*/ 2 h 61"/>
                  <a:gd name="T12" fmla="*/ 72 w 83"/>
                  <a:gd name="T13" fmla="*/ 0 h 61"/>
                  <a:gd name="T14" fmla="*/ 52 w 83"/>
                  <a:gd name="T15" fmla="*/ 38 h 61"/>
                  <a:gd name="T16" fmla="*/ 27 w 83"/>
                  <a:gd name="T17" fmla="*/ 46 h 61"/>
                  <a:gd name="T18" fmla="*/ 20 w 83"/>
                  <a:gd name="T19" fmla="*/ 21 h 61"/>
                  <a:gd name="T20" fmla="*/ 8 w 83"/>
                  <a:gd name="T21" fmla="*/ 15 h 61"/>
                  <a:gd name="T22" fmla="*/ 21 w 83"/>
                  <a:gd name="T23"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61">
                    <a:moveTo>
                      <a:pt x="21" y="58"/>
                    </a:moveTo>
                    <a:cubicBezTo>
                      <a:pt x="26" y="60"/>
                      <a:pt x="31" y="61"/>
                      <a:pt x="36" y="61"/>
                    </a:cubicBezTo>
                    <a:cubicBezTo>
                      <a:pt x="39" y="61"/>
                      <a:pt x="42" y="61"/>
                      <a:pt x="45" y="60"/>
                    </a:cubicBezTo>
                    <a:cubicBezTo>
                      <a:pt x="53" y="57"/>
                      <a:pt x="60" y="52"/>
                      <a:pt x="64" y="45"/>
                    </a:cubicBezTo>
                    <a:cubicBezTo>
                      <a:pt x="83" y="9"/>
                      <a:pt x="83" y="9"/>
                      <a:pt x="83" y="9"/>
                    </a:cubicBezTo>
                    <a:cubicBezTo>
                      <a:pt x="81" y="6"/>
                      <a:pt x="79" y="3"/>
                      <a:pt x="76" y="2"/>
                    </a:cubicBezTo>
                    <a:cubicBezTo>
                      <a:pt x="74" y="1"/>
                      <a:pt x="73" y="1"/>
                      <a:pt x="72" y="0"/>
                    </a:cubicBezTo>
                    <a:cubicBezTo>
                      <a:pt x="52" y="38"/>
                      <a:pt x="52" y="38"/>
                      <a:pt x="52" y="38"/>
                    </a:cubicBezTo>
                    <a:cubicBezTo>
                      <a:pt x="47" y="47"/>
                      <a:pt x="36" y="51"/>
                      <a:pt x="27" y="46"/>
                    </a:cubicBezTo>
                    <a:cubicBezTo>
                      <a:pt x="19" y="41"/>
                      <a:pt x="15" y="30"/>
                      <a:pt x="20" y="21"/>
                    </a:cubicBezTo>
                    <a:cubicBezTo>
                      <a:pt x="8" y="15"/>
                      <a:pt x="8" y="15"/>
                      <a:pt x="8" y="15"/>
                    </a:cubicBezTo>
                    <a:cubicBezTo>
                      <a:pt x="0" y="30"/>
                      <a:pt x="6" y="50"/>
                      <a:pt x="2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9" name="Freeform 141"/>
              <p:cNvSpPr/>
              <p:nvPr/>
            </p:nvSpPr>
            <p:spPr bwMode="auto">
              <a:xfrm>
                <a:off x="-5832475" y="533400"/>
                <a:ext cx="541338" cy="454025"/>
              </a:xfrm>
              <a:custGeom>
                <a:avLst/>
                <a:gdLst>
                  <a:gd name="T0" fmla="*/ 108 w 144"/>
                  <a:gd name="T1" fmla="*/ 13 h 121"/>
                  <a:gd name="T2" fmla="*/ 100 w 144"/>
                  <a:gd name="T3" fmla="*/ 7 h 121"/>
                  <a:gd name="T4" fmla="*/ 97 w 144"/>
                  <a:gd name="T5" fmla="*/ 6 h 121"/>
                  <a:gd name="T6" fmla="*/ 68 w 144"/>
                  <a:gd name="T7" fmla="*/ 0 h 121"/>
                  <a:gd name="T8" fmla="*/ 8 w 144"/>
                  <a:gd name="T9" fmla="*/ 36 h 121"/>
                  <a:gd name="T10" fmla="*/ 1 w 144"/>
                  <a:gd name="T11" fmla="*/ 61 h 121"/>
                  <a:gd name="T12" fmla="*/ 0 w 144"/>
                  <a:gd name="T13" fmla="*/ 65 h 121"/>
                  <a:gd name="T14" fmla="*/ 1 w 144"/>
                  <a:gd name="T15" fmla="*/ 67 h 121"/>
                  <a:gd name="T16" fmla="*/ 3 w 144"/>
                  <a:gd name="T17" fmla="*/ 66 h 121"/>
                  <a:gd name="T18" fmla="*/ 6 w 144"/>
                  <a:gd name="T19" fmla="*/ 63 h 121"/>
                  <a:gd name="T20" fmla="*/ 18 w 144"/>
                  <a:gd name="T21" fmla="*/ 59 h 121"/>
                  <a:gd name="T22" fmla="*/ 27 w 144"/>
                  <a:gd name="T23" fmla="*/ 61 h 121"/>
                  <a:gd name="T24" fmla="*/ 37 w 144"/>
                  <a:gd name="T25" fmla="*/ 79 h 121"/>
                  <a:gd name="T26" fmla="*/ 37 w 144"/>
                  <a:gd name="T27" fmla="*/ 83 h 121"/>
                  <a:gd name="T28" fmla="*/ 41 w 144"/>
                  <a:gd name="T29" fmla="*/ 81 h 121"/>
                  <a:gd name="T30" fmla="*/ 52 w 144"/>
                  <a:gd name="T31" fmla="*/ 77 h 121"/>
                  <a:gd name="T32" fmla="*/ 58 w 144"/>
                  <a:gd name="T33" fmla="*/ 78 h 121"/>
                  <a:gd name="T34" fmla="*/ 62 w 144"/>
                  <a:gd name="T35" fmla="*/ 80 h 121"/>
                  <a:gd name="T36" fmla="*/ 69 w 144"/>
                  <a:gd name="T37" fmla="*/ 87 h 121"/>
                  <a:gd name="T38" fmla="*/ 72 w 144"/>
                  <a:gd name="T39" fmla="*/ 98 h 121"/>
                  <a:gd name="T40" fmla="*/ 72 w 144"/>
                  <a:gd name="T41" fmla="*/ 102 h 121"/>
                  <a:gd name="T42" fmla="*/ 75 w 144"/>
                  <a:gd name="T43" fmla="*/ 100 h 121"/>
                  <a:gd name="T44" fmla="*/ 87 w 144"/>
                  <a:gd name="T45" fmla="*/ 96 h 121"/>
                  <a:gd name="T46" fmla="*/ 96 w 144"/>
                  <a:gd name="T47" fmla="*/ 98 h 121"/>
                  <a:gd name="T48" fmla="*/ 107 w 144"/>
                  <a:gd name="T49" fmla="*/ 116 h 121"/>
                  <a:gd name="T50" fmla="*/ 108 w 144"/>
                  <a:gd name="T51" fmla="*/ 121 h 121"/>
                  <a:gd name="T52" fmla="*/ 111 w 144"/>
                  <a:gd name="T53" fmla="*/ 119 h 121"/>
                  <a:gd name="T54" fmla="*/ 128 w 144"/>
                  <a:gd name="T55" fmla="*/ 99 h 121"/>
                  <a:gd name="T56" fmla="*/ 108 w 144"/>
                  <a:gd name="T57" fmla="*/ 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21">
                    <a:moveTo>
                      <a:pt x="108" y="13"/>
                    </a:moveTo>
                    <a:cubicBezTo>
                      <a:pt x="106" y="11"/>
                      <a:pt x="103" y="9"/>
                      <a:pt x="100" y="7"/>
                    </a:cubicBezTo>
                    <a:cubicBezTo>
                      <a:pt x="99" y="7"/>
                      <a:pt x="98" y="6"/>
                      <a:pt x="97" y="6"/>
                    </a:cubicBezTo>
                    <a:cubicBezTo>
                      <a:pt x="88" y="2"/>
                      <a:pt x="78" y="0"/>
                      <a:pt x="68" y="0"/>
                    </a:cubicBezTo>
                    <a:cubicBezTo>
                      <a:pt x="44" y="0"/>
                      <a:pt x="20" y="13"/>
                      <a:pt x="8" y="36"/>
                    </a:cubicBezTo>
                    <a:cubicBezTo>
                      <a:pt x="4" y="44"/>
                      <a:pt x="2" y="52"/>
                      <a:pt x="1" y="61"/>
                    </a:cubicBezTo>
                    <a:cubicBezTo>
                      <a:pt x="1" y="62"/>
                      <a:pt x="0" y="64"/>
                      <a:pt x="0" y="65"/>
                    </a:cubicBezTo>
                    <a:cubicBezTo>
                      <a:pt x="0" y="66"/>
                      <a:pt x="1" y="67"/>
                      <a:pt x="1" y="67"/>
                    </a:cubicBezTo>
                    <a:cubicBezTo>
                      <a:pt x="2" y="67"/>
                      <a:pt x="2" y="67"/>
                      <a:pt x="3" y="66"/>
                    </a:cubicBezTo>
                    <a:cubicBezTo>
                      <a:pt x="4" y="65"/>
                      <a:pt x="5" y="64"/>
                      <a:pt x="6" y="63"/>
                    </a:cubicBezTo>
                    <a:cubicBezTo>
                      <a:pt x="10" y="60"/>
                      <a:pt x="14" y="59"/>
                      <a:pt x="18" y="59"/>
                    </a:cubicBezTo>
                    <a:cubicBezTo>
                      <a:pt x="21" y="59"/>
                      <a:pt x="24" y="60"/>
                      <a:pt x="27" y="61"/>
                    </a:cubicBezTo>
                    <a:cubicBezTo>
                      <a:pt x="34" y="65"/>
                      <a:pt x="37" y="72"/>
                      <a:pt x="37" y="79"/>
                    </a:cubicBezTo>
                    <a:cubicBezTo>
                      <a:pt x="37" y="82"/>
                      <a:pt x="37" y="83"/>
                      <a:pt x="37" y="83"/>
                    </a:cubicBezTo>
                    <a:cubicBezTo>
                      <a:pt x="38" y="83"/>
                      <a:pt x="39" y="82"/>
                      <a:pt x="41" y="81"/>
                    </a:cubicBezTo>
                    <a:cubicBezTo>
                      <a:pt x="44" y="79"/>
                      <a:pt x="48" y="77"/>
                      <a:pt x="52" y="77"/>
                    </a:cubicBezTo>
                    <a:cubicBezTo>
                      <a:pt x="54" y="77"/>
                      <a:pt x="56" y="78"/>
                      <a:pt x="58" y="78"/>
                    </a:cubicBezTo>
                    <a:cubicBezTo>
                      <a:pt x="59" y="79"/>
                      <a:pt x="61" y="79"/>
                      <a:pt x="62" y="80"/>
                    </a:cubicBezTo>
                    <a:cubicBezTo>
                      <a:pt x="65" y="81"/>
                      <a:pt x="67" y="84"/>
                      <a:pt x="69" y="87"/>
                    </a:cubicBezTo>
                    <a:cubicBezTo>
                      <a:pt x="71" y="90"/>
                      <a:pt x="72" y="94"/>
                      <a:pt x="72" y="98"/>
                    </a:cubicBezTo>
                    <a:cubicBezTo>
                      <a:pt x="72" y="100"/>
                      <a:pt x="72" y="102"/>
                      <a:pt x="72" y="102"/>
                    </a:cubicBezTo>
                    <a:cubicBezTo>
                      <a:pt x="73" y="102"/>
                      <a:pt x="74" y="101"/>
                      <a:pt x="75" y="100"/>
                    </a:cubicBezTo>
                    <a:cubicBezTo>
                      <a:pt x="79" y="97"/>
                      <a:pt x="83" y="96"/>
                      <a:pt x="87" y="96"/>
                    </a:cubicBezTo>
                    <a:cubicBezTo>
                      <a:pt x="90" y="96"/>
                      <a:pt x="93" y="97"/>
                      <a:pt x="96" y="98"/>
                    </a:cubicBezTo>
                    <a:cubicBezTo>
                      <a:pt x="103" y="102"/>
                      <a:pt x="107" y="109"/>
                      <a:pt x="107" y="116"/>
                    </a:cubicBezTo>
                    <a:cubicBezTo>
                      <a:pt x="107" y="119"/>
                      <a:pt x="107" y="121"/>
                      <a:pt x="108" y="121"/>
                    </a:cubicBezTo>
                    <a:cubicBezTo>
                      <a:pt x="109" y="121"/>
                      <a:pt x="110" y="120"/>
                      <a:pt x="111" y="119"/>
                    </a:cubicBezTo>
                    <a:cubicBezTo>
                      <a:pt x="118" y="114"/>
                      <a:pt x="124" y="107"/>
                      <a:pt x="128" y="99"/>
                    </a:cubicBezTo>
                    <a:cubicBezTo>
                      <a:pt x="144" y="69"/>
                      <a:pt x="135" y="32"/>
                      <a:pt x="10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0" name="Freeform 142"/>
              <p:cNvSpPr>
                <a:spLocks noEditPoints="1"/>
              </p:cNvSpPr>
              <p:nvPr/>
            </p:nvSpPr>
            <p:spPr bwMode="auto">
              <a:xfrm>
                <a:off x="-4886325" y="6961188"/>
                <a:ext cx="582613" cy="563563"/>
              </a:xfrm>
              <a:custGeom>
                <a:avLst/>
                <a:gdLst>
                  <a:gd name="T0" fmla="*/ 64 w 155"/>
                  <a:gd name="T1" fmla="*/ 117 h 150"/>
                  <a:gd name="T2" fmla="*/ 94 w 155"/>
                  <a:gd name="T3" fmla="*/ 108 h 150"/>
                  <a:gd name="T4" fmla="*/ 136 w 155"/>
                  <a:gd name="T5" fmla="*/ 150 h 150"/>
                  <a:gd name="T6" fmla="*/ 155 w 155"/>
                  <a:gd name="T7" fmla="*/ 131 h 150"/>
                  <a:gd name="T8" fmla="*/ 113 w 155"/>
                  <a:gd name="T9" fmla="*/ 89 h 150"/>
                  <a:gd name="T10" fmla="*/ 105 w 155"/>
                  <a:gd name="T11" fmla="*/ 17 h 150"/>
                  <a:gd name="T12" fmla="*/ 64 w 155"/>
                  <a:gd name="T13" fmla="*/ 0 h 150"/>
                  <a:gd name="T14" fmla="*/ 64 w 155"/>
                  <a:gd name="T15" fmla="*/ 23 h 150"/>
                  <a:gd name="T16" fmla="*/ 75 w 155"/>
                  <a:gd name="T17" fmla="*/ 23 h 150"/>
                  <a:gd name="T18" fmla="*/ 75 w 155"/>
                  <a:gd name="T19" fmla="*/ 47 h 150"/>
                  <a:gd name="T20" fmla="*/ 99 w 155"/>
                  <a:gd name="T21" fmla="*/ 47 h 150"/>
                  <a:gd name="T22" fmla="*/ 99 w 155"/>
                  <a:gd name="T23" fmla="*/ 70 h 150"/>
                  <a:gd name="T24" fmla="*/ 75 w 155"/>
                  <a:gd name="T25" fmla="*/ 70 h 150"/>
                  <a:gd name="T26" fmla="*/ 75 w 155"/>
                  <a:gd name="T27" fmla="*/ 94 h 150"/>
                  <a:gd name="T28" fmla="*/ 64 w 155"/>
                  <a:gd name="T29" fmla="*/ 94 h 150"/>
                  <a:gd name="T30" fmla="*/ 64 w 155"/>
                  <a:gd name="T31" fmla="*/ 117 h 150"/>
                  <a:gd name="T32" fmla="*/ 22 w 155"/>
                  <a:gd name="T33" fmla="*/ 100 h 150"/>
                  <a:gd name="T34" fmla="*/ 64 w 155"/>
                  <a:gd name="T35" fmla="*/ 117 h 150"/>
                  <a:gd name="T36" fmla="*/ 64 w 155"/>
                  <a:gd name="T37" fmla="*/ 94 h 150"/>
                  <a:gd name="T38" fmla="*/ 53 w 155"/>
                  <a:gd name="T39" fmla="*/ 94 h 150"/>
                  <a:gd name="T40" fmla="*/ 53 w 155"/>
                  <a:gd name="T41" fmla="*/ 70 h 150"/>
                  <a:gd name="T42" fmla="*/ 28 w 155"/>
                  <a:gd name="T43" fmla="*/ 70 h 150"/>
                  <a:gd name="T44" fmla="*/ 28 w 155"/>
                  <a:gd name="T45" fmla="*/ 47 h 150"/>
                  <a:gd name="T46" fmla="*/ 28 w 155"/>
                  <a:gd name="T47" fmla="*/ 47 h 150"/>
                  <a:gd name="T48" fmla="*/ 53 w 155"/>
                  <a:gd name="T49" fmla="*/ 47 h 150"/>
                  <a:gd name="T50" fmla="*/ 53 w 155"/>
                  <a:gd name="T51" fmla="*/ 23 h 150"/>
                  <a:gd name="T52" fmla="*/ 64 w 155"/>
                  <a:gd name="T53" fmla="*/ 23 h 150"/>
                  <a:gd name="T54" fmla="*/ 64 w 155"/>
                  <a:gd name="T55" fmla="*/ 0 h 150"/>
                  <a:gd name="T56" fmla="*/ 22 w 155"/>
                  <a:gd name="T57" fmla="*/ 17 h 150"/>
                  <a:gd name="T58" fmla="*/ 22 w 155"/>
                  <a:gd name="T59" fmla="*/ 10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5" h="150">
                    <a:moveTo>
                      <a:pt x="64" y="117"/>
                    </a:moveTo>
                    <a:cubicBezTo>
                      <a:pt x="74" y="117"/>
                      <a:pt x="85" y="114"/>
                      <a:pt x="94" y="108"/>
                    </a:cubicBezTo>
                    <a:cubicBezTo>
                      <a:pt x="136" y="150"/>
                      <a:pt x="136" y="150"/>
                      <a:pt x="136" y="150"/>
                    </a:cubicBezTo>
                    <a:cubicBezTo>
                      <a:pt x="155" y="131"/>
                      <a:pt x="155" y="131"/>
                      <a:pt x="155" y="131"/>
                    </a:cubicBezTo>
                    <a:cubicBezTo>
                      <a:pt x="113" y="89"/>
                      <a:pt x="113" y="89"/>
                      <a:pt x="113" y="89"/>
                    </a:cubicBezTo>
                    <a:cubicBezTo>
                      <a:pt x="127" y="67"/>
                      <a:pt x="124" y="37"/>
                      <a:pt x="105" y="17"/>
                    </a:cubicBezTo>
                    <a:cubicBezTo>
                      <a:pt x="94" y="6"/>
                      <a:pt x="79" y="0"/>
                      <a:pt x="64" y="0"/>
                    </a:cubicBezTo>
                    <a:cubicBezTo>
                      <a:pt x="64" y="23"/>
                      <a:pt x="64" y="23"/>
                      <a:pt x="64" y="23"/>
                    </a:cubicBezTo>
                    <a:cubicBezTo>
                      <a:pt x="75" y="23"/>
                      <a:pt x="75" y="23"/>
                      <a:pt x="75" y="23"/>
                    </a:cubicBezTo>
                    <a:cubicBezTo>
                      <a:pt x="75" y="47"/>
                      <a:pt x="75" y="47"/>
                      <a:pt x="75" y="47"/>
                    </a:cubicBezTo>
                    <a:cubicBezTo>
                      <a:pt x="99" y="47"/>
                      <a:pt x="99" y="47"/>
                      <a:pt x="99" y="47"/>
                    </a:cubicBezTo>
                    <a:cubicBezTo>
                      <a:pt x="99" y="70"/>
                      <a:pt x="99" y="70"/>
                      <a:pt x="99" y="70"/>
                    </a:cubicBezTo>
                    <a:cubicBezTo>
                      <a:pt x="75" y="70"/>
                      <a:pt x="75" y="70"/>
                      <a:pt x="75" y="70"/>
                    </a:cubicBezTo>
                    <a:cubicBezTo>
                      <a:pt x="75" y="94"/>
                      <a:pt x="75" y="94"/>
                      <a:pt x="75" y="94"/>
                    </a:cubicBezTo>
                    <a:cubicBezTo>
                      <a:pt x="64" y="94"/>
                      <a:pt x="64" y="94"/>
                      <a:pt x="64" y="94"/>
                    </a:cubicBezTo>
                    <a:lnTo>
                      <a:pt x="64" y="117"/>
                    </a:lnTo>
                    <a:close/>
                    <a:moveTo>
                      <a:pt x="22" y="100"/>
                    </a:moveTo>
                    <a:cubicBezTo>
                      <a:pt x="34" y="111"/>
                      <a:pt x="49" y="117"/>
                      <a:pt x="64" y="117"/>
                    </a:cubicBezTo>
                    <a:cubicBezTo>
                      <a:pt x="64" y="94"/>
                      <a:pt x="64" y="94"/>
                      <a:pt x="64" y="94"/>
                    </a:cubicBezTo>
                    <a:cubicBezTo>
                      <a:pt x="53" y="94"/>
                      <a:pt x="53" y="94"/>
                      <a:pt x="53" y="94"/>
                    </a:cubicBezTo>
                    <a:cubicBezTo>
                      <a:pt x="53" y="70"/>
                      <a:pt x="53" y="70"/>
                      <a:pt x="53" y="70"/>
                    </a:cubicBezTo>
                    <a:cubicBezTo>
                      <a:pt x="28" y="70"/>
                      <a:pt x="28" y="70"/>
                      <a:pt x="28" y="70"/>
                    </a:cubicBezTo>
                    <a:cubicBezTo>
                      <a:pt x="28" y="47"/>
                      <a:pt x="28" y="47"/>
                      <a:pt x="28" y="47"/>
                    </a:cubicBezTo>
                    <a:cubicBezTo>
                      <a:pt x="28" y="47"/>
                      <a:pt x="28" y="47"/>
                      <a:pt x="28" y="47"/>
                    </a:cubicBezTo>
                    <a:cubicBezTo>
                      <a:pt x="53" y="47"/>
                      <a:pt x="53" y="47"/>
                      <a:pt x="53" y="47"/>
                    </a:cubicBezTo>
                    <a:cubicBezTo>
                      <a:pt x="53" y="23"/>
                      <a:pt x="53" y="23"/>
                      <a:pt x="53" y="23"/>
                    </a:cubicBezTo>
                    <a:cubicBezTo>
                      <a:pt x="64" y="23"/>
                      <a:pt x="64" y="23"/>
                      <a:pt x="64" y="23"/>
                    </a:cubicBezTo>
                    <a:cubicBezTo>
                      <a:pt x="64" y="0"/>
                      <a:pt x="64" y="0"/>
                      <a:pt x="64" y="0"/>
                    </a:cubicBezTo>
                    <a:cubicBezTo>
                      <a:pt x="49" y="0"/>
                      <a:pt x="34" y="6"/>
                      <a:pt x="22" y="17"/>
                    </a:cubicBezTo>
                    <a:cubicBezTo>
                      <a:pt x="0" y="40"/>
                      <a:pt x="0" y="77"/>
                      <a:pt x="22"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1" name="Freeform 143"/>
              <p:cNvSpPr/>
              <p:nvPr/>
            </p:nvSpPr>
            <p:spPr bwMode="auto">
              <a:xfrm>
                <a:off x="-6264275" y="5621338"/>
                <a:ext cx="153988" cy="195263"/>
              </a:xfrm>
              <a:custGeom>
                <a:avLst/>
                <a:gdLst>
                  <a:gd name="T0" fmla="*/ 0 w 41"/>
                  <a:gd name="T1" fmla="*/ 0 h 52"/>
                  <a:gd name="T2" fmla="*/ 16 w 41"/>
                  <a:gd name="T3" fmla="*/ 52 h 52"/>
                  <a:gd name="T4" fmla="*/ 41 w 41"/>
                  <a:gd name="T5" fmla="*/ 0 h 52"/>
                  <a:gd name="T6" fmla="*/ 0 w 41"/>
                  <a:gd name="T7" fmla="*/ 0 h 52"/>
                </a:gdLst>
                <a:ahLst/>
                <a:cxnLst>
                  <a:cxn ang="0">
                    <a:pos x="T0" y="T1"/>
                  </a:cxn>
                  <a:cxn ang="0">
                    <a:pos x="T2" y="T3"/>
                  </a:cxn>
                  <a:cxn ang="0">
                    <a:pos x="T4" y="T5"/>
                  </a:cxn>
                  <a:cxn ang="0">
                    <a:pos x="T6" y="T7"/>
                  </a:cxn>
                </a:cxnLst>
                <a:rect l="0" t="0" r="r" b="b"/>
                <a:pathLst>
                  <a:path w="41" h="52">
                    <a:moveTo>
                      <a:pt x="0" y="0"/>
                    </a:moveTo>
                    <a:cubicBezTo>
                      <a:pt x="1" y="21"/>
                      <a:pt x="7" y="39"/>
                      <a:pt x="16" y="52"/>
                    </a:cubicBezTo>
                    <a:cubicBezTo>
                      <a:pt x="30" y="39"/>
                      <a:pt x="39" y="21"/>
                      <a:pt x="4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2" name="Freeform 144"/>
              <p:cNvSpPr/>
              <p:nvPr/>
            </p:nvSpPr>
            <p:spPr bwMode="auto">
              <a:xfrm>
                <a:off x="-6264275" y="5380038"/>
                <a:ext cx="153988" cy="192088"/>
              </a:xfrm>
              <a:custGeom>
                <a:avLst/>
                <a:gdLst>
                  <a:gd name="T0" fmla="*/ 16 w 41"/>
                  <a:gd name="T1" fmla="*/ 0 h 51"/>
                  <a:gd name="T2" fmla="*/ 0 w 41"/>
                  <a:gd name="T3" fmla="*/ 51 h 51"/>
                  <a:gd name="T4" fmla="*/ 41 w 41"/>
                  <a:gd name="T5" fmla="*/ 51 h 51"/>
                  <a:gd name="T6" fmla="*/ 16 w 41"/>
                  <a:gd name="T7" fmla="*/ 0 h 51"/>
                </a:gdLst>
                <a:ahLst/>
                <a:cxnLst>
                  <a:cxn ang="0">
                    <a:pos x="T0" y="T1"/>
                  </a:cxn>
                  <a:cxn ang="0">
                    <a:pos x="T2" y="T3"/>
                  </a:cxn>
                  <a:cxn ang="0">
                    <a:pos x="T4" y="T5"/>
                  </a:cxn>
                  <a:cxn ang="0">
                    <a:pos x="T6" y="T7"/>
                  </a:cxn>
                </a:cxnLst>
                <a:rect l="0" t="0" r="r" b="b"/>
                <a:pathLst>
                  <a:path w="41" h="51">
                    <a:moveTo>
                      <a:pt x="16" y="0"/>
                    </a:moveTo>
                    <a:cubicBezTo>
                      <a:pt x="7" y="12"/>
                      <a:pt x="1" y="30"/>
                      <a:pt x="0" y="51"/>
                    </a:cubicBezTo>
                    <a:cubicBezTo>
                      <a:pt x="41" y="51"/>
                      <a:pt x="41" y="51"/>
                      <a:pt x="41" y="51"/>
                    </a:cubicBezTo>
                    <a:cubicBezTo>
                      <a:pt x="39" y="31"/>
                      <a:pt x="30" y="13"/>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3" name="Freeform 145"/>
              <p:cNvSpPr/>
              <p:nvPr/>
            </p:nvSpPr>
            <p:spPr bwMode="auto">
              <a:xfrm>
                <a:off x="-6380163" y="5302250"/>
                <a:ext cx="134938" cy="269875"/>
              </a:xfrm>
              <a:custGeom>
                <a:avLst/>
                <a:gdLst>
                  <a:gd name="T0" fmla="*/ 0 w 36"/>
                  <a:gd name="T1" fmla="*/ 0 h 72"/>
                  <a:gd name="T2" fmla="*/ 0 w 36"/>
                  <a:gd name="T3" fmla="*/ 72 h 72"/>
                  <a:gd name="T4" fmla="*/ 18 w 36"/>
                  <a:gd name="T5" fmla="*/ 72 h 72"/>
                  <a:gd name="T6" fmla="*/ 36 w 36"/>
                  <a:gd name="T7" fmla="*/ 12 h 72"/>
                  <a:gd name="T8" fmla="*/ 0 w 36"/>
                  <a:gd name="T9" fmla="*/ 0 h 72"/>
                </a:gdLst>
                <a:ahLst/>
                <a:cxnLst>
                  <a:cxn ang="0">
                    <a:pos x="T0" y="T1"/>
                  </a:cxn>
                  <a:cxn ang="0">
                    <a:pos x="T2" y="T3"/>
                  </a:cxn>
                  <a:cxn ang="0">
                    <a:pos x="T4" y="T5"/>
                  </a:cxn>
                  <a:cxn ang="0">
                    <a:pos x="T6" y="T7"/>
                  </a:cxn>
                  <a:cxn ang="0">
                    <a:pos x="T8" y="T9"/>
                  </a:cxn>
                </a:cxnLst>
                <a:rect l="0" t="0" r="r" b="b"/>
                <a:pathLst>
                  <a:path w="36" h="72">
                    <a:moveTo>
                      <a:pt x="0" y="0"/>
                    </a:moveTo>
                    <a:cubicBezTo>
                      <a:pt x="0" y="72"/>
                      <a:pt x="0" y="72"/>
                      <a:pt x="0" y="72"/>
                    </a:cubicBezTo>
                    <a:cubicBezTo>
                      <a:pt x="18" y="72"/>
                      <a:pt x="18" y="72"/>
                      <a:pt x="18" y="72"/>
                    </a:cubicBezTo>
                    <a:cubicBezTo>
                      <a:pt x="19" y="48"/>
                      <a:pt x="26" y="27"/>
                      <a:pt x="36" y="12"/>
                    </a:cubicBezTo>
                    <a:cubicBezTo>
                      <a:pt x="26" y="6"/>
                      <a:pt x="13"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4" name="Freeform 146"/>
              <p:cNvSpPr/>
              <p:nvPr/>
            </p:nvSpPr>
            <p:spPr bwMode="auto">
              <a:xfrm>
                <a:off x="-6569075" y="5621338"/>
                <a:ext cx="139700" cy="269875"/>
              </a:xfrm>
              <a:custGeom>
                <a:avLst/>
                <a:gdLst>
                  <a:gd name="T0" fmla="*/ 37 w 37"/>
                  <a:gd name="T1" fmla="*/ 72 h 72"/>
                  <a:gd name="T2" fmla="*/ 37 w 37"/>
                  <a:gd name="T3" fmla="*/ 0 h 72"/>
                  <a:gd name="T4" fmla="*/ 18 w 37"/>
                  <a:gd name="T5" fmla="*/ 0 h 72"/>
                  <a:gd name="T6" fmla="*/ 0 w 37"/>
                  <a:gd name="T7" fmla="*/ 59 h 72"/>
                  <a:gd name="T8" fmla="*/ 37 w 37"/>
                  <a:gd name="T9" fmla="*/ 72 h 72"/>
                </a:gdLst>
                <a:ahLst/>
                <a:cxnLst>
                  <a:cxn ang="0">
                    <a:pos x="T0" y="T1"/>
                  </a:cxn>
                  <a:cxn ang="0">
                    <a:pos x="T2" y="T3"/>
                  </a:cxn>
                  <a:cxn ang="0">
                    <a:pos x="T4" y="T5"/>
                  </a:cxn>
                  <a:cxn ang="0">
                    <a:pos x="T6" y="T7"/>
                  </a:cxn>
                  <a:cxn ang="0">
                    <a:pos x="T8" y="T9"/>
                  </a:cxn>
                </a:cxnLst>
                <a:rect l="0" t="0" r="r" b="b"/>
                <a:pathLst>
                  <a:path w="37" h="72">
                    <a:moveTo>
                      <a:pt x="37" y="72"/>
                    </a:moveTo>
                    <a:cubicBezTo>
                      <a:pt x="37" y="0"/>
                      <a:pt x="37" y="0"/>
                      <a:pt x="37" y="0"/>
                    </a:cubicBezTo>
                    <a:cubicBezTo>
                      <a:pt x="18" y="0"/>
                      <a:pt x="18" y="0"/>
                      <a:pt x="18" y="0"/>
                    </a:cubicBezTo>
                    <a:cubicBezTo>
                      <a:pt x="17" y="24"/>
                      <a:pt x="10" y="45"/>
                      <a:pt x="0" y="59"/>
                    </a:cubicBezTo>
                    <a:cubicBezTo>
                      <a:pt x="11" y="67"/>
                      <a:pt x="23" y="71"/>
                      <a:pt x="37"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5" name="Freeform 147"/>
              <p:cNvSpPr/>
              <p:nvPr/>
            </p:nvSpPr>
            <p:spPr bwMode="auto">
              <a:xfrm>
                <a:off x="-6569075" y="5302250"/>
                <a:ext cx="139700" cy="269875"/>
              </a:xfrm>
              <a:custGeom>
                <a:avLst/>
                <a:gdLst>
                  <a:gd name="T0" fmla="*/ 18 w 37"/>
                  <a:gd name="T1" fmla="*/ 72 h 72"/>
                  <a:gd name="T2" fmla="*/ 37 w 37"/>
                  <a:gd name="T3" fmla="*/ 72 h 72"/>
                  <a:gd name="T4" fmla="*/ 37 w 37"/>
                  <a:gd name="T5" fmla="*/ 0 h 72"/>
                  <a:gd name="T6" fmla="*/ 0 w 37"/>
                  <a:gd name="T7" fmla="*/ 13 h 72"/>
                  <a:gd name="T8" fmla="*/ 18 w 37"/>
                  <a:gd name="T9" fmla="*/ 72 h 72"/>
                </a:gdLst>
                <a:ahLst/>
                <a:cxnLst>
                  <a:cxn ang="0">
                    <a:pos x="T0" y="T1"/>
                  </a:cxn>
                  <a:cxn ang="0">
                    <a:pos x="T2" y="T3"/>
                  </a:cxn>
                  <a:cxn ang="0">
                    <a:pos x="T4" y="T5"/>
                  </a:cxn>
                  <a:cxn ang="0">
                    <a:pos x="T6" y="T7"/>
                  </a:cxn>
                  <a:cxn ang="0">
                    <a:pos x="T8" y="T9"/>
                  </a:cxn>
                </a:cxnLst>
                <a:rect l="0" t="0" r="r" b="b"/>
                <a:pathLst>
                  <a:path w="37" h="72">
                    <a:moveTo>
                      <a:pt x="18" y="72"/>
                    </a:moveTo>
                    <a:cubicBezTo>
                      <a:pt x="37" y="72"/>
                      <a:pt x="37" y="72"/>
                      <a:pt x="37" y="72"/>
                    </a:cubicBezTo>
                    <a:cubicBezTo>
                      <a:pt x="37" y="0"/>
                      <a:pt x="37" y="0"/>
                      <a:pt x="37" y="0"/>
                    </a:cubicBezTo>
                    <a:cubicBezTo>
                      <a:pt x="23" y="1"/>
                      <a:pt x="11" y="6"/>
                      <a:pt x="0" y="13"/>
                    </a:cubicBezTo>
                    <a:cubicBezTo>
                      <a:pt x="10" y="28"/>
                      <a:pt x="17" y="48"/>
                      <a:pt x="1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6" name="Freeform 148"/>
              <p:cNvSpPr/>
              <p:nvPr/>
            </p:nvSpPr>
            <p:spPr bwMode="auto">
              <a:xfrm>
                <a:off x="-6699250" y="5621338"/>
                <a:ext cx="149225" cy="190500"/>
              </a:xfrm>
              <a:custGeom>
                <a:avLst/>
                <a:gdLst>
                  <a:gd name="T0" fmla="*/ 25 w 40"/>
                  <a:gd name="T1" fmla="*/ 51 h 51"/>
                  <a:gd name="T2" fmla="*/ 40 w 40"/>
                  <a:gd name="T3" fmla="*/ 0 h 51"/>
                  <a:gd name="T4" fmla="*/ 0 w 40"/>
                  <a:gd name="T5" fmla="*/ 0 h 51"/>
                  <a:gd name="T6" fmla="*/ 25 w 40"/>
                  <a:gd name="T7" fmla="*/ 51 h 51"/>
                </a:gdLst>
                <a:ahLst/>
                <a:cxnLst>
                  <a:cxn ang="0">
                    <a:pos x="T0" y="T1"/>
                  </a:cxn>
                  <a:cxn ang="0">
                    <a:pos x="T2" y="T3"/>
                  </a:cxn>
                  <a:cxn ang="0">
                    <a:pos x="T4" y="T5"/>
                  </a:cxn>
                  <a:cxn ang="0">
                    <a:pos x="T6" y="T7"/>
                  </a:cxn>
                </a:cxnLst>
                <a:rect l="0" t="0" r="r" b="b"/>
                <a:pathLst>
                  <a:path w="40" h="51">
                    <a:moveTo>
                      <a:pt x="25" y="51"/>
                    </a:moveTo>
                    <a:cubicBezTo>
                      <a:pt x="33" y="38"/>
                      <a:pt x="39" y="21"/>
                      <a:pt x="40" y="0"/>
                    </a:cubicBezTo>
                    <a:cubicBezTo>
                      <a:pt x="0" y="0"/>
                      <a:pt x="0" y="0"/>
                      <a:pt x="0" y="0"/>
                    </a:cubicBezTo>
                    <a:cubicBezTo>
                      <a:pt x="1" y="20"/>
                      <a:pt x="11" y="38"/>
                      <a:pt x="25"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7" name="Freeform 149"/>
              <p:cNvSpPr/>
              <p:nvPr/>
            </p:nvSpPr>
            <p:spPr bwMode="auto">
              <a:xfrm>
                <a:off x="-6699250" y="5380038"/>
                <a:ext cx="149225" cy="192088"/>
              </a:xfrm>
              <a:custGeom>
                <a:avLst/>
                <a:gdLst>
                  <a:gd name="T0" fmla="*/ 25 w 40"/>
                  <a:gd name="T1" fmla="*/ 0 h 51"/>
                  <a:gd name="T2" fmla="*/ 0 w 40"/>
                  <a:gd name="T3" fmla="*/ 51 h 51"/>
                  <a:gd name="T4" fmla="*/ 40 w 40"/>
                  <a:gd name="T5" fmla="*/ 51 h 51"/>
                  <a:gd name="T6" fmla="*/ 25 w 40"/>
                  <a:gd name="T7" fmla="*/ 0 h 51"/>
                </a:gdLst>
                <a:ahLst/>
                <a:cxnLst>
                  <a:cxn ang="0">
                    <a:pos x="T0" y="T1"/>
                  </a:cxn>
                  <a:cxn ang="0">
                    <a:pos x="T2" y="T3"/>
                  </a:cxn>
                  <a:cxn ang="0">
                    <a:pos x="T4" y="T5"/>
                  </a:cxn>
                  <a:cxn ang="0">
                    <a:pos x="T6" y="T7"/>
                  </a:cxn>
                </a:cxnLst>
                <a:rect l="0" t="0" r="r" b="b"/>
                <a:pathLst>
                  <a:path w="40" h="51">
                    <a:moveTo>
                      <a:pt x="25" y="0"/>
                    </a:moveTo>
                    <a:cubicBezTo>
                      <a:pt x="11" y="13"/>
                      <a:pt x="1" y="31"/>
                      <a:pt x="0" y="51"/>
                    </a:cubicBezTo>
                    <a:cubicBezTo>
                      <a:pt x="40" y="51"/>
                      <a:pt x="40" y="51"/>
                      <a:pt x="40" y="51"/>
                    </a:cubicBezTo>
                    <a:cubicBezTo>
                      <a:pt x="39" y="31"/>
                      <a:pt x="33" y="13"/>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8" name="Freeform 150"/>
              <p:cNvSpPr/>
              <p:nvPr/>
            </p:nvSpPr>
            <p:spPr bwMode="auto">
              <a:xfrm>
                <a:off x="-6380163" y="5621338"/>
                <a:ext cx="134938" cy="269875"/>
              </a:xfrm>
              <a:custGeom>
                <a:avLst/>
                <a:gdLst>
                  <a:gd name="T0" fmla="*/ 0 w 36"/>
                  <a:gd name="T1" fmla="*/ 72 h 72"/>
                  <a:gd name="T2" fmla="*/ 36 w 36"/>
                  <a:gd name="T3" fmla="*/ 60 h 72"/>
                  <a:gd name="T4" fmla="*/ 18 w 36"/>
                  <a:gd name="T5" fmla="*/ 0 h 72"/>
                  <a:gd name="T6" fmla="*/ 0 w 36"/>
                  <a:gd name="T7" fmla="*/ 0 h 72"/>
                  <a:gd name="T8" fmla="*/ 0 w 36"/>
                  <a:gd name="T9" fmla="*/ 72 h 72"/>
                </a:gdLst>
                <a:ahLst/>
                <a:cxnLst>
                  <a:cxn ang="0">
                    <a:pos x="T0" y="T1"/>
                  </a:cxn>
                  <a:cxn ang="0">
                    <a:pos x="T2" y="T3"/>
                  </a:cxn>
                  <a:cxn ang="0">
                    <a:pos x="T4" y="T5"/>
                  </a:cxn>
                  <a:cxn ang="0">
                    <a:pos x="T6" y="T7"/>
                  </a:cxn>
                  <a:cxn ang="0">
                    <a:pos x="T8" y="T9"/>
                  </a:cxn>
                </a:cxnLst>
                <a:rect l="0" t="0" r="r" b="b"/>
                <a:pathLst>
                  <a:path w="36" h="72">
                    <a:moveTo>
                      <a:pt x="0" y="72"/>
                    </a:moveTo>
                    <a:cubicBezTo>
                      <a:pt x="13" y="71"/>
                      <a:pt x="26" y="67"/>
                      <a:pt x="36" y="60"/>
                    </a:cubicBezTo>
                    <a:cubicBezTo>
                      <a:pt x="26" y="45"/>
                      <a:pt x="19" y="24"/>
                      <a:pt x="18" y="0"/>
                    </a:cubicBezTo>
                    <a:cubicBezTo>
                      <a:pt x="0" y="0"/>
                      <a:pt x="0" y="0"/>
                      <a:pt x="0" y="0"/>
                    </a:cubicBez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9" name="Freeform 151"/>
              <p:cNvSpPr>
                <a:spLocks noEditPoints="1"/>
              </p:cNvSpPr>
              <p:nvPr/>
            </p:nvSpPr>
            <p:spPr bwMode="auto">
              <a:xfrm>
                <a:off x="-2324100" y="5951538"/>
                <a:ext cx="582613" cy="712788"/>
              </a:xfrm>
              <a:custGeom>
                <a:avLst/>
                <a:gdLst>
                  <a:gd name="T0" fmla="*/ 108 w 155"/>
                  <a:gd name="T1" fmla="*/ 175 h 190"/>
                  <a:gd name="T2" fmla="*/ 155 w 155"/>
                  <a:gd name="T3" fmla="*/ 190 h 190"/>
                  <a:gd name="T4" fmla="*/ 108 w 155"/>
                  <a:gd name="T5" fmla="*/ 109 h 190"/>
                  <a:gd name="T6" fmla="*/ 98 w 155"/>
                  <a:gd name="T7" fmla="*/ 92 h 190"/>
                  <a:gd name="T8" fmla="*/ 89 w 155"/>
                  <a:gd name="T9" fmla="*/ 132 h 190"/>
                  <a:gd name="T10" fmla="*/ 93 w 155"/>
                  <a:gd name="T11" fmla="*/ 144 h 190"/>
                  <a:gd name="T12" fmla="*/ 89 w 155"/>
                  <a:gd name="T13" fmla="*/ 140 h 190"/>
                  <a:gd name="T14" fmla="*/ 96 w 155"/>
                  <a:gd name="T15" fmla="*/ 161 h 190"/>
                  <a:gd name="T16" fmla="*/ 89 w 155"/>
                  <a:gd name="T17" fmla="*/ 175 h 190"/>
                  <a:gd name="T18" fmla="*/ 89 w 155"/>
                  <a:gd name="T19" fmla="*/ 175 h 190"/>
                  <a:gd name="T20" fmla="*/ 77 w 155"/>
                  <a:gd name="T21" fmla="*/ 161 h 190"/>
                  <a:gd name="T22" fmla="*/ 89 w 155"/>
                  <a:gd name="T23" fmla="*/ 50 h 190"/>
                  <a:gd name="T24" fmla="*/ 82 w 155"/>
                  <a:gd name="T25" fmla="*/ 28 h 190"/>
                  <a:gd name="T26" fmla="*/ 77 w 155"/>
                  <a:gd name="T27" fmla="*/ 56 h 190"/>
                  <a:gd name="T28" fmla="*/ 77 w 155"/>
                  <a:gd name="T29" fmla="*/ 92 h 190"/>
                  <a:gd name="T30" fmla="*/ 85 w 155"/>
                  <a:gd name="T31" fmla="*/ 109 h 190"/>
                  <a:gd name="T32" fmla="*/ 77 w 155"/>
                  <a:gd name="T33" fmla="*/ 129 h 190"/>
                  <a:gd name="T34" fmla="*/ 89 w 155"/>
                  <a:gd name="T35" fmla="*/ 154 h 190"/>
                  <a:gd name="T36" fmla="*/ 84 w 155"/>
                  <a:gd name="T37" fmla="*/ 136 h 190"/>
                  <a:gd name="T38" fmla="*/ 89 w 155"/>
                  <a:gd name="T39" fmla="*/ 50 h 190"/>
                  <a:gd name="T40" fmla="*/ 77 w 155"/>
                  <a:gd name="T41" fmla="*/ 175 h 190"/>
                  <a:gd name="T42" fmla="*/ 77 w 155"/>
                  <a:gd name="T43" fmla="*/ 161 h 190"/>
                  <a:gd name="T44" fmla="*/ 77 w 155"/>
                  <a:gd name="T45" fmla="*/ 161 h 190"/>
                  <a:gd name="T46" fmla="*/ 66 w 155"/>
                  <a:gd name="T47" fmla="*/ 175 h 190"/>
                  <a:gd name="T48" fmla="*/ 77 w 155"/>
                  <a:gd name="T49" fmla="*/ 0 h 190"/>
                  <a:gd name="T50" fmla="*/ 70 w 155"/>
                  <a:gd name="T51" fmla="*/ 28 h 190"/>
                  <a:gd name="T52" fmla="*/ 66 w 155"/>
                  <a:gd name="T53" fmla="*/ 132 h 190"/>
                  <a:gd name="T54" fmla="*/ 66 w 155"/>
                  <a:gd name="T55" fmla="*/ 140 h 190"/>
                  <a:gd name="T56" fmla="*/ 77 w 155"/>
                  <a:gd name="T57" fmla="*/ 143 h 190"/>
                  <a:gd name="T58" fmla="*/ 77 w 155"/>
                  <a:gd name="T59" fmla="*/ 129 h 190"/>
                  <a:gd name="T60" fmla="*/ 68 w 155"/>
                  <a:gd name="T61" fmla="*/ 119 h 190"/>
                  <a:gd name="T62" fmla="*/ 77 w 155"/>
                  <a:gd name="T63" fmla="*/ 109 h 190"/>
                  <a:gd name="T64" fmla="*/ 77 w 155"/>
                  <a:gd name="T65" fmla="*/ 109 h 190"/>
                  <a:gd name="T66" fmla="*/ 77 w 155"/>
                  <a:gd name="T67" fmla="*/ 92 h 190"/>
                  <a:gd name="T68" fmla="*/ 77 w 155"/>
                  <a:gd name="T69" fmla="*/ 56 h 190"/>
                  <a:gd name="T70" fmla="*/ 77 w 155"/>
                  <a:gd name="T71" fmla="*/ 56 h 190"/>
                  <a:gd name="T72" fmla="*/ 0 w 155"/>
                  <a:gd name="T73" fmla="*/ 190 h 190"/>
                  <a:gd name="T74" fmla="*/ 47 w 155"/>
                  <a:gd name="T75" fmla="*/ 175 h 190"/>
                  <a:gd name="T76" fmla="*/ 66 w 155"/>
                  <a:gd name="T77" fmla="*/ 161 h 190"/>
                  <a:gd name="T78" fmla="*/ 66 w 155"/>
                  <a:gd name="T79" fmla="*/ 154 h 190"/>
                  <a:gd name="T80" fmla="*/ 62 w 155"/>
                  <a:gd name="T81" fmla="*/ 144 h 190"/>
                  <a:gd name="T82" fmla="*/ 65 w 155"/>
                  <a:gd name="T83" fmla="*/ 131 h 190"/>
                  <a:gd name="T84" fmla="*/ 66 w 155"/>
                  <a:gd name="T85" fmla="*/ 50 h 190"/>
                  <a:gd name="T86" fmla="*/ 47 w 155"/>
                  <a:gd name="T87" fmla="*/ 92 h 190"/>
                  <a:gd name="T88" fmla="*/ 52 w 155"/>
                  <a:gd name="T89" fmla="*/ 10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5" h="190">
                    <a:moveTo>
                      <a:pt x="89" y="175"/>
                    </a:moveTo>
                    <a:cubicBezTo>
                      <a:pt x="108" y="175"/>
                      <a:pt x="108" y="175"/>
                      <a:pt x="108" y="175"/>
                    </a:cubicBezTo>
                    <a:cubicBezTo>
                      <a:pt x="124" y="190"/>
                      <a:pt x="124" y="190"/>
                      <a:pt x="124" y="190"/>
                    </a:cubicBezTo>
                    <a:cubicBezTo>
                      <a:pt x="155" y="190"/>
                      <a:pt x="155" y="190"/>
                      <a:pt x="155" y="190"/>
                    </a:cubicBezTo>
                    <a:cubicBezTo>
                      <a:pt x="130" y="177"/>
                      <a:pt x="114" y="142"/>
                      <a:pt x="103" y="109"/>
                    </a:cubicBezTo>
                    <a:cubicBezTo>
                      <a:pt x="108" y="109"/>
                      <a:pt x="108" y="109"/>
                      <a:pt x="108" y="109"/>
                    </a:cubicBezTo>
                    <a:cubicBezTo>
                      <a:pt x="108" y="92"/>
                      <a:pt x="108" y="92"/>
                      <a:pt x="108" y="92"/>
                    </a:cubicBezTo>
                    <a:cubicBezTo>
                      <a:pt x="98" y="92"/>
                      <a:pt x="98" y="92"/>
                      <a:pt x="98" y="92"/>
                    </a:cubicBezTo>
                    <a:cubicBezTo>
                      <a:pt x="94" y="77"/>
                      <a:pt x="91" y="62"/>
                      <a:pt x="89" y="50"/>
                    </a:cubicBezTo>
                    <a:cubicBezTo>
                      <a:pt x="89" y="132"/>
                      <a:pt x="89" y="132"/>
                      <a:pt x="89" y="132"/>
                    </a:cubicBezTo>
                    <a:cubicBezTo>
                      <a:pt x="89" y="131"/>
                      <a:pt x="89" y="131"/>
                      <a:pt x="89" y="131"/>
                    </a:cubicBezTo>
                    <a:cubicBezTo>
                      <a:pt x="90" y="135"/>
                      <a:pt x="92" y="140"/>
                      <a:pt x="93" y="144"/>
                    </a:cubicBezTo>
                    <a:cubicBezTo>
                      <a:pt x="93" y="144"/>
                      <a:pt x="93" y="144"/>
                      <a:pt x="93" y="144"/>
                    </a:cubicBezTo>
                    <a:cubicBezTo>
                      <a:pt x="89" y="140"/>
                      <a:pt x="89" y="140"/>
                      <a:pt x="89" y="140"/>
                    </a:cubicBezTo>
                    <a:cubicBezTo>
                      <a:pt x="89" y="154"/>
                      <a:pt x="89" y="154"/>
                      <a:pt x="89" y="154"/>
                    </a:cubicBezTo>
                    <a:cubicBezTo>
                      <a:pt x="96" y="161"/>
                      <a:pt x="96" y="161"/>
                      <a:pt x="96" y="161"/>
                    </a:cubicBezTo>
                    <a:cubicBezTo>
                      <a:pt x="89" y="161"/>
                      <a:pt x="89" y="161"/>
                      <a:pt x="89" y="161"/>
                    </a:cubicBezTo>
                    <a:lnTo>
                      <a:pt x="89" y="175"/>
                    </a:lnTo>
                    <a:close/>
                    <a:moveTo>
                      <a:pt x="77" y="175"/>
                    </a:moveTo>
                    <a:cubicBezTo>
                      <a:pt x="89" y="175"/>
                      <a:pt x="89" y="175"/>
                      <a:pt x="89" y="175"/>
                    </a:cubicBezTo>
                    <a:cubicBezTo>
                      <a:pt x="89" y="161"/>
                      <a:pt x="89" y="161"/>
                      <a:pt x="89" y="161"/>
                    </a:cubicBezTo>
                    <a:cubicBezTo>
                      <a:pt x="77" y="161"/>
                      <a:pt x="77" y="161"/>
                      <a:pt x="77" y="161"/>
                    </a:cubicBezTo>
                    <a:cubicBezTo>
                      <a:pt x="77" y="175"/>
                      <a:pt x="77" y="175"/>
                      <a:pt x="77" y="175"/>
                    </a:cubicBezTo>
                    <a:close/>
                    <a:moveTo>
                      <a:pt x="89" y="50"/>
                    </a:moveTo>
                    <a:cubicBezTo>
                      <a:pt x="86" y="37"/>
                      <a:pt x="85" y="28"/>
                      <a:pt x="85" y="28"/>
                    </a:cubicBezTo>
                    <a:cubicBezTo>
                      <a:pt x="82" y="28"/>
                      <a:pt x="82" y="28"/>
                      <a:pt x="82" y="28"/>
                    </a:cubicBezTo>
                    <a:cubicBezTo>
                      <a:pt x="77" y="0"/>
                      <a:pt x="77" y="0"/>
                      <a:pt x="77" y="0"/>
                    </a:cubicBezTo>
                    <a:cubicBezTo>
                      <a:pt x="77" y="56"/>
                      <a:pt x="77" y="56"/>
                      <a:pt x="77" y="56"/>
                    </a:cubicBezTo>
                    <a:cubicBezTo>
                      <a:pt x="77" y="57"/>
                      <a:pt x="79" y="84"/>
                      <a:pt x="81" y="92"/>
                    </a:cubicBezTo>
                    <a:cubicBezTo>
                      <a:pt x="77" y="92"/>
                      <a:pt x="77" y="92"/>
                      <a:pt x="77" y="92"/>
                    </a:cubicBezTo>
                    <a:cubicBezTo>
                      <a:pt x="77" y="109"/>
                      <a:pt x="77" y="109"/>
                      <a:pt x="77" y="109"/>
                    </a:cubicBezTo>
                    <a:cubicBezTo>
                      <a:pt x="85" y="109"/>
                      <a:pt x="85" y="109"/>
                      <a:pt x="85" y="109"/>
                    </a:cubicBezTo>
                    <a:cubicBezTo>
                      <a:pt x="85" y="109"/>
                      <a:pt x="85" y="113"/>
                      <a:pt x="87" y="119"/>
                    </a:cubicBezTo>
                    <a:cubicBezTo>
                      <a:pt x="77" y="129"/>
                      <a:pt x="77" y="129"/>
                      <a:pt x="77" y="129"/>
                    </a:cubicBezTo>
                    <a:cubicBezTo>
                      <a:pt x="77" y="143"/>
                      <a:pt x="77" y="143"/>
                      <a:pt x="77" y="143"/>
                    </a:cubicBezTo>
                    <a:cubicBezTo>
                      <a:pt x="89" y="154"/>
                      <a:pt x="89" y="154"/>
                      <a:pt x="89" y="154"/>
                    </a:cubicBezTo>
                    <a:cubicBezTo>
                      <a:pt x="89" y="140"/>
                      <a:pt x="89" y="140"/>
                      <a:pt x="89" y="140"/>
                    </a:cubicBezTo>
                    <a:cubicBezTo>
                      <a:pt x="84" y="136"/>
                      <a:pt x="84" y="136"/>
                      <a:pt x="84" y="136"/>
                    </a:cubicBezTo>
                    <a:cubicBezTo>
                      <a:pt x="89" y="132"/>
                      <a:pt x="89" y="132"/>
                      <a:pt x="89" y="132"/>
                    </a:cubicBezTo>
                    <a:lnTo>
                      <a:pt x="89" y="50"/>
                    </a:lnTo>
                    <a:close/>
                    <a:moveTo>
                      <a:pt x="66" y="175"/>
                    </a:moveTo>
                    <a:cubicBezTo>
                      <a:pt x="77" y="175"/>
                      <a:pt x="77" y="175"/>
                      <a:pt x="77" y="175"/>
                    </a:cubicBezTo>
                    <a:cubicBezTo>
                      <a:pt x="77" y="175"/>
                      <a:pt x="77" y="175"/>
                      <a:pt x="77" y="175"/>
                    </a:cubicBezTo>
                    <a:cubicBezTo>
                      <a:pt x="77" y="161"/>
                      <a:pt x="77" y="161"/>
                      <a:pt x="77" y="161"/>
                    </a:cubicBezTo>
                    <a:cubicBezTo>
                      <a:pt x="77" y="161"/>
                      <a:pt x="77" y="161"/>
                      <a:pt x="77" y="161"/>
                    </a:cubicBezTo>
                    <a:cubicBezTo>
                      <a:pt x="77" y="161"/>
                      <a:pt x="77" y="161"/>
                      <a:pt x="77" y="161"/>
                    </a:cubicBezTo>
                    <a:cubicBezTo>
                      <a:pt x="66" y="161"/>
                      <a:pt x="66" y="161"/>
                      <a:pt x="66" y="161"/>
                    </a:cubicBezTo>
                    <a:cubicBezTo>
                      <a:pt x="66" y="175"/>
                      <a:pt x="66" y="175"/>
                      <a:pt x="66" y="175"/>
                    </a:cubicBezTo>
                    <a:close/>
                    <a:moveTo>
                      <a:pt x="77" y="0"/>
                    </a:moveTo>
                    <a:cubicBezTo>
                      <a:pt x="77" y="0"/>
                      <a:pt x="77" y="0"/>
                      <a:pt x="77" y="0"/>
                    </a:cubicBezTo>
                    <a:cubicBezTo>
                      <a:pt x="72" y="28"/>
                      <a:pt x="72" y="28"/>
                      <a:pt x="72" y="28"/>
                    </a:cubicBezTo>
                    <a:cubicBezTo>
                      <a:pt x="70" y="28"/>
                      <a:pt x="70" y="28"/>
                      <a:pt x="70" y="28"/>
                    </a:cubicBezTo>
                    <a:cubicBezTo>
                      <a:pt x="70" y="28"/>
                      <a:pt x="69" y="37"/>
                      <a:pt x="66" y="50"/>
                    </a:cubicBezTo>
                    <a:cubicBezTo>
                      <a:pt x="66" y="132"/>
                      <a:pt x="66" y="132"/>
                      <a:pt x="66" y="132"/>
                    </a:cubicBezTo>
                    <a:cubicBezTo>
                      <a:pt x="70" y="136"/>
                      <a:pt x="70" y="136"/>
                      <a:pt x="70" y="136"/>
                    </a:cubicBezTo>
                    <a:cubicBezTo>
                      <a:pt x="66" y="140"/>
                      <a:pt x="66" y="140"/>
                      <a:pt x="66" y="140"/>
                    </a:cubicBezTo>
                    <a:cubicBezTo>
                      <a:pt x="66" y="154"/>
                      <a:pt x="66" y="154"/>
                      <a:pt x="66" y="154"/>
                    </a:cubicBezTo>
                    <a:cubicBezTo>
                      <a:pt x="77" y="143"/>
                      <a:pt x="77" y="143"/>
                      <a:pt x="77" y="143"/>
                    </a:cubicBezTo>
                    <a:cubicBezTo>
                      <a:pt x="77" y="143"/>
                      <a:pt x="77" y="143"/>
                      <a:pt x="77" y="143"/>
                    </a:cubicBezTo>
                    <a:cubicBezTo>
                      <a:pt x="77" y="129"/>
                      <a:pt x="77" y="129"/>
                      <a:pt x="77" y="129"/>
                    </a:cubicBezTo>
                    <a:cubicBezTo>
                      <a:pt x="77" y="129"/>
                      <a:pt x="77" y="129"/>
                      <a:pt x="77" y="129"/>
                    </a:cubicBezTo>
                    <a:cubicBezTo>
                      <a:pt x="68" y="119"/>
                      <a:pt x="68" y="119"/>
                      <a:pt x="68" y="119"/>
                    </a:cubicBezTo>
                    <a:cubicBezTo>
                      <a:pt x="69" y="113"/>
                      <a:pt x="70" y="109"/>
                      <a:pt x="70" y="109"/>
                    </a:cubicBezTo>
                    <a:cubicBezTo>
                      <a:pt x="77" y="109"/>
                      <a:pt x="77" y="109"/>
                      <a:pt x="77" y="109"/>
                    </a:cubicBezTo>
                    <a:cubicBezTo>
                      <a:pt x="77" y="109"/>
                      <a:pt x="77" y="109"/>
                      <a:pt x="77" y="109"/>
                    </a:cubicBezTo>
                    <a:cubicBezTo>
                      <a:pt x="77" y="109"/>
                      <a:pt x="77" y="109"/>
                      <a:pt x="77" y="109"/>
                    </a:cubicBezTo>
                    <a:cubicBezTo>
                      <a:pt x="77" y="92"/>
                      <a:pt x="77" y="92"/>
                      <a:pt x="77" y="92"/>
                    </a:cubicBezTo>
                    <a:cubicBezTo>
                      <a:pt x="77" y="92"/>
                      <a:pt x="77" y="92"/>
                      <a:pt x="77" y="92"/>
                    </a:cubicBezTo>
                    <a:cubicBezTo>
                      <a:pt x="74" y="92"/>
                      <a:pt x="74" y="92"/>
                      <a:pt x="74" y="92"/>
                    </a:cubicBezTo>
                    <a:cubicBezTo>
                      <a:pt x="76" y="84"/>
                      <a:pt x="77" y="56"/>
                      <a:pt x="77" y="56"/>
                    </a:cubicBezTo>
                    <a:cubicBezTo>
                      <a:pt x="77" y="56"/>
                      <a:pt x="77" y="56"/>
                      <a:pt x="77" y="56"/>
                    </a:cubicBezTo>
                    <a:cubicBezTo>
                      <a:pt x="77" y="56"/>
                      <a:pt x="77" y="56"/>
                      <a:pt x="77" y="56"/>
                    </a:cubicBezTo>
                    <a:lnTo>
                      <a:pt x="77" y="0"/>
                    </a:lnTo>
                    <a:close/>
                    <a:moveTo>
                      <a:pt x="0" y="190"/>
                    </a:moveTo>
                    <a:cubicBezTo>
                      <a:pt x="31" y="190"/>
                      <a:pt x="31" y="190"/>
                      <a:pt x="31" y="190"/>
                    </a:cubicBezTo>
                    <a:cubicBezTo>
                      <a:pt x="47" y="175"/>
                      <a:pt x="47" y="175"/>
                      <a:pt x="47" y="175"/>
                    </a:cubicBezTo>
                    <a:cubicBezTo>
                      <a:pt x="66" y="175"/>
                      <a:pt x="66" y="175"/>
                      <a:pt x="66" y="175"/>
                    </a:cubicBezTo>
                    <a:cubicBezTo>
                      <a:pt x="66" y="161"/>
                      <a:pt x="66" y="161"/>
                      <a:pt x="66" y="161"/>
                    </a:cubicBezTo>
                    <a:cubicBezTo>
                      <a:pt x="59" y="161"/>
                      <a:pt x="59" y="161"/>
                      <a:pt x="59" y="161"/>
                    </a:cubicBezTo>
                    <a:cubicBezTo>
                      <a:pt x="66" y="154"/>
                      <a:pt x="66" y="154"/>
                      <a:pt x="66" y="154"/>
                    </a:cubicBezTo>
                    <a:cubicBezTo>
                      <a:pt x="66" y="140"/>
                      <a:pt x="66" y="140"/>
                      <a:pt x="66" y="140"/>
                    </a:cubicBezTo>
                    <a:cubicBezTo>
                      <a:pt x="62" y="144"/>
                      <a:pt x="62" y="144"/>
                      <a:pt x="62" y="144"/>
                    </a:cubicBezTo>
                    <a:cubicBezTo>
                      <a:pt x="63" y="140"/>
                      <a:pt x="64" y="135"/>
                      <a:pt x="65" y="131"/>
                    </a:cubicBezTo>
                    <a:cubicBezTo>
                      <a:pt x="65" y="131"/>
                      <a:pt x="65" y="131"/>
                      <a:pt x="65" y="131"/>
                    </a:cubicBezTo>
                    <a:cubicBezTo>
                      <a:pt x="66" y="132"/>
                      <a:pt x="66" y="132"/>
                      <a:pt x="66" y="132"/>
                    </a:cubicBezTo>
                    <a:cubicBezTo>
                      <a:pt x="66" y="50"/>
                      <a:pt x="66" y="50"/>
                      <a:pt x="66" y="50"/>
                    </a:cubicBezTo>
                    <a:cubicBezTo>
                      <a:pt x="64" y="62"/>
                      <a:pt x="61" y="77"/>
                      <a:pt x="57" y="92"/>
                    </a:cubicBezTo>
                    <a:cubicBezTo>
                      <a:pt x="47" y="92"/>
                      <a:pt x="47" y="92"/>
                      <a:pt x="47" y="92"/>
                    </a:cubicBezTo>
                    <a:cubicBezTo>
                      <a:pt x="47" y="109"/>
                      <a:pt x="47" y="109"/>
                      <a:pt x="47" y="109"/>
                    </a:cubicBezTo>
                    <a:cubicBezTo>
                      <a:pt x="52" y="109"/>
                      <a:pt x="52" y="109"/>
                      <a:pt x="52" y="109"/>
                    </a:cubicBezTo>
                    <a:cubicBezTo>
                      <a:pt x="41" y="142"/>
                      <a:pt x="25" y="177"/>
                      <a:pt x="0"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0" name="Freeform 152"/>
              <p:cNvSpPr/>
              <p:nvPr/>
            </p:nvSpPr>
            <p:spPr bwMode="auto">
              <a:xfrm>
                <a:off x="-1196975" y="2162175"/>
                <a:ext cx="233363" cy="668338"/>
              </a:xfrm>
              <a:custGeom>
                <a:avLst/>
                <a:gdLst>
                  <a:gd name="T0" fmla="*/ 8 w 62"/>
                  <a:gd name="T1" fmla="*/ 21 h 178"/>
                  <a:gd name="T2" fmla="*/ 1 w 62"/>
                  <a:gd name="T3" fmla="*/ 43 h 178"/>
                  <a:gd name="T4" fmla="*/ 6 w 62"/>
                  <a:gd name="T5" fmla="*/ 62 h 178"/>
                  <a:gd name="T6" fmla="*/ 23 w 62"/>
                  <a:gd name="T7" fmla="*/ 82 h 178"/>
                  <a:gd name="T8" fmla="*/ 23 w 62"/>
                  <a:gd name="T9" fmla="*/ 178 h 178"/>
                  <a:gd name="T10" fmla="*/ 40 w 62"/>
                  <a:gd name="T11" fmla="*/ 178 h 178"/>
                  <a:gd name="T12" fmla="*/ 40 w 62"/>
                  <a:gd name="T13" fmla="*/ 82 h 178"/>
                  <a:gd name="T14" fmla="*/ 57 w 62"/>
                  <a:gd name="T15" fmla="*/ 62 h 178"/>
                  <a:gd name="T16" fmla="*/ 61 w 62"/>
                  <a:gd name="T17" fmla="*/ 43 h 178"/>
                  <a:gd name="T18" fmla="*/ 55 w 62"/>
                  <a:gd name="T19" fmla="*/ 21 h 178"/>
                  <a:gd name="T20" fmla="*/ 41 w 62"/>
                  <a:gd name="T21" fmla="*/ 1 h 178"/>
                  <a:gd name="T22" fmla="*/ 46 w 62"/>
                  <a:gd name="T23" fmla="*/ 42 h 178"/>
                  <a:gd name="T24" fmla="*/ 40 w 62"/>
                  <a:gd name="T25" fmla="*/ 42 h 178"/>
                  <a:gd name="T26" fmla="*/ 36 w 62"/>
                  <a:gd name="T27" fmla="*/ 0 h 178"/>
                  <a:gd name="T28" fmla="*/ 31 w 62"/>
                  <a:gd name="T29" fmla="*/ 0 h 178"/>
                  <a:gd name="T30" fmla="*/ 27 w 62"/>
                  <a:gd name="T31" fmla="*/ 0 h 178"/>
                  <a:gd name="T32" fmla="*/ 22 w 62"/>
                  <a:gd name="T33" fmla="*/ 42 h 178"/>
                  <a:gd name="T34" fmla="*/ 17 w 62"/>
                  <a:gd name="T35" fmla="*/ 42 h 178"/>
                  <a:gd name="T36" fmla="*/ 21 w 62"/>
                  <a:gd name="T37" fmla="*/ 1 h 178"/>
                  <a:gd name="T38" fmla="*/ 8 w 62"/>
                  <a:gd name="T39" fmla="*/ 2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178">
                    <a:moveTo>
                      <a:pt x="8" y="21"/>
                    </a:moveTo>
                    <a:cubicBezTo>
                      <a:pt x="5" y="29"/>
                      <a:pt x="2" y="36"/>
                      <a:pt x="1" y="43"/>
                    </a:cubicBezTo>
                    <a:cubicBezTo>
                      <a:pt x="0" y="51"/>
                      <a:pt x="2" y="56"/>
                      <a:pt x="6" y="62"/>
                    </a:cubicBezTo>
                    <a:cubicBezTo>
                      <a:pt x="9" y="68"/>
                      <a:pt x="15" y="77"/>
                      <a:pt x="23" y="82"/>
                    </a:cubicBezTo>
                    <a:cubicBezTo>
                      <a:pt x="23" y="178"/>
                      <a:pt x="23" y="178"/>
                      <a:pt x="23" y="178"/>
                    </a:cubicBezTo>
                    <a:cubicBezTo>
                      <a:pt x="40" y="178"/>
                      <a:pt x="40" y="178"/>
                      <a:pt x="40" y="178"/>
                    </a:cubicBezTo>
                    <a:cubicBezTo>
                      <a:pt x="40" y="82"/>
                      <a:pt x="40" y="82"/>
                      <a:pt x="40" y="82"/>
                    </a:cubicBezTo>
                    <a:cubicBezTo>
                      <a:pt x="47" y="78"/>
                      <a:pt x="53" y="68"/>
                      <a:pt x="57" y="62"/>
                    </a:cubicBezTo>
                    <a:cubicBezTo>
                      <a:pt x="60" y="56"/>
                      <a:pt x="62" y="51"/>
                      <a:pt x="61" y="43"/>
                    </a:cubicBezTo>
                    <a:cubicBezTo>
                      <a:pt x="60" y="36"/>
                      <a:pt x="57" y="29"/>
                      <a:pt x="55" y="21"/>
                    </a:cubicBezTo>
                    <a:cubicBezTo>
                      <a:pt x="53" y="16"/>
                      <a:pt x="49" y="2"/>
                      <a:pt x="41" y="1"/>
                    </a:cubicBezTo>
                    <a:cubicBezTo>
                      <a:pt x="46" y="42"/>
                      <a:pt x="46" y="42"/>
                      <a:pt x="46" y="42"/>
                    </a:cubicBezTo>
                    <a:cubicBezTo>
                      <a:pt x="40" y="42"/>
                      <a:pt x="40" y="42"/>
                      <a:pt x="40" y="42"/>
                    </a:cubicBezTo>
                    <a:cubicBezTo>
                      <a:pt x="36" y="0"/>
                      <a:pt x="36" y="0"/>
                      <a:pt x="36" y="0"/>
                    </a:cubicBezTo>
                    <a:cubicBezTo>
                      <a:pt x="31" y="0"/>
                      <a:pt x="31" y="0"/>
                      <a:pt x="31" y="0"/>
                    </a:cubicBezTo>
                    <a:cubicBezTo>
                      <a:pt x="27" y="0"/>
                      <a:pt x="27" y="0"/>
                      <a:pt x="27" y="0"/>
                    </a:cubicBezTo>
                    <a:cubicBezTo>
                      <a:pt x="22" y="42"/>
                      <a:pt x="22" y="42"/>
                      <a:pt x="22" y="42"/>
                    </a:cubicBezTo>
                    <a:cubicBezTo>
                      <a:pt x="17" y="42"/>
                      <a:pt x="17" y="42"/>
                      <a:pt x="17" y="42"/>
                    </a:cubicBezTo>
                    <a:cubicBezTo>
                      <a:pt x="21" y="1"/>
                      <a:pt x="21" y="1"/>
                      <a:pt x="21" y="1"/>
                    </a:cubicBezTo>
                    <a:cubicBezTo>
                      <a:pt x="14" y="2"/>
                      <a:pt x="10" y="16"/>
                      <a:pt x="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1" name="Freeform 153"/>
              <p:cNvSpPr/>
              <p:nvPr/>
            </p:nvSpPr>
            <p:spPr bwMode="auto">
              <a:xfrm>
                <a:off x="-892175" y="2151062"/>
                <a:ext cx="244475" cy="679450"/>
              </a:xfrm>
              <a:custGeom>
                <a:avLst/>
                <a:gdLst>
                  <a:gd name="T0" fmla="*/ 41 w 65"/>
                  <a:gd name="T1" fmla="*/ 181 h 181"/>
                  <a:gd name="T2" fmla="*/ 41 w 65"/>
                  <a:gd name="T3" fmla="*/ 86 h 181"/>
                  <a:gd name="T4" fmla="*/ 65 w 65"/>
                  <a:gd name="T5" fmla="*/ 48 h 181"/>
                  <a:gd name="T6" fmla="*/ 33 w 65"/>
                  <a:gd name="T7" fmla="*/ 0 h 181"/>
                  <a:gd name="T8" fmla="*/ 0 w 65"/>
                  <a:gd name="T9" fmla="*/ 48 h 181"/>
                  <a:gd name="T10" fmla="*/ 24 w 65"/>
                  <a:gd name="T11" fmla="*/ 86 h 181"/>
                  <a:gd name="T12" fmla="*/ 24 w 65"/>
                  <a:gd name="T13" fmla="*/ 181 h 181"/>
                  <a:gd name="T14" fmla="*/ 41 w 65"/>
                  <a:gd name="T15" fmla="*/ 181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181">
                    <a:moveTo>
                      <a:pt x="41" y="181"/>
                    </a:moveTo>
                    <a:cubicBezTo>
                      <a:pt x="41" y="86"/>
                      <a:pt x="41" y="86"/>
                      <a:pt x="41" y="86"/>
                    </a:cubicBezTo>
                    <a:cubicBezTo>
                      <a:pt x="55" y="82"/>
                      <a:pt x="65" y="66"/>
                      <a:pt x="65" y="48"/>
                    </a:cubicBezTo>
                    <a:cubicBezTo>
                      <a:pt x="65" y="26"/>
                      <a:pt x="51" y="0"/>
                      <a:pt x="33" y="0"/>
                    </a:cubicBezTo>
                    <a:cubicBezTo>
                      <a:pt x="15" y="0"/>
                      <a:pt x="0" y="26"/>
                      <a:pt x="0" y="48"/>
                    </a:cubicBezTo>
                    <a:cubicBezTo>
                      <a:pt x="0" y="66"/>
                      <a:pt x="10" y="82"/>
                      <a:pt x="24" y="86"/>
                    </a:cubicBezTo>
                    <a:cubicBezTo>
                      <a:pt x="24" y="181"/>
                      <a:pt x="24" y="181"/>
                      <a:pt x="24" y="181"/>
                    </a:cubicBezTo>
                    <a:lnTo>
                      <a:pt x="41" y="1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2" name="Freeform 154"/>
              <p:cNvSpPr>
                <a:spLocks noEditPoints="1"/>
              </p:cNvSpPr>
              <p:nvPr/>
            </p:nvSpPr>
            <p:spPr bwMode="auto">
              <a:xfrm>
                <a:off x="-3724275" y="806450"/>
                <a:ext cx="581025" cy="147638"/>
              </a:xfrm>
              <a:custGeom>
                <a:avLst/>
                <a:gdLst>
                  <a:gd name="T0" fmla="*/ 182 w 366"/>
                  <a:gd name="T1" fmla="*/ 76 h 93"/>
                  <a:gd name="T2" fmla="*/ 314 w 366"/>
                  <a:gd name="T3" fmla="*/ 76 h 93"/>
                  <a:gd name="T4" fmla="*/ 324 w 366"/>
                  <a:gd name="T5" fmla="*/ 93 h 93"/>
                  <a:gd name="T6" fmla="*/ 366 w 366"/>
                  <a:gd name="T7" fmla="*/ 93 h 93"/>
                  <a:gd name="T8" fmla="*/ 298 w 366"/>
                  <a:gd name="T9" fmla="*/ 0 h 93"/>
                  <a:gd name="T10" fmla="*/ 255 w 366"/>
                  <a:gd name="T11" fmla="*/ 0 h 93"/>
                  <a:gd name="T12" fmla="*/ 265 w 366"/>
                  <a:gd name="T13" fmla="*/ 12 h 93"/>
                  <a:gd name="T14" fmla="*/ 182 w 366"/>
                  <a:gd name="T15" fmla="*/ 12 h 93"/>
                  <a:gd name="T16" fmla="*/ 182 w 366"/>
                  <a:gd name="T17" fmla="*/ 36 h 93"/>
                  <a:gd name="T18" fmla="*/ 284 w 366"/>
                  <a:gd name="T19" fmla="*/ 36 h 93"/>
                  <a:gd name="T20" fmla="*/ 295 w 366"/>
                  <a:gd name="T21" fmla="*/ 52 h 93"/>
                  <a:gd name="T22" fmla="*/ 182 w 366"/>
                  <a:gd name="T23" fmla="*/ 52 h 93"/>
                  <a:gd name="T24" fmla="*/ 182 w 366"/>
                  <a:gd name="T25" fmla="*/ 76 h 93"/>
                  <a:gd name="T26" fmla="*/ 52 w 366"/>
                  <a:gd name="T27" fmla="*/ 76 h 93"/>
                  <a:gd name="T28" fmla="*/ 182 w 366"/>
                  <a:gd name="T29" fmla="*/ 76 h 93"/>
                  <a:gd name="T30" fmla="*/ 182 w 366"/>
                  <a:gd name="T31" fmla="*/ 52 h 93"/>
                  <a:gd name="T32" fmla="*/ 71 w 366"/>
                  <a:gd name="T33" fmla="*/ 52 h 93"/>
                  <a:gd name="T34" fmla="*/ 82 w 366"/>
                  <a:gd name="T35" fmla="*/ 36 h 93"/>
                  <a:gd name="T36" fmla="*/ 82 w 366"/>
                  <a:gd name="T37" fmla="*/ 36 h 93"/>
                  <a:gd name="T38" fmla="*/ 182 w 366"/>
                  <a:gd name="T39" fmla="*/ 36 h 93"/>
                  <a:gd name="T40" fmla="*/ 182 w 366"/>
                  <a:gd name="T41" fmla="*/ 12 h 93"/>
                  <a:gd name="T42" fmla="*/ 101 w 366"/>
                  <a:gd name="T43" fmla="*/ 12 h 93"/>
                  <a:gd name="T44" fmla="*/ 111 w 366"/>
                  <a:gd name="T45" fmla="*/ 0 h 93"/>
                  <a:gd name="T46" fmla="*/ 68 w 366"/>
                  <a:gd name="T47" fmla="*/ 0 h 93"/>
                  <a:gd name="T48" fmla="*/ 0 w 366"/>
                  <a:gd name="T49" fmla="*/ 93 h 93"/>
                  <a:gd name="T50" fmla="*/ 42 w 366"/>
                  <a:gd name="T51" fmla="*/ 93 h 93"/>
                  <a:gd name="T52" fmla="*/ 52 w 366"/>
                  <a:gd name="T53" fmla="*/ 7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93">
                    <a:moveTo>
                      <a:pt x="182" y="76"/>
                    </a:moveTo>
                    <a:lnTo>
                      <a:pt x="314" y="76"/>
                    </a:lnTo>
                    <a:lnTo>
                      <a:pt x="324" y="93"/>
                    </a:lnTo>
                    <a:lnTo>
                      <a:pt x="366" y="93"/>
                    </a:lnTo>
                    <a:lnTo>
                      <a:pt x="298" y="0"/>
                    </a:lnTo>
                    <a:lnTo>
                      <a:pt x="255" y="0"/>
                    </a:lnTo>
                    <a:lnTo>
                      <a:pt x="265" y="12"/>
                    </a:lnTo>
                    <a:lnTo>
                      <a:pt x="182" y="12"/>
                    </a:lnTo>
                    <a:lnTo>
                      <a:pt x="182" y="36"/>
                    </a:lnTo>
                    <a:lnTo>
                      <a:pt x="284" y="36"/>
                    </a:lnTo>
                    <a:lnTo>
                      <a:pt x="295" y="52"/>
                    </a:lnTo>
                    <a:lnTo>
                      <a:pt x="182" y="52"/>
                    </a:lnTo>
                    <a:lnTo>
                      <a:pt x="182" y="76"/>
                    </a:lnTo>
                    <a:close/>
                    <a:moveTo>
                      <a:pt x="52" y="76"/>
                    </a:moveTo>
                    <a:lnTo>
                      <a:pt x="182" y="76"/>
                    </a:lnTo>
                    <a:lnTo>
                      <a:pt x="182" y="52"/>
                    </a:lnTo>
                    <a:lnTo>
                      <a:pt x="71" y="52"/>
                    </a:lnTo>
                    <a:lnTo>
                      <a:pt x="82" y="36"/>
                    </a:lnTo>
                    <a:lnTo>
                      <a:pt x="82" y="36"/>
                    </a:lnTo>
                    <a:lnTo>
                      <a:pt x="182" y="36"/>
                    </a:lnTo>
                    <a:lnTo>
                      <a:pt x="182" y="12"/>
                    </a:lnTo>
                    <a:lnTo>
                      <a:pt x="101" y="12"/>
                    </a:lnTo>
                    <a:lnTo>
                      <a:pt x="111" y="0"/>
                    </a:lnTo>
                    <a:lnTo>
                      <a:pt x="68" y="0"/>
                    </a:lnTo>
                    <a:lnTo>
                      <a:pt x="0" y="93"/>
                    </a:lnTo>
                    <a:lnTo>
                      <a:pt x="42" y="93"/>
                    </a:lnTo>
                    <a:lnTo>
                      <a:pt x="5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3" name="Freeform 155"/>
              <p:cNvSpPr>
                <a:spLocks noEditPoints="1"/>
              </p:cNvSpPr>
              <p:nvPr/>
            </p:nvSpPr>
            <p:spPr bwMode="auto">
              <a:xfrm>
                <a:off x="-3694113" y="239712"/>
                <a:ext cx="533400" cy="549275"/>
              </a:xfrm>
              <a:custGeom>
                <a:avLst/>
                <a:gdLst>
                  <a:gd name="T0" fmla="*/ 281 w 336"/>
                  <a:gd name="T1" fmla="*/ 0 h 346"/>
                  <a:gd name="T2" fmla="*/ 310 w 336"/>
                  <a:gd name="T3" fmla="*/ 73 h 346"/>
                  <a:gd name="T4" fmla="*/ 310 w 336"/>
                  <a:gd name="T5" fmla="*/ 241 h 346"/>
                  <a:gd name="T6" fmla="*/ 281 w 336"/>
                  <a:gd name="T7" fmla="*/ 275 h 346"/>
                  <a:gd name="T8" fmla="*/ 310 w 336"/>
                  <a:gd name="T9" fmla="*/ 305 h 346"/>
                  <a:gd name="T10" fmla="*/ 281 w 336"/>
                  <a:gd name="T11" fmla="*/ 305 h 346"/>
                  <a:gd name="T12" fmla="*/ 336 w 336"/>
                  <a:gd name="T13" fmla="*/ 346 h 346"/>
                  <a:gd name="T14" fmla="*/ 336 w 336"/>
                  <a:gd name="T15" fmla="*/ 0 h 346"/>
                  <a:gd name="T16" fmla="*/ 168 w 336"/>
                  <a:gd name="T17" fmla="*/ 0 h 346"/>
                  <a:gd name="T18" fmla="*/ 267 w 336"/>
                  <a:gd name="T19" fmla="*/ 24 h 346"/>
                  <a:gd name="T20" fmla="*/ 168 w 336"/>
                  <a:gd name="T21" fmla="*/ 45 h 346"/>
                  <a:gd name="T22" fmla="*/ 281 w 336"/>
                  <a:gd name="T23" fmla="*/ 73 h 346"/>
                  <a:gd name="T24" fmla="*/ 281 w 336"/>
                  <a:gd name="T25" fmla="*/ 0 h 346"/>
                  <a:gd name="T26" fmla="*/ 281 w 336"/>
                  <a:gd name="T27" fmla="*/ 346 h 346"/>
                  <a:gd name="T28" fmla="*/ 250 w 336"/>
                  <a:gd name="T29" fmla="*/ 305 h 346"/>
                  <a:gd name="T30" fmla="*/ 281 w 336"/>
                  <a:gd name="T31" fmla="*/ 275 h 346"/>
                  <a:gd name="T32" fmla="*/ 168 w 336"/>
                  <a:gd name="T33" fmla="*/ 241 h 346"/>
                  <a:gd name="T34" fmla="*/ 168 w 336"/>
                  <a:gd name="T35" fmla="*/ 0 h 346"/>
                  <a:gd name="T36" fmla="*/ 56 w 336"/>
                  <a:gd name="T37" fmla="*/ 73 h 346"/>
                  <a:gd name="T38" fmla="*/ 168 w 336"/>
                  <a:gd name="T39" fmla="*/ 45 h 346"/>
                  <a:gd name="T40" fmla="*/ 71 w 336"/>
                  <a:gd name="T41" fmla="*/ 24 h 346"/>
                  <a:gd name="T42" fmla="*/ 168 w 336"/>
                  <a:gd name="T43" fmla="*/ 24 h 346"/>
                  <a:gd name="T44" fmla="*/ 168 w 336"/>
                  <a:gd name="T45" fmla="*/ 0 h 346"/>
                  <a:gd name="T46" fmla="*/ 168 w 336"/>
                  <a:gd name="T47" fmla="*/ 346 h 346"/>
                  <a:gd name="T48" fmla="*/ 56 w 336"/>
                  <a:gd name="T49" fmla="*/ 241 h 346"/>
                  <a:gd name="T50" fmla="*/ 85 w 336"/>
                  <a:gd name="T51" fmla="*/ 275 h 346"/>
                  <a:gd name="T52" fmla="*/ 85 w 336"/>
                  <a:gd name="T53" fmla="*/ 305 h 346"/>
                  <a:gd name="T54" fmla="*/ 56 w 336"/>
                  <a:gd name="T55" fmla="*/ 346 h 346"/>
                  <a:gd name="T56" fmla="*/ 0 w 336"/>
                  <a:gd name="T57" fmla="*/ 0 h 346"/>
                  <a:gd name="T58" fmla="*/ 56 w 336"/>
                  <a:gd name="T59" fmla="*/ 346 h 346"/>
                  <a:gd name="T60" fmla="*/ 26 w 336"/>
                  <a:gd name="T61" fmla="*/ 305 h 346"/>
                  <a:gd name="T62" fmla="*/ 56 w 336"/>
                  <a:gd name="T63" fmla="*/ 275 h 346"/>
                  <a:gd name="T64" fmla="*/ 26 w 336"/>
                  <a:gd name="T65" fmla="*/ 241 h 346"/>
                  <a:gd name="T66" fmla="*/ 56 w 336"/>
                  <a:gd name="T67" fmla="*/ 73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6" h="346">
                    <a:moveTo>
                      <a:pt x="336" y="0"/>
                    </a:moveTo>
                    <a:lnTo>
                      <a:pt x="281" y="0"/>
                    </a:lnTo>
                    <a:lnTo>
                      <a:pt x="281" y="73"/>
                    </a:lnTo>
                    <a:lnTo>
                      <a:pt x="310" y="73"/>
                    </a:lnTo>
                    <a:lnTo>
                      <a:pt x="310" y="241"/>
                    </a:lnTo>
                    <a:lnTo>
                      <a:pt x="310" y="241"/>
                    </a:lnTo>
                    <a:lnTo>
                      <a:pt x="281" y="241"/>
                    </a:lnTo>
                    <a:lnTo>
                      <a:pt x="281" y="275"/>
                    </a:lnTo>
                    <a:lnTo>
                      <a:pt x="310" y="275"/>
                    </a:lnTo>
                    <a:lnTo>
                      <a:pt x="310" y="305"/>
                    </a:lnTo>
                    <a:lnTo>
                      <a:pt x="310" y="305"/>
                    </a:lnTo>
                    <a:lnTo>
                      <a:pt x="281" y="305"/>
                    </a:lnTo>
                    <a:lnTo>
                      <a:pt x="281" y="346"/>
                    </a:lnTo>
                    <a:lnTo>
                      <a:pt x="336" y="346"/>
                    </a:lnTo>
                    <a:lnTo>
                      <a:pt x="336" y="0"/>
                    </a:lnTo>
                    <a:lnTo>
                      <a:pt x="336" y="0"/>
                    </a:lnTo>
                    <a:close/>
                    <a:moveTo>
                      <a:pt x="281" y="0"/>
                    </a:moveTo>
                    <a:lnTo>
                      <a:pt x="168" y="0"/>
                    </a:lnTo>
                    <a:lnTo>
                      <a:pt x="168" y="24"/>
                    </a:lnTo>
                    <a:lnTo>
                      <a:pt x="267" y="24"/>
                    </a:lnTo>
                    <a:lnTo>
                      <a:pt x="267" y="45"/>
                    </a:lnTo>
                    <a:lnTo>
                      <a:pt x="168" y="45"/>
                    </a:lnTo>
                    <a:lnTo>
                      <a:pt x="168" y="73"/>
                    </a:lnTo>
                    <a:lnTo>
                      <a:pt x="281" y="73"/>
                    </a:lnTo>
                    <a:lnTo>
                      <a:pt x="281" y="0"/>
                    </a:lnTo>
                    <a:lnTo>
                      <a:pt x="281" y="0"/>
                    </a:lnTo>
                    <a:close/>
                    <a:moveTo>
                      <a:pt x="168" y="346"/>
                    </a:moveTo>
                    <a:lnTo>
                      <a:pt x="281" y="346"/>
                    </a:lnTo>
                    <a:lnTo>
                      <a:pt x="281" y="305"/>
                    </a:lnTo>
                    <a:lnTo>
                      <a:pt x="250" y="305"/>
                    </a:lnTo>
                    <a:lnTo>
                      <a:pt x="250" y="275"/>
                    </a:lnTo>
                    <a:lnTo>
                      <a:pt x="281" y="275"/>
                    </a:lnTo>
                    <a:lnTo>
                      <a:pt x="281" y="241"/>
                    </a:lnTo>
                    <a:lnTo>
                      <a:pt x="168" y="241"/>
                    </a:lnTo>
                    <a:lnTo>
                      <a:pt x="168" y="346"/>
                    </a:lnTo>
                    <a:close/>
                    <a:moveTo>
                      <a:pt x="168" y="0"/>
                    </a:moveTo>
                    <a:lnTo>
                      <a:pt x="56" y="0"/>
                    </a:lnTo>
                    <a:lnTo>
                      <a:pt x="56" y="73"/>
                    </a:lnTo>
                    <a:lnTo>
                      <a:pt x="168" y="73"/>
                    </a:lnTo>
                    <a:lnTo>
                      <a:pt x="168" y="45"/>
                    </a:lnTo>
                    <a:lnTo>
                      <a:pt x="71" y="45"/>
                    </a:lnTo>
                    <a:lnTo>
                      <a:pt x="71" y="24"/>
                    </a:lnTo>
                    <a:lnTo>
                      <a:pt x="71" y="24"/>
                    </a:lnTo>
                    <a:lnTo>
                      <a:pt x="168" y="24"/>
                    </a:lnTo>
                    <a:lnTo>
                      <a:pt x="168" y="0"/>
                    </a:lnTo>
                    <a:lnTo>
                      <a:pt x="168" y="0"/>
                    </a:lnTo>
                    <a:close/>
                    <a:moveTo>
                      <a:pt x="56" y="346"/>
                    </a:moveTo>
                    <a:lnTo>
                      <a:pt x="168" y="346"/>
                    </a:lnTo>
                    <a:lnTo>
                      <a:pt x="168" y="241"/>
                    </a:lnTo>
                    <a:lnTo>
                      <a:pt x="56" y="241"/>
                    </a:lnTo>
                    <a:lnTo>
                      <a:pt x="56" y="275"/>
                    </a:lnTo>
                    <a:lnTo>
                      <a:pt x="85" y="275"/>
                    </a:lnTo>
                    <a:lnTo>
                      <a:pt x="85" y="305"/>
                    </a:lnTo>
                    <a:lnTo>
                      <a:pt x="85" y="305"/>
                    </a:lnTo>
                    <a:lnTo>
                      <a:pt x="56" y="305"/>
                    </a:lnTo>
                    <a:lnTo>
                      <a:pt x="56" y="346"/>
                    </a:lnTo>
                    <a:close/>
                    <a:moveTo>
                      <a:pt x="56" y="0"/>
                    </a:moveTo>
                    <a:lnTo>
                      <a:pt x="0" y="0"/>
                    </a:lnTo>
                    <a:lnTo>
                      <a:pt x="0" y="346"/>
                    </a:lnTo>
                    <a:lnTo>
                      <a:pt x="56" y="346"/>
                    </a:lnTo>
                    <a:lnTo>
                      <a:pt x="56" y="305"/>
                    </a:lnTo>
                    <a:lnTo>
                      <a:pt x="26" y="305"/>
                    </a:lnTo>
                    <a:lnTo>
                      <a:pt x="26" y="275"/>
                    </a:lnTo>
                    <a:lnTo>
                      <a:pt x="56" y="275"/>
                    </a:lnTo>
                    <a:lnTo>
                      <a:pt x="56" y="241"/>
                    </a:lnTo>
                    <a:lnTo>
                      <a:pt x="26" y="241"/>
                    </a:lnTo>
                    <a:lnTo>
                      <a:pt x="26" y="73"/>
                    </a:lnTo>
                    <a:lnTo>
                      <a:pt x="56" y="73"/>
                    </a:lnTo>
                    <a:lnTo>
                      <a:pt x="5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4" name="Rectangle 156"/>
              <p:cNvSpPr>
                <a:spLocks noChangeArrowheads="1"/>
              </p:cNvSpPr>
              <p:nvPr/>
            </p:nvSpPr>
            <p:spPr bwMode="auto">
              <a:xfrm>
                <a:off x="-2574925" y="4899025"/>
                <a:ext cx="558800"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65" name="Freeform 157"/>
              <p:cNvSpPr>
                <a:spLocks noEditPoints="1"/>
              </p:cNvSpPr>
              <p:nvPr/>
            </p:nvSpPr>
            <p:spPr bwMode="auto">
              <a:xfrm>
                <a:off x="-2574925" y="5030788"/>
                <a:ext cx="558800" cy="225425"/>
              </a:xfrm>
              <a:custGeom>
                <a:avLst/>
                <a:gdLst>
                  <a:gd name="T0" fmla="*/ 298 w 352"/>
                  <a:gd name="T1" fmla="*/ 142 h 142"/>
                  <a:gd name="T2" fmla="*/ 352 w 352"/>
                  <a:gd name="T3" fmla="*/ 142 h 142"/>
                  <a:gd name="T4" fmla="*/ 352 w 352"/>
                  <a:gd name="T5" fmla="*/ 0 h 142"/>
                  <a:gd name="T6" fmla="*/ 298 w 352"/>
                  <a:gd name="T7" fmla="*/ 0 h 142"/>
                  <a:gd name="T8" fmla="*/ 298 w 352"/>
                  <a:gd name="T9" fmla="*/ 69 h 142"/>
                  <a:gd name="T10" fmla="*/ 298 w 352"/>
                  <a:gd name="T11" fmla="*/ 69 h 142"/>
                  <a:gd name="T12" fmla="*/ 324 w 352"/>
                  <a:gd name="T13" fmla="*/ 95 h 142"/>
                  <a:gd name="T14" fmla="*/ 298 w 352"/>
                  <a:gd name="T15" fmla="*/ 121 h 142"/>
                  <a:gd name="T16" fmla="*/ 298 w 352"/>
                  <a:gd name="T17" fmla="*/ 142 h 142"/>
                  <a:gd name="T18" fmla="*/ 0 w 352"/>
                  <a:gd name="T19" fmla="*/ 142 h 142"/>
                  <a:gd name="T20" fmla="*/ 298 w 352"/>
                  <a:gd name="T21" fmla="*/ 142 h 142"/>
                  <a:gd name="T22" fmla="*/ 298 w 352"/>
                  <a:gd name="T23" fmla="*/ 121 h 142"/>
                  <a:gd name="T24" fmla="*/ 272 w 352"/>
                  <a:gd name="T25" fmla="*/ 95 h 142"/>
                  <a:gd name="T26" fmla="*/ 298 w 352"/>
                  <a:gd name="T27" fmla="*/ 69 h 142"/>
                  <a:gd name="T28" fmla="*/ 298 w 352"/>
                  <a:gd name="T29" fmla="*/ 0 h 142"/>
                  <a:gd name="T30" fmla="*/ 0 w 352"/>
                  <a:gd name="T31" fmla="*/ 0 h 142"/>
                  <a:gd name="T32" fmla="*/ 0 w 352"/>
                  <a:gd name="T33" fmla="*/ 142 h 142"/>
                  <a:gd name="T34" fmla="*/ 0 w 352"/>
                  <a:gd name="T35" fmla="*/ 142 h 142"/>
                  <a:gd name="T36" fmla="*/ 298 w 352"/>
                  <a:gd name="T37" fmla="*/ 69 h 142"/>
                  <a:gd name="T38" fmla="*/ 298 w 352"/>
                  <a:gd name="T39" fmla="*/ 6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2" h="142">
                    <a:moveTo>
                      <a:pt x="298" y="142"/>
                    </a:moveTo>
                    <a:lnTo>
                      <a:pt x="352" y="142"/>
                    </a:lnTo>
                    <a:lnTo>
                      <a:pt x="352" y="0"/>
                    </a:lnTo>
                    <a:lnTo>
                      <a:pt x="298" y="0"/>
                    </a:lnTo>
                    <a:lnTo>
                      <a:pt x="298" y="69"/>
                    </a:lnTo>
                    <a:lnTo>
                      <a:pt x="298" y="69"/>
                    </a:lnTo>
                    <a:lnTo>
                      <a:pt x="324" y="95"/>
                    </a:lnTo>
                    <a:lnTo>
                      <a:pt x="298" y="121"/>
                    </a:lnTo>
                    <a:lnTo>
                      <a:pt x="298" y="142"/>
                    </a:lnTo>
                    <a:close/>
                    <a:moveTo>
                      <a:pt x="0" y="142"/>
                    </a:moveTo>
                    <a:lnTo>
                      <a:pt x="298" y="142"/>
                    </a:lnTo>
                    <a:lnTo>
                      <a:pt x="298" y="121"/>
                    </a:lnTo>
                    <a:lnTo>
                      <a:pt x="272" y="95"/>
                    </a:lnTo>
                    <a:lnTo>
                      <a:pt x="298" y="69"/>
                    </a:lnTo>
                    <a:lnTo>
                      <a:pt x="298" y="0"/>
                    </a:lnTo>
                    <a:lnTo>
                      <a:pt x="0" y="0"/>
                    </a:lnTo>
                    <a:lnTo>
                      <a:pt x="0" y="142"/>
                    </a:lnTo>
                    <a:lnTo>
                      <a:pt x="0" y="142"/>
                    </a:lnTo>
                    <a:close/>
                    <a:moveTo>
                      <a:pt x="298" y="69"/>
                    </a:moveTo>
                    <a:lnTo>
                      <a:pt x="298"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6" name="Freeform 158"/>
              <p:cNvSpPr>
                <a:spLocks noEditPoints="1"/>
              </p:cNvSpPr>
              <p:nvPr/>
            </p:nvSpPr>
            <p:spPr bwMode="auto">
              <a:xfrm>
                <a:off x="-2574925" y="5030788"/>
                <a:ext cx="558800" cy="225425"/>
              </a:xfrm>
              <a:custGeom>
                <a:avLst/>
                <a:gdLst>
                  <a:gd name="T0" fmla="*/ 298 w 352"/>
                  <a:gd name="T1" fmla="*/ 142 h 142"/>
                  <a:gd name="T2" fmla="*/ 352 w 352"/>
                  <a:gd name="T3" fmla="*/ 142 h 142"/>
                  <a:gd name="T4" fmla="*/ 352 w 352"/>
                  <a:gd name="T5" fmla="*/ 0 h 142"/>
                  <a:gd name="T6" fmla="*/ 298 w 352"/>
                  <a:gd name="T7" fmla="*/ 0 h 142"/>
                  <a:gd name="T8" fmla="*/ 298 w 352"/>
                  <a:gd name="T9" fmla="*/ 69 h 142"/>
                  <a:gd name="T10" fmla="*/ 298 w 352"/>
                  <a:gd name="T11" fmla="*/ 69 h 142"/>
                  <a:gd name="T12" fmla="*/ 324 w 352"/>
                  <a:gd name="T13" fmla="*/ 95 h 142"/>
                  <a:gd name="T14" fmla="*/ 298 w 352"/>
                  <a:gd name="T15" fmla="*/ 121 h 142"/>
                  <a:gd name="T16" fmla="*/ 298 w 352"/>
                  <a:gd name="T17" fmla="*/ 142 h 142"/>
                  <a:gd name="T18" fmla="*/ 0 w 352"/>
                  <a:gd name="T19" fmla="*/ 142 h 142"/>
                  <a:gd name="T20" fmla="*/ 298 w 352"/>
                  <a:gd name="T21" fmla="*/ 142 h 142"/>
                  <a:gd name="T22" fmla="*/ 298 w 352"/>
                  <a:gd name="T23" fmla="*/ 121 h 142"/>
                  <a:gd name="T24" fmla="*/ 272 w 352"/>
                  <a:gd name="T25" fmla="*/ 95 h 142"/>
                  <a:gd name="T26" fmla="*/ 298 w 352"/>
                  <a:gd name="T27" fmla="*/ 69 h 142"/>
                  <a:gd name="T28" fmla="*/ 298 w 352"/>
                  <a:gd name="T29" fmla="*/ 0 h 142"/>
                  <a:gd name="T30" fmla="*/ 0 w 352"/>
                  <a:gd name="T31" fmla="*/ 0 h 142"/>
                  <a:gd name="T32" fmla="*/ 0 w 352"/>
                  <a:gd name="T33" fmla="*/ 142 h 142"/>
                  <a:gd name="T34" fmla="*/ 0 w 352"/>
                  <a:gd name="T35" fmla="*/ 142 h 142"/>
                  <a:gd name="T36" fmla="*/ 298 w 352"/>
                  <a:gd name="T37" fmla="*/ 69 h 142"/>
                  <a:gd name="T38" fmla="*/ 298 w 352"/>
                  <a:gd name="T39" fmla="*/ 6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2" h="142">
                    <a:moveTo>
                      <a:pt x="298" y="142"/>
                    </a:moveTo>
                    <a:lnTo>
                      <a:pt x="352" y="142"/>
                    </a:lnTo>
                    <a:lnTo>
                      <a:pt x="352" y="0"/>
                    </a:lnTo>
                    <a:lnTo>
                      <a:pt x="298" y="0"/>
                    </a:lnTo>
                    <a:lnTo>
                      <a:pt x="298" y="69"/>
                    </a:lnTo>
                    <a:lnTo>
                      <a:pt x="298" y="69"/>
                    </a:lnTo>
                    <a:lnTo>
                      <a:pt x="324" y="95"/>
                    </a:lnTo>
                    <a:lnTo>
                      <a:pt x="298" y="121"/>
                    </a:lnTo>
                    <a:lnTo>
                      <a:pt x="298" y="142"/>
                    </a:lnTo>
                    <a:moveTo>
                      <a:pt x="0" y="142"/>
                    </a:moveTo>
                    <a:lnTo>
                      <a:pt x="298" y="142"/>
                    </a:lnTo>
                    <a:lnTo>
                      <a:pt x="298" y="121"/>
                    </a:lnTo>
                    <a:lnTo>
                      <a:pt x="272" y="95"/>
                    </a:lnTo>
                    <a:lnTo>
                      <a:pt x="298" y="69"/>
                    </a:lnTo>
                    <a:lnTo>
                      <a:pt x="298" y="0"/>
                    </a:lnTo>
                    <a:lnTo>
                      <a:pt x="0" y="0"/>
                    </a:lnTo>
                    <a:lnTo>
                      <a:pt x="0" y="142"/>
                    </a:lnTo>
                    <a:lnTo>
                      <a:pt x="0" y="142"/>
                    </a:lnTo>
                    <a:moveTo>
                      <a:pt x="298" y="69"/>
                    </a:moveTo>
                    <a:lnTo>
                      <a:pt x="298" y="69"/>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7" name="Freeform 159"/>
              <p:cNvSpPr>
                <a:spLocks noEditPoints="1"/>
              </p:cNvSpPr>
              <p:nvPr/>
            </p:nvSpPr>
            <p:spPr bwMode="auto">
              <a:xfrm>
                <a:off x="-3187700" y="7847013"/>
                <a:ext cx="525463" cy="327025"/>
              </a:xfrm>
              <a:custGeom>
                <a:avLst/>
                <a:gdLst>
                  <a:gd name="T0" fmla="*/ 260 w 331"/>
                  <a:gd name="T1" fmla="*/ 206 h 206"/>
                  <a:gd name="T2" fmla="*/ 331 w 331"/>
                  <a:gd name="T3" fmla="*/ 206 h 206"/>
                  <a:gd name="T4" fmla="*/ 331 w 331"/>
                  <a:gd name="T5" fmla="*/ 114 h 206"/>
                  <a:gd name="T6" fmla="*/ 291 w 331"/>
                  <a:gd name="T7" fmla="*/ 114 h 206"/>
                  <a:gd name="T8" fmla="*/ 291 w 331"/>
                  <a:gd name="T9" fmla="*/ 0 h 206"/>
                  <a:gd name="T10" fmla="*/ 260 w 331"/>
                  <a:gd name="T11" fmla="*/ 0 h 206"/>
                  <a:gd name="T12" fmla="*/ 260 w 331"/>
                  <a:gd name="T13" fmla="*/ 144 h 206"/>
                  <a:gd name="T14" fmla="*/ 289 w 331"/>
                  <a:gd name="T15" fmla="*/ 144 h 206"/>
                  <a:gd name="T16" fmla="*/ 289 w 331"/>
                  <a:gd name="T17" fmla="*/ 185 h 206"/>
                  <a:gd name="T18" fmla="*/ 289 w 331"/>
                  <a:gd name="T19" fmla="*/ 185 h 206"/>
                  <a:gd name="T20" fmla="*/ 260 w 331"/>
                  <a:gd name="T21" fmla="*/ 185 h 206"/>
                  <a:gd name="T22" fmla="*/ 260 w 331"/>
                  <a:gd name="T23" fmla="*/ 206 h 206"/>
                  <a:gd name="T24" fmla="*/ 215 w 331"/>
                  <a:gd name="T25" fmla="*/ 0 h 206"/>
                  <a:gd name="T26" fmla="*/ 215 w 331"/>
                  <a:gd name="T27" fmla="*/ 114 h 206"/>
                  <a:gd name="T28" fmla="*/ 166 w 331"/>
                  <a:gd name="T29" fmla="*/ 114 h 206"/>
                  <a:gd name="T30" fmla="*/ 166 w 331"/>
                  <a:gd name="T31" fmla="*/ 144 h 206"/>
                  <a:gd name="T32" fmla="*/ 194 w 331"/>
                  <a:gd name="T33" fmla="*/ 144 h 206"/>
                  <a:gd name="T34" fmla="*/ 194 w 331"/>
                  <a:gd name="T35" fmla="*/ 185 h 206"/>
                  <a:gd name="T36" fmla="*/ 194 w 331"/>
                  <a:gd name="T37" fmla="*/ 185 h 206"/>
                  <a:gd name="T38" fmla="*/ 166 w 331"/>
                  <a:gd name="T39" fmla="*/ 185 h 206"/>
                  <a:gd name="T40" fmla="*/ 166 w 331"/>
                  <a:gd name="T41" fmla="*/ 206 h 206"/>
                  <a:gd name="T42" fmla="*/ 260 w 331"/>
                  <a:gd name="T43" fmla="*/ 206 h 206"/>
                  <a:gd name="T44" fmla="*/ 260 w 331"/>
                  <a:gd name="T45" fmla="*/ 185 h 206"/>
                  <a:gd name="T46" fmla="*/ 232 w 331"/>
                  <a:gd name="T47" fmla="*/ 185 h 206"/>
                  <a:gd name="T48" fmla="*/ 232 w 331"/>
                  <a:gd name="T49" fmla="*/ 144 h 206"/>
                  <a:gd name="T50" fmla="*/ 260 w 331"/>
                  <a:gd name="T51" fmla="*/ 144 h 206"/>
                  <a:gd name="T52" fmla="*/ 260 w 331"/>
                  <a:gd name="T53" fmla="*/ 0 h 206"/>
                  <a:gd name="T54" fmla="*/ 215 w 331"/>
                  <a:gd name="T55" fmla="*/ 0 h 206"/>
                  <a:gd name="T56" fmla="*/ 166 w 331"/>
                  <a:gd name="T57" fmla="*/ 114 h 206"/>
                  <a:gd name="T58" fmla="*/ 71 w 331"/>
                  <a:gd name="T59" fmla="*/ 114 h 206"/>
                  <a:gd name="T60" fmla="*/ 71 w 331"/>
                  <a:gd name="T61" fmla="*/ 144 h 206"/>
                  <a:gd name="T62" fmla="*/ 99 w 331"/>
                  <a:gd name="T63" fmla="*/ 144 h 206"/>
                  <a:gd name="T64" fmla="*/ 99 w 331"/>
                  <a:gd name="T65" fmla="*/ 185 h 206"/>
                  <a:gd name="T66" fmla="*/ 99 w 331"/>
                  <a:gd name="T67" fmla="*/ 185 h 206"/>
                  <a:gd name="T68" fmla="*/ 71 w 331"/>
                  <a:gd name="T69" fmla="*/ 185 h 206"/>
                  <a:gd name="T70" fmla="*/ 71 w 331"/>
                  <a:gd name="T71" fmla="*/ 206 h 206"/>
                  <a:gd name="T72" fmla="*/ 166 w 331"/>
                  <a:gd name="T73" fmla="*/ 206 h 206"/>
                  <a:gd name="T74" fmla="*/ 166 w 331"/>
                  <a:gd name="T75" fmla="*/ 185 h 206"/>
                  <a:gd name="T76" fmla="*/ 137 w 331"/>
                  <a:gd name="T77" fmla="*/ 185 h 206"/>
                  <a:gd name="T78" fmla="*/ 137 w 331"/>
                  <a:gd name="T79" fmla="*/ 144 h 206"/>
                  <a:gd name="T80" fmla="*/ 166 w 331"/>
                  <a:gd name="T81" fmla="*/ 144 h 206"/>
                  <a:gd name="T82" fmla="*/ 166 w 331"/>
                  <a:gd name="T83" fmla="*/ 114 h 206"/>
                  <a:gd name="T84" fmla="*/ 71 w 331"/>
                  <a:gd name="T85" fmla="*/ 114 h 206"/>
                  <a:gd name="T86" fmla="*/ 0 w 331"/>
                  <a:gd name="T87" fmla="*/ 114 h 206"/>
                  <a:gd name="T88" fmla="*/ 0 w 331"/>
                  <a:gd name="T89" fmla="*/ 206 h 206"/>
                  <a:gd name="T90" fmla="*/ 71 w 331"/>
                  <a:gd name="T91" fmla="*/ 206 h 206"/>
                  <a:gd name="T92" fmla="*/ 71 w 331"/>
                  <a:gd name="T93" fmla="*/ 185 h 206"/>
                  <a:gd name="T94" fmla="*/ 43 w 331"/>
                  <a:gd name="T95" fmla="*/ 185 h 206"/>
                  <a:gd name="T96" fmla="*/ 43 w 331"/>
                  <a:gd name="T97" fmla="*/ 144 h 206"/>
                  <a:gd name="T98" fmla="*/ 71 w 331"/>
                  <a:gd name="T99" fmla="*/ 144 h 206"/>
                  <a:gd name="T100" fmla="*/ 71 w 331"/>
                  <a:gd name="T101"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1" h="206">
                    <a:moveTo>
                      <a:pt x="260" y="206"/>
                    </a:moveTo>
                    <a:lnTo>
                      <a:pt x="331" y="206"/>
                    </a:lnTo>
                    <a:lnTo>
                      <a:pt x="331" y="114"/>
                    </a:lnTo>
                    <a:lnTo>
                      <a:pt x="291" y="114"/>
                    </a:lnTo>
                    <a:lnTo>
                      <a:pt x="291" y="0"/>
                    </a:lnTo>
                    <a:lnTo>
                      <a:pt x="260" y="0"/>
                    </a:lnTo>
                    <a:lnTo>
                      <a:pt x="260" y="144"/>
                    </a:lnTo>
                    <a:lnTo>
                      <a:pt x="289" y="144"/>
                    </a:lnTo>
                    <a:lnTo>
                      <a:pt x="289" y="185"/>
                    </a:lnTo>
                    <a:lnTo>
                      <a:pt x="289" y="185"/>
                    </a:lnTo>
                    <a:lnTo>
                      <a:pt x="260" y="185"/>
                    </a:lnTo>
                    <a:lnTo>
                      <a:pt x="260" y="206"/>
                    </a:lnTo>
                    <a:close/>
                    <a:moveTo>
                      <a:pt x="215" y="0"/>
                    </a:moveTo>
                    <a:lnTo>
                      <a:pt x="215" y="114"/>
                    </a:lnTo>
                    <a:lnTo>
                      <a:pt x="166" y="114"/>
                    </a:lnTo>
                    <a:lnTo>
                      <a:pt x="166" y="144"/>
                    </a:lnTo>
                    <a:lnTo>
                      <a:pt x="194" y="144"/>
                    </a:lnTo>
                    <a:lnTo>
                      <a:pt x="194" y="185"/>
                    </a:lnTo>
                    <a:lnTo>
                      <a:pt x="194" y="185"/>
                    </a:lnTo>
                    <a:lnTo>
                      <a:pt x="166" y="185"/>
                    </a:lnTo>
                    <a:lnTo>
                      <a:pt x="166" y="206"/>
                    </a:lnTo>
                    <a:lnTo>
                      <a:pt x="260" y="206"/>
                    </a:lnTo>
                    <a:lnTo>
                      <a:pt x="260" y="185"/>
                    </a:lnTo>
                    <a:lnTo>
                      <a:pt x="232" y="185"/>
                    </a:lnTo>
                    <a:lnTo>
                      <a:pt x="232" y="144"/>
                    </a:lnTo>
                    <a:lnTo>
                      <a:pt x="260" y="144"/>
                    </a:lnTo>
                    <a:lnTo>
                      <a:pt x="260" y="0"/>
                    </a:lnTo>
                    <a:lnTo>
                      <a:pt x="215" y="0"/>
                    </a:lnTo>
                    <a:close/>
                    <a:moveTo>
                      <a:pt x="166" y="114"/>
                    </a:moveTo>
                    <a:lnTo>
                      <a:pt x="71" y="114"/>
                    </a:lnTo>
                    <a:lnTo>
                      <a:pt x="71" y="144"/>
                    </a:lnTo>
                    <a:lnTo>
                      <a:pt x="99" y="144"/>
                    </a:lnTo>
                    <a:lnTo>
                      <a:pt x="99" y="185"/>
                    </a:lnTo>
                    <a:lnTo>
                      <a:pt x="99" y="185"/>
                    </a:lnTo>
                    <a:lnTo>
                      <a:pt x="71" y="185"/>
                    </a:lnTo>
                    <a:lnTo>
                      <a:pt x="71" y="206"/>
                    </a:lnTo>
                    <a:lnTo>
                      <a:pt x="166" y="206"/>
                    </a:lnTo>
                    <a:lnTo>
                      <a:pt x="166" y="185"/>
                    </a:lnTo>
                    <a:lnTo>
                      <a:pt x="137" y="185"/>
                    </a:lnTo>
                    <a:lnTo>
                      <a:pt x="137" y="144"/>
                    </a:lnTo>
                    <a:lnTo>
                      <a:pt x="166" y="144"/>
                    </a:lnTo>
                    <a:lnTo>
                      <a:pt x="166" y="114"/>
                    </a:lnTo>
                    <a:close/>
                    <a:moveTo>
                      <a:pt x="71" y="114"/>
                    </a:moveTo>
                    <a:lnTo>
                      <a:pt x="0" y="114"/>
                    </a:lnTo>
                    <a:lnTo>
                      <a:pt x="0" y="206"/>
                    </a:lnTo>
                    <a:lnTo>
                      <a:pt x="71" y="206"/>
                    </a:lnTo>
                    <a:lnTo>
                      <a:pt x="71" y="185"/>
                    </a:lnTo>
                    <a:lnTo>
                      <a:pt x="43" y="185"/>
                    </a:lnTo>
                    <a:lnTo>
                      <a:pt x="43" y="144"/>
                    </a:lnTo>
                    <a:lnTo>
                      <a:pt x="71" y="144"/>
                    </a:lnTo>
                    <a:lnTo>
                      <a:pt x="71"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8" name="Freeform 160"/>
              <p:cNvSpPr/>
              <p:nvPr/>
            </p:nvSpPr>
            <p:spPr bwMode="auto">
              <a:xfrm>
                <a:off x="-3311525" y="8193088"/>
                <a:ext cx="709613" cy="228600"/>
              </a:xfrm>
              <a:custGeom>
                <a:avLst/>
                <a:gdLst>
                  <a:gd name="T0" fmla="*/ 431 w 447"/>
                  <a:gd name="T1" fmla="*/ 144 h 144"/>
                  <a:gd name="T2" fmla="*/ 447 w 447"/>
                  <a:gd name="T3" fmla="*/ 0 h 144"/>
                  <a:gd name="T4" fmla="*/ 0 w 447"/>
                  <a:gd name="T5" fmla="*/ 0 h 144"/>
                  <a:gd name="T6" fmla="*/ 50 w 447"/>
                  <a:gd name="T7" fmla="*/ 144 h 144"/>
                  <a:gd name="T8" fmla="*/ 431 w 447"/>
                  <a:gd name="T9" fmla="*/ 144 h 144"/>
                </a:gdLst>
                <a:ahLst/>
                <a:cxnLst>
                  <a:cxn ang="0">
                    <a:pos x="T0" y="T1"/>
                  </a:cxn>
                  <a:cxn ang="0">
                    <a:pos x="T2" y="T3"/>
                  </a:cxn>
                  <a:cxn ang="0">
                    <a:pos x="T4" y="T5"/>
                  </a:cxn>
                  <a:cxn ang="0">
                    <a:pos x="T6" y="T7"/>
                  </a:cxn>
                  <a:cxn ang="0">
                    <a:pos x="T8" y="T9"/>
                  </a:cxn>
                </a:cxnLst>
                <a:rect l="0" t="0" r="r" b="b"/>
                <a:pathLst>
                  <a:path w="447" h="144">
                    <a:moveTo>
                      <a:pt x="431" y="144"/>
                    </a:moveTo>
                    <a:lnTo>
                      <a:pt x="447" y="0"/>
                    </a:lnTo>
                    <a:lnTo>
                      <a:pt x="0" y="0"/>
                    </a:lnTo>
                    <a:lnTo>
                      <a:pt x="50" y="144"/>
                    </a:lnTo>
                    <a:lnTo>
                      <a:pt x="431" y="1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9" name="Oval 161"/>
              <p:cNvSpPr>
                <a:spLocks noChangeArrowheads="1"/>
              </p:cNvSpPr>
              <p:nvPr/>
            </p:nvSpPr>
            <p:spPr bwMode="auto">
              <a:xfrm>
                <a:off x="-4468813" y="1171575"/>
                <a:ext cx="153988" cy="153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0" name="Freeform 162"/>
              <p:cNvSpPr/>
              <p:nvPr/>
            </p:nvSpPr>
            <p:spPr bwMode="auto">
              <a:xfrm>
                <a:off x="-4867275" y="1314450"/>
                <a:ext cx="725488" cy="561975"/>
              </a:xfrm>
              <a:custGeom>
                <a:avLst/>
                <a:gdLst>
                  <a:gd name="T0" fmla="*/ 367 w 457"/>
                  <a:gd name="T1" fmla="*/ 73 h 354"/>
                  <a:gd name="T2" fmla="*/ 315 w 457"/>
                  <a:gd name="T3" fmla="*/ 33 h 354"/>
                  <a:gd name="T4" fmla="*/ 230 w 457"/>
                  <a:gd name="T5" fmla="*/ 0 h 354"/>
                  <a:gd name="T6" fmla="*/ 126 w 457"/>
                  <a:gd name="T7" fmla="*/ 0 h 354"/>
                  <a:gd name="T8" fmla="*/ 74 w 457"/>
                  <a:gd name="T9" fmla="*/ 113 h 354"/>
                  <a:gd name="T10" fmla="*/ 62 w 457"/>
                  <a:gd name="T11" fmla="*/ 108 h 354"/>
                  <a:gd name="T12" fmla="*/ 55 w 457"/>
                  <a:gd name="T13" fmla="*/ 120 h 354"/>
                  <a:gd name="T14" fmla="*/ 55 w 457"/>
                  <a:gd name="T15" fmla="*/ 125 h 354"/>
                  <a:gd name="T16" fmla="*/ 52 w 457"/>
                  <a:gd name="T17" fmla="*/ 130 h 354"/>
                  <a:gd name="T18" fmla="*/ 36 w 457"/>
                  <a:gd name="T19" fmla="*/ 125 h 354"/>
                  <a:gd name="T20" fmla="*/ 0 w 457"/>
                  <a:gd name="T21" fmla="*/ 210 h 354"/>
                  <a:gd name="T22" fmla="*/ 83 w 457"/>
                  <a:gd name="T23" fmla="*/ 246 h 354"/>
                  <a:gd name="T24" fmla="*/ 90 w 457"/>
                  <a:gd name="T25" fmla="*/ 250 h 354"/>
                  <a:gd name="T26" fmla="*/ 93 w 457"/>
                  <a:gd name="T27" fmla="*/ 246 h 354"/>
                  <a:gd name="T28" fmla="*/ 128 w 457"/>
                  <a:gd name="T29" fmla="*/ 163 h 354"/>
                  <a:gd name="T30" fmla="*/ 112 w 457"/>
                  <a:gd name="T31" fmla="*/ 156 h 354"/>
                  <a:gd name="T32" fmla="*/ 114 w 457"/>
                  <a:gd name="T33" fmla="*/ 151 h 354"/>
                  <a:gd name="T34" fmla="*/ 116 w 457"/>
                  <a:gd name="T35" fmla="*/ 146 h 354"/>
                  <a:gd name="T36" fmla="*/ 121 w 457"/>
                  <a:gd name="T37" fmla="*/ 134 h 354"/>
                  <a:gd name="T38" fmla="*/ 107 w 457"/>
                  <a:gd name="T39" fmla="*/ 127 h 354"/>
                  <a:gd name="T40" fmla="*/ 147 w 457"/>
                  <a:gd name="T41" fmla="*/ 35 h 354"/>
                  <a:gd name="T42" fmla="*/ 218 w 457"/>
                  <a:gd name="T43" fmla="*/ 35 h 354"/>
                  <a:gd name="T44" fmla="*/ 171 w 457"/>
                  <a:gd name="T45" fmla="*/ 168 h 354"/>
                  <a:gd name="T46" fmla="*/ 159 w 457"/>
                  <a:gd name="T47" fmla="*/ 241 h 354"/>
                  <a:gd name="T48" fmla="*/ 138 w 457"/>
                  <a:gd name="T49" fmla="*/ 243 h 354"/>
                  <a:gd name="T50" fmla="*/ 128 w 457"/>
                  <a:gd name="T51" fmla="*/ 265 h 354"/>
                  <a:gd name="T52" fmla="*/ 123 w 457"/>
                  <a:gd name="T53" fmla="*/ 274 h 354"/>
                  <a:gd name="T54" fmla="*/ 114 w 457"/>
                  <a:gd name="T55" fmla="*/ 269 h 354"/>
                  <a:gd name="T56" fmla="*/ 62 w 457"/>
                  <a:gd name="T57" fmla="*/ 248 h 354"/>
                  <a:gd name="T58" fmla="*/ 52 w 457"/>
                  <a:gd name="T59" fmla="*/ 248 h 354"/>
                  <a:gd name="T60" fmla="*/ 57 w 457"/>
                  <a:gd name="T61" fmla="*/ 295 h 354"/>
                  <a:gd name="T62" fmla="*/ 199 w 457"/>
                  <a:gd name="T63" fmla="*/ 286 h 354"/>
                  <a:gd name="T64" fmla="*/ 213 w 457"/>
                  <a:gd name="T65" fmla="*/ 198 h 354"/>
                  <a:gd name="T66" fmla="*/ 218 w 457"/>
                  <a:gd name="T67" fmla="*/ 201 h 354"/>
                  <a:gd name="T68" fmla="*/ 272 w 457"/>
                  <a:gd name="T69" fmla="*/ 243 h 354"/>
                  <a:gd name="T70" fmla="*/ 280 w 457"/>
                  <a:gd name="T71" fmla="*/ 354 h 354"/>
                  <a:gd name="T72" fmla="*/ 327 w 457"/>
                  <a:gd name="T73" fmla="*/ 352 h 354"/>
                  <a:gd name="T74" fmla="*/ 320 w 457"/>
                  <a:gd name="T75" fmla="*/ 217 h 354"/>
                  <a:gd name="T76" fmla="*/ 251 w 457"/>
                  <a:gd name="T77" fmla="*/ 168 h 354"/>
                  <a:gd name="T78" fmla="*/ 301 w 457"/>
                  <a:gd name="T79" fmla="*/ 66 h 354"/>
                  <a:gd name="T80" fmla="*/ 367 w 457"/>
                  <a:gd name="T81" fmla="*/ 118 h 354"/>
                  <a:gd name="T82" fmla="*/ 457 w 457"/>
                  <a:gd name="T83" fmla="*/ 42 h 354"/>
                  <a:gd name="T84" fmla="*/ 433 w 457"/>
                  <a:gd name="T85" fmla="*/ 14 h 354"/>
                  <a:gd name="T86" fmla="*/ 367 w 457"/>
                  <a:gd name="T87" fmla="*/ 7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7" h="354">
                    <a:moveTo>
                      <a:pt x="367" y="73"/>
                    </a:moveTo>
                    <a:lnTo>
                      <a:pt x="315" y="33"/>
                    </a:lnTo>
                    <a:lnTo>
                      <a:pt x="230" y="0"/>
                    </a:lnTo>
                    <a:lnTo>
                      <a:pt x="126" y="0"/>
                    </a:lnTo>
                    <a:lnTo>
                      <a:pt x="74" y="113"/>
                    </a:lnTo>
                    <a:lnTo>
                      <a:pt x="62" y="108"/>
                    </a:lnTo>
                    <a:lnTo>
                      <a:pt x="55" y="120"/>
                    </a:lnTo>
                    <a:lnTo>
                      <a:pt x="55" y="125"/>
                    </a:lnTo>
                    <a:lnTo>
                      <a:pt x="52" y="130"/>
                    </a:lnTo>
                    <a:lnTo>
                      <a:pt x="36" y="125"/>
                    </a:lnTo>
                    <a:lnTo>
                      <a:pt x="0" y="210"/>
                    </a:lnTo>
                    <a:lnTo>
                      <a:pt x="83" y="246"/>
                    </a:lnTo>
                    <a:lnTo>
                      <a:pt x="90" y="250"/>
                    </a:lnTo>
                    <a:lnTo>
                      <a:pt x="93" y="246"/>
                    </a:lnTo>
                    <a:lnTo>
                      <a:pt x="128" y="163"/>
                    </a:lnTo>
                    <a:lnTo>
                      <a:pt x="112" y="156"/>
                    </a:lnTo>
                    <a:lnTo>
                      <a:pt x="114" y="151"/>
                    </a:lnTo>
                    <a:lnTo>
                      <a:pt x="116" y="146"/>
                    </a:lnTo>
                    <a:lnTo>
                      <a:pt x="121" y="134"/>
                    </a:lnTo>
                    <a:lnTo>
                      <a:pt x="107" y="127"/>
                    </a:lnTo>
                    <a:lnTo>
                      <a:pt x="147" y="35"/>
                    </a:lnTo>
                    <a:lnTo>
                      <a:pt x="218" y="35"/>
                    </a:lnTo>
                    <a:lnTo>
                      <a:pt x="171" y="168"/>
                    </a:lnTo>
                    <a:lnTo>
                      <a:pt x="159" y="241"/>
                    </a:lnTo>
                    <a:lnTo>
                      <a:pt x="138" y="243"/>
                    </a:lnTo>
                    <a:lnTo>
                      <a:pt x="128" y="265"/>
                    </a:lnTo>
                    <a:lnTo>
                      <a:pt x="123" y="274"/>
                    </a:lnTo>
                    <a:lnTo>
                      <a:pt x="114" y="269"/>
                    </a:lnTo>
                    <a:lnTo>
                      <a:pt x="62" y="248"/>
                    </a:lnTo>
                    <a:lnTo>
                      <a:pt x="52" y="248"/>
                    </a:lnTo>
                    <a:lnTo>
                      <a:pt x="57" y="295"/>
                    </a:lnTo>
                    <a:lnTo>
                      <a:pt x="199" y="286"/>
                    </a:lnTo>
                    <a:lnTo>
                      <a:pt x="213" y="198"/>
                    </a:lnTo>
                    <a:lnTo>
                      <a:pt x="218" y="201"/>
                    </a:lnTo>
                    <a:lnTo>
                      <a:pt x="272" y="243"/>
                    </a:lnTo>
                    <a:lnTo>
                      <a:pt x="280" y="354"/>
                    </a:lnTo>
                    <a:lnTo>
                      <a:pt x="327" y="352"/>
                    </a:lnTo>
                    <a:lnTo>
                      <a:pt x="320" y="217"/>
                    </a:lnTo>
                    <a:lnTo>
                      <a:pt x="251" y="168"/>
                    </a:lnTo>
                    <a:lnTo>
                      <a:pt x="301" y="66"/>
                    </a:lnTo>
                    <a:lnTo>
                      <a:pt x="367" y="118"/>
                    </a:lnTo>
                    <a:lnTo>
                      <a:pt x="457" y="42"/>
                    </a:lnTo>
                    <a:lnTo>
                      <a:pt x="433" y="14"/>
                    </a:lnTo>
                    <a:lnTo>
                      <a:pt x="367"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1" name="Freeform 163"/>
              <p:cNvSpPr/>
              <p:nvPr/>
            </p:nvSpPr>
            <p:spPr bwMode="auto">
              <a:xfrm>
                <a:off x="-4911725" y="1493837"/>
                <a:ext cx="82550" cy="146050"/>
              </a:xfrm>
              <a:custGeom>
                <a:avLst/>
                <a:gdLst>
                  <a:gd name="T0" fmla="*/ 0 w 52"/>
                  <a:gd name="T1" fmla="*/ 88 h 92"/>
                  <a:gd name="T2" fmla="*/ 38 w 52"/>
                  <a:gd name="T3" fmla="*/ 0 h 92"/>
                  <a:gd name="T4" fmla="*/ 52 w 52"/>
                  <a:gd name="T5" fmla="*/ 7 h 92"/>
                  <a:gd name="T6" fmla="*/ 16 w 52"/>
                  <a:gd name="T7" fmla="*/ 92 h 92"/>
                  <a:gd name="T8" fmla="*/ 0 w 52"/>
                  <a:gd name="T9" fmla="*/ 88 h 92"/>
                </a:gdLst>
                <a:ahLst/>
                <a:cxnLst>
                  <a:cxn ang="0">
                    <a:pos x="T0" y="T1"/>
                  </a:cxn>
                  <a:cxn ang="0">
                    <a:pos x="T2" y="T3"/>
                  </a:cxn>
                  <a:cxn ang="0">
                    <a:pos x="T4" y="T5"/>
                  </a:cxn>
                  <a:cxn ang="0">
                    <a:pos x="T6" y="T7"/>
                  </a:cxn>
                  <a:cxn ang="0">
                    <a:pos x="T8" y="T9"/>
                  </a:cxn>
                </a:cxnLst>
                <a:rect l="0" t="0" r="r" b="b"/>
                <a:pathLst>
                  <a:path w="52" h="92">
                    <a:moveTo>
                      <a:pt x="0" y="88"/>
                    </a:moveTo>
                    <a:lnTo>
                      <a:pt x="38" y="0"/>
                    </a:lnTo>
                    <a:lnTo>
                      <a:pt x="52" y="7"/>
                    </a:lnTo>
                    <a:lnTo>
                      <a:pt x="16" y="92"/>
                    </a:lnTo>
                    <a:lnTo>
                      <a:pt x="0"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2" name="Freeform 164"/>
              <p:cNvSpPr/>
              <p:nvPr/>
            </p:nvSpPr>
            <p:spPr bwMode="auto">
              <a:xfrm>
                <a:off x="-4705350" y="1581150"/>
                <a:ext cx="82550" cy="146050"/>
              </a:xfrm>
              <a:custGeom>
                <a:avLst/>
                <a:gdLst>
                  <a:gd name="T0" fmla="*/ 24 w 52"/>
                  <a:gd name="T1" fmla="*/ 75 h 92"/>
                  <a:gd name="T2" fmla="*/ 52 w 52"/>
                  <a:gd name="T3" fmla="*/ 7 h 92"/>
                  <a:gd name="T4" fmla="*/ 38 w 52"/>
                  <a:gd name="T5" fmla="*/ 0 h 92"/>
                  <a:gd name="T6" fmla="*/ 5 w 52"/>
                  <a:gd name="T7" fmla="*/ 78 h 92"/>
                  <a:gd name="T8" fmla="*/ 0 w 52"/>
                  <a:gd name="T9" fmla="*/ 87 h 92"/>
                  <a:gd name="T10" fmla="*/ 17 w 52"/>
                  <a:gd name="T11" fmla="*/ 92 h 92"/>
                  <a:gd name="T12" fmla="*/ 24 w 52"/>
                  <a:gd name="T13" fmla="*/ 75 h 92"/>
                </a:gdLst>
                <a:ahLst/>
                <a:cxnLst>
                  <a:cxn ang="0">
                    <a:pos x="T0" y="T1"/>
                  </a:cxn>
                  <a:cxn ang="0">
                    <a:pos x="T2" y="T3"/>
                  </a:cxn>
                  <a:cxn ang="0">
                    <a:pos x="T4" y="T5"/>
                  </a:cxn>
                  <a:cxn ang="0">
                    <a:pos x="T6" y="T7"/>
                  </a:cxn>
                  <a:cxn ang="0">
                    <a:pos x="T8" y="T9"/>
                  </a:cxn>
                  <a:cxn ang="0">
                    <a:pos x="T10" y="T11"/>
                  </a:cxn>
                  <a:cxn ang="0">
                    <a:pos x="T12" y="T13"/>
                  </a:cxn>
                </a:cxnLst>
                <a:rect l="0" t="0" r="r" b="b"/>
                <a:pathLst>
                  <a:path w="52" h="92">
                    <a:moveTo>
                      <a:pt x="24" y="75"/>
                    </a:moveTo>
                    <a:lnTo>
                      <a:pt x="52" y="7"/>
                    </a:lnTo>
                    <a:lnTo>
                      <a:pt x="38" y="0"/>
                    </a:lnTo>
                    <a:lnTo>
                      <a:pt x="5" y="78"/>
                    </a:lnTo>
                    <a:lnTo>
                      <a:pt x="0" y="87"/>
                    </a:lnTo>
                    <a:lnTo>
                      <a:pt x="17" y="92"/>
                    </a:lnTo>
                    <a:lnTo>
                      <a:pt x="24"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3" name="Freeform 165"/>
              <p:cNvSpPr>
                <a:spLocks noEditPoints="1"/>
              </p:cNvSpPr>
              <p:nvPr/>
            </p:nvSpPr>
            <p:spPr bwMode="auto">
              <a:xfrm>
                <a:off x="-5821363" y="4024312"/>
                <a:ext cx="368300" cy="585788"/>
              </a:xfrm>
              <a:custGeom>
                <a:avLst/>
                <a:gdLst>
                  <a:gd name="T0" fmla="*/ 232 w 232"/>
                  <a:gd name="T1" fmla="*/ 369 h 369"/>
                  <a:gd name="T2" fmla="*/ 206 w 232"/>
                  <a:gd name="T3" fmla="*/ 7 h 369"/>
                  <a:gd name="T4" fmla="*/ 185 w 232"/>
                  <a:gd name="T5" fmla="*/ 0 h 369"/>
                  <a:gd name="T6" fmla="*/ 206 w 232"/>
                  <a:gd name="T7" fmla="*/ 29 h 369"/>
                  <a:gd name="T8" fmla="*/ 206 w 232"/>
                  <a:gd name="T9" fmla="*/ 239 h 369"/>
                  <a:gd name="T10" fmla="*/ 185 w 232"/>
                  <a:gd name="T11" fmla="*/ 265 h 369"/>
                  <a:gd name="T12" fmla="*/ 206 w 232"/>
                  <a:gd name="T13" fmla="*/ 296 h 369"/>
                  <a:gd name="T14" fmla="*/ 185 w 232"/>
                  <a:gd name="T15" fmla="*/ 296 h 369"/>
                  <a:gd name="T16" fmla="*/ 206 w 232"/>
                  <a:gd name="T17" fmla="*/ 317 h 369"/>
                  <a:gd name="T18" fmla="*/ 206 w 232"/>
                  <a:gd name="T19" fmla="*/ 346 h 369"/>
                  <a:gd name="T20" fmla="*/ 185 w 232"/>
                  <a:gd name="T21" fmla="*/ 369 h 369"/>
                  <a:gd name="T22" fmla="*/ 161 w 232"/>
                  <a:gd name="T23" fmla="*/ 7 h 369"/>
                  <a:gd name="T24" fmla="*/ 116 w 232"/>
                  <a:gd name="T25" fmla="*/ 29 h 369"/>
                  <a:gd name="T26" fmla="*/ 185 w 232"/>
                  <a:gd name="T27" fmla="*/ 0 h 369"/>
                  <a:gd name="T28" fmla="*/ 161 w 232"/>
                  <a:gd name="T29" fmla="*/ 0 h 369"/>
                  <a:gd name="T30" fmla="*/ 185 w 232"/>
                  <a:gd name="T31" fmla="*/ 369 h 369"/>
                  <a:gd name="T32" fmla="*/ 161 w 232"/>
                  <a:gd name="T33" fmla="*/ 346 h 369"/>
                  <a:gd name="T34" fmla="*/ 185 w 232"/>
                  <a:gd name="T35" fmla="*/ 317 h 369"/>
                  <a:gd name="T36" fmla="*/ 161 w 232"/>
                  <a:gd name="T37" fmla="*/ 296 h 369"/>
                  <a:gd name="T38" fmla="*/ 185 w 232"/>
                  <a:gd name="T39" fmla="*/ 265 h 369"/>
                  <a:gd name="T40" fmla="*/ 116 w 232"/>
                  <a:gd name="T41" fmla="*/ 239 h 369"/>
                  <a:gd name="T42" fmla="*/ 138 w 232"/>
                  <a:gd name="T43" fmla="*/ 265 h 369"/>
                  <a:gd name="T44" fmla="*/ 138 w 232"/>
                  <a:gd name="T45" fmla="*/ 296 h 369"/>
                  <a:gd name="T46" fmla="*/ 116 w 232"/>
                  <a:gd name="T47" fmla="*/ 317 h 369"/>
                  <a:gd name="T48" fmla="*/ 138 w 232"/>
                  <a:gd name="T49" fmla="*/ 346 h 369"/>
                  <a:gd name="T50" fmla="*/ 116 w 232"/>
                  <a:gd name="T51" fmla="*/ 346 h 369"/>
                  <a:gd name="T52" fmla="*/ 116 w 232"/>
                  <a:gd name="T53" fmla="*/ 7 h 369"/>
                  <a:gd name="T54" fmla="*/ 48 w 232"/>
                  <a:gd name="T55" fmla="*/ 29 h 369"/>
                  <a:gd name="T56" fmla="*/ 116 w 232"/>
                  <a:gd name="T57" fmla="*/ 7 h 369"/>
                  <a:gd name="T58" fmla="*/ 48 w 232"/>
                  <a:gd name="T59" fmla="*/ 369 h 369"/>
                  <a:gd name="T60" fmla="*/ 116 w 232"/>
                  <a:gd name="T61" fmla="*/ 346 h 369"/>
                  <a:gd name="T62" fmla="*/ 93 w 232"/>
                  <a:gd name="T63" fmla="*/ 317 h 369"/>
                  <a:gd name="T64" fmla="*/ 116 w 232"/>
                  <a:gd name="T65" fmla="*/ 296 h 369"/>
                  <a:gd name="T66" fmla="*/ 93 w 232"/>
                  <a:gd name="T67" fmla="*/ 265 h 369"/>
                  <a:gd name="T68" fmla="*/ 116 w 232"/>
                  <a:gd name="T69" fmla="*/ 239 h 369"/>
                  <a:gd name="T70" fmla="*/ 48 w 232"/>
                  <a:gd name="T71" fmla="*/ 265 h 369"/>
                  <a:gd name="T72" fmla="*/ 69 w 232"/>
                  <a:gd name="T73" fmla="*/ 296 h 369"/>
                  <a:gd name="T74" fmla="*/ 48 w 232"/>
                  <a:gd name="T75" fmla="*/ 296 h 369"/>
                  <a:gd name="T76" fmla="*/ 69 w 232"/>
                  <a:gd name="T77" fmla="*/ 317 h 369"/>
                  <a:gd name="T78" fmla="*/ 69 w 232"/>
                  <a:gd name="T79" fmla="*/ 346 h 369"/>
                  <a:gd name="T80" fmla="*/ 48 w 232"/>
                  <a:gd name="T81" fmla="*/ 369 h 369"/>
                  <a:gd name="T82" fmla="*/ 0 w 232"/>
                  <a:gd name="T83" fmla="*/ 7 h 369"/>
                  <a:gd name="T84" fmla="*/ 48 w 232"/>
                  <a:gd name="T85" fmla="*/ 369 h 369"/>
                  <a:gd name="T86" fmla="*/ 26 w 232"/>
                  <a:gd name="T87" fmla="*/ 346 h 369"/>
                  <a:gd name="T88" fmla="*/ 48 w 232"/>
                  <a:gd name="T89" fmla="*/ 317 h 369"/>
                  <a:gd name="T90" fmla="*/ 26 w 232"/>
                  <a:gd name="T91" fmla="*/ 296 h 369"/>
                  <a:gd name="T92" fmla="*/ 48 w 232"/>
                  <a:gd name="T93" fmla="*/ 265 h 369"/>
                  <a:gd name="T94" fmla="*/ 26 w 232"/>
                  <a:gd name="T95" fmla="*/ 239 h 369"/>
                  <a:gd name="T96" fmla="*/ 48 w 232"/>
                  <a:gd name="T97" fmla="*/ 2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2" h="369">
                    <a:moveTo>
                      <a:pt x="185" y="369"/>
                    </a:moveTo>
                    <a:lnTo>
                      <a:pt x="232" y="369"/>
                    </a:lnTo>
                    <a:lnTo>
                      <a:pt x="232" y="7"/>
                    </a:lnTo>
                    <a:lnTo>
                      <a:pt x="206" y="7"/>
                    </a:lnTo>
                    <a:lnTo>
                      <a:pt x="206" y="0"/>
                    </a:lnTo>
                    <a:lnTo>
                      <a:pt x="185" y="0"/>
                    </a:lnTo>
                    <a:lnTo>
                      <a:pt x="185" y="29"/>
                    </a:lnTo>
                    <a:lnTo>
                      <a:pt x="206" y="29"/>
                    </a:lnTo>
                    <a:lnTo>
                      <a:pt x="206" y="239"/>
                    </a:lnTo>
                    <a:lnTo>
                      <a:pt x="206" y="239"/>
                    </a:lnTo>
                    <a:lnTo>
                      <a:pt x="185" y="239"/>
                    </a:lnTo>
                    <a:lnTo>
                      <a:pt x="185" y="265"/>
                    </a:lnTo>
                    <a:lnTo>
                      <a:pt x="206" y="265"/>
                    </a:lnTo>
                    <a:lnTo>
                      <a:pt x="206" y="296"/>
                    </a:lnTo>
                    <a:lnTo>
                      <a:pt x="206" y="296"/>
                    </a:lnTo>
                    <a:lnTo>
                      <a:pt x="185" y="296"/>
                    </a:lnTo>
                    <a:lnTo>
                      <a:pt x="185" y="317"/>
                    </a:lnTo>
                    <a:lnTo>
                      <a:pt x="206" y="317"/>
                    </a:lnTo>
                    <a:lnTo>
                      <a:pt x="206" y="346"/>
                    </a:lnTo>
                    <a:lnTo>
                      <a:pt x="206" y="346"/>
                    </a:lnTo>
                    <a:lnTo>
                      <a:pt x="185" y="346"/>
                    </a:lnTo>
                    <a:lnTo>
                      <a:pt x="185" y="369"/>
                    </a:lnTo>
                    <a:close/>
                    <a:moveTo>
                      <a:pt x="161" y="0"/>
                    </a:moveTo>
                    <a:lnTo>
                      <a:pt x="161" y="7"/>
                    </a:lnTo>
                    <a:lnTo>
                      <a:pt x="116" y="7"/>
                    </a:lnTo>
                    <a:lnTo>
                      <a:pt x="116" y="29"/>
                    </a:lnTo>
                    <a:lnTo>
                      <a:pt x="185" y="29"/>
                    </a:lnTo>
                    <a:lnTo>
                      <a:pt x="185" y="0"/>
                    </a:lnTo>
                    <a:lnTo>
                      <a:pt x="161" y="0"/>
                    </a:lnTo>
                    <a:lnTo>
                      <a:pt x="161" y="0"/>
                    </a:lnTo>
                    <a:close/>
                    <a:moveTo>
                      <a:pt x="116" y="369"/>
                    </a:moveTo>
                    <a:lnTo>
                      <a:pt x="185" y="369"/>
                    </a:lnTo>
                    <a:lnTo>
                      <a:pt x="185" y="346"/>
                    </a:lnTo>
                    <a:lnTo>
                      <a:pt x="161" y="346"/>
                    </a:lnTo>
                    <a:lnTo>
                      <a:pt x="161" y="317"/>
                    </a:lnTo>
                    <a:lnTo>
                      <a:pt x="185" y="317"/>
                    </a:lnTo>
                    <a:lnTo>
                      <a:pt x="185" y="296"/>
                    </a:lnTo>
                    <a:lnTo>
                      <a:pt x="161" y="296"/>
                    </a:lnTo>
                    <a:lnTo>
                      <a:pt x="161" y="265"/>
                    </a:lnTo>
                    <a:lnTo>
                      <a:pt x="185" y="265"/>
                    </a:lnTo>
                    <a:lnTo>
                      <a:pt x="185" y="239"/>
                    </a:lnTo>
                    <a:lnTo>
                      <a:pt x="116" y="239"/>
                    </a:lnTo>
                    <a:lnTo>
                      <a:pt x="116" y="265"/>
                    </a:lnTo>
                    <a:lnTo>
                      <a:pt x="138" y="265"/>
                    </a:lnTo>
                    <a:lnTo>
                      <a:pt x="138" y="296"/>
                    </a:lnTo>
                    <a:lnTo>
                      <a:pt x="138" y="296"/>
                    </a:lnTo>
                    <a:lnTo>
                      <a:pt x="116" y="296"/>
                    </a:lnTo>
                    <a:lnTo>
                      <a:pt x="116" y="317"/>
                    </a:lnTo>
                    <a:lnTo>
                      <a:pt x="138" y="317"/>
                    </a:lnTo>
                    <a:lnTo>
                      <a:pt x="138" y="346"/>
                    </a:lnTo>
                    <a:lnTo>
                      <a:pt x="138" y="346"/>
                    </a:lnTo>
                    <a:lnTo>
                      <a:pt x="116" y="346"/>
                    </a:lnTo>
                    <a:lnTo>
                      <a:pt x="116" y="369"/>
                    </a:lnTo>
                    <a:close/>
                    <a:moveTo>
                      <a:pt x="116" y="7"/>
                    </a:moveTo>
                    <a:lnTo>
                      <a:pt x="48" y="7"/>
                    </a:lnTo>
                    <a:lnTo>
                      <a:pt x="48" y="29"/>
                    </a:lnTo>
                    <a:lnTo>
                      <a:pt x="116" y="29"/>
                    </a:lnTo>
                    <a:lnTo>
                      <a:pt x="116" y="7"/>
                    </a:lnTo>
                    <a:lnTo>
                      <a:pt x="116" y="7"/>
                    </a:lnTo>
                    <a:close/>
                    <a:moveTo>
                      <a:pt x="48" y="369"/>
                    </a:moveTo>
                    <a:lnTo>
                      <a:pt x="116" y="369"/>
                    </a:lnTo>
                    <a:lnTo>
                      <a:pt x="116" y="346"/>
                    </a:lnTo>
                    <a:lnTo>
                      <a:pt x="93" y="346"/>
                    </a:lnTo>
                    <a:lnTo>
                      <a:pt x="93" y="317"/>
                    </a:lnTo>
                    <a:lnTo>
                      <a:pt x="116" y="317"/>
                    </a:lnTo>
                    <a:lnTo>
                      <a:pt x="116" y="296"/>
                    </a:lnTo>
                    <a:lnTo>
                      <a:pt x="93" y="296"/>
                    </a:lnTo>
                    <a:lnTo>
                      <a:pt x="93" y="265"/>
                    </a:lnTo>
                    <a:lnTo>
                      <a:pt x="116" y="265"/>
                    </a:lnTo>
                    <a:lnTo>
                      <a:pt x="116" y="239"/>
                    </a:lnTo>
                    <a:lnTo>
                      <a:pt x="48" y="239"/>
                    </a:lnTo>
                    <a:lnTo>
                      <a:pt x="48" y="265"/>
                    </a:lnTo>
                    <a:lnTo>
                      <a:pt x="69" y="265"/>
                    </a:lnTo>
                    <a:lnTo>
                      <a:pt x="69" y="296"/>
                    </a:lnTo>
                    <a:lnTo>
                      <a:pt x="69" y="296"/>
                    </a:lnTo>
                    <a:lnTo>
                      <a:pt x="48" y="296"/>
                    </a:lnTo>
                    <a:lnTo>
                      <a:pt x="48" y="317"/>
                    </a:lnTo>
                    <a:lnTo>
                      <a:pt x="69" y="317"/>
                    </a:lnTo>
                    <a:lnTo>
                      <a:pt x="69" y="346"/>
                    </a:lnTo>
                    <a:lnTo>
                      <a:pt x="69" y="346"/>
                    </a:lnTo>
                    <a:lnTo>
                      <a:pt x="48" y="346"/>
                    </a:lnTo>
                    <a:lnTo>
                      <a:pt x="48" y="369"/>
                    </a:lnTo>
                    <a:close/>
                    <a:moveTo>
                      <a:pt x="48" y="7"/>
                    </a:moveTo>
                    <a:lnTo>
                      <a:pt x="0" y="7"/>
                    </a:lnTo>
                    <a:lnTo>
                      <a:pt x="0" y="369"/>
                    </a:lnTo>
                    <a:lnTo>
                      <a:pt x="48" y="369"/>
                    </a:lnTo>
                    <a:lnTo>
                      <a:pt x="48" y="346"/>
                    </a:lnTo>
                    <a:lnTo>
                      <a:pt x="26" y="346"/>
                    </a:lnTo>
                    <a:lnTo>
                      <a:pt x="26" y="317"/>
                    </a:lnTo>
                    <a:lnTo>
                      <a:pt x="48" y="317"/>
                    </a:lnTo>
                    <a:lnTo>
                      <a:pt x="48" y="296"/>
                    </a:lnTo>
                    <a:lnTo>
                      <a:pt x="26" y="296"/>
                    </a:lnTo>
                    <a:lnTo>
                      <a:pt x="26" y="265"/>
                    </a:lnTo>
                    <a:lnTo>
                      <a:pt x="48" y="265"/>
                    </a:lnTo>
                    <a:lnTo>
                      <a:pt x="48" y="239"/>
                    </a:lnTo>
                    <a:lnTo>
                      <a:pt x="26" y="239"/>
                    </a:lnTo>
                    <a:lnTo>
                      <a:pt x="26" y="29"/>
                    </a:lnTo>
                    <a:lnTo>
                      <a:pt x="48" y="29"/>
                    </a:lnTo>
                    <a:lnTo>
                      <a:pt x="48"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4" name="Freeform 166"/>
              <p:cNvSpPr/>
              <p:nvPr/>
            </p:nvSpPr>
            <p:spPr bwMode="auto">
              <a:xfrm>
                <a:off x="-2863850" y="-300038"/>
                <a:ext cx="254000" cy="112713"/>
              </a:xfrm>
              <a:custGeom>
                <a:avLst/>
                <a:gdLst>
                  <a:gd name="T0" fmla="*/ 0 w 160"/>
                  <a:gd name="T1" fmla="*/ 40 h 71"/>
                  <a:gd name="T2" fmla="*/ 61 w 160"/>
                  <a:gd name="T3" fmla="*/ 71 h 71"/>
                  <a:gd name="T4" fmla="*/ 160 w 160"/>
                  <a:gd name="T5" fmla="*/ 71 h 71"/>
                  <a:gd name="T6" fmla="*/ 18 w 160"/>
                  <a:gd name="T7" fmla="*/ 0 h 71"/>
                  <a:gd name="T8" fmla="*/ 0 w 160"/>
                  <a:gd name="T9" fmla="*/ 40 h 71"/>
                </a:gdLst>
                <a:ahLst/>
                <a:cxnLst>
                  <a:cxn ang="0">
                    <a:pos x="T0" y="T1"/>
                  </a:cxn>
                  <a:cxn ang="0">
                    <a:pos x="T2" y="T3"/>
                  </a:cxn>
                  <a:cxn ang="0">
                    <a:pos x="T4" y="T5"/>
                  </a:cxn>
                  <a:cxn ang="0">
                    <a:pos x="T6" y="T7"/>
                  </a:cxn>
                  <a:cxn ang="0">
                    <a:pos x="T8" y="T9"/>
                  </a:cxn>
                </a:cxnLst>
                <a:rect l="0" t="0" r="r" b="b"/>
                <a:pathLst>
                  <a:path w="160" h="71">
                    <a:moveTo>
                      <a:pt x="0" y="40"/>
                    </a:moveTo>
                    <a:lnTo>
                      <a:pt x="61" y="71"/>
                    </a:lnTo>
                    <a:lnTo>
                      <a:pt x="160" y="71"/>
                    </a:lnTo>
                    <a:lnTo>
                      <a:pt x="18" y="0"/>
                    </a:lnTo>
                    <a:lnTo>
                      <a:pt x="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5" name="Freeform 167"/>
              <p:cNvSpPr>
                <a:spLocks noEditPoints="1"/>
              </p:cNvSpPr>
              <p:nvPr/>
            </p:nvSpPr>
            <p:spPr bwMode="auto">
              <a:xfrm>
                <a:off x="-2863850" y="-169863"/>
                <a:ext cx="615950" cy="307975"/>
              </a:xfrm>
              <a:custGeom>
                <a:avLst/>
                <a:gdLst>
                  <a:gd name="T0" fmla="*/ 156 w 388"/>
                  <a:gd name="T1" fmla="*/ 194 h 194"/>
                  <a:gd name="T2" fmla="*/ 312 w 388"/>
                  <a:gd name="T3" fmla="*/ 194 h 194"/>
                  <a:gd name="T4" fmla="*/ 312 w 388"/>
                  <a:gd name="T5" fmla="*/ 156 h 194"/>
                  <a:gd name="T6" fmla="*/ 388 w 388"/>
                  <a:gd name="T7" fmla="*/ 156 h 194"/>
                  <a:gd name="T8" fmla="*/ 388 w 388"/>
                  <a:gd name="T9" fmla="*/ 38 h 194"/>
                  <a:gd name="T10" fmla="*/ 312 w 388"/>
                  <a:gd name="T11" fmla="*/ 38 h 194"/>
                  <a:gd name="T12" fmla="*/ 312 w 388"/>
                  <a:gd name="T13" fmla="*/ 0 h 194"/>
                  <a:gd name="T14" fmla="*/ 182 w 388"/>
                  <a:gd name="T15" fmla="*/ 0 h 194"/>
                  <a:gd name="T16" fmla="*/ 156 w 388"/>
                  <a:gd name="T17" fmla="*/ 0 h 194"/>
                  <a:gd name="T18" fmla="*/ 156 w 388"/>
                  <a:gd name="T19" fmla="*/ 76 h 194"/>
                  <a:gd name="T20" fmla="*/ 234 w 388"/>
                  <a:gd name="T21" fmla="*/ 76 h 194"/>
                  <a:gd name="T22" fmla="*/ 234 w 388"/>
                  <a:gd name="T23" fmla="*/ 119 h 194"/>
                  <a:gd name="T24" fmla="*/ 156 w 388"/>
                  <a:gd name="T25" fmla="*/ 119 h 194"/>
                  <a:gd name="T26" fmla="*/ 156 w 388"/>
                  <a:gd name="T27" fmla="*/ 194 h 194"/>
                  <a:gd name="T28" fmla="*/ 0 w 388"/>
                  <a:gd name="T29" fmla="*/ 194 h 194"/>
                  <a:gd name="T30" fmla="*/ 156 w 388"/>
                  <a:gd name="T31" fmla="*/ 194 h 194"/>
                  <a:gd name="T32" fmla="*/ 156 w 388"/>
                  <a:gd name="T33" fmla="*/ 119 h 194"/>
                  <a:gd name="T34" fmla="*/ 78 w 388"/>
                  <a:gd name="T35" fmla="*/ 119 h 194"/>
                  <a:gd name="T36" fmla="*/ 78 w 388"/>
                  <a:gd name="T37" fmla="*/ 76 h 194"/>
                  <a:gd name="T38" fmla="*/ 78 w 388"/>
                  <a:gd name="T39" fmla="*/ 76 h 194"/>
                  <a:gd name="T40" fmla="*/ 156 w 388"/>
                  <a:gd name="T41" fmla="*/ 76 h 194"/>
                  <a:gd name="T42" fmla="*/ 156 w 388"/>
                  <a:gd name="T43" fmla="*/ 0 h 194"/>
                  <a:gd name="T44" fmla="*/ 82 w 388"/>
                  <a:gd name="T45" fmla="*/ 0 h 194"/>
                  <a:gd name="T46" fmla="*/ 0 w 388"/>
                  <a:gd name="T47" fmla="*/ 0 h 194"/>
                  <a:gd name="T48" fmla="*/ 0 w 388"/>
                  <a:gd name="T4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8" h="194">
                    <a:moveTo>
                      <a:pt x="156" y="194"/>
                    </a:moveTo>
                    <a:lnTo>
                      <a:pt x="312" y="194"/>
                    </a:lnTo>
                    <a:lnTo>
                      <a:pt x="312" y="156"/>
                    </a:lnTo>
                    <a:lnTo>
                      <a:pt x="388" y="156"/>
                    </a:lnTo>
                    <a:lnTo>
                      <a:pt x="388" y="38"/>
                    </a:lnTo>
                    <a:lnTo>
                      <a:pt x="312" y="38"/>
                    </a:lnTo>
                    <a:lnTo>
                      <a:pt x="312" y="0"/>
                    </a:lnTo>
                    <a:lnTo>
                      <a:pt x="182" y="0"/>
                    </a:lnTo>
                    <a:lnTo>
                      <a:pt x="156" y="0"/>
                    </a:lnTo>
                    <a:lnTo>
                      <a:pt x="156" y="76"/>
                    </a:lnTo>
                    <a:lnTo>
                      <a:pt x="234" y="76"/>
                    </a:lnTo>
                    <a:lnTo>
                      <a:pt x="234" y="119"/>
                    </a:lnTo>
                    <a:lnTo>
                      <a:pt x="156" y="119"/>
                    </a:lnTo>
                    <a:lnTo>
                      <a:pt x="156" y="194"/>
                    </a:lnTo>
                    <a:close/>
                    <a:moveTo>
                      <a:pt x="0" y="194"/>
                    </a:moveTo>
                    <a:lnTo>
                      <a:pt x="156" y="194"/>
                    </a:lnTo>
                    <a:lnTo>
                      <a:pt x="156" y="119"/>
                    </a:lnTo>
                    <a:lnTo>
                      <a:pt x="78" y="119"/>
                    </a:lnTo>
                    <a:lnTo>
                      <a:pt x="78" y="76"/>
                    </a:lnTo>
                    <a:lnTo>
                      <a:pt x="78" y="76"/>
                    </a:lnTo>
                    <a:lnTo>
                      <a:pt x="156" y="76"/>
                    </a:lnTo>
                    <a:lnTo>
                      <a:pt x="156" y="0"/>
                    </a:lnTo>
                    <a:lnTo>
                      <a:pt x="82" y="0"/>
                    </a:lnTo>
                    <a:lnTo>
                      <a:pt x="0" y="0"/>
                    </a:lnTo>
                    <a:lnTo>
                      <a:pt x="0" y="1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6" name="Freeform 168"/>
              <p:cNvSpPr>
                <a:spLocks noEditPoints="1"/>
              </p:cNvSpPr>
              <p:nvPr/>
            </p:nvSpPr>
            <p:spPr bwMode="auto">
              <a:xfrm>
                <a:off x="-5205413" y="8448675"/>
                <a:ext cx="444500" cy="349250"/>
              </a:xfrm>
              <a:custGeom>
                <a:avLst/>
                <a:gdLst>
                  <a:gd name="T0" fmla="*/ 93 w 118"/>
                  <a:gd name="T1" fmla="*/ 93 h 93"/>
                  <a:gd name="T2" fmla="*/ 93 w 118"/>
                  <a:gd name="T3" fmla="*/ 61 h 93"/>
                  <a:gd name="T4" fmla="*/ 109 w 118"/>
                  <a:gd name="T5" fmla="*/ 47 h 93"/>
                  <a:gd name="T6" fmla="*/ 118 w 118"/>
                  <a:gd name="T7" fmla="*/ 47 h 93"/>
                  <a:gd name="T8" fmla="*/ 118 w 118"/>
                  <a:gd name="T9" fmla="*/ 12 h 93"/>
                  <a:gd name="T10" fmla="*/ 105 w 118"/>
                  <a:gd name="T11" fmla="*/ 0 h 93"/>
                  <a:gd name="T12" fmla="*/ 76 w 118"/>
                  <a:gd name="T13" fmla="*/ 0 h 93"/>
                  <a:gd name="T14" fmla="*/ 76 w 118"/>
                  <a:gd name="T15" fmla="*/ 15 h 93"/>
                  <a:gd name="T16" fmla="*/ 87 w 118"/>
                  <a:gd name="T17" fmla="*/ 25 h 93"/>
                  <a:gd name="T18" fmla="*/ 76 w 118"/>
                  <a:gd name="T19" fmla="*/ 36 h 93"/>
                  <a:gd name="T20" fmla="*/ 76 w 118"/>
                  <a:gd name="T21" fmla="*/ 43 h 93"/>
                  <a:gd name="T22" fmla="*/ 87 w 118"/>
                  <a:gd name="T23" fmla="*/ 53 h 93"/>
                  <a:gd name="T24" fmla="*/ 76 w 118"/>
                  <a:gd name="T25" fmla="*/ 64 h 93"/>
                  <a:gd name="T26" fmla="*/ 76 w 118"/>
                  <a:gd name="T27" fmla="*/ 93 h 93"/>
                  <a:gd name="T28" fmla="*/ 93 w 118"/>
                  <a:gd name="T29" fmla="*/ 93 h 93"/>
                  <a:gd name="T30" fmla="*/ 76 w 118"/>
                  <a:gd name="T31" fmla="*/ 0 h 93"/>
                  <a:gd name="T32" fmla="*/ 42 w 118"/>
                  <a:gd name="T33" fmla="*/ 0 h 93"/>
                  <a:gd name="T34" fmla="*/ 42 w 118"/>
                  <a:gd name="T35" fmla="*/ 15 h 93"/>
                  <a:gd name="T36" fmla="*/ 42 w 118"/>
                  <a:gd name="T37" fmla="*/ 15 h 93"/>
                  <a:gd name="T38" fmla="*/ 53 w 118"/>
                  <a:gd name="T39" fmla="*/ 25 h 93"/>
                  <a:gd name="T40" fmla="*/ 42 w 118"/>
                  <a:gd name="T41" fmla="*/ 36 h 93"/>
                  <a:gd name="T42" fmla="*/ 42 w 118"/>
                  <a:gd name="T43" fmla="*/ 43 h 93"/>
                  <a:gd name="T44" fmla="*/ 42 w 118"/>
                  <a:gd name="T45" fmla="*/ 43 h 93"/>
                  <a:gd name="T46" fmla="*/ 53 w 118"/>
                  <a:gd name="T47" fmla="*/ 53 h 93"/>
                  <a:gd name="T48" fmla="*/ 42 w 118"/>
                  <a:gd name="T49" fmla="*/ 64 h 93"/>
                  <a:gd name="T50" fmla="*/ 42 w 118"/>
                  <a:gd name="T51" fmla="*/ 93 h 93"/>
                  <a:gd name="T52" fmla="*/ 76 w 118"/>
                  <a:gd name="T53" fmla="*/ 93 h 93"/>
                  <a:gd name="T54" fmla="*/ 76 w 118"/>
                  <a:gd name="T55" fmla="*/ 64 h 93"/>
                  <a:gd name="T56" fmla="*/ 76 w 118"/>
                  <a:gd name="T57" fmla="*/ 64 h 93"/>
                  <a:gd name="T58" fmla="*/ 65 w 118"/>
                  <a:gd name="T59" fmla="*/ 53 h 93"/>
                  <a:gd name="T60" fmla="*/ 76 w 118"/>
                  <a:gd name="T61" fmla="*/ 43 h 93"/>
                  <a:gd name="T62" fmla="*/ 76 w 118"/>
                  <a:gd name="T63" fmla="*/ 43 h 93"/>
                  <a:gd name="T64" fmla="*/ 76 w 118"/>
                  <a:gd name="T65" fmla="*/ 43 h 93"/>
                  <a:gd name="T66" fmla="*/ 76 w 118"/>
                  <a:gd name="T67" fmla="*/ 36 h 93"/>
                  <a:gd name="T68" fmla="*/ 76 w 118"/>
                  <a:gd name="T69" fmla="*/ 36 h 93"/>
                  <a:gd name="T70" fmla="*/ 65 w 118"/>
                  <a:gd name="T71" fmla="*/ 25 h 93"/>
                  <a:gd name="T72" fmla="*/ 76 w 118"/>
                  <a:gd name="T73" fmla="*/ 15 h 93"/>
                  <a:gd name="T74" fmla="*/ 76 w 118"/>
                  <a:gd name="T75" fmla="*/ 15 h 93"/>
                  <a:gd name="T76" fmla="*/ 76 w 118"/>
                  <a:gd name="T77" fmla="*/ 15 h 93"/>
                  <a:gd name="T78" fmla="*/ 76 w 118"/>
                  <a:gd name="T79" fmla="*/ 0 h 93"/>
                  <a:gd name="T80" fmla="*/ 42 w 118"/>
                  <a:gd name="T81" fmla="*/ 0 h 93"/>
                  <a:gd name="T82" fmla="*/ 13 w 118"/>
                  <a:gd name="T83" fmla="*/ 0 h 93"/>
                  <a:gd name="T84" fmla="*/ 0 w 118"/>
                  <a:gd name="T85" fmla="*/ 12 h 93"/>
                  <a:gd name="T86" fmla="*/ 0 w 118"/>
                  <a:gd name="T87" fmla="*/ 47 h 93"/>
                  <a:gd name="T88" fmla="*/ 10 w 118"/>
                  <a:gd name="T89" fmla="*/ 47 h 93"/>
                  <a:gd name="T90" fmla="*/ 25 w 118"/>
                  <a:gd name="T91" fmla="*/ 61 h 93"/>
                  <a:gd name="T92" fmla="*/ 25 w 118"/>
                  <a:gd name="T93" fmla="*/ 93 h 93"/>
                  <a:gd name="T94" fmla="*/ 42 w 118"/>
                  <a:gd name="T95" fmla="*/ 93 h 93"/>
                  <a:gd name="T96" fmla="*/ 42 w 118"/>
                  <a:gd name="T97" fmla="*/ 64 h 93"/>
                  <a:gd name="T98" fmla="*/ 32 w 118"/>
                  <a:gd name="T99" fmla="*/ 53 h 93"/>
                  <a:gd name="T100" fmla="*/ 42 w 118"/>
                  <a:gd name="T101" fmla="*/ 43 h 93"/>
                  <a:gd name="T102" fmla="*/ 42 w 118"/>
                  <a:gd name="T103" fmla="*/ 36 h 93"/>
                  <a:gd name="T104" fmla="*/ 32 w 118"/>
                  <a:gd name="T105" fmla="*/ 25 h 93"/>
                  <a:gd name="T106" fmla="*/ 42 w 118"/>
                  <a:gd name="T107" fmla="*/ 15 h 93"/>
                  <a:gd name="T108" fmla="*/ 42 w 118"/>
                  <a:gd name="T109" fmla="*/ 0 h 93"/>
                  <a:gd name="T110" fmla="*/ 42 w 118"/>
                  <a:gd name="T111" fmla="*/ 15 h 93"/>
                  <a:gd name="T112" fmla="*/ 42 w 118"/>
                  <a:gd name="T113" fmla="*/ 15 h 93"/>
                  <a:gd name="T114" fmla="*/ 42 w 118"/>
                  <a:gd name="T115" fmla="*/ 43 h 93"/>
                  <a:gd name="T116" fmla="*/ 42 w 118"/>
                  <a:gd name="T117" fmla="*/ 4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8" h="93">
                    <a:moveTo>
                      <a:pt x="93" y="93"/>
                    </a:moveTo>
                    <a:cubicBezTo>
                      <a:pt x="93" y="61"/>
                      <a:pt x="93" y="61"/>
                      <a:pt x="93" y="61"/>
                    </a:cubicBezTo>
                    <a:cubicBezTo>
                      <a:pt x="93" y="52"/>
                      <a:pt x="99" y="47"/>
                      <a:pt x="109" y="47"/>
                    </a:cubicBezTo>
                    <a:cubicBezTo>
                      <a:pt x="118" y="47"/>
                      <a:pt x="118" y="47"/>
                      <a:pt x="118" y="47"/>
                    </a:cubicBezTo>
                    <a:cubicBezTo>
                      <a:pt x="118" y="12"/>
                      <a:pt x="118" y="12"/>
                      <a:pt x="118" y="12"/>
                    </a:cubicBezTo>
                    <a:cubicBezTo>
                      <a:pt x="118" y="5"/>
                      <a:pt x="112" y="0"/>
                      <a:pt x="105" y="0"/>
                    </a:cubicBezTo>
                    <a:cubicBezTo>
                      <a:pt x="76" y="0"/>
                      <a:pt x="76" y="0"/>
                      <a:pt x="76" y="0"/>
                    </a:cubicBezTo>
                    <a:cubicBezTo>
                      <a:pt x="76" y="15"/>
                      <a:pt x="76" y="15"/>
                      <a:pt x="76" y="15"/>
                    </a:cubicBezTo>
                    <a:cubicBezTo>
                      <a:pt x="82" y="15"/>
                      <a:pt x="87" y="19"/>
                      <a:pt x="87" y="25"/>
                    </a:cubicBezTo>
                    <a:cubicBezTo>
                      <a:pt x="87" y="31"/>
                      <a:pt x="82" y="36"/>
                      <a:pt x="76" y="36"/>
                    </a:cubicBezTo>
                    <a:cubicBezTo>
                      <a:pt x="76" y="43"/>
                      <a:pt x="76" y="43"/>
                      <a:pt x="76" y="43"/>
                    </a:cubicBezTo>
                    <a:cubicBezTo>
                      <a:pt x="82" y="43"/>
                      <a:pt x="87" y="47"/>
                      <a:pt x="87" y="53"/>
                    </a:cubicBezTo>
                    <a:cubicBezTo>
                      <a:pt x="87" y="59"/>
                      <a:pt x="82" y="64"/>
                      <a:pt x="76" y="64"/>
                    </a:cubicBezTo>
                    <a:cubicBezTo>
                      <a:pt x="76" y="93"/>
                      <a:pt x="76" y="93"/>
                      <a:pt x="76" y="93"/>
                    </a:cubicBezTo>
                    <a:lnTo>
                      <a:pt x="93" y="93"/>
                    </a:lnTo>
                    <a:close/>
                    <a:moveTo>
                      <a:pt x="76" y="0"/>
                    </a:moveTo>
                    <a:cubicBezTo>
                      <a:pt x="42" y="0"/>
                      <a:pt x="42" y="0"/>
                      <a:pt x="42" y="0"/>
                    </a:cubicBezTo>
                    <a:cubicBezTo>
                      <a:pt x="42" y="15"/>
                      <a:pt x="42" y="15"/>
                      <a:pt x="42" y="15"/>
                    </a:cubicBezTo>
                    <a:cubicBezTo>
                      <a:pt x="42" y="15"/>
                      <a:pt x="42" y="15"/>
                      <a:pt x="42" y="15"/>
                    </a:cubicBezTo>
                    <a:cubicBezTo>
                      <a:pt x="48" y="15"/>
                      <a:pt x="53" y="19"/>
                      <a:pt x="53" y="25"/>
                    </a:cubicBezTo>
                    <a:cubicBezTo>
                      <a:pt x="53" y="31"/>
                      <a:pt x="48" y="36"/>
                      <a:pt x="42" y="36"/>
                    </a:cubicBezTo>
                    <a:cubicBezTo>
                      <a:pt x="42" y="43"/>
                      <a:pt x="42" y="43"/>
                      <a:pt x="42" y="43"/>
                    </a:cubicBezTo>
                    <a:cubicBezTo>
                      <a:pt x="42" y="43"/>
                      <a:pt x="42" y="43"/>
                      <a:pt x="42" y="43"/>
                    </a:cubicBezTo>
                    <a:cubicBezTo>
                      <a:pt x="48" y="43"/>
                      <a:pt x="53" y="47"/>
                      <a:pt x="53" y="53"/>
                    </a:cubicBezTo>
                    <a:cubicBezTo>
                      <a:pt x="53" y="59"/>
                      <a:pt x="48" y="64"/>
                      <a:pt x="42" y="64"/>
                    </a:cubicBezTo>
                    <a:cubicBezTo>
                      <a:pt x="42" y="93"/>
                      <a:pt x="42" y="93"/>
                      <a:pt x="42" y="93"/>
                    </a:cubicBezTo>
                    <a:cubicBezTo>
                      <a:pt x="76" y="93"/>
                      <a:pt x="76" y="93"/>
                      <a:pt x="76" y="93"/>
                    </a:cubicBezTo>
                    <a:cubicBezTo>
                      <a:pt x="76" y="64"/>
                      <a:pt x="76" y="64"/>
                      <a:pt x="76" y="64"/>
                    </a:cubicBezTo>
                    <a:cubicBezTo>
                      <a:pt x="76" y="64"/>
                      <a:pt x="76" y="64"/>
                      <a:pt x="76" y="64"/>
                    </a:cubicBezTo>
                    <a:cubicBezTo>
                      <a:pt x="70" y="64"/>
                      <a:pt x="65" y="59"/>
                      <a:pt x="65" y="53"/>
                    </a:cubicBezTo>
                    <a:cubicBezTo>
                      <a:pt x="65" y="47"/>
                      <a:pt x="70" y="43"/>
                      <a:pt x="76" y="43"/>
                    </a:cubicBezTo>
                    <a:cubicBezTo>
                      <a:pt x="76" y="43"/>
                      <a:pt x="76" y="43"/>
                      <a:pt x="76" y="43"/>
                    </a:cubicBezTo>
                    <a:cubicBezTo>
                      <a:pt x="76" y="43"/>
                      <a:pt x="76" y="43"/>
                      <a:pt x="76" y="43"/>
                    </a:cubicBezTo>
                    <a:cubicBezTo>
                      <a:pt x="76" y="36"/>
                      <a:pt x="76" y="36"/>
                      <a:pt x="76" y="36"/>
                    </a:cubicBezTo>
                    <a:cubicBezTo>
                      <a:pt x="76" y="36"/>
                      <a:pt x="76" y="36"/>
                      <a:pt x="76" y="36"/>
                    </a:cubicBezTo>
                    <a:cubicBezTo>
                      <a:pt x="70" y="36"/>
                      <a:pt x="65" y="31"/>
                      <a:pt x="65" y="25"/>
                    </a:cubicBezTo>
                    <a:cubicBezTo>
                      <a:pt x="65" y="19"/>
                      <a:pt x="70" y="15"/>
                      <a:pt x="76" y="15"/>
                    </a:cubicBezTo>
                    <a:cubicBezTo>
                      <a:pt x="76" y="15"/>
                      <a:pt x="76" y="15"/>
                      <a:pt x="76" y="15"/>
                    </a:cubicBezTo>
                    <a:cubicBezTo>
                      <a:pt x="76" y="15"/>
                      <a:pt x="76" y="15"/>
                      <a:pt x="76" y="15"/>
                    </a:cubicBezTo>
                    <a:lnTo>
                      <a:pt x="76" y="0"/>
                    </a:lnTo>
                    <a:close/>
                    <a:moveTo>
                      <a:pt x="42" y="0"/>
                    </a:moveTo>
                    <a:cubicBezTo>
                      <a:pt x="13" y="0"/>
                      <a:pt x="13" y="0"/>
                      <a:pt x="13" y="0"/>
                    </a:cubicBezTo>
                    <a:cubicBezTo>
                      <a:pt x="6" y="0"/>
                      <a:pt x="0" y="5"/>
                      <a:pt x="0" y="12"/>
                    </a:cubicBezTo>
                    <a:cubicBezTo>
                      <a:pt x="0" y="47"/>
                      <a:pt x="0" y="47"/>
                      <a:pt x="0" y="47"/>
                    </a:cubicBezTo>
                    <a:cubicBezTo>
                      <a:pt x="10" y="47"/>
                      <a:pt x="10" y="47"/>
                      <a:pt x="10" y="47"/>
                    </a:cubicBezTo>
                    <a:cubicBezTo>
                      <a:pt x="20" y="47"/>
                      <a:pt x="25" y="52"/>
                      <a:pt x="25" y="61"/>
                    </a:cubicBezTo>
                    <a:cubicBezTo>
                      <a:pt x="25" y="93"/>
                      <a:pt x="25" y="93"/>
                      <a:pt x="25" y="93"/>
                    </a:cubicBezTo>
                    <a:cubicBezTo>
                      <a:pt x="42" y="93"/>
                      <a:pt x="42" y="93"/>
                      <a:pt x="42" y="93"/>
                    </a:cubicBezTo>
                    <a:cubicBezTo>
                      <a:pt x="42" y="64"/>
                      <a:pt x="42" y="64"/>
                      <a:pt x="42" y="64"/>
                    </a:cubicBezTo>
                    <a:cubicBezTo>
                      <a:pt x="36" y="64"/>
                      <a:pt x="32" y="59"/>
                      <a:pt x="32" y="53"/>
                    </a:cubicBezTo>
                    <a:cubicBezTo>
                      <a:pt x="32" y="47"/>
                      <a:pt x="36" y="43"/>
                      <a:pt x="42" y="43"/>
                    </a:cubicBezTo>
                    <a:cubicBezTo>
                      <a:pt x="42" y="36"/>
                      <a:pt x="42" y="36"/>
                      <a:pt x="42" y="36"/>
                    </a:cubicBezTo>
                    <a:cubicBezTo>
                      <a:pt x="36" y="36"/>
                      <a:pt x="32" y="31"/>
                      <a:pt x="32" y="25"/>
                    </a:cubicBezTo>
                    <a:cubicBezTo>
                      <a:pt x="32" y="19"/>
                      <a:pt x="36" y="15"/>
                      <a:pt x="42" y="15"/>
                    </a:cubicBezTo>
                    <a:cubicBezTo>
                      <a:pt x="42" y="0"/>
                      <a:pt x="42" y="0"/>
                      <a:pt x="42" y="0"/>
                    </a:cubicBezTo>
                    <a:close/>
                    <a:moveTo>
                      <a:pt x="42" y="15"/>
                    </a:moveTo>
                    <a:cubicBezTo>
                      <a:pt x="42" y="15"/>
                      <a:pt x="42" y="15"/>
                      <a:pt x="42" y="15"/>
                    </a:cubicBezTo>
                    <a:close/>
                    <a:moveTo>
                      <a:pt x="42" y="43"/>
                    </a:moveTo>
                    <a:cubicBezTo>
                      <a:pt x="42" y="43"/>
                      <a:pt x="42" y="43"/>
                      <a:pt x="42" y="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7" name="Freeform 169"/>
              <p:cNvSpPr/>
              <p:nvPr/>
            </p:nvSpPr>
            <p:spPr bwMode="auto">
              <a:xfrm>
                <a:off x="-5283200" y="8639175"/>
                <a:ext cx="600075" cy="319088"/>
              </a:xfrm>
              <a:custGeom>
                <a:avLst/>
                <a:gdLst>
                  <a:gd name="T0" fmla="*/ 150 w 160"/>
                  <a:gd name="T1" fmla="*/ 0 h 85"/>
                  <a:gd name="T2" fmla="*/ 139 w 160"/>
                  <a:gd name="T3" fmla="*/ 0 h 85"/>
                  <a:gd name="T4" fmla="*/ 130 w 160"/>
                  <a:gd name="T5" fmla="*/ 0 h 85"/>
                  <a:gd name="T6" fmla="*/ 119 w 160"/>
                  <a:gd name="T7" fmla="*/ 10 h 85"/>
                  <a:gd name="T8" fmla="*/ 119 w 160"/>
                  <a:gd name="T9" fmla="*/ 47 h 85"/>
                  <a:gd name="T10" fmla="*/ 42 w 160"/>
                  <a:gd name="T11" fmla="*/ 47 h 85"/>
                  <a:gd name="T12" fmla="*/ 42 w 160"/>
                  <a:gd name="T13" fmla="*/ 10 h 85"/>
                  <a:gd name="T14" fmla="*/ 31 w 160"/>
                  <a:gd name="T15" fmla="*/ 0 h 85"/>
                  <a:gd name="T16" fmla="*/ 21 w 160"/>
                  <a:gd name="T17" fmla="*/ 0 h 85"/>
                  <a:gd name="T18" fmla="*/ 11 w 160"/>
                  <a:gd name="T19" fmla="*/ 0 h 85"/>
                  <a:gd name="T20" fmla="*/ 0 w 160"/>
                  <a:gd name="T21" fmla="*/ 10 h 85"/>
                  <a:gd name="T22" fmla="*/ 0 w 160"/>
                  <a:gd name="T23" fmla="*/ 63 h 85"/>
                  <a:gd name="T24" fmla="*/ 15 w 160"/>
                  <a:gd name="T25" fmla="*/ 79 h 85"/>
                  <a:gd name="T26" fmla="*/ 16 w 160"/>
                  <a:gd name="T27" fmla="*/ 80 h 85"/>
                  <a:gd name="T28" fmla="*/ 17 w 160"/>
                  <a:gd name="T29" fmla="*/ 83 h 85"/>
                  <a:gd name="T30" fmla="*/ 22 w 160"/>
                  <a:gd name="T31" fmla="*/ 85 h 85"/>
                  <a:gd name="T32" fmla="*/ 25 w 160"/>
                  <a:gd name="T33" fmla="*/ 85 h 85"/>
                  <a:gd name="T34" fmla="*/ 30 w 160"/>
                  <a:gd name="T35" fmla="*/ 83 h 85"/>
                  <a:gd name="T36" fmla="*/ 31 w 160"/>
                  <a:gd name="T37" fmla="*/ 80 h 85"/>
                  <a:gd name="T38" fmla="*/ 31 w 160"/>
                  <a:gd name="T39" fmla="*/ 79 h 85"/>
                  <a:gd name="T40" fmla="*/ 129 w 160"/>
                  <a:gd name="T41" fmla="*/ 79 h 85"/>
                  <a:gd name="T42" fmla="*/ 129 w 160"/>
                  <a:gd name="T43" fmla="*/ 80 h 85"/>
                  <a:gd name="T44" fmla="*/ 130 w 160"/>
                  <a:gd name="T45" fmla="*/ 83 h 85"/>
                  <a:gd name="T46" fmla="*/ 135 w 160"/>
                  <a:gd name="T47" fmla="*/ 85 h 85"/>
                  <a:gd name="T48" fmla="*/ 138 w 160"/>
                  <a:gd name="T49" fmla="*/ 85 h 85"/>
                  <a:gd name="T50" fmla="*/ 143 w 160"/>
                  <a:gd name="T51" fmla="*/ 83 h 85"/>
                  <a:gd name="T52" fmla="*/ 144 w 160"/>
                  <a:gd name="T53" fmla="*/ 80 h 85"/>
                  <a:gd name="T54" fmla="*/ 145 w 160"/>
                  <a:gd name="T55" fmla="*/ 79 h 85"/>
                  <a:gd name="T56" fmla="*/ 150 w 160"/>
                  <a:gd name="T57" fmla="*/ 79 h 85"/>
                  <a:gd name="T58" fmla="*/ 160 w 160"/>
                  <a:gd name="T59" fmla="*/ 63 h 85"/>
                  <a:gd name="T60" fmla="*/ 160 w 160"/>
                  <a:gd name="T61" fmla="*/ 10 h 85"/>
                  <a:gd name="T62" fmla="*/ 150 w 160"/>
                  <a:gd name="T6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85">
                    <a:moveTo>
                      <a:pt x="150" y="0"/>
                    </a:moveTo>
                    <a:cubicBezTo>
                      <a:pt x="139" y="0"/>
                      <a:pt x="139" y="0"/>
                      <a:pt x="139" y="0"/>
                    </a:cubicBezTo>
                    <a:cubicBezTo>
                      <a:pt x="130" y="0"/>
                      <a:pt x="130" y="0"/>
                      <a:pt x="130" y="0"/>
                    </a:cubicBezTo>
                    <a:cubicBezTo>
                      <a:pt x="122" y="0"/>
                      <a:pt x="119" y="3"/>
                      <a:pt x="119" y="10"/>
                    </a:cubicBezTo>
                    <a:cubicBezTo>
                      <a:pt x="119" y="47"/>
                      <a:pt x="119" y="47"/>
                      <a:pt x="119" y="47"/>
                    </a:cubicBezTo>
                    <a:cubicBezTo>
                      <a:pt x="42" y="47"/>
                      <a:pt x="42" y="47"/>
                      <a:pt x="42" y="47"/>
                    </a:cubicBezTo>
                    <a:cubicBezTo>
                      <a:pt x="42" y="10"/>
                      <a:pt x="42" y="10"/>
                      <a:pt x="42" y="10"/>
                    </a:cubicBezTo>
                    <a:cubicBezTo>
                      <a:pt x="42" y="3"/>
                      <a:pt x="38" y="0"/>
                      <a:pt x="31" y="0"/>
                    </a:cubicBezTo>
                    <a:cubicBezTo>
                      <a:pt x="21" y="0"/>
                      <a:pt x="21" y="0"/>
                      <a:pt x="21" y="0"/>
                    </a:cubicBezTo>
                    <a:cubicBezTo>
                      <a:pt x="11" y="0"/>
                      <a:pt x="11" y="0"/>
                      <a:pt x="11" y="0"/>
                    </a:cubicBezTo>
                    <a:cubicBezTo>
                      <a:pt x="4" y="0"/>
                      <a:pt x="0" y="3"/>
                      <a:pt x="0" y="10"/>
                    </a:cubicBezTo>
                    <a:cubicBezTo>
                      <a:pt x="0" y="63"/>
                      <a:pt x="0" y="63"/>
                      <a:pt x="0" y="63"/>
                    </a:cubicBezTo>
                    <a:cubicBezTo>
                      <a:pt x="0" y="70"/>
                      <a:pt x="8" y="79"/>
                      <a:pt x="15" y="79"/>
                    </a:cubicBezTo>
                    <a:cubicBezTo>
                      <a:pt x="15" y="79"/>
                      <a:pt x="16" y="80"/>
                      <a:pt x="16" y="80"/>
                    </a:cubicBezTo>
                    <a:cubicBezTo>
                      <a:pt x="16" y="81"/>
                      <a:pt x="16" y="82"/>
                      <a:pt x="17" y="83"/>
                    </a:cubicBezTo>
                    <a:cubicBezTo>
                      <a:pt x="18" y="84"/>
                      <a:pt x="20" y="85"/>
                      <a:pt x="22" y="85"/>
                    </a:cubicBezTo>
                    <a:cubicBezTo>
                      <a:pt x="25" y="85"/>
                      <a:pt x="25" y="85"/>
                      <a:pt x="25" y="85"/>
                    </a:cubicBezTo>
                    <a:cubicBezTo>
                      <a:pt x="27" y="85"/>
                      <a:pt x="29" y="84"/>
                      <a:pt x="30" y="83"/>
                    </a:cubicBezTo>
                    <a:cubicBezTo>
                      <a:pt x="31" y="82"/>
                      <a:pt x="31" y="81"/>
                      <a:pt x="31" y="80"/>
                    </a:cubicBezTo>
                    <a:cubicBezTo>
                      <a:pt x="31" y="80"/>
                      <a:pt x="31" y="79"/>
                      <a:pt x="31" y="79"/>
                    </a:cubicBezTo>
                    <a:cubicBezTo>
                      <a:pt x="129" y="79"/>
                      <a:pt x="129" y="79"/>
                      <a:pt x="129" y="79"/>
                    </a:cubicBezTo>
                    <a:cubicBezTo>
                      <a:pt x="129" y="79"/>
                      <a:pt x="129" y="80"/>
                      <a:pt x="129" y="80"/>
                    </a:cubicBezTo>
                    <a:cubicBezTo>
                      <a:pt x="129" y="81"/>
                      <a:pt x="130" y="82"/>
                      <a:pt x="130" y="83"/>
                    </a:cubicBezTo>
                    <a:cubicBezTo>
                      <a:pt x="131" y="84"/>
                      <a:pt x="133" y="85"/>
                      <a:pt x="135" y="85"/>
                    </a:cubicBezTo>
                    <a:cubicBezTo>
                      <a:pt x="138" y="85"/>
                      <a:pt x="138" y="85"/>
                      <a:pt x="138" y="85"/>
                    </a:cubicBezTo>
                    <a:cubicBezTo>
                      <a:pt x="140" y="85"/>
                      <a:pt x="142" y="84"/>
                      <a:pt x="143" y="83"/>
                    </a:cubicBezTo>
                    <a:cubicBezTo>
                      <a:pt x="144" y="82"/>
                      <a:pt x="144" y="81"/>
                      <a:pt x="144" y="80"/>
                    </a:cubicBezTo>
                    <a:cubicBezTo>
                      <a:pt x="145" y="80"/>
                      <a:pt x="145" y="79"/>
                      <a:pt x="145" y="79"/>
                    </a:cubicBezTo>
                    <a:cubicBezTo>
                      <a:pt x="150" y="79"/>
                      <a:pt x="150" y="79"/>
                      <a:pt x="150" y="79"/>
                    </a:cubicBezTo>
                    <a:cubicBezTo>
                      <a:pt x="157" y="79"/>
                      <a:pt x="160" y="70"/>
                      <a:pt x="160" y="63"/>
                    </a:cubicBezTo>
                    <a:cubicBezTo>
                      <a:pt x="160" y="10"/>
                      <a:pt x="160" y="10"/>
                      <a:pt x="160" y="10"/>
                    </a:cubicBezTo>
                    <a:cubicBezTo>
                      <a:pt x="160" y="3"/>
                      <a:pt x="157" y="0"/>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8" name="Oval 170"/>
              <p:cNvSpPr>
                <a:spLocks noChangeArrowheads="1"/>
              </p:cNvSpPr>
              <p:nvPr/>
            </p:nvSpPr>
            <p:spPr bwMode="auto">
              <a:xfrm>
                <a:off x="-5068888" y="8520113"/>
                <a:ext cx="47625"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9" name="Oval 171"/>
              <p:cNvSpPr>
                <a:spLocks noChangeArrowheads="1"/>
              </p:cNvSpPr>
              <p:nvPr/>
            </p:nvSpPr>
            <p:spPr bwMode="auto">
              <a:xfrm>
                <a:off x="-4941888" y="8520113"/>
                <a:ext cx="44450"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0" name="Oval 172"/>
              <p:cNvSpPr>
                <a:spLocks noChangeArrowheads="1"/>
              </p:cNvSpPr>
              <p:nvPr/>
            </p:nvSpPr>
            <p:spPr bwMode="auto">
              <a:xfrm>
                <a:off x="-5068888" y="8624888"/>
                <a:ext cx="47625"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1" name="Oval 173"/>
              <p:cNvSpPr>
                <a:spLocks noChangeArrowheads="1"/>
              </p:cNvSpPr>
              <p:nvPr/>
            </p:nvSpPr>
            <p:spPr bwMode="auto">
              <a:xfrm>
                <a:off x="-4941888" y="8624888"/>
                <a:ext cx="44450"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2" name="Freeform 174"/>
              <p:cNvSpPr>
                <a:spLocks noEditPoints="1"/>
              </p:cNvSpPr>
              <p:nvPr/>
            </p:nvSpPr>
            <p:spPr bwMode="auto">
              <a:xfrm>
                <a:off x="-2709863" y="2819400"/>
                <a:ext cx="728663" cy="338138"/>
              </a:xfrm>
              <a:custGeom>
                <a:avLst/>
                <a:gdLst>
                  <a:gd name="T0" fmla="*/ 409 w 459"/>
                  <a:gd name="T1" fmla="*/ 0 h 213"/>
                  <a:gd name="T2" fmla="*/ 409 w 459"/>
                  <a:gd name="T3" fmla="*/ 71 h 213"/>
                  <a:gd name="T4" fmla="*/ 409 w 459"/>
                  <a:gd name="T5" fmla="*/ 71 h 213"/>
                  <a:gd name="T6" fmla="*/ 409 w 459"/>
                  <a:gd name="T7" fmla="*/ 31 h 213"/>
                  <a:gd name="T8" fmla="*/ 397 w 459"/>
                  <a:gd name="T9" fmla="*/ 90 h 213"/>
                  <a:gd name="T10" fmla="*/ 378 w 459"/>
                  <a:gd name="T11" fmla="*/ 154 h 213"/>
                  <a:gd name="T12" fmla="*/ 378 w 459"/>
                  <a:gd name="T13" fmla="*/ 194 h 213"/>
                  <a:gd name="T14" fmla="*/ 378 w 459"/>
                  <a:gd name="T15" fmla="*/ 194 h 213"/>
                  <a:gd name="T16" fmla="*/ 378 w 459"/>
                  <a:gd name="T17" fmla="*/ 0 h 213"/>
                  <a:gd name="T18" fmla="*/ 369 w 459"/>
                  <a:gd name="T19" fmla="*/ 71 h 213"/>
                  <a:gd name="T20" fmla="*/ 378 w 459"/>
                  <a:gd name="T21" fmla="*/ 130 h 213"/>
                  <a:gd name="T22" fmla="*/ 378 w 459"/>
                  <a:gd name="T23" fmla="*/ 0 h 213"/>
                  <a:gd name="T24" fmla="*/ 317 w 459"/>
                  <a:gd name="T25" fmla="*/ 194 h 213"/>
                  <a:gd name="T26" fmla="*/ 317 w 459"/>
                  <a:gd name="T27" fmla="*/ 0 h 213"/>
                  <a:gd name="T28" fmla="*/ 317 w 459"/>
                  <a:gd name="T29" fmla="*/ 130 h 213"/>
                  <a:gd name="T30" fmla="*/ 328 w 459"/>
                  <a:gd name="T31" fmla="*/ 71 h 213"/>
                  <a:gd name="T32" fmla="*/ 347 w 459"/>
                  <a:gd name="T33" fmla="*/ 0 h 213"/>
                  <a:gd name="T34" fmla="*/ 288 w 459"/>
                  <a:gd name="T35" fmla="*/ 194 h 213"/>
                  <a:gd name="T36" fmla="*/ 288 w 459"/>
                  <a:gd name="T37" fmla="*/ 0 h 213"/>
                  <a:gd name="T38" fmla="*/ 288 w 459"/>
                  <a:gd name="T39" fmla="*/ 71 h 213"/>
                  <a:gd name="T40" fmla="*/ 298 w 459"/>
                  <a:gd name="T41" fmla="*/ 130 h 213"/>
                  <a:gd name="T42" fmla="*/ 317 w 459"/>
                  <a:gd name="T43" fmla="*/ 0 h 213"/>
                  <a:gd name="T44" fmla="*/ 257 w 459"/>
                  <a:gd name="T45" fmla="*/ 194 h 213"/>
                  <a:gd name="T46" fmla="*/ 257 w 459"/>
                  <a:gd name="T47" fmla="*/ 0 h 213"/>
                  <a:gd name="T48" fmla="*/ 257 w 459"/>
                  <a:gd name="T49" fmla="*/ 130 h 213"/>
                  <a:gd name="T50" fmla="*/ 267 w 459"/>
                  <a:gd name="T51" fmla="*/ 71 h 213"/>
                  <a:gd name="T52" fmla="*/ 288 w 459"/>
                  <a:gd name="T53" fmla="*/ 0 h 213"/>
                  <a:gd name="T54" fmla="*/ 227 w 459"/>
                  <a:gd name="T55" fmla="*/ 194 h 213"/>
                  <a:gd name="T56" fmla="*/ 227 w 459"/>
                  <a:gd name="T57" fmla="*/ 0 h 213"/>
                  <a:gd name="T58" fmla="*/ 227 w 459"/>
                  <a:gd name="T59" fmla="*/ 71 h 213"/>
                  <a:gd name="T60" fmla="*/ 239 w 459"/>
                  <a:gd name="T61" fmla="*/ 130 h 213"/>
                  <a:gd name="T62" fmla="*/ 257 w 459"/>
                  <a:gd name="T63" fmla="*/ 0 h 213"/>
                  <a:gd name="T64" fmla="*/ 198 w 459"/>
                  <a:gd name="T65" fmla="*/ 194 h 213"/>
                  <a:gd name="T66" fmla="*/ 198 w 459"/>
                  <a:gd name="T67" fmla="*/ 0 h 213"/>
                  <a:gd name="T68" fmla="*/ 198 w 459"/>
                  <a:gd name="T69" fmla="*/ 130 h 213"/>
                  <a:gd name="T70" fmla="*/ 208 w 459"/>
                  <a:gd name="T71" fmla="*/ 71 h 213"/>
                  <a:gd name="T72" fmla="*/ 227 w 459"/>
                  <a:gd name="T73" fmla="*/ 0 h 213"/>
                  <a:gd name="T74" fmla="*/ 168 w 459"/>
                  <a:gd name="T75" fmla="*/ 194 h 213"/>
                  <a:gd name="T76" fmla="*/ 168 w 459"/>
                  <a:gd name="T77" fmla="*/ 0 h 213"/>
                  <a:gd name="T78" fmla="*/ 168 w 459"/>
                  <a:gd name="T79" fmla="*/ 71 h 213"/>
                  <a:gd name="T80" fmla="*/ 177 w 459"/>
                  <a:gd name="T81" fmla="*/ 130 h 213"/>
                  <a:gd name="T82" fmla="*/ 198 w 459"/>
                  <a:gd name="T83" fmla="*/ 0 h 213"/>
                  <a:gd name="T84" fmla="*/ 137 w 459"/>
                  <a:gd name="T85" fmla="*/ 194 h 213"/>
                  <a:gd name="T86" fmla="*/ 137 w 459"/>
                  <a:gd name="T87" fmla="*/ 0 h 213"/>
                  <a:gd name="T88" fmla="*/ 137 w 459"/>
                  <a:gd name="T89" fmla="*/ 130 h 213"/>
                  <a:gd name="T90" fmla="*/ 146 w 459"/>
                  <a:gd name="T91" fmla="*/ 71 h 213"/>
                  <a:gd name="T92" fmla="*/ 168 w 459"/>
                  <a:gd name="T93" fmla="*/ 0 h 213"/>
                  <a:gd name="T94" fmla="*/ 106 w 459"/>
                  <a:gd name="T95" fmla="*/ 194 h 213"/>
                  <a:gd name="T96" fmla="*/ 106 w 459"/>
                  <a:gd name="T97" fmla="*/ 0 h 213"/>
                  <a:gd name="T98" fmla="*/ 106 w 459"/>
                  <a:gd name="T99" fmla="*/ 71 h 213"/>
                  <a:gd name="T100" fmla="*/ 118 w 459"/>
                  <a:gd name="T101" fmla="*/ 130 h 213"/>
                  <a:gd name="T102" fmla="*/ 137 w 459"/>
                  <a:gd name="T103" fmla="*/ 0 h 213"/>
                  <a:gd name="T104" fmla="*/ 78 w 459"/>
                  <a:gd name="T105" fmla="*/ 194 h 213"/>
                  <a:gd name="T106" fmla="*/ 78 w 459"/>
                  <a:gd name="T107" fmla="*/ 0 h 213"/>
                  <a:gd name="T108" fmla="*/ 78 w 459"/>
                  <a:gd name="T109" fmla="*/ 130 h 213"/>
                  <a:gd name="T110" fmla="*/ 87 w 459"/>
                  <a:gd name="T111" fmla="*/ 71 h 213"/>
                  <a:gd name="T112" fmla="*/ 106 w 459"/>
                  <a:gd name="T113" fmla="*/ 0 h 213"/>
                  <a:gd name="T114" fmla="*/ 78 w 459"/>
                  <a:gd name="T115" fmla="*/ 154 h 213"/>
                  <a:gd name="T116" fmla="*/ 56 w 459"/>
                  <a:gd name="T117" fmla="*/ 90 h 213"/>
                  <a:gd name="T118" fmla="*/ 47 w 459"/>
                  <a:gd name="T119" fmla="*/ 31 h 213"/>
                  <a:gd name="T120" fmla="*/ 47 w 459"/>
                  <a:gd name="T121" fmla="*/ 213 h 213"/>
                  <a:gd name="T122" fmla="*/ 26 w 459"/>
                  <a:gd name="T123" fmla="*/ 71 h 213"/>
                  <a:gd name="T124" fmla="*/ 47 w 459"/>
                  <a:gd name="T125"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9" h="213">
                    <a:moveTo>
                      <a:pt x="409" y="213"/>
                    </a:moveTo>
                    <a:lnTo>
                      <a:pt x="459" y="213"/>
                    </a:lnTo>
                    <a:lnTo>
                      <a:pt x="459" y="0"/>
                    </a:lnTo>
                    <a:lnTo>
                      <a:pt x="409" y="0"/>
                    </a:lnTo>
                    <a:lnTo>
                      <a:pt x="409" y="31"/>
                    </a:lnTo>
                    <a:lnTo>
                      <a:pt x="428" y="31"/>
                    </a:lnTo>
                    <a:lnTo>
                      <a:pt x="428" y="71"/>
                    </a:lnTo>
                    <a:lnTo>
                      <a:pt x="409" y="71"/>
                    </a:lnTo>
                    <a:lnTo>
                      <a:pt x="409" y="213"/>
                    </a:lnTo>
                    <a:close/>
                    <a:moveTo>
                      <a:pt x="378" y="213"/>
                    </a:moveTo>
                    <a:lnTo>
                      <a:pt x="409" y="213"/>
                    </a:lnTo>
                    <a:lnTo>
                      <a:pt x="409" y="71"/>
                    </a:lnTo>
                    <a:lnTo>
                      <a:pt x="388" y="71"/>
                    </a:lnTo>
                    <a:lnTo>
                      <a:pt x="388" y="31"/>
                    </a:lnTo>
                    <a:lnTo>
                      <a:pt x="388" y="31"/>
                    </a:lnTo>
                    <a:lnTo>
                      <a:pt x="409" y="31"/>
                    </a:lnTo>
                    <a:lnTo>
                      <a:pt x="409" y="0"/>
                    </a:lnTo>
                    <a:lnTo>
                      <a:pt x="378" y="0"/>
                    </a:lnTo>
                    <a:lnTo>
                      <a:pt x="378" y="90"/>
                    </a:lnTo>
                    <a:lnTo>
                      <a:pt x="397" y="90"/>
                    </a:lnTo>
                    <a:lnTo>
                      <a:pt x="397" y="130"/>
                    </a:lnTo>
                    <a:lnTo>
                      <a:pt x="397" y="130"/>
                    </a:lnTo>
                    <a:lnTo>
                      <a:pt x="378" y="130"/>
                    </a:lnTo>
                    <a:lnTo>
                      <a:pt x="378" y="154"/>
                    </a:lnTo>
                    <a:lnTo>
                      <a:pt x="378" y="154"/>
                    </a:lnTo>
                    <a:lnTo>
                      <a:pt x="378" y="194"/>
                    </a:lnTo>
                    <a:lnTo>
                      <a:pt x="378" y="194"/>
                    </a:lnTo>
                    <a:lnTo>
                      <a:pt x="378" y="194"/>
                    </a:lnTo>
                    <a:lnTo>
                      <a:pt x="378" y="213"/>
                    </a:lnTo>
                    <a:close/>
                    <a:moveTo>
                      <a:pt x="347" y="213"/>
                    </a:moveTo>
                    <a:lnTo>
                      <a:pt x="378" y="213"/>
                    </a:lnTo>
                    <a:lnTo>
                      <a:pt x="378" y="194"/>
                    </a:lnTo>
                    <a:lnTo>
                      <a:pt x="347" y="194"/>
                    </a:lnTo>
                    <a:lnTo>
                      <a:pt x="347" y="213"/>
                    </a:lnTo>
                    <a:lnTo>
                      <a:pt x="347" y="213"/>
                    </a:lnTo>
                    <a:close/>
                    <a:moveTo>
                      <a:pt x="378" y="0"/>
                    </a:moveTo>
                    <a:lnTo>
                      <a:pt x="347" y="0"/>
                    </a:lnTo>
                    <a:lnTo>
                      <a:pt x="347" y="31"/>
                    </a:lnTo>
                    <a:lnTo>
                      <a:pt x="369" y="31"/>
                    </a:lnTo>
                    <a:lnTo>
                      <a:pt x="369" y="71"/>
                    </a:lnTo>
                    <a:lnTo>
                      <a:pt x="347" y="71"/>
                    </a:lnTo>
                    <a:lnTo>
                      <a:pt x="347" y="154"/>
                    </a:lnTo>
                    <a:lnTo>
                      <a:pt x="378" y="154"/>
                    </a:lnTo>
                    <a:lnTo>
                      <a:pt x="378" y="130"/>
                    </a:lnTo>
                    <a:lnTo>
                      <a:pt x="357" y="130"/>
                    </a:lnTo>
                    <a:lnTo>
                      <a:pt x="357" y="90"/>
                    </a:lnTo>
                    <a:lnTo>
                      <a:pt x="378" y="90"/>
                    </a:lnTo>
                    <a:lnTo>
                      <a:pt x="378" y="0"/>
                    </a:lnTo>
                    <a:close/>
                    <a:moveTo>
                      <a:pt x="317" y="213"/>
                    </a:moveTo>
                    <a:lnTo>
                      <a:pt x="347" y="213"/>
                    </a:lnTo>
                    <a:lnTo>
                      <a:pt x="347" y="194"/>
                    </a:lnTo>
                    <a:lnTo>
                      <a:pt x="317" y="194"/>
                    </a:lnTo>
                    <a:lnTo>
                      <a:pt x="317" y="213"/>
                    </a:lnTo>
                    <a:lnTo>
                      <a:pt x="317" y="213"/>
                    </a:lnTo>
                    <a:close/>
                    <a:moveTo>
                      <a:pt x="347" y="0"/>
                    </a:moveTo>
                    <a:lnTo>
                      <a:pt x="317" y="0"/>
                    </a:lnTo>
                    <a:lnTo>
                      <a:pt x="317" y="90"/>
                    </a:lnTo>
                    <a:lnTo>
                      <a:pt x="338" y="90"/>
                    </a:lnTo>
                    <a:lnTo>
                      <a:pt x="338" y="130"/>
                    </a:lnTo>
                    <a:lnTo>
                      <a:pt x="317" y="130"/>
                    </a:lnTo>
                    <a:lnTo>
                      <a:pt x="317" y="154"/>
                    </a:lnTo>
                    <a:lnTo>
                      <a:pt x="347" y="154"/>
                    </a:lnTo>
                    <a:lnTo>
                      <a:pt x="347" y="71"/>
                    </a:lnTo>
                    <a:lnTo>
                      <a:pt x="328" y="71"/>
                    </a:lnTo>
                    <a:lnTo>
                      <a:pt x="328" y="31"/>
                    </a:lnTo>
                    <a:lnTo>
                      <a:pt x="328" y="31"/>
                    </a:lnTo>
                    <a:lnTo>
                      <a:pt x="347" y="31"/>
                    </a:lnTo>
                    <a:lnTo>
                      <a:pt x="347" y="0"/>
                    </a:lnTo>
                    <a:close/>
                    <a:moveTo>
                      <a:pt x="288" y="213"/>
                    </a:moveTo>
                    <a:lnTo>
                      <a:pt x="317" y="213"/>
                    </a:lnTo>
                    <a:lnTo>
                      <a:pt x="317" y="194"/>
                    </a:lnTo>
                    <a:lnTo>
                      <a:pt x="288" y="194"/>
                    </a:lnTo>
                    <a:lnTo>
                      <a:pt x="288" y="213"/>
                    </a:lnTo>
                    <a:lnTo>
                      <a:pt x="288" y="213"/>
                    </a:lnTo>
                    <a:close/>
                    <a:moveTo>
                      <a:pt x="317" y="0"/>
                    </a:moveTo>
                    <a:lnTo>
                      <a:pt x="288" y="0"/>
                    </a:lnTo>
                    <a:lnTo>
                      <a:pt x="288" y="31"/>
                    </a:lnTo>
                    <a:lnTo>
                      <a:pt x="307" y="31"/>
                    </a:lnTo>
                    <a:lnTo>
                      <a:pt x="307" y="71"/>
                    </a:lnTo>
                    <a:lnTo>
                      <a:pt x="288" y="71"/>
                    </a:lnTo>
                    <a:lnTo>
                      <a:pt x="288" y="154"/>
                    </a:lnTo>
                    <a:lnTo>
                      <a:pt x="317" y="154"/>
                    </a:lnTo>
                    <a:lnTo>
                      <a:pt x="317" y="130"/>
                    </a:lnTo>
                    <a:lnTo>
                      <a:pt x="298" y="130"/>
                    </a:lnTo>
                    <a:lnTo>
                      <a:pt x="298" y="130"/>
                    </a:lnTo>
                    <a:lnTo>
                      <a:pt x="298" y="90"/>
                    </a:lnTo>
                    <a:lnTo>
                      <a:pt x="317" y="90"/>
                    </a:lnTo>
                    <a:lnTo>
                      <a:pt x="317" y="0"/>
                    </a:lnTo>
                    <a:close/>
                    <a:moveTo>
                      <a:pt x="257" y="213"/>
                    </a:moveTo>
                    <a:lnTo>
                      <a:pt x="288" y="213"/>
                    </a:lnTo>
                    <a:lnTo>
                      <a:pt x="288" y="194"/>
                    </a:lnTo>
                    <a:lnTo>
                      <a:pt x="257" y="194"/>
                    </a:lnTo>
                    <a:lnTo>
                      <a:pt x="257" y="213"/>
                    </a:lnTo>
                    <a:lnTo>
                      <a:pt x="257" y="213"/>
                    </a:lnTo>
                    <a:close/>
                    <a:moveTo>
                      <a:pt x="288" y="0"/>
                    </a:moveTo>
                    <a:lnTo>
                      <a:pt x="257" y="0"/>
                    </a:lnTo>
                    <a:lnTo>
                      <a:pt x="257" y="90"/>
                    </a:lnTo>
                    <a:lnTo>
                      <a:pt x="276" y="90"/>
                    </a:lnTo>
                    <a:lnTo>
                      <a:pt x="276" y="130"/>
                    </a:lnTo>
                    <a:lnTo>
                      <a:pt x="257" y="130"/>
                    </a:lnTo>
                    <a:lnTo>
                      <a:pt x="257" y="154"/>
                    </a:lnTo>
                    <a:lnTo>
                      <a:pt x="288" y="154"/>
                    </a:lnTo>
                    <a:lnTo>
                      <a:pt x="288" y="71"/>
                    </a:lnTo>
                    <a:lnTo>
                      <a:pt x="267" y="71"/>
                    </a:lnTo>
                    <a:lnTo>
                      <a:pt x="267" y="31"/>
                    </a:lnTo>
                    <a:lnTo>
                      <a:pt x="267" y="31"/>
                    </a:lnTo>
                    <a:lnTo>
                      <a:pt x="288" y="31"/>
                    </a:lnTo>
                    <a:lnTo>
                      <a:pt x="288" y="0"/>
                    </a:lnTo>
                    <a:close/>
                    <a:moveTo>
                      <a:pt x="227" y="213"/>
                    </a:moveTo>
                    <a:lnTo>
                      <a:pt x="257" y="213"/>
                    </a:lnTo>
                    <a:lnTo>
                      <a:pt x="257" y="194"/>
                    </a:lnTo>
                    <a:lnTo>
                      <a:pt x="227" y="194"/>
                    </a:lnTo>
                    <a:lnTo>
                      <a:pt x="227" y="213"/>
                    </a:lnTo>
                    <a:lnTo>
                      <a:pt x="227" y="213"/>
                    </a:lnTo>
                    <a:close/>
                    <a:moveTo>
                      <a:pt x="257" y="0"/>
                    </a:moveTo>
                    <a:lnTo>
                      <a:pt x="227" y="0"/>
                    </a:lnTo>
                    <a:lnTo>
                      <a:pt x="227" y="31"/>
                    </a:lnTo>
                    <a:lnTo>
                      <a:pt x="248" y="31"/>
                    </a:lnTo>
                    <a:lnTo>
                      <a:pt x="248" y="71"/>
                    </a:lnTo>
                    <a:lnTo>
                      <a:pt x="227" y="71"/>
                    </a:lnTo>
                    <a:lnTo>
                      <a:pt x="227" y="154"/>
                    </a:lnTo>
                    <a:lnTo>
                      <a:pt x="257" y="154"/>
                    </a:lnTo>
                    <a:lnTo>
                      <a:pt x="257" y="130"/>
                    </a:lnTo>
                    <a:lnTo>
                      <a:pt x="239" y="130"/>
                    </a:lnTo>
                    <a:lnTo>
                      <a:pt x="239" y="130"/>
                    </a:lnTo>
                    <a:lnTo>
                      <a:pt x="239" y="90"/>
                    </a:lnTo>
                    <a:lnTo>
                      <a:pt x="257" y="90"/>
                    </a:lnTo>
                    <a:lnTo>
                      <a:pt x="257" y="0"/>
                    </a:lnTo>
                    <a:close/>
                    <a:moveTo>
                      <a:pt x="198" y="213"/>
                    </a:moveTo>
                    <a:lnTo>
                      <a:pt x="227" y="213"/>
                    </a:lnTo>
                    <a:lnTo>
                      <a:pt x="227" y="194"/>
                    </a:lnTo>
                    <a:lnTo>
                      <a:pt x="198" y="194"/>
                    </a:lnTo>
                    <a:lnTo>
                      <a:pt x="198" y="213"/>
                    </a:lnTo>
                    <a:lnTo>
                      <a:pt x="198" y="213"/>
                    </a:lnTo>
                    <a:close/>
                    <a:moveTo>
                      <a:pt x="227" y="0"/>
                    </a:moveTo>
                    <a:lnTo>
                      <a:pt x="198" y="0"/>
                    </a:lnTo>
                    <a:lnTo>
                      <a:pt x="198" y="90"/>
                    </a:lnTo>
                    <a:lnTo>
                      <a:pt x="217" y="90"/>
                    </a:lnTo>
                    <a:lnTo>
                      <a:pt x="217" y="130"/>
                    </a:lnTo>
                    <a:lnTo>
                      <a:pt x="198" y="130"/>
                    </a:lnTo>
                    <a:lnTo>
                      <a:pt x="198" y="154"/>
                    </a:lnTo>
                    <a:lnTo>
                      <a:pt x="227" y="154"/>
                    </a:lnTo>
                    <a:lnTo>
                      <a:pt x="227" y="71"/>
                    </a:lnTo>
                    <a:lnTo>
                      <a:pt x="208" y="71"/>
                    </a:lnTo>
                    <a:lnTo>
                      <a:pt x="208" y="31"/>
                    </a:lnTo>
                    <a:lnTo>
                      <a:pt x="208" y="31"/>
                    </a:lnTo>
                    <a:lnTo>
                      <a:pt x="227" y="31"/>
                    </a:lnTo>
                    <a:lnTo>
                      <a:pt x="227" y="0"/>
                    </a:lnTo>
                    <a:close/>
                    <a:moveTo>
                      <a:pt x="168" y="213"/>
                    </a:moveTo>
                    <a:lnTo>
                      <a:pt x="198" y="213"/>
                    </a:lnTo>
                    <a:lnTo>
                      <a:pt x="198" y="194"/>
                    </a:lnTo>
                    <a:lnTo>
                      <a:pt x="168" y="194"/>
                    </a:lnTo>
                    <a:lnTo>
                      <a:pt x="168" y="213"/>
                    </a:lnTo>
                    <a:lnTo>
                      <a:pt x="168" y="213"/>
                    </a:lnTo>
                    <a:close/>
                    <a:moveTo>
                      <a:pt x="198" y="0"/>
                    </a:moveTo>
                    <a:lnTo>
                      <a:pt x="168" y="0"/>
                    </a:lnTo>
                    <a:lnTo>
                      <a:pt x="168" y="31"/>
                    </a:lnTo>
                    <a:lnTo>
                      <a:pt x="186" y="31"/>
                    </a:lnTo>
                    <a:lnTo>
                      <a:pt x="186" y="71"/>
                    </a:lnTo>
                    <a:lnTo>
                      <a:pt x="168" y="71"/>
                    </a:lnTo>
                    <a:lnTo>
                      <a:pt x="168" y="154"/>
                    </a:lnTo>
                    <a:lnTo>
                      <a:pt x="198" y="154"/>
                    </a:lnTo>
                    <a:lnTo>
                      <a:pt x="198" y="130"/>
                    </a:lnTo>
                    <a:lnTo>
                      <a:pt x="177" y="130"/>
                    </a:lnTo>
                    <a:lnTo>
                      <a:pt x="177" y="130"/>
                    </a:lnTo>
                    <a:lnTo>
                      <a:pt x="177" y="90"/>
                    </a:lnTo>
                    <a:lnTo>
                      <a:pt x="198" y="90"/>
                    </a:lnTo>
                    <a:lnTo>
                      <a:pt x="198" y="0"/>
                    </a:lnTo>
                    <a:close/>
                    <a:moveTo>
                      <a:pt x="137" y="213"/>
                    </a:moveTo>
                    <a:lnTo>
                      <a:pt x="168" y="213"/>
                    </a:lnTo>
                    <a:lnTo>
                      <a:pt x="168" y="194"/>
                    </a:lnTo>
                    <a:lnTo>
                      <a:pt x="137" y="194"/>
                    </a:lnTo>
                    <a:lnTo>
                      <a:pt x="137" y="213"/>
                    </a:lnTo>
                    <a:lnTo>
                      <a:pt x="137" y="213"/>
                    </a:lnTo>
                    <a:close/>
                    <a:moveTo>
                      <a:pt x="168" y="0"/>
                    </a:moveTo>
                    <a:lnTo>
                      <a:pt x="137" y="0"/>
                    </a:lnTo>
                    <a:lnTo>
                      <a:pt x="137" y="90"/>
                    </a:lnTo>
                    <a:lnTo>
                      <a:pt x="158" y="90"/>
                    </a:lnTo>
                    <a:lnTo>
                      <a:pt x="158" y="130"/>
                    </a:lnTo>
                    <a:lnTo>
                      <a:pt x="137" y="130"/>
                    </a:lnTo>
                    <a:lnTo>
                      <a:pt x="137" y="154"/>
                    </a:lnTo>
                    <a:lnTo>
                      <a:pt x="168" y="154"/>
                    </a:lnTo>
                    <a:lnTo>
                      <a:pt x="168" y="71"/>
                    </a:lnTo>
                    <a:lnTo>
                      <a:pt x="146" y="71"/>
                    </a:lnTo>
                    <a:lnTo>
                      <a:pt x="146" y="31"/>
                    </a:lnTo>
                    <a:lnTo>
                      <a:pt x="146" y="31"/>
                    </a:lnTo>
                    <a:lnTo>
                      <a:pt x="168" y="31"/>
                    </a:lnTo>
                    <a:lnTo>
                      <a:pt x="168" y="0"/>
                    </a:lnTo>
                    <a:close/>
                    <a:moveTo>
                      <a:pt x="106" y="213"/>
                    </a:moveTo>
                    <a:lnTo>
                      <a:pt x="137" y="213"/>
                    </a:lnTo>
                    <a:lnTo>
                      <a:pt x="137" y="194"/>
                    </a:lnTo>
                    <a:lnTo>
                      <a:pt x="106" y="194"/>
                    </a:lnTo>
                    <a:lnTo>
                      <a:pt x="106" y="213"/>
                    </a:lnTo>
                    <a:lnTo>
                      <a:pt x="106" y="213"/>
                    </a:lnTo>
                    <a:close/>
                    <a:moveTo>
                      <a:pt x="137" y="0"/>
                    </a:moveTo>
                    <a:lnTo>
                      <a:pt x="106" y="0"/>
                    </a:lnTo>
                    <a:lnTo>
                      <a:pt x="106" y="31"/>
                    </a:lnTo>
                    <a:lnTo>
                      <a:pt x="127" y="31"/>
                    </a:lnTo>
                    <a:lnTo>
                      <a:pt x="127" y="71"/>
                    </a:lnTo>
                    <a:lnTo>
                      <a:pt x="106" y="71"/>
                    </a:lnTo>
                    <a:lnTo>
                      <a:pt x="106" y="154"/>
                    </a:lnTo>
                    <a:lnTo>
                      <a:pt x="137" y="154"/>
                    </a:lnTo>
                    <a:lnTo>
                      <a:pt x="137" y="130"/>
                    </a:lnTo>
                    <a:lnTo>
                      <a:pt x="118" y="130"/>
                    </a:lnTo>
                    <a:lnTo>
                      <a:pt x="118" y="130"/>
                    </a:lnTo>
                    <a:lnTo>
                      <a:pt x="118" y="90"/>
                    </a:lnTo>
                    <a:lnTo>
                      <a:pt x="137" y="90"/>
                    </a:lnTo>
                    <a:lnTo>
                      <a:pt x="137" y="0"/>
                    </a:lnTo>
                    <a:close/>
                    <a:moveTo>
                      <a:pt x="78" y="213"/>
                    </a:moveTo>
                    <a:lnTo>
                      <a:pt x="106" y="213"/>
                    </a:lnTo>
                    <a:lnTo>
                      <a:pt x="106" y="194"/>
                    </a:lnTo>
                    <a:lnTo>
                      <a:pt x="78" y="194"/>
                    </a:lnTo>
                    <a:lnTo>
                      <a:pt x="78" y="213"/>
                    </a:lnTo>
                    <a:lnTo>
                      <a:pt x="78" y="213"/>
                    </a:lnTo>
                    <a:close/>
                    <a:moveTo>
                      <a:pt x="106" y="0"/>
                    </a:moveTo>
                    <a:lnTo>
                      <a:pt x="78" y="0"/>
                    </a:lnTo>
                    <a:lnTo>
                      <a:pt x="78" y="90"/>
                    </a:lnTo>
                    <a:lnTo>
                      <a:pt x="97" y="90"/>
                    </a:lnTo>
                    <a:lnTo>
                      <a:pt x="97" y="130"/>
                    </a:lnTo>
                    <a:lnTo>
                      <a:pt x="78" y="130"/>
                    </a:lnTo>
                    <a:lnTo>
                      <a:pt x="78" y="154"/>
                    </a:lnTo>
                    <a:lnTo>
                      <a:pt x="106" y="154"/>
                    </a:lnTo>
                    <a:lnTo>
                      <a:pt x="106" y="71"/>
                    </a:lnTo>
                    <a:lnTo>
                      <a:pt x="87" y="71"/>
                    </a:lnTo>
                    <a:lnTo>
                      <a:pt x="87" y="31"/>
                    </a:lnTo>
                    <a:lnTo>
                      <a:pt x="87" y="31"/>
                    </a:lnTo>
                    <a:lnTo>
                      <a:pt x="106" y="31"/>
                    </a:lnTo>
                    <a:lnTo>
                      <a:pt x="106" y="0"/>
                    </a:lnTo>
                    <a:close/>
                    <a:moveTo>
                      <a:pt x="47" y="213"/>
                    </a:moveTo>
                    <a:lnTo>
                      <a:pt x="78" y="213"/>
                    </a:lnTo>
                    <a:lnTo>
                      <a:pt x="78" y="194"/>
                    </a:lnTo>
                    <a:lnTo>
                      <a:pt x="78" y="154"/>
                    </a:lnTo>
                    <a:lnTo>
                      <a:pt x="78" y="130"/>
                    </a:lnTo>
                    <a:lnTo>
                      <a:pt x="56" y="130"/>
                    </a:lnTo>
                    <a:lnTo>
                      <a:pt x="56" y="130"/>
                    </a:lnTo>
                    <a:lnTo>
                      <a:pt x="56" y="90"/>
                    </a:lnTo>
                    <a:lnTo>
                      <a:pt x="78" y="90"/>
                    </a:lnTo>
                    <a:lnTo>
                      <a:pt x="78" y="0"/>
                    </a:lnTo>
                    <a:lnTo>
                      <a:pt x="47" y="0"/>
                    </a:lnTo>
                    <a:lnTo>
                      <a:pt x="47" y="31"/>
                    </a:lnTo>
                    <a:lnTo>
                      <a:pt x="66" y="31"/>
                    </a:lnTo>
                    <a:lnTo>
                      <a:pt x="66" y="71"/>
                    </a:lnTo>
                    <a:lnTo>
                      <a:pt x="47" y="71"/>
                    </a:lnTo>
                    <a:lnTo>
                      <a:pt x="47" y="213"/>
                    </a:lnTo>
                    <a:close/>
                    <a:moveTo>
                      <a:pt x="0" y="213"/>
                    </a:moveTo>
                    <a:lnTo>
                      <a:pt x="47" y="213"/>
                    </a:lnTo>
                    <a:lnTo>
                      <a:pt x="47" y="71"/>
                    </a:lnTo>
                    <a:lnTo>
                      <a:pt x="26" y="71"/>
                    </a:lnTo>
                    <a:lnTo>
                      <a:pt x="26" y="31"/>
                    </a:lnTo>
                    <a:lnTo>
                      <a:pt x="26" y="31"/>
                    </a:lnTo>
                    <a:lnTo>
                      <a:pt x="47" y="31"/>
                    </a:lnTo>
                    <a:lnTo>
                      <a:pt x="47" y="0"/>
                    </a:lnTo>
                    <a:lnTo>
                      <a:pt x="0" y="0"/>
                    </a:lnTo>
                    <a:lnTo>
                      <a:pt x="0" y="2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3" name="Freeform 175"/>
              <p:cNvSpPr/>
              <p:nvPr/>
            </p:nvSpPr>
            <p:spPr bwMode="auto">
              <a:xfrm>
                <a:off x="-2574925" y="2665412"/>
                <a:ext cx="420688" cy="101600"/>
              </a:xfrm>
              <a:custGeom>
                <a:avLst/>
                <a:gdLst>
                  <a:gd name="T0" fmla="*/ 0 w 112"/>
                  <a:gd name="T1" fmla="*/ 13 h 27"/>
                  <a:gd name="T2" fmla="*/ 8 w 112"/>
                  <a:gd name="T3" fmla="*/ 27 h 27"/>
                  <a:gd name="T4" fmla="*/ 56 w 112"/>
                  <a:gd name="T5" fmla="*/ 16 h 27"/>
                  <a:gd name="T6" fmla="*/ 104 w 112"/>
                  <a:gd name="T7" fmla="*/ 27 h 27"/>
                  <a:gd name="T8" fmla="*/ 112 w 112"/>
                  <a:gd name="T9" fmla="*/ 13 h 27"/>
                  <a:gd name="T10" fmla="*/ 56 w 112"/>
                  <a:gd name="T11" fmla="*/ 0 h 27"/>
                  <a:gd name="T12" fmla="*/ 0 w 112"/>
                  <a:gd name="T13" fmla="*/ 13 h 27"/>
                </a:gdLst>
                <a:ahLst/>
                <a:cxnLst>
                  <a:cxn ang="0">
                    <a:pos x="T0" y="T1"/>
                  </a:cxn>
                  <a:cxn ang="0">
                    <a:pos x="T2" y="T3"/>
                  </a:cxn>
                  <a:cxn ang="0">
                    <a:pos x="T4" y="T5"/>
                  </a:cxn>
                  <a:cxn ang="0">
                    <a:pos x="T6" y="T7"/>
                  </a:cxn>
                  <a:cxn ang="0">
                    <a:pos x="T8" y="T9"/>
                  </a:cxn>
                  <a:cxn ang="0">
                    <a:pos x="T10" y="T11"/>
                  </a:cxn>
                  <a:cxn ang="0">
                    <a:pos x="T12" y="T13"/>
                  </a:cxn>
                </a:cxnLst>
                <a:rect l="0" t="0" r="r" b="b"/>
                <a:pathLst>
                  <a:path w="112" h="27">
                    <a:moveTo>
                      <a:pt x="0" y="13"/>
                    </a:moveTo>
                    <a:cubicBezTo>
                      <a:pt x="8" y="27"/>
                      <a:pt x="8" y="27"/>
                      <a:pt x="8" y="27"/>
                    </a:cubicBezTo>
                    <a:cubicBezTo>
                      <a:pt x="21" y="20"/>
                      <a:pt x="38" y="16"/>
                      <a:pt x="56" y="16"/>
                    </a:cubicBezTo>
                    <a:cubicBezTo>
                      <a:pt x="74" y="16"/>
                      <a:pt x="91" y="20"/>
                      <a:pt x="104" y="27"/>
                    </a:cubicBezTo>
                    <a:cubicBezTo>
                      <a:pt x="112" y="13"/>
                      <a:pt x="112" y="13"/>
                      <a:pt x="112" y="13"/>
                    </a:cubicBezTo>
                    <a:cubicBezTo>
                      <a:pt x="96" y="5"/>
                      <a:pt x="76" y="0"/>
                      <a:pt x="56" y="0"/>
                    </a:cubicBezTo>
                    <a:cubicBezTo>
                      <a:pt x="36" y="0"/>
                      <a:pt x="16" y="5"/>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4" name="Freeform 176"/>
              <p:cNvSpPr/>
              <p:nvPr/>
            </p:nvSpPr>
            <p:spPr bwMode="auto">
              <a:xfrm>
                <a:off x="-2646363" y="2552700"/>
                <a:ext cx="563563" cy="117475"/>
              </a:xfrm>
              <a:custGeom>
                <a:avLst/>
                <a:gdLst>
                  <a:gd name="T0" fmla="*/ 150 w 150"/>
                  <a:gd name="T1" fmla="*/ 17 h 31"/>
                  <a:gd name="T2" fmla="*/ 75 w 150"/>
                  <a:gd name="T3" fmla="*/ 0 h 31"/>
                  <a:gd name="T4" fmla="*/ 0 w 150"/>
                  <a:gd name="T5" fmla="*/ 17 h 31"/>
                  <a:gd name="T6" fmla="*/ 8 w 150"/>
                  <a:gd name="T7" fmla="*/ 31 h 31"/>
                  <a:gd name="T8" fmla="*/ 75 w 150"/>
                  <a:gd name="T9" fmla="*/ 15 h 31"/>
                  <a:gd name="T10" fmla="*/ 142 w 150"/>
                  <a:gd name="T11" fmla="*/ 31 h 31"/>
                  <a:gd name="T12" fmla="*/ 150 w 150"/>
                  <a:gd name="T13" fmla="*/ 17 h 31"/>
                </a:gdLst>
                <a:ahLst/>
                <a:cxnLst>
                  <a:cxn ang="0">
                    <a:pos x="T0" y="T1"/>
                  </a:cxn>
                  <a:cxn ang="0">
                    <a:pos x="T2" y="T3"/>
                  </a:cxn>
                  <a:cxn ang="0">
                    <a:pos x="T4" y="T5"/>
                  </a:cxn>
                  <a:cxn ang="0">
                    <a:pos x="T6" y="T7"/>
                  </a:cxn>
                  <a:cxn ang="0">
                    <a:pos x="T8" y="T9"/>
                  </a:cxn>
                  <a:cxn ang="0">
                    <a:pos x="T10" y="T11"/>
                  </a:cxn>
                  <a:cxn ang="0">
                    <a:pos x="T12" y="T13"/>
                  </a:cxn>
                </a:cxnLst>
                <a:rect l="0" t="0" r="r" b="b"/>
                <a:pathLst>
                  <a:path w="150" h="31">
                    <a:moveTo>
                      <a:pt x="150" y="17"/>
                    </a:moveTo>
                    <a:cubicBezTo>
                      <a:pt x="129" y="6"/>
                      <a:pt x="102" y="0"/>
                      <a:pt x="75" y="0"/>
                    </a:cubicBezTo>
                    <a:cubicBezTo>
                      <a:pt x="48" y="0"/>
                      <a:pt x="21" y="6"/>
                      <a:pt x="0" y="17"/>
                    </a:cubicBezTo>
                    <a:cubicBezTo>
                      <a:pt x="8" y="31"/>
                      <a:pt x="8" y="31"/>
                      <a:pt x="8" y="31"/>
                    </a:cubicBezTo>
                    <a:cubicBezTo>
                      <a:pt x="27" y="21"/>
                      <a:pt x="50" y="15"/>
                      <a:pt x="75" y="15"/>
                    </a:cubicBezTo>
                    <a:cubicBezTo>
                      <a:pt x="100" y="15"/>
                      <a:pt x="123" y="21"/>
                      <a:pt x="142" y="31"/>
                    </a:cubicBezTo>
                    <a:lnTo>
                      <a:pt x="15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5" name="Freeform 177"/>
              <p:cNvSpPr/>
              <p:nvPr/>
            </p:nvSpPr>
            <p:spPr bwMode="auto">
              <a:xfrm>
                <a:off x="-4422775" y="5965825"/>
                <a:ext cx="130175" cy="195263"/>
              </a:xfrm>
              <a:custGeom>
                <a:avLst/>
                <a:gdLst>
                  <a:gd name="T0" fmla="*/ 25 w 35"/>
                  <a:gd name="T1" fmla="*/ 49 h 52"/>
                  <a:gd name="T2" fmla="*/ 30 w 35"/>
                  <a:gd name="T3" fmla="*/ 41 h 52"/>
                  <a:gd name="T4" fmla="*/ 10 w 35"/>
                  <a:gd name="T5" fmla="*/ 8 h 52"/>
                  <a:gd name="T6" fmla="*/ 5 w 35"/>
                  <a:gd name="T7" fmla="*/ 0 h 52"/>
                  <a:gd name="T8" fmla="*/ 0 w 35"/>
                  <a:gd name="T9" fmla="*/ 9 h 52"/>
                  <a:gd name="T10" fmla="*/ 25 w 35"/>
                  <a:gd name="T11" fmla="*/ 49 h 52"/>
                </a:gdLst>
                <a:ahLst/>
                <a:cxnLst>
                  <a:cxn ang="0">
                    <a:pos x="T0" y="T1"/>
                  </a:cxn>
                  <a:cxn ang="0">
                    <a:pos x="T2" y="T3"/>
                  </a:cxn>
                  <a:cxn ang="0">
                    <a:pos x="T4" y="T5"/>
                  </a:cxn>
                  <a:cxn ang="0">
                    <a:pos x="T6" y="T7"/>
                  </a:cxn>
                  <a:cxn ang="0">
                    <a:pos x="T8" y="T9"/>
                  </a:cxn>
                  <a:cxn ang="0">
                    <a:pos x="T10" y="T11"/>
                  </a:cxn>
                </a:cxnLst>
                <a:rect l="0" t="0" r="r" b="b"/>
                <a:pathLst>
                  <a:path w="35" h="52">
                    <a:moveTo>
                      <a:pt x="25" y="49"/>
                    </a:moveTo>
                    <a:cubicBezTo>
                      <a:pt x="31" y="52"/>
                      <a:pt x="35" y="44"/>
                      <a:pt x="30" y="41"/>
                    </a:cubicBezTo>
                    <a:cubicBezTo>
                      <a:pt x="18" y="34"/>
                      <a:pt x="10" y="21"/>
                      <a:pt x="10" y="8"/>
                    </a:cubicBezTo>
                    <a:cubicBezTo>
                      <a:pt x="8" y="5"/>
                      <a:pt x="6" y="3"/>
                      <a:pt x="5" y="0"/>
                    </a:cubicBezTo>
                    <a:cubicBezTo>
                      <a:pt x="4" y="3"/>
                      <a:pt x="2" y="6"/>
                      <a:pt x="0" y="9"/>
                    </a:cubicBezTo>
                    <a:cubicBezTo>
                      <a:pt x="1" y="25"/>
                      <a:pt x="11" y="41"/>
                      <a:pt x="25"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6" name="Freeform 178"/>
              <p:cNvSpPr/>
              <p:nvPr/>
            </p:nvSpPr>
            <p:spPr bwMode="auto">
              <a:xfrm>
                <a:off x="-4333875" y="5613400"/>
                <a:ext cx="206375" cy="198438"/>
              </a:xfrm>
              <a:custGeom>
                <a:avLst/>
                <a:gdLst>
                  <a:gd name="T0" fmla="*/ 50 w 55"/>
                  <a:gd name="T1" fmla="*/ 17 h 53"/>
                  <a:gd name="T2" fmla="*/ 26 w 55"/>
                  <a:gd name="T3" fmla="*/ 0 h 53"/>
                  <a:gd name="T4" fmla="*/ 20 w 55"/>
                  <a:gd name="T5" fmla="*/ 1 h 53"/>
                  <a:gd name="T6" fmla="*/ 0 w 55"/>
                  <a:gd name="T7" fmla="*/ 13 h 53"/>
                  <a:gd name="T8" fmla="*/ 6 w 55"/>
                  <a:gd name="T9" fmla="*/ 18 h 53"/>
                  <a:gd name="T10" fmla="*/ 16 w 55"/>
                  <a:gd name="T11" fmla="*/ 14 h 53"/>
                  <a:gd name="T12" fmla="*/ 20 w 55"/>
                  <a:gd name="T13" fmla="*/ 14 h 53"/>
                  <a:gd name="T14" fmla="*/ 34 w 55"/>
                  <a:gd name="T15" fmla="*/ 23 h 53"/>
                  <a:gd name="T16" fmla="*/ 26 w 55"/>
                  <a:gd name="T17" fmla="*/ 41 h 53"/>
                  <a:gd name="T18" fmla="*/ 15 w 55"/>
                  <a:gd name="T19" fmla="*/ 45 h 53"/>
                  <a:gd name="T20" fmla="*/ 14 w 55"/>
                  <a:gd name="T21" fmla="*/ 52 h 53"/>
                  <a:gd name="T22" fmla="*/ 21 w 55"/>
                  <a:gd name="T23" fmla="*/ 53 h 53"/>
                  <a:gd name="T24" fmla="*/ 38 w 55"/>
                  <a:gd name="T25" fmla="*/ 49 h 53"/>
                  <a:gd name="T26" fmla="*/ 50 w 55"/>
                  <a:gd name="T27" fmla="*/ 1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53">
                    <a:moveTo>
                      <a:pt x="50" y="17"/>
                    </a:moveTo>
                    <a:cubicBezTo>
                      <a:pt x="46" y="6"/>
                      <a:pt x="36" y="0"/>
                      <a:pt x="26" y="0"/>
                    </a:cubicBezTo>
                    <a:cubicBezTo>
                      <a:pt x="24" y="0"/>
                      <a:pt x="22" y="0"/>
                      <a:pt x="20" y="1"/>
                    </a:cubicBezTo>
                    <a:cubicBezTo>
                      <a:pt x="13" y="2"/>
                      <a:pt x="6" y="7"/>
                      <a:pt x="0" y="13"/>
                    </a:cubicBezTo>
                    <a:cubicBezTo>
                      <a:pt x="2" y="15"/>
                      <a:pt x="4" y="17"/>
                      <a:pt x="6" y="18"/>
                    </a:cubicBezTo>
                    <a:cubicBezTo>
                      <a:pt x="9" y="16"/>
                      <a:pt x="13" y="15"/>
                      <a:pt x="16" y="14"/>
                    </a:cubicBezTo>
                    <a:cubicBezTo>
                      <a:pt x="17" y="14"/>
                      <a:pt x="18" y="14"/>
                      <a:pt x="20" y="14"/>
                    </a:cubicBezTo>
                    <a:cubicBezTo>
                      <a:pt x="26" y="14"/>
                      <a:pt x="32" y="17"/>
                      <a:pt x="34" y="23"/>
                    </a:cubicBezTo>
                    <a:cubicBezTo>
                      <a:pt x="36" y="30"/>
                      <a:pt x="33" y="37"/>
                      <a:pt x="26" y="41"/>
                    </a:cubicBezTo>
                    <a:cubicBezTo>
                      <a:pt x="23" y="43"/>
                      <a:pt x="19" y="44"/>
                      <a:pt x="15" y="45"/>
                    </a:cubicBezTo>
                    <a:cubicBezTo>
                      <a:pt x="15" y="47"/>
                      <a:pt x="15" y="50"/>
                      <a:pt x="14" y="52"/>
                    </a:cubicBezTo>
                    <a:cubicBezTo>
                      <a:pt x="16" y="53"/>
                      <a:pt x="19" y="53"/>
                      <a:pt x="21" y="53"/>
                    </a:cubicBezTo>
                    <a:cubicBezTo>
                      <a:pt x="27" y="53"/>
                      <a:pt x="33" y="52"/>
                      <a:pt x="38" y="49"/>
                    </a:cubicBezTo>
                    <a:cubicBezTo>
                      <a:pt x="49" y="43"/>
                      <a:pt x="55" y="29"/>
                      <a:pt x="5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7" name="Freeform 179"/>
              <p:cNvSpPr/>
              <p:nvPr/>
            </p:nvSpPr>
            <p:spPr bwMode="auto">
              <a:xfrm>
                <a:off x="-4521200" y="5489575"/>
                <a:ext cx="198438" cy="176213"/>
              </a:xfrm>
              <a:custGeom>
                <a:avLst/>
                <a:gdLst>
                  <a:gd name="T0" fmla="*/ 52 w 53"/>
                  <a:gd name="T1" fmla="*/ 22 h 47"/>
                  <a:gd name="T2" fmla="*/ 27 w 53"/>
                  <a:gd name="T3" fmla="*/ 0 h 47"/>
                  <a:gd name="T4" fmla="*/ 25 w 53"/>
                  <a:gd name="T5" fmla="*/ 1 h 47"/>
                  <a:gd name="T6" fmla="*/ 1 w 53"/>
                  <a:gd name="T7" fmla="*/ 24 h 47"/>
                  <a:gd name="T8" fmla="*/ 7 w 53"/>
                  <a:gd name="T9" fmla="*/ 47 h 47"/>
                  <a:gd name="T10" fmla="*/ 13 w 53"/>
                  <a:gd name="T11" fmla="*/ 43 h 47"/>
                  <a:gd name="T12" fmla="*/ 12 w 53"/>
                  <a:gd name="T13" fmla="*/ 32 h 47"/>
                  <a:gd name="T14" fmla="*/ 26 w 53"/>
                  <a:gd name="T15" fmla="*/ 18 h 47"/>
                  <a:gd name="T16" fmla="*/ 27 w 53"/>
                  <a:gd name="T17" fmla="*/ 18 h 47"/>
                  <a:gd name="T18" fmla="*/ 41 w 53"/>
                  <a:gd name="T19" fmla="*/ 31 h 47"/>
                  <a:gd name="T20" fmla="*/ 41 w 53"/>
                  <a:gd name="T21" fmla="*/ 42 h 47"/>
                  <a:gd name="T22" fmla="*/ 48 w 53"/>
                  <a:gd name="T23" fmla="*/ 45 h 47"/>
                  <a:gd name="T24" fmla="*/ 52 w 53"/>
                  <a:gd name="T25" fmla="*/ 2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47">
                    <a:moveTo>
                      <a:pt x="52" y="22"/>
                    </a:moveTo>
                    <a:cubicBezTo>
                      <a:pt x="50" y="10"/>
                      <a:pt x="40" y="0"/>
                      <a:pt x="27" y="0"/>
                    </a:cubicBezTo>
                    <a:cubicBezTo>
                      <a:pt x="26" y="0"/>
                      <a:pt x="26" y="0"/>
                      <a:pt x="25" y="1"/>
                    </a:cubicBezTo>
                    <a:cubicBezTo>
                      <a:pt x="12" y="1"/>
                      <a:pt x="2" y="12"/>
                      <a:pt x="1" y="24"/>
                    </a:cubicBezTo>
                    <a:cubicBezTo>
                      <a:pt x="0" y="32"/>
                      <a:pt x="2" y="40"/>
                      <a:pt x="7" y="47"/>
                    </a:cubicBezTo>
                    <a:cubicBezTo>
                      <a:pt x="9" y="46"/>
                      <a:pt x="11" y="44"/>
                      <a:pt x="13" y="43"/>
                    </a:cubicBezTo>
                    <a:cubicBezTo>
                      <a:pt x="12" y="39"/>
                      <a:pt x="12" y="35"/>
                      <a:pt x="12" y="32"/>
                    </a:cubicBezTo>
                    <a:cubicBezTo>
                      <a:pt x="13" y="24"/>
                      <a:pt x="19" y="18"/>
                      <a:pt x="26" y="18"/>
                    </a:cubicBezTo>
                    <a:cubicBezTo>
                      <a:pt x="26" y="18"/>
                      <a:pt x="26" y="18"/>
                      <a:pt x="27" y="18"/>
                    </a:cubicBezTo>
                    <a:cubicBezTo>
                      <a:pt x="34" y="18"/>
                      <a:pt x="39" y="23"/>
                      <a:pt x="41" y="31"/>
                    </a:cubicBezTo>
                    <a:cubicBezTo>
                      <a:pt x="42" y="34"/>
                      <a:pt x="42" y="38"/>
                      <a:pt x="41" y="42"/>
                    </a:cubicBezTo>
                    <a:cubicBezTo>
                      <a:pt x="44" y="43"/>
                      <a:pt x="46" y="44"/>
                      <a:pt x="48" y="45"/>
                    </a:cubicBezTo>
                    <a:cubicBezTo>
                      <a:pt x="52" y="37"/>
                      <a:pt x="53" y="29"/>
                      <a:pt x="5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8" name="Freeform 180"/>
              <p:cNvSpPr/>
              <p:nvPr/>
            </p:nvSpPr>
            <p:spPr bwMode="auto">
              <a:xfrm>
                <a:off x="-4452938" y="5737225"/>
                <a:ext cx="77788" cy="79375"/>
              </a:xfrm>
              <a:custGeom>
                <a:avLst/>
                <a:gdLst>
                  <a:gd name="T0" fmla="*/ 11 w 21"/>
                  <a:gd name="T1" fmla="*/ 0 h 21"/>
                  <a:gd name="T2" fmla="*/ 11 w 21"/>
                  <a:gd name="T3" fmla="*/ 0 h 21"/>
                  <a:gd name="T4" fmla="*/ 0 w 21"/>
                  <a:gd name="T5" fmla="*/ 10 h 21"/>
                  <a:gd name="T6" fmla="*/ 11 w 21"/>
                  <a:gd name="T7" fmla="*/ 21 h 21"/>
                  <a:gd name="T8" fmla="*/ 11 w 21"/>
                  <a:gd name="T9" fmla="*/ 21 h 21"/>
                  <a:gd name="T10" fmla="*/ 21 w 21"/>
                  <a:gd name="T11" fmla="*/ 10 h 21"/>
                  <a:gd name="T12" fmla="*/ 11 w 2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1" h="21">
                    <a:moveTo>
                      <a:pt x="11" y="0"/>
                    </a:moveTo>
                    <a:cubicBezTo>
                      <a:pt x="11" y="0"/>
                      <a:pt x="11" y="0"/>
                      <a:pt x="11" y="0"/>
                    </a:cubicBezTo>
                    <a:cubicBezTo>
                      <a:pt x="5" y="0"/>
                      <a:pt x="1" y="4"/>
                      <a:pt x="0" y="10"/>
                    </a:cubicBezTo>
                    <a:cubicBezTo>
                      <a:pt x="0" y="16"/>
                      <a:pt x="5" y="20"/>
                      <a:pt x="11" y="21"/>
                    </a:cubicBezTo>
                    <a:cubicBezTo>
                      <a:pt x="11" y="21"/>
                      <a:pt x="11" y="21"/>
                      <a:pt x="11" y="21"/>
                    </a:cubicBezTo>
                    <a:cubicBezTo>
                      <a:pt x="16" y="21"/>
                      <a:pt x="21" y="16"/>
                      <a:pt x="21" y="10"/>
                    </a:cubicBezTo>
                    <a:cubicBezTo>
                      <a:pt x="21" y="5"/>
                      <a:pt x="17"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9" name="Freeform 181"/>
              <p:cNvSpPr>
                <a:spLocks noEditPoints="1"/>
              </p:cNvSpPr>
              <p:nvPr/>
            </p:nvSpPr>
            <p:spPr bwMode="auto">
              <a:xfrm>
                <a:off x="-4532313" y="5654675"/>
                <a:ext cx="239713" cy="239713"/>
              </a:xfrm>
              <a:custGeom>
                <a:avLst/>
                <a:gdLst>
                  <a:gd name="T0" fmla="*/ 33 w 64"/>
                  <a:gd name="T1" fmla="*/ 0 h 64"/>
                  <a:gd name="T2" fmla="*/ 32 w 64"/>
                  <a:gd name="T3" fmla="*/ 0 h 64"/>
                  <a:gd name="T4" fmla="*/ 32 w 64"/>
                  <a:gd name="T5" fmla="*/ 11 h 64"/>
                  <a:gd name="T6" fmla="*/ 32 w 64"/>
                  <a:gd name="T7" fmla="*/ 11 h 64"/>
                  <a:gd name="T8" fmla="*/ 53 w 64"/>
                  <a:gd name="T9" fmla="*/ 33 h 64"/>
                  <a:gd name="T10" fmla="*/ 53 w 64"/>
                  <a:gd name="T11" fmla="*/ 33 h 64"/>
                  <a:gd name="T12" fmla="*/ 32 w 64"/>
                  <a:gd name="T13" fmla="*/ 53 h 64"/>
                  <a:gd name="T14" fmla="*/ 32 w 64"/>
                  <a:gd name="T15" fmla="*/ 53 h 64"/>
                  <a:gd name="T16" fmla="*/ 32 w 64"/>
                  <a:gd name="T17" fmla="*/ 64 h 64"/>
                  <a:gd name="T18" fmla="*/ 32 w 64"/>
                  <a:gd name="T19" fmla="*/ 64 h 64"/>
                  <a:gd name="T20" fmla="*/ 64 w 64"/>
                  <a:gd name="T21" fmla="*/ 33 h 64"/>
                  <a:gd name="T22" fmla="*/ 33 w 64"/>
                  <a:gd name="T23" fmla="*/ 0 h 64"/>
                  <a:gd name="T24" fmla="*/ 32 w 64"/>
                  <a:gd name="T25" fmla="*/ 0 h 64"/>
                  <a:gd name="T26" fmla="*/ 32 w 64"/>
                  <a:gd name="T27" fmla="*/ 0 h 64"/>
                  <a:gd name="T28" fmla="*/ 0 w 64"/>
                  <a:gd name="T29" fmla="*/ 31 h 64"/>
                  <a:gd name="T30" fmla="*/ 31 w 64"/>
                  <a:gd name="T31" fmla="*/ 64 h 64"/>
                  <a:gd name="T32" fmla="*/ 32 w 64"/>
                  <a:gd name="T33" fmla="*/ 64 h 64"/>
                  <a:gd name="T34" fmla="*/ 32 w 64"/>
                  <a:gd name="T35" fmla="*/ 53 h 64"/>
                  <a:gd name="T36" fmla="*/ 31 w 64"/>
                  <a:gd name="T37" fmla="*/ 53 h 64"/>
                  <a:gd name="T38" fmla="*/ 11 w 64"/>
                  <a:gd name="T39" fmla="*/ 32 h 64"/>
                  <a:gd name="T40" fmla="*/ 32 w 64"/>
                  <a:gd name="T41" fmla="*/ 11 h 64"/>
                  <a:gd name="T42" fmla="*/ 32 w 64"/>
                  <a:gd name="T43" fmla="*/ 11 h 64"/>
                  <a:gd name="T44" fmla="*/ 32 w 64"/>
                  <a:gd name="T4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64">
                    <a:moveTo>
                      <a:pt x="33" y="0"/>
                    </a:moveTo>
                    <a:cubicBezTo>
                      <a:pt x="32" y="0"/>
                      <a:pt x="32" y="0"/>
                      <a:pt x="32" y="0"/>
                    </a:cubicBezTo>
                    <a:cubicBezTo>
                      <a:pt x="32" y="11"/>
                      <a:pt x="32" y="11"/>
                      <a:pt x="32" y="11"/>
                    </a:cubicBezTo>
                    <a:cubicBezTo>
                      <a:pt x="32" y="11"/>
                      <a:pt x="32" y="11"/>
                      <a:pt x="32" y="11"/>
                    </a:cubicBezTo>
                    <a:cubicBezTo>
                      <a:pt x="44" y="11"/>
                      <a:pt x="53" y="21"/>
                      <a:pt x="53" y="33"/>
                    </a:cubicBezTo>
                    <a:cubicBezTo>
                      <a:pt x="53" y="33"/>
                      <a:pt x="53" y="33"/>
                      <a:pt x="53" y="33"/>
                    </a:cubicBezTo>
                    <a:cubicBezTo>
                      <a:pt x="53" y="44"/>
                      <a:pt x="43" y="53"/>
                      <a:pt x="32" y="53"/>
                    </a:cubicBezTo>
                    <a:cubicBezTo>
                      <a:pt x="32" y="53"/>
                      <a:pt x="32" y="53"/>
                      <a:pt x="32" y="53"/>
                    </a:cubicBezTo>
                    <a:cubicBezTo>
                      <a:pt x="32" y="64"/>
                      <a:pt x="32" y="64"/>
                      <a:pt x="32" y="64"/>
                    </a:cubicBezTo>
                    <a:cubicBezTo>
                      <a:pt x="32" y="64"/>
                      <a:pt x="32" y="64"/>
                      <a:pt x="32" y="64"/>
                    </a:cubicBezTo>
                    <a:cubicBezTo>
                      <a:pt x="49" y="64"/>
                      <a:pt x="63" y="50"/>
                      <a:pt x="64" y="33"/>
                    </a:cubicBezTo>
                    <a:cubicBezTo>
                      <a:pt x="64" y="15"/>
                      <a:pt x="50" y="1"/>
                      <a:pt x="33" y="0"/>
                    </a:cubicBezTo>
                    <a:close/>
                    <a:moveTo>
                      <a:pt x="32" y="0"/>
                    </a:moveTo>
                    <a:cubicBezTo>
                      <a:pt x="32" y="0"/>
                      <a:pt x="32" y="0"/>
                      <a:pt x="32" y="0"/>
                    </a:cubicBezTo>
                    <a:cubicBezTo>
                      <a:pt x="15" y="0"/>
                      <a:pt x="1" y="14"/>
                      <a:pt x="0" y="31"/>
                    </a:cubicBezTo>
                    <a:cubicBezTo>
                      <a:pt x="0" y="49"/>
                      <a:pt x="14" y="64"/>
                      <a:pt x="31" y="64"/>
                    </a:cubicBezTo>
                    <a:cubicBezTo>
                      <a:pt x="31" y="64"/>
                      <a:pt x="32" y="64"/>
                      <a:pt x="32" y="64"/>
                    </a:cubicBezTo>
                    <a:cubicBezTo>
                      <a:pt x="32" y="53"/>
                      <a:pt x="32" y="53"/>
                      <a:pt x="32" y="53"/>
                    </a:cubicBezTo>
                    <a:cubicBezTo>
                      <a:pt x="31" y="53"/>
                      <a:pt x="31" y="53"/>
                      <a:pt x="31" y="53"/>
                    </a:cubicBezTo>
                    <a:cubicBezTo>
                      <a:pt x="20" y="53"/>
                      <a:pt x="10" y="43"/>
                      <a:pt x="11" y="32"/>
                    </a:cubicBezTo>
                    <a:cubicBezTo>
                      <a:pt x="11" y="20"/>
                      <a:pt x="20" y="11"/>
                      <a:pt x="32" y="11"/>
                    </a:cubicBezTo>
                    <a:cubicBezTo>
                      <a:pt x="32" y="11"/>
                      <a:pt x="32" y="11"/>
                      <a:pt x="32" y="11"/>
                    </a:cubicBezTo>
                    <a:lnTo>
                      <a:pt x="3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0" name="Freeform 182"/>
              <p:cNvSpPr/>
              <p:nvPr/>
            </p:nvSpPr>
            <p:spPr bwMode="auto">
              <a:xfrm>
                <a:off x="-4625975" y="5827713"/>
                <a:ext cx="214313" cy="201613"/>
              </a:xfrm>
              <a:custGeom>
                <a:avLst/>
                <a:gdLst>
                  <a:gd name="T0" fmla="*/ 27 w 57"/>
                  <a:gd name="T1" fmla="*/ 7 h 54"/>
                  <a:gd name="T2" fmla="*/ 23 w 57"/>
                  <a:gd name="T3" fmla="*/ 0 h 54"/>
                  <a:gd name="T4" fmla="*/ 5 w 57"/>
                  <a:gd name="T5" fmla="*/ 17 h 54"/>
                  <a:gd name="T6" fmla="*/ 15 w 57"/>
                  <a:gd name="T7" fmla="*/ 50 h 54"/>
                  <a:gd name="T8" fmla="*/ 29 w 57"/>
                  <a:gd name="T9" fmla="*/ 54 h 54"/>
                  <a:gd name="T10" fmla="*/ 48 w 57"/>
                  <a:gd name="T11" fmla="*/ 46 h 54"/>
                  <a:gd name="T12" fmla="*/ 57 w 57"/>
                  <a:gd name="T13" fmla="*/ 23 h 54"/>
                  <a:gd name="T14" fmla="*/ 56 w 57"/>
                  <a:gd name="T15" fmla="*/ 23 h 54"/>
                  <a:gd name="T16" fmla="*/ 56 w 57"/>
                  <a:gd name="T17" fmla="*/ 23 h 54"/>
                  <a:gd name="T18" fmla="*/ 50 w 57"/>
                  <a:gd name="T19" fmla="*/ 22 h 54"/>
                  <a:gd name="T20" fmla="*/ 44 w 57"/>
                  <a:gd name="T21" fmla="*/ 32 h 54"/>
                  <a:gd name="T22" fmla="*/ 31 w 57"/>
                  <a:gd name="T23" fmla="*/ 38 h 54"/>
                  <a:gd name="T24" fmla="*/ 24 w 57"/>
                  <a:gd name="T25" fmla="*/ 36 h 54"/>
                  <a:gd name="T26" fmla="*/ 20 w 57"/>
                  <a:gd name="T27" fmla="*/ 16 h 54"/>
                  <a:gd name="T28" fmla="*/ 27 w 57"/>
                  <a:gd name="T2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54">
                    <a:moveTo>
                      <a:pt x="27" y="7"/>
                    </a:moveTo>
                    <a:cubicBezTo>
                      <a:pt x="25" y="5"/>
                      <a:pt x="24" y="2"/>
                      <a:pt x="23" y="0"/>
                    </a:cubicBezTo>
                    <a:cubicBezTo>
                      <a:pt x="15" y="5"/>
                      <a:pt x="9" y="10"/>
                      <a:pt x="5" y="17"/>
                    </a:cubicBezTo>
                    <a:cubicBezTo>
                      <a:pt x="0" y="28"/>
                      <a:pt x="3" y="43"/>
                      <a:pt x="15" y="50"/>
                    </a:cubicBezTo>
                    <a:cubicBezTo>
                      <a:pt x="19" y="53"/>
                      <a:pt x="24" y="54"/>
                      <a:pt x="29" y="54"/>
                    </a:cubicBezTo>
                    <a:cubicBezTo>
                      <a:pt x="36" y="54"/>
                      <a:pt x="43" y="51"/>
                      <a:pt x="48" y="46"/>
                    </a:cubicBezTo>
                    <a:cubicBezTo>
                      <a:pt x="54" y="40"/>
                      <a:pt x="56" y="32"/>
                      <a:pt x="57" y="23"/>
                    </a:cubicBezTo>
                    <a:cubicBezTo>
                      <a:pt x="57" y="23"/>
                      <a:pt x="56" y="23"/>
                      <a:pt x="56" y="23"/>
                    </a:cubicBezTo>
                    <a:cubicBezTo>
                      <a:pt x="56" y="23"/>
                      <a:pt x="56" y="23"/>
                      <a:pt x="56" y="23"/>
                    </a:cubicBezTo>
                    <a:cubicBezTo>
                      <a:pt x="54" y="23"/>
                      <a:pt x="52" y="22"/>
                      <a:pt x="50" y="22"/>
                    </a:cubicBezTo>
                    <a:cubicBezTo>
                      <a:pt x="48" y="26"/>
                      <a:pt x="46" y="30"/>
                      <a:pt x="44" y="32"/>
                    </a:cubicBezTo>
                    <a:cubicBezTo>
                      <a:pt x="40" y="36"/>
                      <a:pt x="36" y="38"/>
                      <a:pt x="31" y="38"/>
                    </a:cubicBezTo>
                    <a:cubicBezTo>
                      <a:pt x="29" y="38"/>
                      <a:pt x="26" y="37"/>
                      <a:pt x="24" y="36"/>
                    </a:cubicBezTo>
                    <a:cubicBezTo>
                      <a:pt x="18" y="32"/>
                      <a:pt x="16" y="24"/>
                      <a:pt x="20" y="16"/>
                    </a:cubicBezTo>
                    <a:cubicBezTo>
                      <a:pt x="21" y="13"/>
                      <a:pt x="23" y="10"/>
                      <a:pt x="2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1" name="Freeform 183"/>
              <p:cNvSpPr/>
              <p:nvPr/>
            </p:nvSpPr>
            <p:spPr bwMode="auto">
              <a:xfrm>
                <a:off x="-4405313" y="5816600"/>
                <a:ext cx="219075" cy="206375"/>
              </a:xfrm>
              <a:custGeom>
                <a:avLst/>
                <a:gdLst>
                  <a:gd name="T0" fmla="*/ 45 w 58"/>
                  <a:gd name="T1" fmla="*/ 49 h 55"/>
                  <a:gd name="T2" fmla="*/ 51 w 58"/>
                  <a:gd name="T3" fmla="*/ 16 h 55"/>
                  <a:gd name="T4" fmla="*/ 33 w 58"/>
                  <a:gd name="T5" fmla="*/ 0 h 55"/>
                  <a:gd name="T6" fmla="*/ 30 w 58"/>
                  <a:gd name="T7" fmla="*/ 7 h 55"/>
                  <a:gd name="T8" fmla="*/ 37 w 58"/>
                  <a:gd name="T9" fmla="*/ 16 h 55"/>
                  <a:gd name="T10" fmla="*/ 34 w 58"/>
                  <a:gd name="T11" fmla="*/ 36 h 55"/>
                  <a:gd name="T12" fmla="*/ 26 w 58"/>
                  <a:gd name="T13" fmla="*/ 39 h 55"/>
                  <a:gd name="T14" fmla="*/ 15 w 58"/>
                  <a:gd name="T15" fmla="*/ 34 h 55"/>
                  <a:gd name="T16" fmla="*/ 7 w 58"/>
                  <a:gd name="T17" fmla="*/ 24 h 55"/>
                  <a:gd name="T18" fmla="*/ 0 w 58"/>
                  <a:gd name="T19" fmla="*/ 26 h 55"/>
                  <a:gd name="T20" fmla="*/ 3 w 58"/>
                  <a:gd name="T21" fmla="*/ 37 h 55"/>
                  <a:gd name="T22" fmla="*/ 5 w 58"/>
                  <a:gd name="T23" fmla="*/ 39 h 55"/>
                  <a:gd name="T24" fmla="*/ 11 w 58"/>
                  <a:gd name="T25" fmla="*/ 48 h 55"/>
                  <a:gd name="T26" fmla="*/ 29 w 58"/>
                  <a:gd name="T27" fmla="*/ 55 h 55"/>
                  <a:gd name="T28" fmla="*/ 45 w 58"/>
                  <a:gd name="T2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55">
                    <a:moveTo>
                      <a:pt x="45" y="49"/>
                    </a:moveTo>
                    <a:cubicBezTo>
                      <a:pt x="56" y="41"/>
                      <a:pt x="58" y="26"/>
                      <a:pt x="51" y="16"/>
                    </a:cubicBezTo>
                    <a:cubicBezTo>
                      <a:pt x="47" y="9"/>
                      <a:pt x="41" y="4"/>
                      <a:pt x="33" y="0"/>
                    </a:cubicBezTo>
                    <a:cubicBezTo>
                      <a:pt x="32" y="3"/>
                      <a:pt x="31" y="5"/>
                      <a:pt x="30" y="7"/>
                    </a:cubicBezTo>
                    <a:cubicBezTo>
                      <a:pt x="33" y="10"/>
                      <a:pt x="35" y="13"/>
                      <a:pt x="37" y="16"/>
                    </a:cubicBezTo>
                    <a:cubicBezTo>
                      <a:pt x="41" y="23"/>
                      <a:pt x="40" y="31"/>
                      <a:pt x="34" y="36"/>
                    </a:cubicBezTo>
                    <a:cubicBezTo>
                      <a:pt x="32" y="38"/>
                      <a:pt x="29" y="39"/>
                      <a:pt x="26" y="39"/>
                    </a:cubicBezTo>
                    <a:cubicBezTo>
                      <a:pt x="22" y="39"/>
                      <a:pt x="18" y="37"/>
                      <a:pt x="15" y="34"/>
                    </a:cubicBezTo>
                    <a:cubicBezTo>
                      <a:pt x="12" y="32"/>
                      <a:pt x="9" y="28"/>
                      <a:pt x="7" y="24"/>
                    </a:cubicBezTo>
                    <a:cubicBezTo>
                      <a:pt x="5" y="25"/>
                      <a:pt x="3" y="25"/>
                      <a:pt x="0" y="26"/>
                    </a:cubicBezTo>
                    <a:cubicBezTo>
                      <a:pt x="1" y="30"/>
                      <a:pt x="2" y="33"/>
                      <a:pt x="3" y="37"/>
                    </a:cubicBezTo>
                    <a:cubicBezTo>
                      <a:pt x="4" y="38"/>
                      <a:pt x="4" y="38"/>
                      <a:pt x="5" y="39"/>
                    </a:cubicBezTo>
                    <a:cubicBezTo>
                      <a:pt x="6" y="43"/>
                      <a:pt x="8" y="45"/>
                      <a:pt x="11" y="48"/>
                    </a:cubicBezTo>
                    <a:cubicBezTo>
                      <a:pt x="16" y="52"/>
                      <a:pt x="22" y="55"/>
                      <a:pt x="29" y="55"/>
                    </a:cubicBezTo>
                    <a:cubicBezTo>
                      <a:pt x="34" y="55"/>
                      <a:pt x="40" y="53"/>
                      <a:pt x="45"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2" name="Freeform 184"/>
              <p:cNvSpPr/>
              <p:nvPr/>
            </p:nvSpPr>
            <p:spPr bwMode="auto">
              <a:xfrm>
                <a:off x="-4702175" y="5627688"/>
                <a:ext cx="200025" cy="200025"/>
              </a:xfrm>
              <a:custGeom>
                <a:avLst/>
                <a:gdLst>
                  <a:gd name="T0" fmla="*/ 18 w 53"/>
                  <a:gd name="T1" fmla="*/ 50 h 53"/>
                  <a:gd name="T2" fmla="*/ 31 w 53"/>
                  <a:gd name="T3" fmla="*/ 53 h 53"/>
                  <a:gd name="T4" fmla="*/ 43 w 53"/>
                  <a:gd name="T5" fmla="*/ 51 h 53"/>
                  <a:gd name="T6" fmla="*/ 41 w 53"/>
                  <a:gd name="T7" fmla="*/ 44 h 53"/>
                  <a:gd name="T8" fmla="*/ 29 w 53"/>
                  <a:gd name="T9" fmla="*/ 41 h 53"/>
                  <a:gd name="T10" fmla="*/ 20 w 53"/>
                  <a:gd name="T11" fmla="*/ 24 h 53"/>
                  <a:gd name="T12" fmla="*/ 35 w 53"/>
                  <a:gd name="T13" fmla="*/ 13 h 53"/>
                  <a:gd name="T14" fmla="*/ 37 w 53"/>
                  <a:gd name="T15" fmla="*/ 14 h 53"/>
                  <a:gd name="T16" fmla="*/ 48 w 53"/>
                  <a:gd name="T17" fmla="*/ 17 h 53"/>
                  <a:gd name="T18" fmla="*/ 53 w 53"/>
                  <a:gd name="T19" fmla="*/ 12 h 53"/>
                  <a:gd name="T20" fmla="*/ 31 w 53"/>
                  <a:gd name="T21" fmla="*/ 0 h 53"/>
                  <a:gd name="T22" fmla="*/ 28 w 53"/>
                  <a:gd name="T23" fmla="*/ 0 h 53"/>
                  <a:gd name="T24" fmla="*/ 3 w 53"/>
                  <a:gd name="T25" fmla="*/ 19 h 53"/>
                  <a:gd name="T26" fmla="*/ 18 w 53"/>
                  <a:gd name="T2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53">
                    <a:moveTo>
                      <a:pt x="18" y="50"/>
                    </a:moveTo>
                    <a:cubicBezTo>
                      <a:pt x="22" y="52"/>
                      <a:pt x="26" y="53"/>
                      <a:pt x="31" y="53"/>
                    </a:cubicBezTo>
                    <a:cubicBezTo>
                      <a:pt x="35" y="53"/>
                      <a:pt x="39" y="52"/>
                      <a:pt x="43" y="51"/>
                    </a:cubicBezTo>
                    <a:cubicBezTo>
                      <a:pt x="42" y="49"/>
                      <a:pt x="41" y="47"/>
                      <a:pt x="41" y="44"/>
                    </a:cubicBezTo>
                    <a:cubicBezTo>
                      <a:pt x="36" y="44"/>
                      <a:pt x="32" y="43"/>
                      <a:pt x="29" y="41"/>
                    </a:cubicBezTo>
                    <a:cubicBezTo>
                      <a:pt x="22" y="38"/>
                      <a:pt x="18" y="31"/>
                      <a:pt x="20" y="24"/>
                    </a:cubicBezTo>
                    <a:cubicBezTo>
                      <a:pt x="22" y="17"/>
                      <a:pt x="28" y="13"/>
                      <a:pt x="35" y="13"/>
                    </a:cubicBezTo>
                    <a:cubicBezTo>
                      <a:pt x="35" y="13"/>
                      <a:pt x="36" y="13"/>
                      <a:pt x="37" y="14"/>
                    </a:cubicBezTo>
                    <a:cubicBezTo>
                      <a:pt x="40" y="14"/>
                      <a:pt x="44" y="15"/>
                      <a:pt x="48" y="17"/>
                    </a:cubicBezTo>
                    <a:cubicBezTo>
                      <a:pt x="49" y="15"/>
                      <a:pt x="51" y="13"/>
                      <a:pt x="53" y="12"/>
                    </a:cubicBezTo>
                    <a:cubicBezTo>
                      <a:pt x="46" y="6"/>
                      <a:pt x="39" y="1"/>
                      <a:pt x="31" y="0"/>
                    </a:cubicBezTo>
                    <a:cubicBezTo>
                      <a:pt x="30" y="0"/>
                      <a:pt x="29" y="0"/>
                      <a:pt x="28" y="0"/>
                    </a:cubicBezTo>
                    <a:cubicBezTo>
                      <a:pt x="17" y="0"/>
                      <a:pt x="6" y="8"/>
                      <a:pt x="3" y="19"/>
                    </a:cubicBezTo>
                    <a:cubicBezTo>
                      <a:pt x="0" y="32"/>
                      <a:pt x="7" y="45"/>
                      <a:pt x="18"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3" name="Freeform 185"/>
              <p:cNvSpPr/>
              <p:nvPr/>
            </p:nvSpPr>
            <p:spPr bwMode="auto">
              <a:xfrm>
                <a:off x="-5780088" y="5470525"/>
                <a:ext cx="142875" cy="247650"/>
              </a:xfrm>
              <a:custGeom>
                <a:avLst/>
                <a:gdLst>
                  <a:gd name="T0" fmla="*/ 38 w 38"/>
                  <a:gd name="T1" fmla="*/ 33 h 66"/>
                  <a:gd name="T2" fmla="*/ 19 w 38"/>
                  <a:gd name="T3" fmla="*/ 0 h 66"/>
                  <a:gd name="T4" fmla="*/ 0 w 38"/>
                  <a:gd name="T5" fmla="*/ 33 h 66"/>
                  <a:gd name="T6" fmla="*/ 19 w 38"/>
                  <a:gd name="T7" fmla="*/ 66 h 66"/>
                  <a:gd name="T8" fmla="*/ 38 w 38"/>
                  <a:gd name="T9" fmla="*/ 33 h 66"/>
                </a:gdLst>
                <a:ahLst/>
                <a:cxnLst>
                  <a:cxn ang="0">
                    <a:pos x="T0" y="T1"/>
                  </a:cxn>
                  <a:cxn ang="0">
                    <a:pos x="T2" y="T3"/>
                  </a:cxn>
                  <a:cxn ang="0">
                    <a:pos x="T4" y="T5"/>
                  </a:cxn>
                  <a:cxn ang="0">
                    <a:pos x="T6" y="T7"/>
                  </a:cxn>
                  <a:cxn ang="0">
                    <a:pos x="T8" y="T9"/>
                  </a:cxn>
                </a:cxnLst>
                <a:rect l="0" t="0" r="r" b="b"/>
                <a:pathLst>
                  <a:path w="38" h="66">
                    <a:moveTo>
                      <a:pt x="38" y="33"/>
                    </a:moveTo>
                    <a:cubicBezTo>
                      <a:pt x="38" y="21"/>
                      <a:pt x="31" y="5"/>
                      <a:pt x="19" y="0"/>
                    </a:cubicBezTo>
                    <a:cubicBezTo>
                      <a:pt x="8" y="5"/>
                      <a:pt x="0" y="21"/>
                      <a:pt x="0" y="33"/>
                    </a:cubicBezTo>
                    <a:cubicBezTo>
                      <a:pt x="0" y="45"/>
                      <a:pt x="8" y="62"/>
                      <a:pt x="19" y="66"/>
                    </a:cubicBezTo>
                    <a:cubicBezTo>
                      <a:pt x="31" y="62"/>
                      <a:pt x="38" y="45"/>
                      <a:pt x="38"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4" name="Freeform 186"/>
              <p:cNvSpPr/>
              <p:nvPr/>
            </p:nvSpPr>
            <p:spPr bwMode="auto">
              <a:xfrm>
                <a:off x="-5678488" y="5627688"/>
                <a:ext cx="230188" cy="184150"/>
              </a:xfrm>
              <a:custGeom>
                <a:avLst/>
                <a:gdLst>
                  <a:gd name="T0" fmla="*/ 1 w 61"/>
                  <a:gd name="T1" fmla="*/ 41 h 49"/>
                  <a:gd name="T2" fmla="*/ 40 w 61"/>
                  <a:gd name="T3" fmla="*/ 41 h 49"/>
                  <a:gd name="T4" fmla="*/ 59 w 61"/>
                  <a:gd name="T5" fmla="*/ 8 h 49"/>
                  <a:gd name="T6" fmla="*/ 21 w 61"/>
                  <a:gd name="T7" fmla="*/ 8 h 49"/>
                  <a:gd name="T8" fmla="*/ 1 w 61"/>
                  <a:gd name="T9" fmla="*/ 41 h 49"/>
                </a:gdLst>
                <a:ahLst/>
                <a:cxnLst>
                  <a:cxn ang="0">
                    <a:pos x="T0" y="T1"/>
                  </a:cxn>
                  <a:cxn ang="0">
                    <a:pos x="T2" y="T3"/>
                  </a:cxn>
                  <a:cxn ang="0">
                    <a:pos x="T4" y="T5"/>
                  </a:cxn>
                  <a:cxn ang="0">
                    <a:pos x="T6" y="T7"/>
                  </a:cxn>
                  <a:cxn ang="0">
                    <a:pos x="T8" y="T9"/>
                  </a:cxn>
                </a:cxnLst>
                <a:rect l="0" t="0" r="r" b="b"/>
                <a:pathLst>
                  <a:path w="61" h="49">
                    <a:moveTo>
                      <a:pt x="1" y="41"/>
                    </a:moveTo>
                    <a:cubicBezTo>
                      <a:pt x="11" y="49"/>
                      <a:pt x="30" y="47"/>
                      <a:pt x="40" y="41"/>
                    </a:cubicBezTo>
                    <a:cubicBezTo>
                      <a:pt x="50" y="35"/>
                      <a:pt x="61" y="21"/>
                      <a:pt x="59" y="8"/>
                    </a:cubicBezTo>
                    <a:cubicBezTo>
                      <a:pt x="50" y="0"/>
                      <a:pt x="31" y="2"/>
                      <a:pt x="21" y="8"/>
                    </a:cubicBezTo>
                    <a:cubicBezTo>
                      <a:pt x="11" y="14"/>
                      <a:pt x="0" y="28"/>
                      <a:pt x="1"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5" name="Freeform 187"/>
              <p:cNvSpPr/>
              <p:nvPr/>
            </p:nvSpPr>
            <p:spPr bwMode="auto">
              <a:xfrm>
                <a:off x="-5678488" y="5811838"/>
                <a:ext cx="230188" cy="180975"/>
              </a:xfrm>
              <a:custGeom>
                <a:avLst/>
                <a:gdLst>
                  <a:gd name="T0" fmla="*/ 40 w 61"/>
                  <a:gd name="T1" fmla="*/ 40 h 48"/>
                  <a:gd name="T2" fmla="*/ 59 w 61"/>
                  <a:gd name="T3" fmla="*/ 8 h 48"/>
                  <a:gd name="T4" fmla="*/ 21 w 61"/>
                  <a:gd name="T5" fmla="*/ 7 h 48"/>
                  <a:gd name="T6" fmla="*/ 1 w 61"/>
                  <a:gd name="T7" fmla="*/ 40 h 48"/>
                  <a:gd name="T8" fmla="*/ 40 w 61"/>
                  <a:gd name="T9" fmla="*/ 40 h 48"/>
                </a:gdLst>
                <a:ahLst/>
                <a:cxnLst>
                  <a:cxn ang="0">
                    <a:pos x="T0" y="T1"/>
                  </a:cxn>
                  <a:cxn ang="0">
                    <a:pos x="T2" y="T3"/>
                  </a:cxn>
                  <a:cxn ang="0">
                    <a:pos x="T4" y="T5"/>
                  </a:cxn>
                  <a:cxn ang="0">
                    <a:pos x="T6" y="T7"/>
                  </a:cxn>
                  <a:cxn ang="0">
                    <a:pos x="T8" y="T9"/>
                  </a:cxn>
                </a:cxnLst>
                <a:rect l="0" t="0" r="r" b="b"/>
                <a:pathLst>
                  <a:path w="61" h="48">
                    <a:moveTo>
                      <a:pt x="40" y="40"/>
                    </a:moveTo>
                    <a:cubicBezTo>
                      <a:pt x="50" y="35"/>
                      <a:pt x="61" y="20"/>
                      <a:pt x="59" y="8"/>
                    </a:cubicBezTo>
                    <a:cubicBezTo>
                      <a:pt x="50" y="0"/>
                      <a:pt x="31" y="1"/>
                      <a:pt x="21" y="7"/>
                    </a:cubicBezTo>
                    <a:cubicBezTo>
                      <a:pt x="11" y="13"/>
                      <a:pt x="0" y="28"/>
                      <a:pt x="1" y="40"/>
                    </a:cubicBezTo>
                    <a:cubicBezTo>
                      <a:pt x="11" y="48"/>
                      <a:pt x="29" y="46"/>
                      <a:pt x="4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6" name="Freeform 188"/>
              <p:cNvSpPr/>
              <p:nvPr/>
            </p:nvSpPr>
            <p:spPr bwMode="auto">
              <a:xfrm>
                <a:off x="-5964238" y="5627688"/>
                <a:ext cx="230188" cy="184150"/>
              </a:xfrm>
              <a:custGeom>
                <a:avLst/>
                <a:gdLst>
                  <a:gd name="T0" fmla="*/ 21 w 61"/>
                  <a:gd name="T1" fmla="*/ 41 h 49"/>
                  <a:gd name="T2" fmla="*/ 59 w 61"/>
                  <a:gd name="T3" fmla="*/ 41 h 49"/>
                  <a:gd name="T4" fmla="*/ 39 w 61"/>
                  <a:gd name="T5" fmla="*/ 8 h 49"/>
                  <a:gd name="T6" fmla="*/ 1 w 61"/>
                  <a:gd name="T7" fmla="*/ 8 h 49"/>
                  <a:gd name="T8" fmla="*/ 21 w 61"/>
                  <a:gd name="T9" fmla="*/ 41 h 49"/>
                </a:gdLst>
                <a:ahLst/>
                <a:cxnLst>
                  <a:cxn ang="0">
                    <a:pos x="T0" y="T1"/>
                  </a:cxn>
                  <a:cxn ang="0">
                    <a:pos x="T2" y="T3"/>
                  </a:cxn>
                  <a:cxn ang="0">
                    <a:pos x="T4" y="T5"/>
                  </a:cxn>
                  <a:cxn ang="0">
                    <a:pos x="T6" y="T7"/>
                  </a:cxn>
                  <a:cxn ang="0">
                    <a:pos x="T8" y="T9"/>
                  </a:cxn>
                </a:cxnLst>
                <a:rect l="0" t="0" r="r" b="b"/>
                <a:pathLst>
                  <a:path w="61" h="49">
                    <a:moveTo>
                      <a:pt x="21" y="41"/>
                    </a:moveTo>
                    <a:cubicBezTo>
                      <a:pt x="31" y="47"/>
                      <a:pt x="49" y="49"/>
                      <a:pt x="59" y="41"/>
                    </a:cubicBezTo>
                    <a:cubicBezTo>
                      <a:pt x="61" y="28"/>
                      <a:pt x="50" y="14"/>
                      <a:pt x="39" y="8"/>
                    </a:cubicBezTo>
                    <a:cubicBezTo>
                      <a:pt x="29" y="2"/>
                      <a:pt x="11" y="0"/>
                      <a:pt x="1" y="8"/>
                    </a:cubicBezTo>
                    <a:cubicBezTo>
                      <a:pt x="0" y="21"/>
                      <a:pt x="11" y="35"/>
                      <a:pt x="21"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7" name="Freeform 189"/>
              <p:cNvSpPr/>
              <p:nvPr/>
            </p:nvSpPr>
            <p:spPr bwMode="auto">
              <a:xfrm>
                <a:off x="-5964238" y="5811838"/>
                <a:ext cx="230188" cy="180975"/>
              </a:xfrm>
              <a:custGeom>
                <a:avLst/>
                <a:gdLst>
                  <a:gd name="T0" fmla="*/ 21 w 61"/>
                  <a:gd name="T1" fmla="*/ 40 h 48"/>
                  <a:gd name="T2" fmla="*/ 59 w 61"/>
                  <a:gd name="T3" fmla="*/ 40 h 48"/>
                  <a:gd name="T4" fmla="*/ 39 w 61"/>
                  <a:gd name="T5" fmla="*/ 7 h 48"/>
                  <a:gd name="T6" fmla="*/ 1 w 61"/>
                  <a:gd name="T7" fmla="*/ 8 h 48"/>
                  <a:gd name="T8" fmla="*/ 21 w 61"/>
                  <a:gd name="T9" fmla="*/ 40 h 48"/>
                </a:gdLst>
                <a:ahLst/>
                <a:cxnLst>
                  <a:cxn ang="0">
                    <a:pos x="T0" y="T1"/>
                  </a:cxn>
                  <a:cxn ang="0">
                    <a:pos x="T2" y="T3"/>
                  </a:cxn>
                  <a:cxn ang="0">
                    <a:pos x="T4" y="T5"/>
                  </a:cxn>
                  <a:cxn ang="0">
                    <a:pos x="T6" y="T7"/>
                  </a:cxn>
                  <a:cxn ang="0">
                    <a:pos x="T8" y="T9"/>
                  </a:cxn>
                </a:cxnLst>
                <a:rect l="0" t="0" r="r" b="b"/>
                <a:pathLst>
                  <a:path w="61" h="48">
                    <a:moveTo>
                      <a:pt x="21" y="40"/>
                    </a:moveTo>
                    <a:cubicBezTo>
                      <a:pt x="31" y="46"/>
                      <a:pt x="49" y="48"/>
                      <a:pt x="59" y="40"/>
                    </a:cubicBezTo>
                    <a:cubicBezTo>
                      <a:pt x="61" y="28"/>
                      <a:pt x="50" y="13"/>
                      <a:pt x="39" y="7"/>
                    </a:cubicBezTo>
                    <a:cubicBezTo>
                      <a:pt x="29" y="1"/>
                      <a:pt x="11" y="0"/>
                      <a:pt x="1" y="8"/>
                    </a:cubicBezTo>
                    <a:cubicBezTo>
                      <a:pt x="0" y="20"/>
                      <a:pt x="11" y="35"/>
                      <a:pt x="2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8" name="Freeform 190"/>
              <p:cNvSpPr/>
              <p:nvPr/>
            </p:nvSpPr>
            <p:spPr bwMode="auto">
              <a:xfrm>
                <a:off x="-5719763" y="5748338"/>
                <a:ext cx="26988" cy="288925"/>
              </a:xfrm>
              <a:custGeom>
                <a:avLst/>
                <a:gdLst>
                  <a:gd name="T0" fmla="*/ 0 w 7"/>
                  <a:gd name="T1" fmla="*/ 2 h 77"/>
                  <a:gd name="T2" fmla="*/ 0 w 7"/>
                  <a:gd name="T3" fmla="*/ 74 h 77"/>
                  <a:gd name="T4" fmla="*/ 3 w 7"/>
                  <a:gd name="T5" fmla="*/ 77 h 77"/>
                  <a:gd name="T6" fmla="*/ 7 w 7"/>
                  <a:gd name="T7" fmla="*/ 74 h 77"/>
                  <a:gd name="T8" fmla="*/ 7 w 7"/>
                  <a:gd name="T9" fmla="*/ 2 h 77"/>
                  <a:gd name="T10" fmla="*/ 3 w 7"/>
                  <a:gd name="T11" fmla="*/ 0 h 77"/>
                  <a:gd name="T12" fmla="*/ 0 w 7"/>
                  <a:gd name="T13" fmla="*/ 2 h 77"/>
                </a:gdLst>
                <a:ahLst/>
                <a:cxnLst>
                  <a:cxn ang="0">
                    <a:pos x="T0" y="T1"/>
                  </a:cxn>
                  <a:cxn ang="0">
                    <a:pos x="T2" y="T3"/>
                  </a:cxn>
                  <a:cxn ang="0">
                    <a:pos x="T4" y="T5"/>
                  </a:cxn>
                  <a:cxn ang="0">
                    <a:pos x="T6" y="T7"/>
                  </a:cxn>
                  <a:cxn ang="0">
                    <a:pos x="T8" y="T9"/>
                  </a:cxn>
                  <a:cxn ang="0">
                    <a:pos x="T10" y="T11"/>
                  </a:cxn>
                  <a:cxn ang="0">
                    <a:pos x="T12" y="T13"/>
                  </a:cxn>
                </a:cxnLst>
                <a:rect l="0" t="0" r="r" b="b"/>
                <a:pathLst>
                  <a:path w="7" h="77">
                    <a:moveTo>
                      <a:pt x="0" y="2"/>
                    </a:moveTo>
                    <a:cubicBezTo>
                      <a:pt x="0" y="74"/>
                      <a:pt x="0" y="74"/>
                      <a:pt x="0" y="74"/>
                    </a:cubicBezTo>
                    <a:cubicBezTo>
                      <a:pt x="0" y="76"/>
                      <a:pt x="1" y="77"/>
                      <a:pt x="3" y="77"/>
                    </a:cubicBezTo>
                    <a:cubicBezTo>
                      <a:pt x="5" y="77"/>
                      <a:pt x="7" y="76"/>
                      <a:pt x="7" y="74"/>
                    </a:cubicBezTo>
                    <a:cubicBezTo>
                      <a:pt x="7" y="2"/>
                      <a:pt x="7" y="2"/>
                      <a:pt x="7" y="2"/>
                    </a:cubicBezTo>
                    <a:cubicBezTo>
                      <a:pt x="7" y="1"/>
                      <a:pt x="5" y="0"/>
                      <a:pt x="3"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9" name="Freeform 191"/>
              <p:cNvSpPr/>
              <p:nvPr/>
            </p:nvSpPr>
            <p:spPr bwMode="auto">
              <a:xfrm>
                <a:off x="-6415088" y="3071812"/>
                <a:ext cx="49213" cy="247650"/>
              </a:xfrm>
              <a:custGeom>
                <a:avLst/>
                <a:gdLst>
                  <a:gd name="T0" fmla="*/ 13 w 13"/>
                  <a:gd name="T1" fmla="*/ 1 h 66"/>
                  <a:gd name="T2" fmla="*/ 7 w 13"/>
                  <a:gd name="T3" fmla="*/ 0 h 66"/>
                  <a:gd name="T4" fmla="*/ 7 w 13"/>
                  <a:gd name="T5" fmla="*/ 0 h 66"/>
                  <a:gd name="T6" fmla="*/ 0 w 13"/>
                  <a:gd name="T7" fmla="*/ 2 h 66"/>
                  <a:gd name="T8" fmla="*/ 0 w 13"/>
                  <a:gd name="T9" fmla="*/ 66 h 66"/>
                  <a:gd name="T10" fmla="*/ 13 w 13"/>
                  <a:gd name="T11" fmla="*/ 66 h 66"/>
                  <a:gd name="T12" fmla="*/ 13 w 13"/>
                  <a:gd name="T13" fmla="*/ 1 h 66"/>
                </a:gdLst>
                <a:ahLst/>
                <a:cxnLst>
                  <a:cxn ang="0">
                    <a:pos x="T0" y="T1"/>
                  </a:cxn>
                  <a:cxn ang="0">
                    <a:pos x="T2" y="T3"/>
                  </a:cxn>
                  <a:cxn ang="0">
                    <a:pos x="T4" y="T5"/>
                  </a:cxn>
                  <a:cxn ang="0">
                    <a:pos x="T6" y="T7"/>
                  </a:cxn>
                  <a:cxn ang="0">
                    <a:pos x="T8" y="T9"/>
                  </a:cxn>
                  <a:cxn ang="0">
                    <a:pos x="T10" y="T11"/>
                  </a:cxn>
                  <a:cxn ang="0">
                    <a:pos x="T12" y="T13"/>
                  </a:cxn>
                </a:cxnLst>
                <a:rect l="0" t="0" r="r" b="b"/>
                <a:pathLst>
                  <a:path w="13" h="66">
                    <a:moveTo>
                      <a:pt x="13" y="1"/>
                    </a:moveTo>
                    <a:cubicBezTo>
                      <a:pt x="11" y="1"/>
                      <a:pt x="9" y="0"/>
                      <a:pt x="7" y="0"/>
                    </a:cubicBezTo>
                    <a:cubicBezTo>
                      <a:pt x="7" y="0"/>
                      <a:pt x="7" y="0"/>
                      <a:pt x="7" y="0"/>
                    </a:cubicBezTo>
                    <a:cubicBezTo>
                      <a:pt x="4" y="0"/>
                      <a:pt x="2" y="1"/>
                      <a:pt x="0" y="2"/>
                    </a:cubicBezTo>
                    <a:cubicBezTo>
                      <a:pt x="0" y="66"/>
                      <a:pt x="0" y="66"/>
                      <a:pt x="0" y="66"/>
                    </a:cubicBezTo>
                    <a:cubicBezTo>
                      <a:pt x="13" y="66"/>
                      <a:pt x="13" y="66"/>
                      <a:pt x="13" y="66"/>
                    </a:cubicBezTo>
                    <a:lnTo>
                      <a:pt x="13"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0" name="Freeform 192"/>
              <p:cNvSpPr/>
              <p:nvPr/>
            </p:nvSpPr>
            <p:spPr bwMode="auto">
              <a:xfrm>
                <a:off x="-6415088" y="2725737"/>
                <a:ext cx="49213" cy="33338"/>
              </a:xfrm>
              <a:custGeom>
                <a:avLst/>
                <a:gdLst>
                  <a:gd name="T0" fmla="*/ 8 w 13"/>
                  <a:gd name="T1" fmla="*/ 9 h 9"/>
                  <a:gd name="T2" fmla="*/ 9 w 13"/>
                  <a:gd name="T3" fmla="*/ 9 h 9"/>
                  <a:gd name="T4" fmla="*/ 13 w 13"/>
                  <a:gd name="T5" fmla="*/ 9 h 9"/>
                  <a:gd name="T6" fmla="*/ 13 w 13"/>
                  <a:gd name="T7" fmla="*/ 0 h 9"/>
                  <a:gd name="T8" fmla="*/ 0 w 13"/>
                  <a:gd name="T9" fmla="*/ 0 h 9"/>
                  <a:gd name="T10" fmla="*/ 0 w 13"/>
                  <a:gd name="T11" fmla="*/ 9 h 9"/>
                  <a:gd name="T12" fmla="*/ 8 w 13"/>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3" h="9">
                    <a:moveTo>
                      <a:pt x="8" y="9"/>
                    </a:moveTo>
                    <a:cubicBezTo>
                      <a:pt x="8" y="9"/>
                      <a:pt x="9" y="9"/>
                      <a:pt x="9" y="9"/>
                    </a:cubicBezTo>
                    <a:cubicBezTo>
                      <a:pt x="10" y="9"/>
                      <a:pt x="12" y="9"/>
                      <a:pt x="13" y="9"/>
                    </a:cubicBezTo>
                    <a:cubicBezTo>
                      <a:pt x="13" y="0"/>
                      <a:pt x="13" y="0"/>
                      <a:pt x="13" y="0"/>
                    </a:cubicBezTo>
                    <a:cubicBezTo>
                      <a:pt x="0" y="0"/>
                      <a:pt x="0" y="0"/>
                      <a:pt x="0" y="0"/>
                    </a:cubicBezTo>
                    <a:cubicBezTo>
                      <a:pt x="0" y="9"/>
                      <a:pt x="0" y="9"/>
                      <a:pt x="0" y="9"/>
                    </a:cubicBezTo>
                    <a:cubicBezTo>
                      <a:pt x="2" y="9"/>
                      <a:pt x="5" y="9"/>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1" name="Freeform 193"/>
              <p:cNvSpPr/>
              <p:nvPr/>
            </p:nvSpPr>
            <p:spPr bwMode="auto">
              <a:xfrm>
                <a:off x="-6616700" y="2774950"/>
                <a:ext cx="465138" cy="344488"/>
              </a:xfrm>
              <a:custGeom>
                <a:avLst/>
                <a:gdLst>
                  <a:gd name="T0" fmla="*/ 67 w 124"/>
                  <a:gd name="T1" fmla="*/ 0 h 92"/>
                  <a:gd name="T2" fmla="*/ 63 w 124"/>
                  <a:gd name="T3" fmla="*/ 0 h 92"/>
                  <a:gd name="T4" fmla="*/ 62 w 124"/>
                  <a:gd name="T5" fmla="*/ 0 h 92"/>
                  <a:gd name="T6" fmla="*/ 54 w 124"/>
                  <a:gd name="T7" fmla="*/ 1 h 92"/>
                  <a:gd name="T8" fmla="*/ 0 w 124"/>
                  <a:gd name="T9" fmla="*/ 60 h 92"/>
                  <a:gd name="T10" fmla="*/ 4 w 124"/>
                  <a:gd name="T11" fmla="*/ 84 h 92"/>
                  <a:gd name="T12" fmla="*/ 6 w 124"/>
                  <a:gd name="T13" fmla="*/ 87 h 92"/>
                  <a:gd name="T14" fmla="*/ 9 w 124"/>
                  <a:gd name="T15" fmla="*/ 83 h 92"/>
                  <a:gd name="T16" fmla="*/ 25 w 124"/>
                  <a:gd name="T17" fmla="*/ 74 h 92"/>
                  <a:gd name="T18" fmla="*/ 25 w 124"/>
                  <a:gd name="T19" fmla="*/ 74 h 92"/>
                  <a:gd name="T20" fmla="*/ 41 w 124"/>
                  <a:gd name="T21" fmla="*/ 84 h 92"/>
                  <a:gd name="T22" fmla="*/ 43 w 124"/>
                  <a:gd name="T23" fmla="*/ 87 h 92"/>
                  <a:gd name="T24" fmla="*/ 45 w 124"/>
                  <a:gd name="T25" fmla="*/ 84 h 92"/>
                  <a:gd name="T26" fmla="*/ 54 w 124"/>
                  <a:gd name="T27" fmla="*/ 76 h 92"/>
                  <a:gd name="T28" fmla="*/ 61 w 124"/>
                  <a:gd name="T29" fmla="*/ 75 h 92"/>
                  <a:gd name="T30" fmla="*/ 61 w 124"/>
                  <a:gd name="T31" fmla="*/ 75 h 92"/>
                  <a:gd name="T32" fmla="*/ 67 w 124"/>
                  <a:gd name="T33" fmla="*/ 76 h 92"/>
                  <a:gd name="T34" fmla="*/ 77 w 124"/>
                  <a:gd name="T35" fmla="*/ 85 h 92"/>
                  <a:gd name="T36" fmla="*/ 79 w 124"/>
                  <a:gd name="T37" fmla="*/ 88 h 92"/>
                  <a:gd name="T38" fmla="*/ 81 w 124"/>
                  <a:gd name="T39" fmla="*/ 85 h 92"/>
                  <a:gd name="T40" fmla="*/ 96 w 124"/>
                  <a:gd name="T41" fmla="*/ 75 h 92"/>
                  <a:gd name="T42" fmla="*/ 97 w 124"/>
                  <a:gd name="T43" fmla="*/ 75 h 92"/>
                  <a:gd name="T44" fmla="*/ 112 w 124"/>
                  <a:gd name="T45" fmla="*/ 86 h 92"/>
                  <a:gd name="T46" fmla="*/ 114 w 124"/>
                  <a:gd name="T47" fmla="*/ 90 h 92"/>
                  <a:gd name="T48" fmla="*/ 115 w 124"/>
                  <a:gd name="T49" fmla="*/ 92 h 92"/>
                  <a:gd name="T50" fmla="*/ 116 w 124"/>
                  <a:gd name="T51" fmla="*/ 90 h 92"/>
                  <a:gd name="T52" fmla="*/ 118 w 124"/>
                  <a:gd name="T53" fmla="*/ 87 h 92"/>
                  <a:gd name="T54" fmla="*/ 123 w 124"/>
                  <a:gd name="T55" fmla="*/ 63 h 92"/>
                  <a:gd name="T56" fmla="*/ 67 w 124"/>
                  <a:gd name="T5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4" h="92">
                    <a:moveTo>
                      <a:pt x="67" y="0"/>
                    </a:moveTo>
                    <a:cubicBezTo>
                      <a:pt x="66" y="0"/>
                      <a:pt x="64" y="0"/>
                      <a:pt x="63" y="0"/>
                    </a:cubicBezTo>
                    <a:cubicBezTo>
                      <a:pt x="62" y="0"/>
                      <a:pt x="62" y="0"/>
                      <a:pt x="62" y="0"/>
                    </a:cubicBezTo>
                    <a:cubicBezTo>
                      <a:pt x="59" y="0"/>
                      <a:pt x="56" y="0"/>
                      <a:pt x="54" y="1"/>
                    </a:cubicBezTo>
                    <a:cubicBezTo>
                      <a:pt x="24" y="4"/>
                      <a:pt x="1" y="29"/>
                      <a:pt x="0" y="60"/>
                    </a:cubicBezTo>
                    <a:cubicBezTo>
                      <a:pt x="0" y="69"/>
                      <a:pt x="1" y="76"/>
                      <a:pt x="4" y="84"/>
                    </a:cubicBezTo>
                    <a:cubicBezTo>
                      <a:pt x="4" y="86"/>
                      <a:pt x="5" y="87"/>
                      <a:pt x="6" y="87"/>
                    </a:cubicBezTo>
                    <a:cubicBezTo>
                      <a:pt x="7" y="87"/>
                      <a:pt x="8" y="85"/>
                      <a:pt x="9" y="83"/>
                    </a:cubicBezTo>
                    <a:cubicBezTo>
                      <a:pt x="12" y="78"/>
                      <a:pt x="18" y="74"/>
                      <a:pt x="25" y="74"/>
                    </a:cubicBezTo>
                    <a:cubicBezTo>
                      <a:pt x="25" y="74"/>
                      <a:pt x="25" y="74"/>
                      <a:pt x="25" y="74"/>
                    </a:cubicBezTo>
                    <a:cubicBezTo>
                      <a:pt x="32" y="74"/>
                      <a:pt x="38" y="78"/>
                      <a:pt x="41" y="84"/>
                    </a:cubicBezTo>
                    <a:cubicBezTo>
                      <a:pt x="42" y="86"/>
                      <a:pt x="42" y="87"/>
                      <a:pt x="43" y="87"/>
                    </a:cubicBezTo>
                    <a:cubicBezTo>
                      <a:pt x="43" y="87"/>
                      <a:pt x="44" y="86"/>
                      <a:pt x="45" y="84"/>
                    </a:cubicBezTo>
                    <a:cubicBezTo>
                      <a:pt x="47" y="80"/>
                      <a:pt x="50" y="77"/>
                      <a:pt x="54" y="76"/>
                    </a:cubicBezTo>
                    <a:cubicBezTo>
                      <a:pt x="56" y="75"/>
                      <a:pt x="58" y="75"/>
                      <a:pt x="61" y="75"/>
                    </a:cubicBezTo>
                    <a:cubicBezTo>
                      <a:pt x="61" y="75"/>
                      <a:pt x="61" y="75"/>
                      <a:pt x="61" y="75"/>
                    </a:cubicBezTo>
                    <a:cubicBezTo>
                      <a:pt x="63" y="75"/>
                      <a:pt x="65" y="75"/>
                      <a:pt x="67" y="76"/>
                    </a:cubicBezTo>
                    <a:cubicBezTo>
                      <a:pt x="71" y="77"/>
                      <a:pt x="75" y="81"/>
                      <a:pt x="77" y="85"/>
                    </a:cubicBezTo>
                    <a:cubicBezTo>
                      <a:pt x="78" y="87"/>
                      <a:pt x="78" y="88"/>
                      <a:pt x="79" y="88"/>
                    </a:cubicBezTo>
                    <a:cubicBezTo>
                      <a:pt x="79" y="88"/>
                      <a:pt x="80" y="87"/>
                      <a:pt x="81" y="85"/>
                    </a:cubicBezTo>
                    <a:cubicBezTo>
                      <a:pt x="84" y="79"/>
                      <a:pt x="89" y="75"/>
                      <a:pt x="96" y="75"/>
                    </a:cubicBezTo>
                    <a:cubicBezTo>
                      <a:pt x="96" y="75"/>
                      <a:pt x="97" y="75"/>
                      <a:pt x="97" y="75"/>
                    </a:cubicBezTo>
                    <a:cubicBezTo>
                      <a:pt x="104" y="76"/>
                      <a:pt x="110" y="80"/>
                      <a:pt x="112" y="86"/>
                    </a:cubicBezTo>
                    <a:cubicBezTo>
                      <a:pt x="113" y="87"/>
                      <a:pt x="113" y="89"/>
                      <a:pt x="114" y="90"/>
                    </a:cubicBezTo>
                    <a:cubicBezTo>
                      <a:pt x="114" y="91"/>
                      <a:pt x="114" y="92"/>
                      <a:pt x="115" y="92"/>
                    </a:cubicBezTo>
                    <a:cubicBezTo>
                      <a:pt x="115" y="92"/>
                      <a:pt x="116" y="91"/>
                      <a:pt x="116" y="90"/>
                    </a:cubicBezTo>
                    <a:cubicBezTo>
                      <a:pt x="117" y="89"/>
                      <a:pt x="117" y="88"/>
                      <a:pt x="118" y="87"/>
                    </a:cubicBezTo>
                    <a:cubicBezTo>
                      <a:pt x="121" y="79"/>
                      <a:pt x="123" y="72"/>
                      <a:pt x="123" y="63"/>
                    </a:cubicBezTo>
                    <a:cubicBezTo>
                      <a:pt x="124" y="31"/>
                      <a:pt x="99" y="3"/>
                      <a:pt x="6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2" name="Freeform 194"/>
              <p:cNvSpPr/>
              <p:nvPr/>
            </p:nvSpPr>
            <p:spPr bwMode="auto">
              <a:xfrm>
                <a:off x="-1455738" y="7662863"/>
                <a:ext cx="179388" cy="131763"/>
              </a:xfrm>
              <a:custGeom>
                <a:avLst/>
                <a:gdLst>
                  <a:gd name="T0" fmla="*/ 31 w 48"/>
                  <a:gd name="T1" fmla="*/ 11 h 35"/>
                  <a:gd name="T2" fmla="*/ 42 w 48"/>
                  <a:gd name="T3" fmla="*/ 3 h 35"/>
                  <a:gd name="T4" fmla="*/ 48 w 48"/>
                  <a:gd name="T5" fmla="*/ 1 h 35"/>
                  <a:gd name="T6" fmla="*/ 28 w 48"/>
                  <a:gd name="T7" fmla="*/ 3 h 35"/>
                  <a:gd name="T8" fmla="*/ 15 w 48"/>
                  <a:gd name="T9" fmla="*/ 13 h 35"/>
                  <a:gd name="T10" fmla="*/ 10 w 48"/>
                  <a:gd name="T11" fmla="*/ 23 h 35"/>
                  <a:gd name="T12" fmla="*/ 0 w 48"/>
                  <a:gd name="T13" fmla="*/ 35 h 35"/>
                  <a:gd name="T14" fmla="*/ 16 w 48"/>
                  <a:gd name="T15" fmla="*/ 28 h 35"/>
                  <a:gd name="T16" fmla="*/ 31 w 48"/>
                  <a:gd name="T17" fmla="*/ 1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5">
                    <a:moveTo>
                      <a:pt x="31" y="11"/>
                    </a:moveTo>
                    <a:cubicBezTo>
                      <a:pt x="34" y="7"/>
                      <a:pt x="38" y="5"/>
                      <a:pt x="42" y="3"/>
                    </a:cubicBezTo>
                    <a:cubicBezTo>
                      <a:pt x="43" y="3"/>
                      <a:pt x="46" y="1"/>
                      <a:pt x="48" y="1"/>
                    </a:cubicBezTo>
                    <a:cubicBezTo>
                      <a:pt x="41" y="1"/>
                      <a:pt x="34" y="0"/>
                      <a:pt x="28" y="3"/>
                    </a:cubicBezTo>
                    <a:cubicBezTo>
                      <a:pt x="23" y="5"/>
                      <a:pt x="19" y="9"/>
                      <a:pt x="15" y="13"/>
                    </a:cubicBezTo>
                    <a:cubicBezTo>
                      <a:pt x="13" y="16"/>
                      <a:pt x="11" y="20"/>
                      <a:pt x="10" y="23"/>
                    </a:cubicBezTo>
                    <a:cubicBezTo>
                      <a:pt x="7" y="27"/>
                      <a:pt x="5" y="33"/>
                      <a:pt x="0" y="35"/>
                    </a:cubicBezTo>
                    <a:cubicBezTo>
                      <a:pt x="6" y="34"/>
                      <a:pt x="12" y="31"/>
                      <a:pt x="16" y="28"/>
                    </a:cubicBezTo>
                    <a:cubicBezTo>
                      <a:pt x="22" y="23"/>
                      <a:pt x="26" y="16"/>
                      <a:pt x="3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3" name="Freeform 195"/>
              <p:cNvSpPr/>
              <p:nvPr/>
            </p:nvSpPr>
            <p:spPr bwMode="auto">
              <a:xfrm>
                <a:off x="-1444625" y="7667625"/>
                <a:ext cx="236538" cy="160338"/>
              </a:xfrm>
              <a:custGeom>
                <a:avLst/>
                <a:gdLst>
                  <a:gd name="T0" fmla="*/ 41 w 63"/>
                  <a:gd name="T1" fmla="*/ 5 h 43"/>
                  <a:gd name="T2" fmla="*/ 26 w 63"/>
                  <a:gd name="T3" fmla="*/ 19 h 43"/>
                  <a:gd name="T4" fmla="*/ 14 w 63"/>
                  <a:gd name="T5" fmla="*/ 31 h 43"/>
                  <a:gd name="T6" fmla="*/ 0 w 63"/>
                  <a:gd name="T7" fmla="*/ 36 h 43"/>
                  <a:gd name="T8" fmla="*/ 35 w 63"/>
                  <a:gd name="T9" fmla="*/ 36 h 43"/>
                  <a:gd name="T10" fmla="*/ 53 w 63"/>
                  <a:gd name="T11" fmla="*/ 11 h 43"/>
                  <a:gd name="T12" fmla="*/ 60 w 63"/>
                  <a:gd name="T13" fmla="*/ 3 h 43"/>
                  <a:gd name="T14" fmla="*/ 63 w 63"/>
                  <a:gd name="T15" fmla="*/ 1 h 43"/>
                  <a:gd name="T16" fmla="*/ 41 w 63"/>
                  <a:gd name="T17"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43">
                    <a:moveTo>
                      <a:pt x="41" y="5"/>
                    </a:moveTo>
                    <a:cubicBezTo>
                      <a:pt x="34" y="8"/>
                      <a:pt x="30" y="13"/>
                      <a:pt x="26" y="19"/>
                    </a:cubicBezTo>
                    <a:cubicBezTo>
                      <a:pt x="22" y="23"/>
                      <a:pt x="18" y="28"/>
                      <a:pt x="14" y="31"/>
                    </a:cubicBezTo>
                    <a:cubicBezTo>
                      <a:pt x="10" y="33"/>
                      <a:pt x="5" y="36"/>
                      <a:pt x="0" y="36"/>
                    </a:cubicBezTo>
                    <a:cubicBezTo>
                      <a:pt x="11" y="43"/>
                      <a:pt x="24" y="42"/>
                      <a:pt x="35" y="36"/>
                    </a:cubicBezTo>
                    <a:cubicBezTo>
                      <a:pt x="44" y="30"/>
                      <a:pt x="48" y="20"/>
                      <a:pt x="53" y="11"/>
                    </a:cubicBezTo>
                    <a:cubicBezTo>
                      <a:pt x="55" y="8"/>
                      <a:pt x="57" y="6"/>
                      <a:pt x="60" y="3"/>
                    </a:cubicBezTo>
                    <a:cubicBezTo>
                      <a:pt x="60" y="3"/>
                      <a:pt x="62" y="1"/>
                      <a:pt x="63" y="1"/>
                    </a:cubicBezTo>
                    <a:cubicBezTo>
                      <a:pt x="56" y="0"/>
                      <a:pt x="48" y="1"/>
                      <a:pt x="4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4" name="Freeform 196"/>
              <p:cNvSpPr/>
              <p:nvPr/>
            </p:nvSpPr>
            <p:spPr bwMode="auto">
              <a:xfrm>
                <a:off x="-1455738" y="7532688"/>
                <a:ext cx="153988" cy="107950"/>
              </a:xfrm>
              <a:custGeom>
                <a:avLst/>
                <a:gdLst>
                  <a:gd name="T0" fmla="*/ 13 w 41"/>
                  <a:gd name="T1" fmla="*/ 11 h 29"/>
                  <a:gd name="T2" fmla="*/ 8 w 41"/>
                  <a:gd name="T3" fmla="*/ 19 h 29"/>
                  <a:gd name="T4" fmla="*/ 0 w 41"/>
                  <a:gd name="T5" fmla="*/ 29 h 29"/>
                  <a:gd name="T6" fmla="*/ 14 w 41"/>
                  <a:gd name="T7" fmla="*/ 23 h 29"/>
                  <a:gd name="T8" fmla="*/ 27 w 41"/>
                  <a:gd name="T9" fmla="*/ 9 h 29"/>
                  <a:gd name="T10" fmla="*/ 36 w 41"/>
                  <a:gd name="T11" fmla="*/ 2 h 29"/>
                  <a:gd name="T12" fmla="*/ 41 w 41"/>
                  <a:gd name="T13" fmla="*/ 1 h 29"/>
                  <a:gd name="T14" fmla="*/ 24 w 41"/>
                  <a:gd name="T15" fmla="*/ 2 h 29"/>
                  <a:gd name="T16" fmla="*/ 13 w 41"/>
                  <a:gd name="T17" fmla="*/ 1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9">
                    <a:moveTo>
                      <a:pt x="13" y="11"/>
                    </a:moveTo>
                    <a:cubicBezTo>
                      <a:pt x="11" y="14"/>
                      <a:pt x="10" y="16"/>
                      <a:pt x="8" y="19"/>
                    </a:cubicBezTo>
                    <a:cubicBezTo>
                      <a:pt x="7" y="23"/>
                      <a:pt x="4" y="28"/>
                      <a:pt x="0" y="29"/>
                    </a:cubicBezTo>
                    <a:cubicBezTo>
                      <a:pt x="5" y="29"/>
                      <a:pt x="10" y="26"/>
                      <a:pt x="14" y="23"/>
                    </a:cubicBezTo>
                    <a:cubicBezTo>
                      <a:pt x="19" y="19"/>
                      <a:pt x="22" y="13"/>
                      <a:pt x="27" y="9"/>
                    </a:cubicBezTo>
                    <a:cubicBezTo>
                      <a:pt x="29" y="6"/>
                      <a:pt x="33" y="4"/>
                      <a:pt x="36" y="2"/>
                    </a:cubicBezTo>
                    <a:cubicBezTo>
                      <a:pt x="37" y="2"/>
                      <a:pt x="40" y="0"/>
                      <a:pt x="41" y="1"/>
                    </a:cubicBezTo>
                    <a:cubicBezTo>
                      <a:pt x="36" y="0"/>
                      <a:pt x="30" y="0"/>
                      <a:pt x="24" y="2"/>
                    </a:cubicBezTo>
                    <a:cubicBezTo>
                      <a:pt x="20" y="4"/>
                      <a:pt x="16" y="7"/>
                      <a:pt x="1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5" name="Freeform 197"/>
              <p:cNvSpPr/>
              <p:nvPr/>
            </p:nvSpPr>
            <p:spPr bwMode="auto">
              <a:xfrm>
                <a:off x="-1444625" y="7535863"/>
                <a:ext cx="203200" cy="134938"/>
              </a:xfrm>
              <a:custGeom>
                <a:avLst/>
                <a:gdLst>
                  <a:gd name="T0" fmla="*/ 51 w 54"/>
                  <a:gd name="T1" fmla="*/ 2 h 36"/>
                  <a:gd name="T2" fmla="*/ 54 w 54"/>
                  <a:gd name="T3" fmla="*/ 0 h 36"/>
                  <a:gd name="T4" fmla="*/ 35 w 54"/>
                  <a:gd name="T5" fmla="*/ 4 h 36"/>
                  <a:gd name="T6" fmla="*/ 22 w 54"/>
                  <a:gd name="T7" fmla="*/ 15 h 36"/>
                  <a:gd name="T8" fmla="*/ 12 w 54"/>
                  <a:gd name="T9" fmla="*/ 26 h 36"/>
                  <a:gd name="T10" fmla="*/ 0 w 54"/>
                  <a:gd name="T11" fmla="*/ 30 h 36"/>
                  <a:gd name="T12" fmla="*/ 30 w 54"/>
                  <a:gd name="T13" fmla="*/ 30 h 36"/>
                  <a:gd name="T14" fmla="*/ 46 w 54"/>
                  <a:gd name="T15" fmla="*/ 9 h 36"/>
                  <a:gd name="T16" fmla="*/ 51 w 54"/>
                  <a:gd name="T17"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6">
                    <a:moveTo>
                      <a:pt x="51" y="2"/>
                    </a:moveTo>
                    <a:cubicBezTo>
                      <a:pt x="52" y="2"/>
                      <a:pt x="53" y="0"/>
                      <a:pt x="54" y="0"/>
                    </a:cubicBezTo>
                    <a:cubicBezTo>
                      <a:pt x="48" y="0"/>
                      <a:pt x="41" y="0"/>
                      <a:pt x="35" y="4"/>
                    </a:cubicBezTo>
                    <a:cubicBezTo>
                      <a:pt x="29" y="7"/>
                      <a:pt x="26" y="10"/>
                      <a:pt x="22" y="15"/>
                    </a:cubicBezTo>
                    <a:cubicBezTo>
                      <a:pt x="19" y="19"/>
                      <a:pt x="16" y="23"/>
                      <a:pt x="12" y="26"/>
                    </a:cubicBezTo>
                    <a:cubicBezTo>
                      <a:pt x="9" y="28"/>
                      <a:pt x="4" y="30"/>
                      <a:pt x="0" y="30"/>
                    </a:cubicBezTo>
                    <a:cubicBezTo>
                      <a:pt x="9" y="36"/>
                      <a:pt x="21" y="36"/>
                      <a:pt x="30" y="30"/>
                    </a:cubicBezTo>
                    <a:cubicBezTo>
                      <a:pt x="38" y="25"/>
                      <a:pt x="41" y="17"/>
                      <a:pt x="46" y="9"/>
                    </a:cubicBezTo>
                    <a:cubicBezTo>
                      <a:pt x="47" y="7"/>
                      <a:pt x="49" y="4"/>
                      <a:pt x="5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6" name="Freeform 198"/>
              <p:cNvSpPr/>
              <p:nvPr/>
            </p:nvSpPr>
            <p:spPr bwMode="auto">
              <a:xfrm>
                <a:off x="-1655763" y="7662863"/>
                <a:ext cx="180975" cy="131763"/>
              </a:xfrm>
              <a:custGeom>
                <a:avLst/>
                <a:gdLst>
                  <a:gd name="T0" fmla="*/ 17 w 48"/>
                  <a:gd name="T1" fmla="*/ 11 h 35"/>
                  <a:gd name="T2" fmla="*/ 32 w 48"/>
                  <a:gd name="T3" fmla="*/ 28 h 35"/>
                  <a:gd name="T4" fmla="*/ 48 w 48"/>
                  <a:gd name="T5" fmla="*/ 35 h 35"/>
                  <a:gd name="T6" fmla="*/ 38 w 48"/>
                  <a:gd name="T7" fmla="*/ 23 h 35"/>
                  <a:gd name="T8" fmla="*/ 33 w 48"/>
                  <a:gd name="T9" fmla="*/ 13 h 35"/>
                  <a:gd name="T10" fmla="*/ 20 w 48"/>
                  <a:gd name="T11" fmla="*/ 3 h 35"/>
                  <a:gd name="T12" fmla="*/ 0 w 48"/>
                  <a:gd name="T13" fmla="*/ 1 h 35"/>
                  <a:gd name="T14" fmla="*/ 6 w 48"/>
                  <a:gd name="T15" fmla="*/ 3 h 35"/>
                  <a:gd name="T16" fmla="*/ 17 w 48"/>
                  <a:gd name="T17" fmla="*/ 1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5">
                    <a:moveTo>
                      <a:pt x="17" y="11"/>
                    </a:moveTo>
                    <a:cubicBezTo>
                      <a:pt x="22" y="16"/>
                      <a:pt x="26" y="23"/>
                      <a:pt x="32" y="28"/>
                    </a:cubicBezTo>
                    <a:cubicBezTo>
                      <a:pt x="36" y="31"/>
                      <a:pt x="42" y="34"/>
                      <a:pt x="48" y="35"/>
                    </a:cubicBezTo>
                    <a:cubicBezTo>
                      <a:pt x="44" y="33"/>
                      <a:pt x="41" y="27"/>
                      <a:pt x="38" y="23"/>
                    </a:cubicBezTo>
                    <a:cubicBezTo>
                      <a:pt x="37" y="20"/>
                      <a:pt x="35" y="16"/>
                      <a:pt x="33" y="13"/>
                    </a:cubicBezTo>
                    <a:cubicBezTo>
                      <a:pt x="30" y="9"/>
                      <a:pt x="25" y="5"/>
                      <a:pt x="20" y="3"/>
                    </a:cubicBezTo>
                    <a:cubicBezTo>
                      <a:pt x="14" y="0"/>
                      <a:pt x="7" y="1"/>
                      <a:pt x="0" y="1"/>
                    </a:cubicBezTo>
                    <a:cubicBezTo>
                      <a:pt x="2" y="1"/>
                      <a:pt x="5" y="3"/>
                      <a:pt x="6" y="3"/>
                    </a:cubicBezTo>
                    <a:cubicBezTo>
                      <a:pt x="10" y="5"/>
                      <a:pt x="14" y="7"/>
                      <a:pt x="1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7" name="Freeform 199"/>
              <p:cNvSpPr/>
              <p:nvPr/>
            </p:nvSpPr>
            <p:spPr bwMode="auto">
              <a:xfrm>
                <a:off x="-1722438" y="7667625"/>
                <a:ext cx="236538" cy="160338"/>
              </a:xfrm>
              <a:custGeom>
                <a:avLst/>
                <a:gdLst>
                  <a:gd name="T0" fmla="*/ 10 w 63"/>
                  <a:gd name="T1" fmla="*/ 11 h 43"/>
                  <a:gd name="T2" fmla="*/ 28 w 63"/>
                  <a:gd name="T3" fmla="*/ 36 h 43"/>
                  <a:gd name="T4" fmla="*/ 63 w 63"/>
                  <a:gd name="T5" fmla="*/ 36 h 43"/>
                  <a:gd name="T6" fmla="*/ 49 w 63"/>
                  <a:gd name="T7" fmla="*/ 31 h 43"/>
                  <a:gd name="T8" fmla="*/ 37 w 63"/>
                  <a:gd name="T9" fmla="*/ 19 h 43"/>
                  <a:gd name="T10" fmla="*/ 22 w 63"/>
                  <a:gd name="T11" fmla="*/ 5 h 43"/>
                  <a:gd name="T12" fmla="*/ 0 w 63"/>
                  <a:gd name="T13" fmla="*/ 1 h 43"/>
                  <a:gd name="T14" fmla="*/ 3 w 63"/>
                  <a:gd name="T15" fmla="*/ 3 h 43"/>
                  <a:gd name="T16" fmla="*/ 10 w 63"/>
                  <a:gd name="T17"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43">
                    <a:moveTo>
                      <a:pt x="10" y="11"/>
                    </a:moveTo>
                    <a:cubicBezTo>
                      <a:pt x="15" y="20"/>
                      <a:pt x="19" y="30"/>
                      <a:pt x="28" y="36"/>
                    </a:cubicBezTo>
                    <a:cubicBezTo>
                      <a:pt x="39" y="42"/>
                      <a:pt x="52" y="43"/>
                      <a:pt x="63" y="36"/>
                    </a:cubicBezTo>
                    <a:cubicBezTo>
                      <a:pt x="58" y="36"/>
                      <a:pt x="53" y="33"/>
                      <a:pt x="49" y="31"/>
                    </a:cubicBezTo>
                    <a:cubicBezTo>
                      <a:pt x="45" y="28"/>
                      <a:pt x="41" y="23"/>
                      <a:pt x="37" y="19"/>
                    </a:cubicBezTo>
                    <a:cubicBezTo>
                      <a:pt x="33" y="13"/>
                      <a:pt x="29" y="8"/>
                      <a:pt x="22" y="5"/>
                    </a:cubicBezTo>
                    <a:cubicBezTo>
                      <a:pt x="15" y="1"/>
                      <a:pt x="7" y="0"/>
                      <a:pt x="0" y="1"/>
                    </a:cubicBezTo>
                    <a:cubicBezTo>
                      <a:pt x="1" y="1"/>
                      <a:pt x="3" y="3"/>
                      <a:pt x="3" y="3"/>
                    </a:cubicBezTo>
                    <a:cubicBezTo>
                      <a:pt x="6" y="6"/>
                      <a:pt x="8" y="8"/>
                      <a:pt x="1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8" name="Freeform 200"/>
              <p:cNvSpPr/>
              <p:nvPr/>
            </p:nvSpPr>
            <p:spPr bwMode="auto">
              <a:xfrm>
                <a:off x="-1628775" y="7532688"/>
                <a:ext cx="153988" cy="107950"/>
              </a:xfrm>
              <a:custGeom>
                <a:avLst/>
                <a:gdLst>
                  <a:gd name="T0" fmla="*/ 17 w 41"/>
                  <a:gd name="T1" fmla="*/ 2 h 29"/>
                  <a:gd name="T2" fmla="*/ 0 w 41"/>
                  <a:gd name="T3" fmla="*/ 1 h 29"/>
                  <a:gd name="T4" fmla="*/ 5 w 41"/>
                  <a:gd name="T5" fmla="*/ 2 h 29"/>
                  <a:gd name="T6" fmla="*/ 14 w 41"/>
                  <a:gd name="T7" fmla="*/ 9 h 29"/>
                  <a:gd name="T8" fmla="*/ 27 w 41"/>
                  <a:gd name="T9" fmla="*/ 23 h 29"/>
                  <a:gd name="T10" fmla="*/ 41 w 41"/>
                  <a:gd name="T11" fmla="*/ 29 h 29"/>
                  <a:gd name="T12" fmla="*/ 33 w 41"/>
                  <a:gd name="T13" fmla="*/ 19 h 29"/>
                  <a:gd name="T14" fmla="*/ 28 w 41"/>
                  <a:gd name="T15" fmla="*/ 11 h 29"/>
                  <a:gd name="T16" fmla="*/ 17 w 41"/>
                  <a:gd name="T17"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9">
                    <a:moveTo>
                      <a:pt x="17" y="2"/>
                    </a:moveTo>
                    <a:cubicBezTo>
                      <a:pt x="11" y="0"/>
                      <a:pt x="6" y="0"/>
                      <a:pt x="0" y="1"/>
                    </a:cubicBezTo>
                    <a:cubicBezTo>
                      <a:pt x="1" y="0"/>
                      <a:pt x="4" y="2"/>
                      <a:pt x="5" y="2"/>
                    </a:cubicBezTo>
                    <a:cubicBezTo>
                      <a:pt x="8" y="4"/>
                      <a:pt x="12" y="6"/>
                      <a:pt x="14" y="9"/>
                    </a:cubicBezTo>
                    <a:cubicBezTo>
                      <a:pt x="19" y="13"/>
                      <a:pt x="22" y="19"/>
                      <a:pt x="27" y="23"/>
                    </a:cubicBezTo>
                    <a:cubicBezTo>
                      <a:pt x="31" y="26"/>
                      <a:pt x="36" y="29"/>
                      <a:pt x="41" y="29"/>
                    </a:cubicBezTo>
                    <a:cubicBezTo>
                      <a:pt x="37" y="28"/>
                      <a:pt x="34" y="23"/>
                      <a:pt x="33" y="19"/>
                    </a:cubicBezTo>
                    <a:cubicBezTo>
                      <a:pt x="31" y="16"/>
                      <a:pt x="30" y="14"/>
                      <a:pt x="28" y="11"/>
                    </a:cubicBezTo>
                    <a:cubicBezTo>
                      <a:pt x="25" y="7"/>
                      <a:pt x="21" y="4"/>
                      <a:pt x="1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9" name="Freeform 201"/>
              <p:cNvSpPr/>
              <p:nvPr/>
            </p:nvSpPr>
            <p:spPr bwMode="auto">
              <a:xfrm>
                <a:off x="-1689100" y="7535863"/>
                <a:ext cx="203200" cy="134938"/>
              </a:xfrm>
              <a:custGeom>
                <a:avLst/>
                <a:gdLst>
                  <a:gd name="T0" fmla="*/ 0 w 54"/>
                  <a:gd name="T1" fmla="*/ 0 h 36"/>
                  <a:gd name="T2" fmla="*/ 3 w 54"/>
                  <a:gd name="T3" fmla="*/ 2 h 36"/>
                  <a:gd name="T4" fmla="*/ 9 w 54"/>
                  <a:gd name="T5" fmla="*/ 9 h 36"/>
                  <a:gd name="T6" fmla="*/ 24 w 54"/>
                  <a:gd name="T7" fmla="*/ 30 h 36"/>
                  <a:gd name="T8" fmla="*/ 54 w 54"/>
                  <a:gd name="T9" fmla="*/ 30 h 36"/>
                  <a:gd name="T10" fmla="*/ 42 w 54"/>
                  <a:gd name="T11" fmla="*/ 26 h 36"/>
                  <a:gd name="T12" fmla="*/ 32 w 54"/>
                  <a:gd name="T13" fmla="*/ 15 h 36"/>
                  <a:gd name="T14" fmla="*/ 19 w 54"/>
                  <a:gd name="T15" fmla="*/ 4 h 36"/>
                  <a:gd name="T16" fmla="*/ 0 w 54"/>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6">
                    <a:moveTo>
                      <a:pt x="0" y="0"/>
                    </a:moveTo>
                    <a:cubicBezTo>
                      <a:pt x="1" y="0"/>
                      <a:pt x="2" y="2"/>
                      <a:pt x="3" y="2"/>
                    </a:cubicBezTo>
                    <a:cubicBezTo>
                      <a:pt x="5" y="4"/>
                      <a:pt x="7" y="7"/>
                      <a:pt x="9" y="9"/>
                    </a:cubicBezTo>
                    <a:cubicBezTo>
                      <a:pt x="13" y="17"/>
                      <a:pt x="16" y="25"/>
                      <a:pt x="24" y="30"/>
                    </a:cubicBezTo>
                    <a:cubicBezTo>
                      <a:pt x="33" y="36"/>
                      <a:pt x="45" y="36"/>
                      <a:pt x="54" y="30"/>
                    </a:cubicBezTo>
                    <a:cubicBezTo>
                      <a:pt x="50" y="30"/>
                      <a:pt x="45" y="28"/>
                      <a:pt x="42" y="26"/>
                    </a:cubicBezTo>
                    <a:cubicBezTo>
                      <a:pt x="38" y="23"/>
                      <a:pt x="35" y="19"/>
                      <a:pt x="32" y="15"/>
                    </a:cubicBezTo>
                    <a:cubicBezTo>
                      <a:pt x="28" y="10"/>
                      <a:pt x="25" y="7"/>
                      <a:pt x="19" y="4"/>
                    </a:cubicBezTo>
                    <a:cubicBezTo>
                      <a:pt x="13" y="0"/>
                      <a:pt x="7"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0" name="Freeform 202"/>
              <p:cNvSpPr/>
              <p:nvPr/>
            </p:nvSpPr>
            <p:spPr bwMode="auto">
              <a:xfrm>
                <a:off x="-1466850" y="7437438"/>
                <a:ext cx="82550" cy="173038"/>
              </a:xfrm>
              <a:custGeom>
                <a:avLst/>
                <a:gdLst>
                  <a:gd name="T0" fmla="*/ 14 w 22"/>
                  <a:gd name="T1" fmla="*/ 15 h 46"/>
                  <a:gd name="T2" fmla="*/ 3 w 22"/>
                  <a:gd name="T3" fmla="*/ 31 h 46"/>
                  <a:gd name="T4" fmla="*/ 0 w 22"/>
                  <a:gd name="T5" fmla="*/ 46 h 46"/>
                  <a:gd name="T6" fmla="*/ 8 w 22"/>
                  <a:gd name="T7" fmla="*/ 35 h 46"/>
                  <a:gd name="T8" fmla="*/ 15 w 22"/>
                  <a:gd name="T9" fmla="*/ 29 h 46"/>
                  <a:gd name="T10" fmla="*/ 22 w 22"/>
                  <a:gd name="T11" fmla="*/ 16 h 46"/>
                  <a:gd name="T12" fmla="*/ 19 w 22"/>
                  <a:gd name="T13" fmla="*/ 0 h 46"/>
                  <a:gd name="T14" fmla="*/ 18 w 22"/>
                  <a:gd name="T15" fmla="*/ 5 h 46"/>
                  <a:gd name="T16" fmla="*/ 14 w 22"/>
                  <a:gd name="T17" fmla="*/ 1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46">
                    <a:moveTo>
                      <a:pt x="14" y="15"/>
                    </a:moveTo>
                    <a:cubicBezTo>
                      <a:pt x="11" y="21"/>
                      <a:pt x="6" y="25"/>
                      <a:pt x="3" y="31"/>
                    </a:cubicBezTo>
                    <a:cubicBezTo>
                      <a:pt x="1" y="35"/>
                      <a:pt x="0" y="41"/>
                      <a:pt x="0" y="46"/>
                    </a:cubicBezTo>
                    <a:cubicBezTo>
                      <a:pt x="1" y="42"/>
                      <a:pt x="5" y="38"/>
                      <a:pt x="8" y="35"/>
                    </a:cubicBezTo>
                    <a:cubicBezTo>
                      <a:pt x="10" y="33"/>
                      <a:pt x="13" y="31"/>
                      <a:pt x="15" y="29"/>
                    </a:cubicBezTo>
                    <a:cubicBezTo>
                      <a:pt x="18" y="25"/>
                      <a:pt x="21" y="21"/>
                      <a:pt x="22" y="16"/>
                    </a:cubicBezTo>
                    <a:cubicBezTo>
                      <a:pt x="22" y="11"/>
                      <a:pt x="21" y="5"/>
                      <a:pt x="19" y="0"/>
                    </a:cubicBezTo>
                    <a:cubicBezTo>
                      <a:pt x="20" y="1"/>
                      <a:pt x="19" y="3"/>
                      <a:pt x="18" y="5"/>
                    </a:cubicBezTo>
                    <a:cubicBezTo>
                      <a:pt x="18" y="8"/>
                      <a:pt x="17" y="12"/>
                      <a:pt x="1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1" name="Freeform 203"/>
              <p:cNvSpPr/>
              <p:nvPr/>
            </p:nvSpPr>
            <p:spPr bwMode="auto">
              <a:xfrm>
                <a:off x="-1516063" y="7381875"/>
                <a:ext cx="112713" cy="220663"/>
              </a:xfrm>
              <a:custGeom>
                <a:avLst/>
                <a:gdLst>
                  <a:gd name="T0" fmla="*/ 10 w 30"/>
                  <a:gd name="T1" fmla="*/ 59 h 59"/>
                  <a:gd name="T2" fmla="*/ 12 w 30"/>
                  <a:gd name="T3" fmla="*/ 46 h 59"/>
                  <a:gd name="T4" fmla="*/ 20 w 30"/>
                  <a:gd name="T5" fmla="*/ 34 h 59"/>
                  <a:gd name="T6" fmla="*/ 28 w 30"/>
                  <a:gd name="T7" fmla="*/ 19 h 59"/>
                  <a:gd name="T8" fmla="*/ 27 w 30"/>
                  <a:gd name="T9" fmla="*/ 0 h 59"/>
                  <a:gd name="T10" fmla="*/ 26 w 30"/>
                  <a:gd name="T11" fmla="*/ 3 h 59"/>
                  <a:gd name="T12" fmla="*/ 21 w 30"/>
                  <a:gd name="T13" fmla="*/ 10 h 59"/>
                  <a:gd name="T14" fmla="*/ 3 w 30"/>
                  <a:gd name="T15" fmla="*/ 30 h 59"/>
                  <a:gd name="T16" fmla="*/ 10 w 30"/>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59">
                    <a:moveTo>
                      <a:pt x="10" y="59"/>
                    </a:moveTo>
                    <a:cubicBezTo>
                      <a:pt x="9" y="55"/>
                      <a:pt x="10" y="50"/>
                      <a:pt x="12" y="46"/>
                    </a:cubicBezTo>
                    <a:cubicBezTo>
                      <a:pt x="13" y="42"/>
                      <a:pt x="17" y="38"/>
                      <a:pt x="20" y="34"/>
                    </a:cubicBezTo>
                    <a:cubicBezTo>
                      <a:pt x="24" y="30"/>
                      <a:pt x="27" y="25"/>
                      <a:pt x="28" y="19"/>
                    </a:cubicBezTo>
                    <a:cubicBezTo>
                      <a:pt x="30" y="13"/>
                      <a:pt x="29" y="6"/>
                      <a:pt x="27" y="0"/>
                    </a:cubicBezTo>
                    <a:cubicBezTo>
                      <a:pt x="28" y="0"/>
                      <a:pt x="26" y="2"/>
                      <a:pt x="26" y="3"/>
                    </a:cubicBezTo>
                    <a:cubicBezTo>
                      <a:pt x="25" y="6"/>
                      <a:pt x="23" y="8"/>
                      <a:pt x="21" y="10"/>
                    </a:cubicBezTo>
                    <a:cubicBezTo>
                      <a:pt x="14" y="16"/>
                      <a:pt x="6" y="21"/>
                      <a:pt x="3" y="30"/>
                    </a:cubicBezTo>
                    <a:cubicBezTo>
                      <a:pt x="0" y="40"/>
                      <a:pt x="2" y="51"/>
                      <a:pt x="10"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2" name="Freeform 204"/>
              <p:cNvSpPr>
                <a:spLocks noEditPoints="1"/>
              </p:cNvSpPr>
              <p:nvPr/>
            </p:nvSpPr>
            <p:spPr bwMode="auto">
              <a:xfrm>
                <a:off x="-5208588" y="2486025"/>
                <a:ext cx="269875" cy="212725"/>
              </a:xfrm>
              <a:custGeom>
                <a:avLst/>
                <a:gdLst>
                  <a:gd name="T0" fmla="*/ 65 w 72"/>
                  <a:gd name="T1" fmla="*/ 13 h 57"/>
                  <a:gd name="T2" fmla="*/ 58 w 72"/>
                  <a:gd name="T3" fmla="*/ 13 h 57"/>
                  <a:gd name="T4" fmla="*/ 58 w 72"/>
                  <a:gd name="T5" fmla="*/ 16 h 57"/>
                  <a:gd name="T6" fmla="*/ 66 w 72"/>
                  <a:gd name="T7" fmla="*/ 32 h 57"/>
                  <a:gd name="T8" fmla="*/ 66 w 72"/>
                  <a:gd name="T9" fmla="*/ 40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40 h 57"/>
                  <a:gd name="T30" fmla="*/ 58 w 72"/>
                  <a:gd name="T31" fmla="*/ 32 h 57"/>
                  <a:gd name="T32" fmla="*/ 36 w 72"/>
                  <a:gd name="T33" fmla="*/ 16 h 57"/>
                  <a:gd name="T34" fmla="*/ 36 w 72"/>
                  <a:gd name="T35" fmla="*/ 0 h 57"/>
                  <a:gd name="T36" fmla="*/ 14 w 72"/>
                  <a:gd name="T37" fmla="*/ 0 h 57"/>
                  <a:gd name="T38" fmla="*/ 18 w 72"/>
                  <a:gd name="T39" fmla="*/ 4 h 57"/>
                  <a:gd name="T40" fmla="*/ 36 w 72"/>
                  <a:gd name="T41" fmla="*/ 4 h 57"/>
                  <a:gd name="T42" fmla="*/ 14 w 72"/>
                  <a:gd name="T43" fmla="*/ 57 h 57"/>
                  <a:gd name="T44" fmla="*/ 17 w 72"/>
                  <a:gd name="T45" fmla="*/ 53 h 57"/>
                  <a:gd name="T46" fmla="*/ 36 w 72"/>
                  <a:gd name="T47" fmla="*/ 45 h 57"/>
                  <a:gd name="T48" fmla="*/ 14 w 72"/>
                  <a:gd name="T49" fmla="*/ 16 h 57"/>
                  <a:gd name="T50" fmla="*/ 21 w 72"/>
                  <a:gd name="T51" fmla="*/ 32 h 57"/>
                  <a:gd name="T52" fmla="*/ 21 w 72"/>
                  <a:gd name="T53" fmla="*/ 40 h 57"/>
                  <a:gd name="T54" fmla="*/ 14 w 72"/>
                  <a:gd name="T55" fmla="*/ 57 h 57"/>
                  <a:gd name="T56" fmla="*/ 7 w 72"/>
                  <a:gd name="T57" fmla="*/ 13 h 57"/>
                  <a:gd name="T58" fmla="*/ 0 w 72"/>
                  <a:gd name="T59" fmla="*/ 44 h 57"/>
                  <a:gd name="T60" fmla="*/ 0 w 72"/>
                  <a:gd name="T61" fmla="*/ 53 h 57"/>
                  <a:gd name="T62" fmla="*/ 14 w 72"/>
                  <a:gd name="T63" fmla="*/ 57 h 57"/>
                  <a:gd name="T64" fmla="*/ 7 w 72"/>
                  <a:gd name="T65" fmla="*/ 40 h 57"/>
                  <a:gd name="T66" fmla="*/ 14 w 72"/>
                  <a:gd name="T67" fmla="*/ 32 h 57"/>
                  <a:gd name="T68" fmla="*/ 12 w 72"/>
                  <a:gd name="T69" fmla="*/ 16 h 57"/>
                  <a:gd name="T70" fmla="*/ 14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5" y="13"/>
                      <a:pt x="65" y="13"/>
                      <a:pt x="65"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6" y="32"/>
                      <a:pt x="66" y="32"/>
                      <a:pt x="66" y="32"/>
                    </a:cubicBezTo>
                    <a:cubicBezTo>
                      <a:pt x="66" y="40"/>
                      <a:pt x="66" y="40"/>
                      <a:pt x="66" y="40"/>
                    </a:cubicBezTo>
                    <a:cubicBezTo>
                      <a:pt x="66" y="40"/>
                      <a:pt x="66" y="40"/>
                      <a:pt x="66" y="40"/>
                    </a:cubicBezTo>
                    <a:cubicBezTo>
                      <a:pt x="58" y="40"/>
                      <a:pt x="58" y="40"/>
                      <a:pt x="58" y="40"/>
                    </a:cubicBezTo>
                    <a:cubicBezTo>
                      <a:pt x="58" y="57"/>
                      <a:pt x="58" y="57"/>
                      <a:pt x="58" y="57"/>
                    </a:cubicBezTo>
                    <a:cubicBezTo>
                      <a:pt x="69" y="57"/>
                      <a:pt x="69" y="57"/>
                      <a:pt x="69" y="57"/>
                    </a:cubicBezTo>
                    <a:cubicBezTo>
                      <a:pt x="71"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40"/>
                      <a:pt x="58" y="40"/>
                      <a:pt x="58" y="40"/>
                    </a:cubicBezTo>
                    <a:cubicBezTo>
                      <a:pt x="51" y="40"/>
                      <a:pt x="51" y="40"/>
                      <a:pt x="51" y="40"/>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4" y="0"/>
                      <a:pt x="14" y="0"/>
                      <a:pt x="14" y="0"/>
                    </a:cubicBezTo>
                    <a:cubicBezTo>
                      <a:pt x="14" y="13"/>
                      <a:pt x="14" y="13"/>
                      <a:pt x="14" y="13"/>
                    </a:cubicBezTo>
                    <a:cubicBezTo>
                      <a:pt x="18" y="4"/>
                      <a:pt x="18" y="4"/>
                      <a:pt x="18" y="4"/>
                    </a:cubicBezTo>
                    <a:cubicBezTo>
                      <a:pt x="18" y="4"/>
                      <a:pt x="18" y="4"/>
                      <a:pt x="18" y="4"/>
                    </a:cubicBezTo>
                    <a:cubicBezTo>
                      <a:pt x="36" y="4"/>
                      <a:pt x="36" y="4"/>
                      <a:pt x="36" y="4"/>
                    </a:cubicBezTo>
                    <a:cubicBezTo>
                      <a:pt x="36" y="0"/>
                      <a:pt x="36" y="0"/>
                      <a:pt x="36" y="0"/>
                    </a:cubicBezTo>
                    <a:close/>
                    <a:moveTo>
                      <a:pt x="14" y="57"/>
                    </a:moveTo>
                    <a:cubicBezTo>
                      <a:pt x="14" y="57"/>
                      <a:pt x="14" y="57"/>
                      <a:pt x="14" y="57"/>
                    </a:cubicBezTo>
                    <a:cubicBezTo>
                      <a:pt x="16" y="57"/>
                      <a:pt x="17" y="55"/>
                      <a:pt x="17" y="53"/>
                    </a:cubicBezTo>
                    <a:cubicBezTo>
                      <a:pt x="17" y="45"/>
                      <a:pt x="17" y="45"/>
                      <a:pt x="17" y="45"/>
                    </a:cubicBezTo>
                    <a:cubicBezTo>
                      <a:pt x="36" y="45"/>
                      <a:pt x="36" y="45"/>
                      <a:pt x="36" y="45"/>
                    </a:cubicBezTo>
                    <a:cubicBezTo>
                      <a:pt x="36" y="16"/>
                      <a:pt x="36" y="16"/>
                      <a:pt x="36" y="16"/>
                    </a:cubicBezTo>
                    <a:cubicBezTo>
                      <a:pt x="14" y="16"/>
                      <a:pt x="14" y="16"/>
                      <a:pt x="14" y="16"/>
                    </a:cubicBezTo>
                    <a:cubicBezTo>
                      <a:pt x="14" y="32"/>
                      <a:pt x="14" y="32"/>
                      <a:pt x="14" y="32"/>
                    </a:cubicBezTo>
                    <a:cubicBezTo>
                      <a:pt x="21" y="32"/>
                      <a:pt x="21" y="32"/>
                      <a:pt x="21" y="32"/>
                    </a:cubicBezTo>
                    <a:cubicBezTo>
                      <a:pt x="21" y="40"/>
                      <a:pt x="21" y="40"/>
                      <a:pt x="21" y="40"/>
                    </a:cubicBezTo>
                    <a:cubicBezTo>
                      <a:pt x="21" y="40"/>
                      <a:pt x="21" y="40"/>
                      <a:pt x="21" y="40"/>
                    </a:cubicBezTo>
                    <a:cubicBezTo>
                      <a:pt x="14" y="40"/>
                      <a:pt x="14" y="40"/>
                      <a:pt x="14" y="40"/>
                    </a:cubicBezTo>
                    <a:lnTo>
                      <a:pt x="14" y="57"/>
                    </a:lnTo>
                    <a:close/>
                    <a:moveTo>
                      <a:pt x="14" y="0"/>
                    </a:moveTo>
                    <a:cubicBezTo>
                      <a:pt x="7" y="13"/>
                      <a:pt x="7" y="13"/>
                      <a:pt x="7" y="13"/>
                    </a:cubicBezTo>
                    <a:cubicBezTo>
                      <a:pt x="0" y="20"/>
                      <a:pt x="0" y="20"/>
                      <a:pt x="0" y="20"/>
                    </a:cubicBezTo>
                    <a:cubicBezTo>
                      <a:pt x="0" y="44"/>
                      <a:pt x="0" y="44"/>
                      <a:pt x="0" y="44"/>
                    </a:cubicBezTo>
                    <a:cubicBezTo>
                      <a:pt x="0" y="45"/>
                      <a:pt x="0" y="45"/>
                      <a:pt x="0" y="45"/>
                    </a:cubicBezTo>
                    <a:cubicBezTo>
                      <a:pt x="0" y="53"/>
                      <a:pt x="0" y="53"/>
                      <a:pt x="0" y="53"/>
                    </a:cubicBezTo>
                    <a:cubicBezTo>
                      <a:pt x="0" y="55"/>
                      <a:pt x="2" y="57"/>
                      <a:pt x="3" y="57"/>
                    </a:cubicBezTo>
                    <a:cubicBezTo>
                      <a:pt x="14" y="57"/>
                      <a:pt x="14" y="57"/>
                      <a:pt x="14" y="57"/>
                    </a:cubicBezTo>
                    <a:cubicBezTo>
                      <a:pt x="14" y="40"/>
                      <a:pt x="14" y="40"/>
                      <a:pt x="14" y="40"/>
                    </a:cubicBezTo>
                    <a:cubicBezTo>
                      <a:pt x="7" y="40"/>
                      <a:pt x="7" y="40"/>
                      <a:pt x="7" y="40"/>
                    </a:cubicBezTo>
                    <a:cubicBezTo>
                      <a:pt x="7" y="32"/>
                      <a:pt x="7" y="32"/>
                      <a:pt x="7" y="32"/>
                    </a:cubicBezTo>
                    <a:cubicBezTo>
                      <a:pt x="14" y="32"/>
                      <a:pt x="14" y="32"/>
                      <a:pt x="14" y="32"/>
                    </a:cubicBezTo>
                    <a:cubicBezTo>
                      <a:pt x="14" y="16"/>
                      <a:pt x="14" y="16"/>
                      <a:pt x="14" y="16"/>
                    </a:cubicBezTo>
                    <a:cubicBezTo>
                      <a:pt x="12" y="16"/>
                      <a:pt x="12" y="16"/>
                      <a:pt x="12" y="16"/>
                    </a:cubicBezTo>
                    <a:cubicBezTo>
                      <a:pt x="14" y="13"/>
                      <a:pt x="14" y="13"/>
                      <a:pt x="14" y="13"/>
                    </a:cubicBez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3" name="Freeform 205"/>
              <p:cNvSpPr/>
              <p:nvPr/>
            </p:nvSpPr>
            <p:spPr bwMode="auto">
              <a:xfrm>
                <a:off x="-5395913" y="1295400"/>
                <a:ext cx="112713" cy="77788"/>
              </a:xfrm>
              <a:custGeom>
                <a:avLst/>
                <a:gdLst>
                  <a:gd name="T0" fmla="*/ 19 w 30"/>
                  <a:gd name="T1" fmla="*/ 6 h 21"/>
                  <a:gd name="T2" fmla="*/ 26 w 30"/>
                  <a:gd name="T3" fmla="*/ 2 h 21"/>
                  <a:gd name="T4" fmla="*/ 30 w 30"/>
                  <a:gd name="T5" fmla="*/ 1 h 21"/>
                  <a:gd name="T6" fmla="*/ 18 w 30"/>
                  <a:gd name="T7" fmla="*/ 2 h 21"/>
                  <a:gd name="T8" fmla="*/ 9 w 30"/>
                  <a:gd name="T9" fmla="*/ 8 h 21"/>
                  <a:gd name="T10" fmla="*/ 6 w 30"/>
                  <a:gd name="T11" fmla="*/ 14 h 21"/>
                  <a:gd name="T12" fmla="*/ 0 w 30"/>
                  <a:gd name="T13" fmla="*/ 21 h 21"/>
                  <a:gd name="T14" fmla="*/ 10 w 30"/>
                  <a:gd name="T15" fmla="*/ 17 h 21"/>
                  <a:gd name="T16" fmla="*/ 19 w 30"/>
                  <a:gd name="T17"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1">
                    <a:moveTo>
                      <a:pt x="19" y="6"/>
                    </a:moveTo>
                    <a:cubicBezTo>
                      <a:pt x="21" y="4"/>
                      <a:pt x="24" y="3"/>
                      <a:pt x="26" y="2"/>
                    </a:cubicBezTo>
                    <a:cubicBezTo>
                      <a:pt x="27" y="2"/>
                      <a:pt x="29" y="1"/>
                      <a:pt x="30" y="1"/>
                    </a:cubicBezTo>
                    <a:cubicBezTo>
                      <a:pt x="26" y="0"/>
                      <a:pt x="21" y="0"/>
                      <a:pt x="18" y="2"/>
                    </a:cubicBezTo>
                    <a:cubicBezTo>
                      <a:pt x="14" y="3"/>
                      <a:pt x="11" y="5"/>
                      <a:pt x="9" y="8"/>
                    </a:cubicBezTo>
                    <a:cubicBezTo>
                      <a:pt x="8" y="10"/>
                      <a:pt x="7" y="12"/>
                      <a:pt x="6" y="14"/>
                    </a:cubicBezTo>
                    <a:cubicBezTo>
                      <a:pt x="5" y="17"/>
                      <a:pt x="3" y="20"/>
                      <a:pt x="0" y="21"/>
                    </a:cubicBezTo>
                    <a:cubicBezTo>
                      <a:pt x="4" y="21"/>
                      <a:pt x="7" y="19"/>
                      <a:pt x="10" y="17"/>
                    </a:cubicBezTo>
                    <a:cubicBezTo>
                      <a:pt x="14" y="14"/>
                      <a:pt x="16" y="10"/>
                      <a:pt x="1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4" name="Freeform 206"/>
              <p:cNvSpPr/>
              <p:nvPr/>
            </p:nvSpPr>
            <p:spPr bwMode="auto">
              <a:xfrm>
                <a:off x="-5389563" y="1298575"/>
                <a:ext cx="147638" cy="98425"/>
              </a:xfrm>
              <a:custGeom>
                <a:avLst/>
                <a:gdLst>
                  <a:gd name="T0" fmla="*/ 25 w 39"/>
                  <a:gd name="T1" fmla="*/ 3 h 26"/>
                  <a:gd name="T2" fmla="*/ 16 w 39"/>
                  <a:gd name="T3" fmla="*/ 11 h 26"/>
                  <a:gd name="T4" fmla="*/ 8 w 39"/>
                  <a:gd name="T5" fmla="*/ 19 h 26"/>
                  <a:gd name="T6" fmla="*/ 0 w 39"/>
                  <a:gd name="T7" fmla="*/ 22 h 26"/>
                  <a:gd name="T8" fmla="*/ 21 w 39"/>
                  <a:gd name="T9" fmla="*/ 22 h 26"/>
                  <a:gd name="T10" fmla="*/ 33 w 39"/>
                  <a:gd name="T11" fmla="*/ 7 h 26"/>
                  <a:gd name="T12" fmla="*/ 37 w 39"/>
                  <a:gd name="T13" fmla="*/ 2 h 26"/>
                  <a:gd name="T14" fmla="*/ 39 w 39"/>
                  <a:gd name="T15" fmla="*/ 0 h 26"/>
                  <a:gd name="T16" fmla="*/ 25 w 39"/>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6">
                    <a:moveTo>
                      <a:pt x="25" y="3"/>
                    </a:moveTo>
                    <a:cubicBezTo>
                      <a:pt x="21" y="5"/>
                      <a:pt x="19" y="8"/>
                      <a:pt x="16" y="11"/>
                    </a:cubicBezTo>
                    <a:cubicBezTo>
                      <a:pt x="14" y="14"/>
                      <a:pt x="11" y="17"/>
                      <a:pt x="8" y="19"/>
                    </a:cubicBezTo>
                    <a:cubicBezTo>
                      <a:pt x="6" y="20"/>
                      <a:pt x="3" y="22"/>
                      <a:pt x="0" y="22"/>
                    </a:cubicBezTo>
                    <a:cubicBezTo>
                      <a:pt x="7" y="26"/>
                      <a:pt x="15" y="26"/>
                      <a:pt x="21" y="22"/>
                    </a:cubicBezTo>
                    <a:cubicBezTo>
                      <a:pt x="27" y="18"/>
                      <a:pt x="30" y="12"/>
                      <a:pt x="33" y="7"/>
                    </a:cubicBezTo>
                    <a:cubicBezTo>
                      <a:pt x="34" y="5"/>
                      <a:pt x="35" y="3"/>
                      <a:pt x="37" y="2"/>
                    </a:cubicBezTo>
                    <a:cubicBezTo>
                      <a:pt x="37" y="1"/>
                      <a:pt x="39" y="0"/>
                      <a:pt x="39" y="0"/>
                    </a:cubicBezTo>
                    <a:cubicBezTo>
                      <a:pt x="34" y="0"/>
                      <a:pt x="30" y="0"/>
                      <a:pt x="2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5" name="Freeform 207"/>
              <p:cNvSpPr/>
              <p:nvPr/>
            </p:nvSpPr>
            <p:spPr bwMode="auto">
              <a:xfrm>
                <a:off x="-5395913" y="1212850"/>
                <a:ext cx="93663" cy="66675"/>
              </a:xfrm>
              <a:custGeom>
                <a:avLst/>
                <a:gdLst>
                  <a:gd name="T0" fmla="*/ 8 w 25"/>
                  <a:gd name="T1" fmla="*/ 7 h 18"/>
                  <a:gd name="T2" fmla="*/ 5 w 25"/>
                  <a:gd name="T3" fmla="*/ 12 h 18"/>
                  <a:gd name="T4" fmla="*/ 0 w 25"/>
                  <a:gd name="T5" fmla="*/ 18 h 18"/>
                  <a:gd name="T6" fmla="*/ 9 w 25"/>
                  <a:gd name="T7" fmla="*/ 15 h 18"/>
                  <a:gd name="T8" fmla="*/ 17 w 25"/>
                  <a:gd name="T9" fmla="*/ 5 h 18"/>
                  <a:gd name="T10" fmla="*/ 22 w 25"/>
                  <a:gd name="T11" fmla="*/ 2 h 18"/>
                  <a:gd name="T12" fmla="*/ 25 w 25"/>
                  <a:gd name="T13" fmla="*/ 1 h 18"/>
                  <a:gd name="T14" fmla="*/ 15 w 25"/>
                  <a:gd name="T15" fmla="*/ 1 h 18"/>
                  <a:gd name="T16" fmla="*/ 8 w 25"/>
                  <a:gd name="T1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8">
                    <a:moveTo>
                      <a:pt x="8" y="7"/>
                    </a:moveTo>
                    <a:cubicBezTo>
                      <a:pt x="7" y="9"/>
                      <a:pt x="6" y="10"/>
                      <a:pt x="5" y="12"/>
                    </a:cubicBezTo>
                    <a:cubicBezTo>
                      <a:pt x="4" y="14"/>
                      <a:pt x="3" y="17"/>
                      <a:pt x="0" y="18"/>
                    </a:cubicBezTo>
                    <a:cubicBezTo>
                      <a:pt x="3" y="18"/>
                      <a:pt x="6" y="17"/>
                      <a:pt x="9" y="15"/>
                    </a:cubicBezTo>
                    <a:cubicBezTo>
                      <a:pt x="12" y="12"/>
                      <a:pt x="14" y="8"/>
                      <a:pt x="17" y="5"/>
                    </a:cubicBezTo>
                    <a:cubicBezTo>
                      <a:pt x="18" y="4"/>
                      <a:pt x="20" y="3"/>
                      <a:pt x="22" y="2"/>
                    </a:cubicBezTo>
                    <a:cubicBezTo>
                      <a:pt x="23" y="1"/>
                      <a:pt x="25" y="0"/>
                      <a:pt x="25" y="1"/>
                    </a:cubicBezTo>
                    <a:cubicBezTo>
                      <a:pt x="22" y="0"/>
                      <a:pt x="18" y="0"/>
                      <a:pt x="15" y="1"/>
                    </a:cubicBezTo>
                    <a:cubicBezTo>
                      <a:pt x="12" y="2"/>
                      <a:pt x="10" y="5"/>
                      <a:pt x="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6" name="Freeform 208"/>
              <p:cNvSpPr/>
              <p:nvPr/>
            </p:nvSpPr>
            <p:spPr bwMode="auto">
              <a:xfrm>
                <a:off x="-5389563" y="1216025"/>
                <a:ext cx="123825" cy="82550"/>
              </a:xfrm>
              <a:custGeom>
                <a:avLst/>
                <a:gdLst>
                  <a:gd name="T0" fmla="*/ 32 w 33"/>
                  <a:gd name="T1" fmla="*/ 1 h 22"/>
                  <a:gd name="T2" fmla="*/ 33 w 33"/>
                  <a:gd name="T3" fmla="*/ 0 h 22"/>
                  <a:gd name="T4" fmla="*/ 22 w 33"/>
                  <a:gd name="T5" fmla="*/ 2 h 22"/>
                  <a:gd name="T6" fmla="*/ 13 w 33"/>
                  <a:gd name="T7" fmla="*/ 9 h 22"/>
                  <a:gd name="T8" fmla="*/ 7 w 33"/>
                  <a:gd name="T9" fmla="*/ 16 h 22"/>
                  <a:gd name="T10" fmla="*/ 0 w 33"/>
                  <a:gd name="T11" fmla="*/ 19 h 22"/>
                  <a:gd name="T12" fmla="*/ 18 w 33"/>
                  <a:gd name="T13" fmla="*/ 19 h 22"/>
                  <a:gd name="T14" fmla="*/ 28 w 33"/>
                  <a:gd name="T15" fmla="*/ 5 h 22"/>
                  <a:gd name="T16" fmla="*/ 32 w 33"/>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2">
                    <a:moveTo>
                      <a:pt x="32" y="1"/>
                    </a:moveTo>
                    <a:cubicBezTo>
                      <a:pt x="32" y="1"/>
                      <a:pt x="33" y="0"/>
                      <a:pt x="33" y="0"/>
                    </a:cubicBezTo>
                    <a:cubicBezTo>
                      <a:pt x="29" y="0"/>
                      <a:pt x="25" y="0"/>
                      <a:pt x="22" y="2"/>
                    </a:cubicBezTo>
                    <a:cubicBezTo>
                      <a:pt x="18" y="4"/>
                      <a:pt x="16" y="6"/>
                      <a:pt x="13" y="9"/>
                    </a:cubicBezTo>
                    <a:cubicBezTo>
                      <a:pt x="12" y="12"/>
                      <a:pt x="10" y="14"/>
                      <a:pt x="7" y="16"/>
                    </a:cubicBezTo>
                    <a:cubicBezTo>
                      <a:pt x="5" y="17"/>
                      <a:pt x="2" y="19"/>
                      <a:pt x="0" y="19"/>
                    </a:cubicBezTo>
                    <a:cubicBezTo>
                      <a:pt x="6" y="22"/>
                      <a:pt x="13" y="22"/>
                      <a:pt x="18" y="19"/>
                    </a:cubicBezTo>
                    <a:cubicBezTo>
                      <a:pt x="23" y="16"/>
                      <a:pt x="25" y="10"/>
                      <a:pt x="28" y="5"/>
                    </a:cubicBezTo>
                    <a:cubicBezTo>
                      <a:pt x="29" y="4"/>
                      <a:pt x="30" y="2"/>
                      <a:pt x="3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7" name="Freeform 209"/>
              <p:cNvSpPr/>
              <p:nvPr/>
            </p:nvSpPr>
            <p:spPr bwMode="auto">
              <a:xfrm>
                <a:off x="-5519738" y="1295400"/>
                <a:ext cx="112713" cy="77788"/>
              </a:xfrm>
              <a:custGeom>
                <a:avLst/>
                <a:gdLst>
                  <a:gd name="T0" fmla="*/ 11 w 30"/>
                  <a:gd name="T1" fmla="*/ 6 h 21"/>
                  <a:gd name="T2" fmla="*/ 20 w 30"/>
                  <a:gd name="T3" fmla="*/ 17 h 21"/>
                  <a:gd name="T4" fmla="*/ 30 w 30"/>
                  <a:gd name="T5" fmla="*/ 21 h 21"/>
                  <a:gd name="T6" fmla="*/ 24 w 30"/>
                  <a:gd name="T7" fmla="*/ 14 h 21"/>
                  <a:gd name="T8" fmla="*/ 20 w 30"/>
                  <a:gd name="T9" fmla="*/ 8 h 21"/>
                  <a:gd name="T10" fmla="*/ 12 w 30"/>
                  <a:gd name="T11" fmla="*/ 2 h 21"/>
                  <a:gd name="T12" fmla="*/ 0 w 30"/>
                  <a:gd name="T13" fmla="*/ 1 h 21"/>
                  <a:gd name="T14" fmla="*/ 4 w 30"/>
                  <a:gd name="T15" fmla="*/ 2 h 21"/>
                  <a:gd name="T16" fmla="*/ 11 w 30"/>
                  <a:gd name="T17"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1">
                    <a:moveTo>
                      <a:pt x="11" y="6"/>
                    </a:moveTo>
                    <a:cubicBezTo>
                      <a:pt x="14" y="10"/>
                      <a:pt x="16" y="14"/>
                      <a:pt x="20" y="17"/>
                    </a:cubicBezTo>
                    <a:cubicBezTo>
                      <a:pt x="23" y="19"/>
                      <a:pt x="26" y="21"/>
                      <a:pt x="30" y="21"/>
                    </a:cubicBezTo>
                    <a:cubicBezTo>
                      <a:pt x="27" y="20"/>
                      <a:pt x="25" y="17"/>
                      <a:pt x="24" y="14"/>
                    </a:cubicBezTo>
                    <a:cubicBezTo>
                      <a:pt x="23" y="12"/>
                      <a:pt x="22" y="10"/>
                      <a:pt x="20" y="8"/>
                    </a:cubicBezTo>
                    <a:cubicBezTo>
                      <a:pt x="18" y="5"/>
                      <a:pt x="16" y="3"/>
                      <a:pt x="12" y="2"/>
                    </a:cubicBezTo>
                    <a:cubicBezTo>
                      <a:pt x="8" y="0"/>
                      <a:pt x="4" y="0"/>
                      <a:pt x="0" y="1"/>
                    </a:cubicBezTo>
                    <a:cubicBezTo>
                      <a:pt x="1" y="1"/>
                      <a:pt x="3" y="2"/>
                      <a:pt x="4" y="2"/>
                    </a:cubicBezTo>
                    <a:cubicBezTo>
                      <a:pt x="6" y="3"/>
                      <a:pt x="9" y="4"/>
                      <a:pt x="1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8" name="Freeform 210"/>
              <p:cNvSpPr/>
              <p:nvPr/>
            </p:nvSpPr>
            <p:spPr bwMode="auto">
              <a:xfrm>
                <a:off x="-5561013" y="1298575"/>
                <a:ext cx="146050" cy="98425"/>
              </a:xfrm>
              <a:custGeom>
                <a:avLst/>
                <a:gdLst>
                  <a:gd name="T0" fmla="*/ 6 w 39"/>
                  <a:gd name="T1" fmla="*/ 7 h 26"/>
                  <a:gd name="T2" fmla="*/ 17 w 39"/>
                  <a:gd name="T3" fmla="*/ 22 h 26"/>
                  <a:gd name="T4" fmla="*/ 39 w 39"/>
                  <a:gd name="T5" fmla="*/ 22 h 26"/>
                  <a:gd name="T6" fmla="*/ 30 w 39"/>
                  <a:gd name="T7" fmla="*/ 19 h 26"/>
                  <a:gd name="T8" fmla="*/ 23 w 39"/>
                  <a:gd name="T9" fmla="*/ 11 h 26"/>
                  <a:gd name="T10" fmla="*/ 13 w 39"/>
                  <a:gd name="T11" fmla="*/ 3 h 26"/>
                  <a:gd name="T12" fmla="*/ 0 w 39"/>
                  <a:gd name="T13" fmla="*/ 0 h 26"/>
                  <a:gd name="T14" fmla="*/ 2 w 39"/>
                  <a:gd name="T15" fmla="*/ 2 h 26"/>
                  <a:gd name="T16" fmla="*/ 6 w 39"/>
                  <a:gd name="T1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6">
                    <a:moveTo>
                      <a:pt x="6" y="7"/>
                    </a:moveTo>
                    <a:cubicBezTo>
                      <a:pt x="9" y="12"/>
                      <a:pt x="11" y="18"/>
                      <a:pt x="17" y="22"/>
                    </a:cubicBezTo>
                    <a:cubicBezTo>
                      <a:pt x="24" y="26"/>
                      <a:pt x="32" y="26"/>
                      <a:pt x="39" y="22"/>
                    </a:cubicBezTo>
                    <a:cubicBezTo>
                      <a:pt x="36" y="22"/>
                      <a:pt x="33" y="20"/>
                      <a:pt x="30" y="19"/>
                    </a:cubicBezTo>
                    <a:cubicBezTo>
                      <a:pt x="28" y="17"/>
                      <a:pt x="25" y="14"/>
                      <a:pt x="23" y="11"/>
                    </a:cubicBezTo>
                    <a:cubicBezTo>
                      <a:pt x="20" y="8"/>
                      <a:pt x="18" y="5"/>
                      <a:pt x="13" y="3"/>
                    </a:cubicBezTo>
                    <a:cubicBezTo>
                      <a:pt x="9" y="0"/>
                      <a:pt x="4" y="0"/>
                      <a:pt x="0" y="0"/>
                    </a:cubicBezTo>
                    <a:cubicBezTo>
                      <a:pt x="0" y="0"/>
                      <a:pt x="1" y="1"/>
                      <a:pt x="2" y="2"/>
                    </a:cubicBezTo>
                    <a:cubicBezTo>
                      <a:pt x="3" y="3"/>
                      <a:pt x="5" y="5"/>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9" name="Freeform 211"/>
              <p:cNvSpPr/>
              <p:nvPr/>
            </p:nvSpPr>
            <p:spPr bwMode="auto">
              <a:xfrm>
                <a:off x="-5505450" y="1212850"/>
                <a:ext cx="98425" cy="66675"/>
              </a:xfrm>
              <a:custGeom>
                <a:avLst/>
                <a:gdLst>
                  <a:gd name="T0" fmla="*/ 11 w 26"/>
                  <a:gd name="T1" fmla="*/ 1 h 18"/>
                  <a:gd name="T2" fmla="*/ 0 w 26"/>
                  <a:gd name="T3" fmla="*/ 1 h 18"/>
                  <a:gd name="T4" fmla="*/ 3 w 26"/>
                  <a:gd name="T5" fmla="*/ 2 h 18"/>
                  <a:gd name="T6" fmla="*/ 9 w 26"/>
                  <a:gd name="T7" fmla="*/ 5 h 18"/>
                  <a:gd name="T8" fmla="*/ 17 w 26"/>
                  <a:gd name="T9" fmla="*/ 15 h 18"/>
                  <a:gd name="T10" fmla="*/ 26 w 26"/>
                  <a:gd name="T11" fmla="*/ 18 h 18"/>
                  <a:gd name="T12" fmla="*/ 21 w 26"/>
                  <a:gd name="T13" fmla="*/ 12 h 18"/>
                  <a:gd name="T14" fmla="*/ 18 w 26"/>
                  <a:gd name="T15" fmla="*/ 7 h 18"/>
                  <a:gd name="T16" fmla="*/ 11 w 26"/>
                  <a:gd name="T1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11" y="1"/>
                    </a:moveTo>
                    <a:cubicBezTo>
                      <a:pt x="7" y="0"/>
                      <a:pt x="4" y="0"/>
                      <a:pt x="0" y="1"/>
                    </a:cubicBezTo>
                    <a:cubicBezTo>
                      <a:pt x="1" y="0"/>
                      <a:pt x="3" y="1"/>
                      <a:pt x="3" y="2"/>
                    </a:cubicBezTo>
                    <a:cubicBezTo>
                      <a:pt x="5" y="3"/>
                      <a:pt x="8" y="4"/>
                      <a:pt x="9" y="5"/>
                    </a:cubicBezTo>
                    <a:cubicBezTo>
                      <a:pt x="12" y="8"/>
                      <a:pt x="14" y="12"/>
                      <a:pt x="17" y="15"/>
                    </a:cubicBezTo>
                    <a:cubicBezTo>
                      <a:pt x="20" y="17"/>
                      <a:pt x="23" y="18"/>
                      <a:pt x="26" y="18"/>
                    </a:cubicBezTo>
                    <a:cubicBezTo>
                      <a:pt x="23" y="17"/>
                      <a:pt x="22" y="14"/>
                      <a:pt x="21" y="12"/>
                    </a:cubicBezTo>
                    <a:cubicBezTo>
                      <a:pt x="20" y="10"/>
                      <a:pt x="19" y="9"/>
                      <a:pt x="18" y="7"/>
                    </a:cubicBezTo>
                    <a:cubicBezTo>
                      <a:pt x="16" y="5"/>
                      <a:pt x="14" y="2"/>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0" name="Freeform 212"/>
              <p:cNvSpPr/>
              <p:nvPr/>
            </p:nvSpPr>
            <p:spPr bwMode="auto">
              <a:xfrm>
                <a:off x="-5543550" y="1216025"/>
                <a:ext cx="128588" cy="82550"/>
              </a:xfrm>
              <a:custGeom>
                <a:avLst/>
                <a:gdLst>
                  <a:gd name="T0" fmla="*/ 0 w 34"/>
                  <a:gd name="T1" fmla="*/ 0 h 22"/>
                  <a:gd name="T2" fmla="*/ 2 w 34"/>
                  <a:gd name="T3" fmla="*/ 1 h 22"/>
                  <a:gd name="T4" fmla="*/ 6 w 34"/>
                  <a:gd name="T5" fmla="*/ 5 h 22"/>
                  <a:gd name="T6" fmla="*/ 16 w 34"/>
                  <a:gd name="T7" fmla="*/ 19 h 22"/>
                  <a:gd name="T8" fmla="*/ 34 w 34"/>
                  <a:gd name="T9" fmla="*/ 19 h 22"/>
                  <a:gd name="T10" fmla="*/ 27 w 34"/>
                  <a:gd name="T11" fmla="*/ 16 h 22"/>
                  <a:gd name="T12" fmla="*/ 20 w 34"/>
                  <a:gd name="T13" fmla="*/ 9 h 22"/>
                  <a:gd name="T14" fmla="*/ 12 w 34"/>
                  <a:gd name="T15" fmla="*/ 2 h 22"/>
                  <a:gd name="T16" fmla="*/ 0 w 34"/>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2">
                    <a:moveTo>
                      <a:pt x="0" y="0"/>
                    </a:moveTo>
                    <a:cubicBezTo>
                      <a:pt x="1" y="0"/>
                      <a:pt x="2" y="1"/>
                      <a:pt x="2" y="1"/>
                    </a:cubicBezTo>
                    <a:cubicBezTo>
                      <a:pt x="4" y="2"/>
                      <a:pt x="5" y="4"/>
                      <a:pt x="6" y="5"/>
                    </a:cubicBezTo>
                    <a:cubicBezTo>
                      <a:pt x="9" y="10"/>
                      <a:pt x="10" y="16"/>
                      <a:pt x="16" y="19"/>
                    </a:cubicBezTo>
                    <a:cubicBezTo>
                      <a:pt x="21" y="22"/>
                      <a:pt x="28" y="22"/>
                      <a:pt x="34" y="19"/>
                    </a:cubicBezTo>
                    <a:cubicBezTo>
                      <a:pt x="31" y="19"/>
                      <a:pt x="29" y="17"/>
                      <a:pt x="27" y="16"/>
                    </a:cubicBezTo>
                    <a:cubicBezTo>
                      <a:pt x="24" y="14"/>
                      <a:pt x="22" y="12"/>
                      <a:pt x="20" y="9"/>
                    </a:cubicBezTo>
                    <a:cubicBezTo>
                      <a:pt x="18" y="6"/>
                      <a:pt x="16" y="4"/>
                      <a:pt x="12" y="2"/>
                    </a:cubicBezTo>
                    <a:cubicBezTo>
                      <a:pt x="9" y="0"/>
                      <a:pt x="4"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1" name="Freeform 213"/>
              <p:cNvSpPr/>
              <p:nvPr/>
            </p:nvSpPr>
            <p:spPr bwMode="auto">
              <a:xfrm>
                <a:off x="-5403850" y="1152525"/>
                <a:ext cx="52388" cy="109538"/>
              </a:xfrm>
              <a:custGeom>
                <a:avLst/>
                <a:gdLst>
                  <a:gd name="T0" fmla="*/ 9 w 14"/>
                  <a:gd name="T1" fmla="*/ 10 h 29"/>
                  <a:gd name="T2" fmla="*/ 2 w 14"/>
                  <a:gd name="T3" fmla="*/ 20 h 29"/>
                  <a:gd name="T4" fmla="*/ 0 w 14"/>
                  <a:gd name="T5" fmla="*/ 29 h 29"/>
                  <a:gd name="T6" fmla="*/ 5 w 14"/>
                  <a:gd name="T7" fmla="*/ 23 h 29"/>
                  <a:gd name="T8" fmla="*/ 9 w 14"/>
                  <a:gd name="T9" fmla="*/ 19 h 29"/>
                  <a:gd name="T10" fmla="*/ 13 w 14"/>
                  <a:gd name="T11" fmla="*/ 11 h 29"/>
                  <a:gd name="T12" fmla="*/ 12 w 14"/>
                  <a:gd name="T13" fmla="*/ 0 h 29"/>
                  <a:gd name="T14" fmla="*/ 12 w 14"/>
                  <a:gd name="T15" fmla="*/ 4 h 29"/>
                  <a:gd name="T16" fmla="*/ 9 w 14"/>
                  <a:gd name="T17"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9">
                    <a:moveTo>
                      <a:pt x="9" y="10"/>
                    </a:moveTo>
                    <a:cubicBezTo>
                      <a:pt x="7" y="13"/>
                      <a:pt x="4" y="16"/>
                      <a:pt x="2" y="20"/>
                    </a:cubicBezTo>
                    <a:cubicBezTo>
                      <a:pt x="1" y="23"/>
                      <a:pt x="0" y="26"/>
                      <a:pt x="0" y="29"/>
                    </a:cubicBezTo>
                    <a:cubicBezTo>
                      <a:pt x="0" y="26"/>
                      <a:pt x="3" y="24"/>
                      <a:pt x="5" y="23"/>
                    </a:cubicBezTo>
                    <a:cubicBezTo>
                      <a:pt x="7" y="21"/>
                      <a:pt x="8" y="20"/>
                      <a:pt x="9" y="19"/>
                    </a:cubicBezTo>
                    <a:cubicBezTo>
                      <a:pt x="11" y="16"/>
                      <a:pt x="13" y="14"/>
                      <a:pt x="13" y="11"/>
                    </a:cubicBezTo>
                    <a:cubicBezTo>
                      <a:pt x="14" y="7"/>
                      <a:pt x="13" y="4"/>
                      <a:pt x="12" y="0"/>
                    </a:cubicBezTo>
                    <a:cubicBezTo>
                      <a:pt x="12" y="1"/>
                      <a:pt x="12" y="3"/>
                      <a:pt x="12" y="4"/>
                    </a:cubicBezTo>
                    <a:cubicBezTo>
                      <a:pt x="11" y="6"/>
                      <a:pt x="10" y="8"/>
                      <a:pt x="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2" name="Freeform 214"/>
              <p:cNvSpPr/>
              <p:nvPr/>
            </p:nvSpPr>
            <p:spPr bwMode="auto">
              <a:xfrm>
                <a:off x="-5434013" y="1119187"/>
                <a:ext cx="71438" cy="138113"/>
              </a:xfrm>
              <a:custGeom>
                <a:avLst/>
                <a:gdLst>
                  <a:gd name="T0" fmla="*/ 6 w 19"/>
                  <a:gd name="T1" fmla="*/ 37 h 37"/>
                  <a:gd name="T2" fmla="*/ 7 w 19"/>
                  <a:gd name="T3" fmla="*/ 29 h 37"/>
                  <a:gd name="T4" fmla="*/ 12 w 19"/>
                  <a:gd name="T5" fmla="*/ 22 h 37"/>
                  <a:gd name="T6" fmla="*/ 18 w 19"/>
                  <a:gd name="T7" fmla="*/ 12 h 37"/>
                  <a:gd name="T8" fmla="*/ 17 w 19"/>
                  <a:gd name="T9" fmla="*/ 0 h 37"/>
                  <a:gd name="T10" fmla="*/ 16 w 19"/>
                  <a:gd name="T11" fmla="*/ 2 h 37"/>
                  <a:gd name="T12" fmla="*/ 13 w 19"/>
                  <a:gd name="T13" fmla="*/ 6 h 37"/>
                  <a:gd name="T14" fmla="*/ 2 w 19"/>
                  <a:gd name="T15" fmla="*/ 19 h 37"/>
                  <a:gd name="T16" fmla="*/ 6 w 19"/>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7">
                    <a:moveTo>
                      <a:pt x="6" y="37"/>
                    </a:moveTo>
                    <a:cubicBezTo>
                      <a:pt x="6" y="34"/>
                      <a:pt x="6" y="31"/>
                      <a:pt x="7" y="29"/>
                    </a:cubicBezTo>
                    <a:cubicBezTo>
                      <a:pt x="8" y="26"/>
                      <a:pt x="10" y="24"/>
                      <a:pt x="12" y="22"/>
                    </a:cubicBezTo>
                    <a:cubicBezTo>
                      <a:pt x="15" y="19"/>
                      <a:pt x="17" y="16"/>
                      <a:pt x="18" y="12"/>
                    </a:cubicBezTo>
                    <a:cubicBezTo>
                      <a:pt x="19" y="8"/>
                      <a:pt x="18" y="4"/>
                      <a:pt x="17" y="0"/>
                    </a:cubicBezTo>
                    <a:cubicBezTo>
                      <a:pt x="17" y="1"/>
                      <a:pt x="16" y="2"/>
                      <a:pt x="16" y="2"/>
                    </a:cubicBezTo>
                    <a:cubicBezTo>
                      <a:pt x="15" y="4"/>
                      <a:pt x="14" y="5"/>
                      <a:pt x="13" y="6"/>
                    </a:cubicBezTo>
                    <a:cubicBezTo>
                      <a:pt x="9" y="10"/>
                      <a:pt x="4" y="13"/>
                      <a:pt x="2" y="19"/>
                    </a:cubicBezTo>
                    <a:cubicBezTo>
                      <a:pt x="0" y="25"/>
                      <a:pt x="1" y="32"/>
                      <a:pt x="6"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3" name="Freeform 215"/>
              <p:cNvSpPr>
                <a:spLocks noEditPoints="1"/>
              </p:cNvSpPr>
              <p:nvPr/>
            </p:nvSpPr>
            <p:spPr bwMode="auto">
              <a:xfrm>
                <a:off x="-2192338" y="7464425"/>
                <a:ext cx="206375" cy="206375"/>
              </a:xfrm>
              <a:custGeom>
                <a:avLst/>
                <a:gdLst>
                  <a:gd name="T0" fmla="*/ 41 w 55"/>
                  <a:gd name="T1" fmla="*/ 51 h 55"/>
                  <a:gd name="T2" fmla="*/ 52 w 55"/>
                  <a:gd name="T3" fmla="*/ 41 h 55"/>
                  <a:gd name="T4" fmla="*/ 55 w 55"/>
                  <a:gd name="T5" fmla="*/ 33 h 55"/>
                  <a:gd name="T6" fmla="*/ 55 w 55"/>
                  <a:gd name="T7" fmla="*/ 22 h 55"/>
                  <a:gd name="T8" fmla="*/ 52 w 55"/>
                  <a:gd name="T9" fmla="*/ 14 h 55"/>
                  <a:gd name="T10" fmla="*/ 41 w 55"/>
                  <a:gd name="T11" fmla="*/ 4 h 55"/>
                  <a:gd name="T12" fmla="*/ 38 w 55"/>
                  <a:gd name="T13" fmla="*/ 2 h 55"/>
                  <a:gd name="T14" fmla="*/ 30 w 55"/>
                  <a:gd name="T15" fmla="*/ 0 h 55"/>
                  <a:gd name="T16" fmla="*/ 31 w 55"/>
                  <a:gd name="T17" fmla="*/ 3 h 55"/>
                  <a:gd name="T18" fmla="*/ 34 w 55"/>
                  <a:gd name="T19" fmla="*/ 3 h 55"/>
                  <a:gd name="T20" fmla="*/ 37 w 55"/>
                  <a:gd name="T21" fmla="*/ 4 h 55"/>
                  <a:gd name="T22" fmla="*/ 36 w 55"/>
                  <a:gd name="T23" fmla="*/ 5 h 55"/>
                  <a:gd name="T24" fmla="*/ 32 w 55"/>
                  <a:gd name="T25" fmla="*/ 6 h 55"/>
                  <a:gd name="T26" fmla="*/ 33 w 55"/>
                  <a:gd name="T27" fmla="*/ 9 h 55"/>
                  <a:gd name="T28" fmla="*/ 35 w 55"/>
                  <a:gd name="T29" fmla="*/ 11 h 55"/>
                  <a:gd name="T30" fmla="*/ 39 w 55"/>
                  <a:gd name="T31" fmla="*/ 6 h 55"/>
                  <a:gd name="T32" fmla="*/ 42 w 55"/>
                  <a:gd name="T33" fmla="*/ 7 h 55"/>
                  <a:gd name="T34" fmla="*/ 44 w 55"/>
                  <a:gd name="T35" fmla="*/ 8 h 55"/>
                  <a:gd name="T36" fmla="*/ 46 w 55"/>
                  <a:gd name="T37" fmla="*/ 12 h 55"/>
                  <a:gd name="T38" fmla="*/ 45 w 55"/>
                  <a:gd name="T39" fmla="*/ 13 h 55"/>
                  <a:gd name="T40" fmla="*/ 43 w 55"/>
                  <a:gd name="T41" fmla="*/ 12 h 55"/>
                  <a:gd name="T42" fmla="*/ 40 w 55"/>
                  <a:gd name="T43" fmla="*/ 13 h 55"/>
                  <a:gd name="T44" fmla="*/ 42 w 55"/>
                  <a:gd name="T45" fmla="*/ 14 h 55"/>
                  <a:gd name="T46" fmla="*/ 37 w 55"/>
                  <a:gd name="T47" fmla="*/ 16 h 55"/>
                  <a:gd name="T48" fmla="*/ 34 w 55"/>
                  <a:gd name="T49" fmla="*/ 18 h 55"/>
                  <a:gd name="T50" fmla="*/ 30 w 55"/>
                  <a:gd name="T51" fmla="*/ 21 h 55"/>
                  <a:gd name="T52" fmla="*/ 32 w 55"/>
                  <a:gd name="T53" fmla="*/ 33 h 55"/>
                  <a:gd name="T54" fmla="*/ 35 w 55"/>
                  <a:gd name="T55" fmla="*/ 34 h 55"/>
                  <a:gd name="T56" fmla="*/ 38 w 55"/>
                  <a:gd name="T57" fmla="*/ 35 h 55"/>
                  <a:gd name="T58" fmla="*/ 43 w 55"/>
                  <a:gd name="T59" fmla="*/ 37 h 55"/>
                  <a:gd name="T60" fmla="*/ 46 w 55"/>
                  <a:gd name="T61" fmla="*/ 40 h 55"/>
                  <a:gd name="T62" fmla="*/ 50 w 55"/>
                  <a:gd name="T63" fmla="*/ 41 h 55"/>
                  <a:gd name="T64" fmla="*/ 32 w 55"/>
                  <a:gd name="T65" fmla="*/ 48 h 55"/>
                  <a:gd name="T66" fmla="*/ 1 w 55"/>
                  <a:gd name="T67" fmla="*/ 24 h 55"/>
                  <a:gd name="T68" fmla="*/ 1 w 55"/>
                  <a:gd name="T69" fmla="*/ 35 h 55"/>
                  <a:gd name="T70" fmla="*/ 6 w 55"/>
                  <a:gd name="T71" fmla="*/ 45 h 55"/>
                  <a:gd name="T72" fmla="*/ 18 w 55"/>
                  <a:gd name="T73" fmla="*/ 53 h 55"/>
                  <a:gd name="T74" fmla="*/ 28 w 55"/>
                  <a:gd name="T75" fmla="*/ 44 h 55"/>
                  <a:gd name="T76" fmla="*/ 27 w 55"/>
                  <a:gd name="T77" fmla="*/ 39 h 55"/>
                  <a:gd name="T78" fmla="*/ 29 w 55"/>
                  <a:gd name="T79" fmla="*/ 35 h 55"/>
                  <a:gd name="T80" fmla="*/ 25 w 55"/>
                  <a:gd name="T81" fmla="*/ 34 h 55"/>
                  <a:gd name="T82" fmla="*/ 22 w 55"/>
                  <a:gd name="T83" fmla="*/ 32 h 55"/>
                  <a:gd name="T84" fmla="*/ 16 w 55"/>
                  <a:gd name="T85" fmla="*/ 29 h 55"/>
                  <a:gd name="T86" fmla="*/ 14 w 55"/>
                  <a:gd name="T87" fmla="*/ 25 h 55"/>
                  <a:gd name="T88" fmla="*/ 12 w 55"/>
                  <a:gd name="T89" fmla="*/ 24 h 55"/>
                  <a:gd name="T90" fmla="*/ 12 w 55"/>
                  <a:gd name="T91" fmla="*/ 25 h 55"/>
                  <a:gd name="T92" fmla="*/ 10 w 55"/>
                  <a:gd name="T93" fmla="*/ 21 h 55"/>
                  <a:gd name="T94" fmla="*/ 10 w 55"/>
                  <a:gd name="T95" fmla="*/ 16 h 55"/>
                  <a:gd name="T96" fmla="*/ 12 w 55"/>
                  <a:gd name="T97" fmla="*/ 11 h 55"/>
                  <a:gd name="T98" fmla="*/ 12 w 55"/>
                  <a:gd name="T99" fmla="*/ 8 h 55"/>
                  <a:gd name="T100" fmla="*/ 25 w 55"/>
                  <a:gd name="T101" fmla="*/ 2 h 55"/>
                  <a:gd name="T102" fmla="*/ 30 w 55"/>
                  <a:gd name="T103" fmla="*/ 0 h 55"/>
                  <a:gd name="T104" fmla="*/ 17 w 55"/>
                  <a:gd name="T105" fmla="*/ 2 h 55"/>
                  <a:gd name="T106" fmla="*/ 8 w 55"/>
                  <a:gd name="T107" fmla="*/ 8 h 55"/>
                  <a:gd name="T108" fmla="*/ 2 w 55"/>
                  <a:gd name="T109" fmla="*/ 18 h 55"/>
                  <a:gd name="T110" fmla="*/ 29 w 55"/>
                  <a:gd name="T111" fmla="*/ 35 h 55"/>
                  <a:gd name="T112" fmla="*/ 26 w 55"/>
                  <a:gd name="T113" fmla="*/ 31 h 55"/>
                  <a:gd name="T114" fmla="*/ 25 w 55"/>
                  <a:gd name="T115" fmla="*/ 28 h 55"/>
                  <a:gd name="T116" fmla="*/ 20 w 55"/>
                  <a:gd name="T117" fmla="*/ 29 h 55"/>
                  <a:gd name="T118" fmla="*/ 22 w 55"/>
                  <a:gd name="T119" fmla="*/ 23 h 55"/>
                  <a:gd name="T120" fmla="*/ 27 w 55"/>
                  <a:gd name="T121" fmla="*/ 23 h 55"/>
                  <a:gd name="T122" fmla="*/ 29 w 55"/>
                  <a:gd name="T123"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 h="55">
                    <a:moveTo>
                      <a:pt x="30" y="55"/>
                    </a:moveTo>
                    <a:cubicBezTo>
                      <a:pt x="31" y="55"/>
                      <a:pt x="33" y="55"/>
                      <a:pt x="34" y="54"/>
                    </a:cubicBezTo>
                    <a:cubicBezTo>
                      <a:pt x="35" y="54"/>
                      <a:pt x="36" y="54"/>
                      <a:pt x="37" y="54"/>
                    </a:cubicBezTo>
                    <a:cubicBezTo>
                      <a:pt x="37" y="54"/>
                      <a:pt x="37" y="53"/>
                      <a:pt x="38" y="53"/>
                    </a:cubicBezTo>
                    <a:cubicBezTo>
                      <a:pt x="39" y="53"/>
                      <a:pt x="39" y="53"/>
                      <a:pt x="40" y="52"/>
                    </a:cubicBezTo>
                    <a:cubicBezTo>
                      <a:pt x="41" y="52"/>
                      <a:pt x="41" y="52"/>
                      <a:pt x="41" y="51"/>
                    </a:cubicBezTo>
                    <a:cubicBezTo>
                      <a:pt x="43" y="50"/>
                      <a:pt x="45" y="49"/>
                      <a:pt x="46" y="48"/>
                    </a:cubicBezTo>
                    <a:cubicBezTo>
                      <a:pt x="47" y="48"/>
                      <a:pt x="47" y="47"/>
                      <a:pt x="47" y="47"/>
                    </a:cubicBezTo>
                    <a:cubicBezTo>
                      <a:pt x="47" y="47"/>
                      <a:pt x="48" y="46"/>
                      <a:pt x="48" y="46"/>
                    </a:cubicBezTo>
                    <a:cubicBezTo>
                      <a:pt x="49" y="46"/>
                      <a:pt x="49" y="45"/>
                      <a:pt x="49" y="45"/>
                    </a:cubicBezTo>
                    <a:cubicBezTo>
                      <a:pt x="50" y="44"/>
                      <a:pt x="51" y="43"/>
                      <a:pt x="51" y="42"/>
                    </a:cubicBezTo>
                    <a:cubicBezTo>
                      <a:pt x="51" y="42"/>
                      <a:pt x="51" y="42"/>
                      <a:pt x="52" y="41"/>
                    </a:cubicBezTo>
                    <a:cubicBezTo>
                      <a:pt x="52" y="41"/>
                      <a:pt x="52" y="41"/>
                      <a:pt x="52" y="40"/>
                    </a:cubicBezTo>
                    <a:cubicBezTo>
                      <a:pt x="52" y="40"/>
                      <a:pt x="52" y="40"/>
                      <a:pt x="53" y="40"/>
                    </a:cubicBezTo>
                    <a:cubicBezTo>
                      <a:pt x="53" y="39"/>
                      <a:pt x="53" y="39"/>
                      <a:pt x="53" y="38"/>
                    </a:cubicBezTo>
                    <a:cubicBezTo>
                      <a:pt x="53" y="38"/>
                      <a:pt x="53" y="38"/>
                      <a:pt x="54" y="37"/>
                    </a:cubicBezTo>
                    <a:cubicBezTo>
                      <a:pt x="54" y="36"/>
                      <a:pt x="54" y="35"/>
                      <a:pt x="54" y="35"/>
                    </a:cubicBezTo>
                    <a:cubicBezTo>
                      <a:pt x="54" y="34"/>
                      <a:pt x="55" y="34"/>
                      <a:pt x="55" y="33"/>
                    </a:cubicBezTo>
                    <a:cubicBezTo>
                      <a:pt x="55" y="33"/>
                      <a:pt x="55" y="32"/>
                      <a:pt x="55" y="32"/>
                    </a:cubicBezTo>
                    <a:cubicBezTo>
                      <a:pt x="55" y="31"/>
                      <a:pt x="55" y="31"/>
                      <a:pt x="55" y="30"/>
                    </a:cubicBezTo>
                    <a:cubicBezTo>
                      <a:pt x="55" y="30"/>
                      <a:pt x="55" y="29"/>
                      <a:pt x="55" y="28"/>
                    </a:cubicBezTo>
                    <a:cubicBezTo>
                      <a:pt x="55" y="27"/>
                      <a:pt x="55" y="26"/>
                      <a:pt x="55" y="25"/>
                    </a:cubicBezTo>
                    <a:cubicBezTo>
                      <a:pt x="55" y="24"/>
                      <a:pt x="55" y="24"/>
                      <a:pt x="55" y="24"/>
                    </a:cubicBezTo>
                    <a:cubicBezTo>
                      <a:pt x="55" y="23"/>
                      <a:pt x="55" y="23"/>
                      <a:pt x="55" y="22"/>
                    </a:cubicBezTo>
                    <a:cubicBezTo>
                      <a:pt x="55" y="22"/>
                      <a:pt x="54" y="21"/>
                      <a:pt x="54" y="21"/>
                    </a:cubicBezTo>
                    <a:cubicBezTo>
                      <a:pt x="54" y="20"/>
                      <a:pt x="54" y="19"/>
                      <a:pt x="54" y="18"/>
                    </a:cubicBezTo>
                    <a:cubicBezTo>
                      <a:pt x="53" y="18"/>
                      <a:pt x="53" y="18"/>
                      <a:pt x="53" y="18"/>
                    </a:cubicBezTo>
                    <a:cubicBezTo>
                      <a:pt x="53" y="17"/>
                      <a:pt x="53" y="16"/>
                      <a:pt x="53" y="16"/>
                    </a:cubicBezTo>
                    <a:cubicBezTo>
                      <a:pt x="52" y="16"/>
                      <a:pt x="52" y="15"/>
                      <a:pt x="52" y="15"/>
                    </a:cubicBezTo>
                    <a:cubicBezTo>
                      <a:pt x="52" y="15"/>
                      <a:pt x="52" y="14"/>
                      <a:pt x="52" y="14"/>
                    </a:cubicBezTo>
                    <a:cubicBezTo>
                      <a:pt x="51" y="13"/>
                      <a:pt x="50" y="12"/>
                      <a:pt x="49" y="11"/>
                    </a:cubicBezTo>
                    <a:cubicBezTo>
                      <a:pt x="49" y="10"/>
                      <a:pt x="49" y="10"/>
                      <a:pt x="48" y="9"/>
                    </a:cubicBezTo>
                    <a:cubicBezTo>
                      <a:pt x="48" y="9"/>
                      <a:pt x="47" y="9"/>
                      <a:pt x="47" y="8"/>
                    </a:cubicBezTo>
                    <a:cubicBezTo>
                      <a:pt x="47" y="8"/>
                      <a:pt x="47" y="8"/>
                      <a:pt x="46" y="7"/>
                    </a:cubicBezTo>
                    <a:cubicBezTo>
                      <a:pt x="46" y="7"/>
                      <a:pt x="45" y="6"/>
                      <a:pt x="44" y="6"/>
                    </a:cubicBezTo>
                    <a:cubicBezTo>
                      <a:pt x="43" y="5"/>
                      <a:pt x="42" y="4"/>
                      <a:pt x="41" y="4"/>
                    </a:cubicBezTo>
                    <a:cubicBezTo>
                      <a:pt x="41" y="4"/>
                      <a:pt x="41" y="3"/>
                      <a:pt x="40" y="3"/>
                    </a:cubicBezTo>
                    <a:cubicBezTo>
                      <a:pt x="40" y="3"/>
                      <a:pt x="40" y="3"/>
                      <a:pt x="40" y="3"/>
                    </a:cubicBezTo>
                    <a:cubicBezTo>
                      <a:pt x="40" y="3"/>
                      <a:pt x="39" y="3"/>
                      <a:pt x="39" y="3"/>
                    </a:cubicBezTo>
                    <a:cubicBezTo>
                      <a:pt x="39" y="3"/>
                      <a:pt x="39" y="3"/>
                      <a:pt x="39" y="3"/>
                    </a:cubicBezTo>
                    <a:cubicBezTo>
                      <a:pt x="38" y="2"/>
                      <a:pt x="38" y="2"/>
                      <a:pt x="38" y="2"/>
                    </a:cubicBezTo>
                    <a:cubicBezTo>
                      <a:pt x="38" y="2"/>
                      <a:pt x="38" y="2"/>
                      <a:pt x="38" y="2"/>
                    </a:cubicBezTo>
                    <a:cubicBezTo>
                      <a:pt x="37" y="2"/>
                      <a:pt x="37" y="2"/>
                      <a:pt x="37" y="2"/>
                    </a:cubicBezTo>
                    <a:cubicBezTo>
                      <a:pt x="37" y="2"/>
                      <a:pt x="37" y="2"/>
                      <a:pt x="37" y="2"/>
                    </a:cubicBezTo>
                    <a:cubicBezTo>
                      <a:pt x="36" y="1"/>
                      <a:pt x="35" y="1"/>
                      <a:pt x="34" y="1"/>
                    </a:cubicBezTo>
                    <a:cubicBezTo>
                      <a:pt x="34" y="1"/>
                      <a:pt x="34" y="1"/>
                      <a:pt x="33" y="1"/>
                    </a:cubicBezTo>
                    <a:cubicBezTo>
                      <a:pt x="33" y="1"/>
                      <a:pt x="33" y="1"/>
                      <a:pt x="33" y="1"/>
                    </a:cubicBezTo>
                    <a:cubicBezTo>
                      <a:pt x="32" y="1"/>
                      <a:pt x="31" y="0"/>
                      <a:pt x="30" y="0"/>
                    </a:cubicBezTo>
                    <a:cubicBezTo>
                      <a:pt x="30" y="2"/>
                      <a:pt x="30" y="2"/>
                      <a:pt x="30" y="2"/>
                    </a:cubicBezTo>
                    <a:cubicBezTo>
                      <a:pt x="31" y="2"/>
                      <a:pt x="32" y="2"/>
                      <a:pt x="33" y="2"/>
                    </a:cubicBezTo>
                    <a:cubicBezTo>
                      <a:pt x="33" y="2"/>
                      <a:pt x="33" y="2"/>
                      <a:pt x="32" y="2"/>
                    </a:cubicBezTo>
                    <a:cubicBezTo>
                      <a:pt x="32" y="3"/>
                      <a:pt x="32" y="3"/>
                      <a:pt x="32" y="3"/>
                    </a:cubicBezTo>
                    <a:cubicBezTo>
                      <a:pt x="32" y="3"/>
                      <a:pt x="31" y="3"/>
                      <a:pt x="31" y="3"/>
                    </a:cubicBezTo>
                    <a:cubicBezTo>
                      <a:pt x="31" y="3"/>
                      <a:pt x="31" y="3"/>
                      <a:pt x="31" y="3"/>
                    </a:cubicBezTo>
                    <a:cubicBezTo>
                      <a:pt x="31" y="3"/>
                      <a:pt x="32" y="3"/>
                      <a:pt x="32" y="3"/>
                    </a:cubicBezTo>
                    <a:cubicBezTo>
                      <a:pt x="33" y="3"/>
                      <a:pt x="33" y="3"/>
                      <a:pt x="33" y="3"/>
                    </a:cubicBezTo>
                    <a:cubicBezTo>
                      <a:pt x="33" y="3"/>
                      <a:pt x="33" y="3"/>
                      <a:pt x="34" y="3"/>
                    </a:cubicBezTo>
                    <a:cubicBezTo>
                      <a:pt x="34" y="3"/>
                      <a:pt x="34" y="2"/>
                      <a:pt x="34" y="2"/>
                    </a:cubicBezTo>
                    <a:cubicBezTo>
                      <a:pt x="34" y="2"/>
                      <a:pt x="34" y="3"/>
                      <a:pt x="35" y="3"/>
                    </a:cubicBezTo>
                    <a:cubicBezTo>
                      <a:pt x="35" y="3"/>
                      <a:pt x="34" y="3"/>
                      <a:pt x="34" y="3"/>
                    </a:cubicBezTo>
                    <a:cubicBezTo>
                      <a:pt x="34" y="3"/>
                      <a:pt x="35" y="3"/>
                      <a:pt x="35" y="3"/>
                    </a:cubicBezTo>
                    <a:cubicBezTo>
                      <a:pt x="35" y="3"/>
                      <a:pt x="35" y="3"/>
                      <a:pt x="35" y="3"/>
                    </a:cubicBezTo>
                    <a:cubicBezTo>
                      <a:pt x="36" y="3"/>
                      <a:pt x="36" y="3"/>
                      <a:pt x="37" y="3"/>
                    </a:cubicBezTo>
                    <a:cubicBezTo>
                      <a:pt x="37" y="3"/>
                      <a:pt x="38" y="4"/>
                      <a:pt x="38" y="4"/>
                    </a:cubicBezTo>
                    <a:cubicBezTo>
                      <a:pt x="38" y="4"/>
                      <a:pt x="38" y="4"/>
                      <a:pt x="38" y="4"/>
                    </a:cubicBezTo>
                    <a:cubicBezTo>
                      <a:pt x="38" y="4"/>
                      <a:pt x="38" y="4"/>
                      <a:pt x="37" y="4"/>
                    </a:cubicBezTo>
                    <a:cubicBezTo>
                      <a:pt x="37" y="4"/>
                      <a:pt x="38" y="4"/>
                      <a:pt x="38" y="4"/>
                    </a:cubicBezTo>
                    <a:cubicBezTo>
                      <a:pt x="38" y="5"/>
                      <a:pt x="38" y="5"/>
                      <a:pt x="38" y="5"/>
                    </a:cubicBezTo>
                    <a:cubicBezTo>
                      <a:pt x="38" y="6"/>
                      <a:pt x="38" y="5"/>
                      <a:pt x="37" y="5"/>
                    </a:cubicBezTo>
                    <a:cubicBezTo>
                      <a:pt x="37" y="5"/>
                      <a:pt x="36" y="6"/>
                      <a:pt x="36" y="5"/>
                    </a:cubicBezTo>
                    <a:cubicBezTo>
                      <a:pt x="36" y="5"/>
                      <a:pt x="37" y="5"/>
                      <a:pt x="37" y="4"/>
                    </a:cubicBezTo>
                    <a:cubicBezTo>
                      <a:pt x="37" y="4"/>
                      <a:pt x="37" y="4"/>
                      <a:pt x="36" y="5"/>
                    </a:cubicBezTo>
                    <a:cubicBezTo>
                      <a:pt x="36" y="5"/>
                      <a:pt x="36" y="5"/>
                      <a:pt x="36" y="5"/>
                    </a:cubicBezTo>
                    <a:cubicBezTo>
                      <a:pt x="36" y="5"/>
                      <a:pt x="36" y="5"/>
                      <a:pt x="35" y="5"/>
                    </a:cubicBezTo>
                    <a:cubicBezTo>
                      <a:pt x="35" y="5"/>
                      <a:pt x="35" y="5"/>
                      <a:pt x="35" y="5"/>
                    </a:cubicBezTo>
                    <a:cubicBezTo>
                      <a:pt x="34" y="5"/>
                      <a:pt x="34" y="5"/>
                      <a:pt x="34" y="6"/>
                    </a:cubicBezTo>
                    <a:cubicBezTo>
                      <a:pt x="34" y="6"/>
                      <a:pt x="34" y="6"/>
                      <a:pt x="33" y="6"/>
                    </a:cubicBezTo>
                    <a:cubicBezTo>
                      <a:pt x="33" y="6"/>
                      <a:pt x="33" y="6"/>
                      <a:pt x="32" y="6"/>
                    </a:cubicBezTo>
                    <a:cubicBezTo>
                      <a:pt x="32" y="6"/>
                      <a:pt x="31" y="7"/>
                      <a:pt x="31" y="7"/>
                    </a:cubicBezTo>
                    <a:cubicBezTo>
                      <a:pt x="31" y="7"/>
                      <a:pt x="31" y="7"/>
                      <a:pt x="31" y="7"/>
                    </a:cubicBezTo>
                    <a:cubicBezTo>
                      <a:pt x="31" y="8"/>
                      <a:pt x="31" y="8"/>
                      <a:pt x="31" y="8"/>
                    </a:cubicBezTo>
                    <a:cubicBezTo>
                      <a:pt x="31" y="8"/>
                      <a:pt x="31" y="8"/>
                      <a:pt x="31" y="8"/>
                    </a:cubicBezTo>
                    <a:cubicBezTo>
                      <a:pt x="31" y="8"/>
                      <a:pt x="31" y="8"/>
                      <a:pt x="32" y="8"/>
                    </a:cubicBezTo>
                    <a:cubicBezTo>
                      <a:pt x="32" y="8"/>
                      <a:pt x="32" y="9"/>
                      <a:pt x="33" y="9"/>
                    </a:cubicBezTo>
                    <a:cubicBezTo>
                      <a:pt x="33" y="9"/>
                      <a:pt x="33" y="9"/>
                      <a:pt x="34" y="9"/>
                    </a:cubicBezTo>
                    <a:cubicBezTo>
                      <a:pt x="34" y="9"/>
                      <a:pt x="35" y="9"/>
                      <a:pt x="35" y="10"/>
                    </a:cubicBezTo>
                    <a:cubicBezTo>
                      <a:pt x="35" y="10"/>
                      <a:pt x="34" y="10"/>
                      <a:pt x="34" y="10"/>
                    </a:cubicBezTo>
                    <a:cubicBezTo>
                      <a:pt x="34" y="10"/>
                      <a:pt x="34" y="11"/>
                      <a:pt x="34" y="11"/>
                    </a:cubicBezTo>
                    <a:cubicBezTo>
                      <a:pt x="34" y="11"/>
                      <a:pt x="34" y="11"/>
                      <a:pt x="35" y="11"/>
                    </a:cubicBezTo>
                    <a:cubicBezTo>
                      <a:pt x="35" y="11"/>
                      <a:pt x="35" y="11"/>
                      <a:pt x="35" y="11"/>
                    </a:cubicBezTo>
                    <a:cubicBezTo>
                      <a:pt x="36" y="10"/>
                      <a:pt x="35" y="10"/>
                      <a:pt x="36" y="10"/>
                    </a:cubicBezTo>
                    <a:cubicBezTo>
                      <a:pt x="37" y="10"/>
                      <a:pt x="38" y="9"/>
                      <a:pt x="38" y="8"/>
                    </a:cubicBezTo>
                    <a:cubicBezTo>
                      <a:pt x="38" y="8"/>
                      <a:pt x="38" y="7"/>
                      <a:pt x="38" y="7"/>
                    </a:cubicBezTo>
                    <a:cubicBezTo>
                      <a:pt x="38" y="7"/>
                      <a:pt x="39" y="7"/>
                      <a:pt x="38" y="7"/>
                    </a:cubicBezTo>
                    <a:cubicBezTo>
                      <a:pt x="39" y="6"/>
                      <a:pt x="39" y="6"/>
                      <a:pt x="39" y="6"/>
                    </a:cubicBezTo>
                    <a:cubicBezTo>
                      <a:pt x="39" y="6"/>
                      <a:pt x="39" y="6"/>
                      <a:pt x="39" y="6"/>
                    </a:cubicBezTo>
                    <a:cubicBezTo>
                      <a:pt x="39" y="6"/>
                      <a:pt x="39" y="6"/>
                      <a:pt x="39" y="6"/>
                    </a:cubicBezTo>
                    <a:cubicBezTo>
                      <a:pt x="39" y="6"/>
                      <a:pt x="40" y="6"/>
                      <a:pt x="40" y="6"/>
                    </a:cubicBezTo>
                    <a:cubicBezTo>
                      <a:pt x="40" y="6"/>
                      <a:pt x="40" y="6"/>
                      <a:pt x="40" y="6"/>
                    </a:cubicBezTo>
                    <a:cubicBezTo>
                      <a:pt x="41" y="6"/>
                      <a:pt x="41" y="6"/>
                      <a:pt x="41" y="6"/>
                    </a:cubicBezTo>
                    <a:cubicBezTo>
                      <a:pt x="41" y="6"/>
                      <a:pt x="41" y="6"/>
                      <a:pt x="42" y="6"/>
                    </a:cubicBezTo>
                    <a:cubicBezTo>
                      <a:pt x="42" y="6"/>
                      <a:pt x="42" y="6"/>
                      <a:pt x="42" y="7"/>
                    </a:cubicBezTo>
                    <a:cubicBezTo>
                      <a:pt x="42" y="7"/>
                      <a:pt x="42" y="7"/>
                      <a:pt x="42" y="7"/>
                    </a:cubicBezTo>
                    <a:cubicBezTo>
                      <a:pt x="42" y="7"/>
                      <a:pt x="42" y="7"/>
                      <a:pt x="42" y="7"/>
                    </a:cubicBezTo>
                    <a:cubicBezTo>
                      <a:pt x="42" y="8"/>
                      <a:pt x="42" y="8"/>
                      <a:pt x="42" y="8"/>
                    </a:cubicBezTo>
                    <a:cubicBezTo>
                      <a:pt x="42" y="8"/>
                      <a:pt x="43" y="8"/>
                      <a:pt x="43" y="8"/>
                    </a:cubicBezTo>
                    <a:cubicBezTo>
                      <a:pt x="43" y="7"/>
                      <a:pt x="43" y="7"/>
                      <a:pt x="44" y="7"/>
                    </a:cubicBezTo>
                    <a:cubicBezTo>
                      <a:pt x="44" y="7"/>
                      <a:pt x="44" y="8"/>
                      <a:pt x="44" y="8"/>
                    </a:cubicBezTo>
                    <a:cubicBezTo>
                      <a:pt x="44" y="8"/>
                      <a:pt x="44" y="8"/>
                      <a:pt x="44" y="8"/>
                    </a:cubicBezTo>
                    <a:cubicBezTo>
                      <a:pt x="45" y="8"/>
                      <a:pt x="44" y="9"/>
                      <a:pt x="44" y="9"/>
                    </a:cubicBezTo>
                    <a:cubicBezTo>
                      <a:pt x="44" y="9"/>
                      <a:pt x="45" y="9"/>
                      <a:pt x="45" y="10"/>
                    </a:cubicBezTo>
                    <a:cubicBezTo>
                      <a:pt x="46" y="10"/>
                      <a:pt x="46" y="10"/>
                      <a:pt x="46" y="10"/>
                    </a:cubicBezTo>
                    <a:cubicBezTo>
                      <a:pt x="46" y="10"/>
                      <a:pt x="46" y="10"/>
                      <a:pt x="46" y="10"/>
                    </a:cubicBezTo>
                    <a:cubicBezTo>
                      <a:pt x="46" y="11"/>
                      <a:pt x="46" y="11"/>
                      <a:pt x="46" y="12"/>
                    </a:cubicBezTo>
                    <a:cubicBezTo>
                      <a:pt x="45" y="12"/>
                      <a:pt x="45" y="12"/>
                      <a:pt x="45" y="12"/>
                    </a:cubicBezTo>
                    <a:cubicBezTo>
                      <a:pt x="45" y="13"/>
                      <a:pt x="46" y="12"/>
                      <a:pt x="46" y="13"/>
                    </a:cubicBezTo>
                    <a:cubicBezTo>
                      <a:pt x="46" y="13"/>
                      <a:pt x="46" y="13"/>
                      <a:pt x="46" y="13"/>
                    </a:cubicBezTo>
                    <a:cubicBezTo>
                      <a:pt x="46" y="13"/>
                      <a:pt x="46" y="14"/>
                      <a:pt x="46" y="14"/>
                    </a:cubicBezTo>
                    <a:cubicBezTo>
                      <a:pt x="46" y="14"/>
                      <a:pt x="46" y="14"/>
                      <a:pt x="45" y="14"/>
                    </a:cubicBezTo>
                    <a:cubicBezTo>
                      <a:pt x="45" y="13"/>
                      <a:pt x="45" y="14"/>
                      <a:pt x="45" y="13"/>
                    </a:cubicBezTo>
                    <a:cubicBezTo>
                      <a:pt x="45" y="13"/>
                      <a:pt x="44" y="13"/>
                      <a:pt x="44" y="13"/>
                    </a:cubicBezTo>
                    <a:cubicBezTo>
                      <a:pt x="44" y="13"/>
                      <a:pt x="44" y="13"/>
                      <a:pt x="43" y="13"/>
                    </a:cubicBezTo>
                    <a:cubicBezTo>
                      <a:pt x="44" y="13"/>
                      <a:pt x="44" y="12"/>
                      <a:pt x="45" y="12"/>
                    </a:cubicBezTo>
                    <a:cubicBezTo>
                      <a:pt x="45" y="12"/>
                      <a:pt x="45" y="12"/>
                      <a:pt x="45" y="11"/>
                    </a:cubicBezTo>
                    <a:cubicBezTo>
                      <a:pt x="45" y="11"/>
                      <a:pt x="44" y="11"/>
                      <a:pt x="44" y="12"/>
                    </a:cubicBezTo>
                    <a:cubicBezTo>
                      <a:pt x="44" y="12"/>
                      <a:pt x="44" y="12"/>
                      <a:pt x="43" y="12"/>
                    </a:cubicBezTo>
                    <a:cubicBezTo>
                      <a:pt x="43" y="12"/>
                      <a:pt x="42" y="12"/>
                      <a:pt x="42" y="12"/>
                    </a:cubicBezTo>
                    <a:cubicBezTo>
                      <a:pt x="42" y="12"/>
                      <a:pt x="42" y="12"/>
                      <a:pt x="42" y="13"/>
                    </a:cubicBezTo>
                    <a:cubicBezTo>
                      <a:pt x="42" y="13"/>
                      <a:pt x="42" y="13"/>
                      <a:pt x="42" y="13"/>
                    </a:cubicBezTo>
                    <a:cubicBezTo>
                      <a:pt x="42" y="12"/>
                      <a:pt x="42" y="12"/>
                      <a:pt x="42" y="12"/>
                    </a:cubicBezTo>
                    <a:cubicBezTo>
                      <a:pt x="41" y="12"/>
                      <a:pt x="41" y="12"/>
                      <a:pt x="41" y="12"/>
                    </a:cubicBezTo>
                    <a:cubicBezTo>
                      <a:pt x="40" y="12"/>
                      <a:pt x="40" y="12"/>
                      <a:pt x="40" y="13"/>
                    </a:cubicBezTo>
                    <a:cubicBezTo>
                      <a:pt x="40" y="13"/>
                      <a:pt x="41" y="12"/>
                      <a:pt x="41" y="13"/>
                    </a:cubicBezTo>
                    <a:cubicBezTo>
                      <a:pt x="41" y="13"/>
                      <a:pt x="40" y="13"/>
                      <a:pt x="40" y="14"/>
                    </a:cubicBezTo>
                    <a:cubicBezTo>
                      <a:pt x="40" y="14"/>
                      <a:pt x="41" y="14"/>
                      <a:pt x="41" y="14"/>
                    </a:cubicBezTo>
                    <a:cubicBezTo>
                      <a:pt x="41" y="14"/>
                      <a:pt x="41" y="14"/>
                      <a:pt x="41" y="14"/>
                    </a:cubicBezTo>
                    <a:cubicBezTo>
                      <a:pt x="41" y="14"/>
                      <a:pt x="41" y="14"/>
                      <a:pt x="42" y="14"/>
                    </a:cubicBezTo>
                    <a:cubicBezTo>
                      <a:pt x="42" y="14"/>
                      <a:pt x="42" y="14"/>
                      <a:pt x="42" y="14"/>
                    </a:cubicBezTo>
                    <a:cubicBezTo>
                      <a:pt x="43" y="14"/>
                      <a:pt x="42" y="15"/>
                      <a:pt x="42" y="15"/>
                    </a:cubicBezTo>
                    <a:cubicBezTo>
                      <a:pt x="41" y="15"/>
                      <a:pt x="40" y="15"/>
                      <a:pt x="40" y="15"/>
                    </a:cubicBezTo>
                    <a:cubicBezTo>
                      <a:pt x="40" y="15"/>
                      <a:pt x="39" y="16"/>
                      <a:pt x="39" y="15"/>
                    </a:cubicBezTo>
                    <a:cubicBezTo>
                      <a:pt x="39" y="15"/>
                      <a:pt x="39" y="15"/>
                      <a:pt x="40" y="15"/>
                    </a:cubicBezTo>
                    <a:cubicBezTo>
                      <a:pt x="39" y="15"/>
                      <a:pt x="39" y="15"/>
                      <a:pt x="38" y="15"/>
                    </a:cubicBezTo>
                    <a:cubicBezTo>
                      <a:pt x="38" y="15"/>
                      <a:pt x="37" y="15"/>
                      <a:pt x="37" y="16"/>
                    </a:cubicBezTo>
                    <a:cubicBezTo>
                      <a:pt x="36" y="16"/>
                      <a:pt x="37" y="17"/>
                      <a:pt x="36" y="17"/>
                    </a:cubicBezTo>
                    <a:cubicBezTo>
                      <a:pt x="36" y="17"/>
                      <a:pt x="36" y="17"/>
                      <a:pt x="36" y="17"/>
                    </a:cubicBezTo>
                    <a:cubicBezTo>
                      <a:pt x="36" y="17"/>
                      <a:pt x="35" y="17"/>
                      <a:pt x="35" y="17"/>
                    </a:cubicBezTo>
                    <a:cubicBezTo>
                      <a:pt x="35" y="17"/>
                      <a:pt x="35" y="17"/>
                      <a:pt x="35" y="17"/>
                    </a:cubicBezTo>
                    <a:cubicBezTo>
                      <a:pt x="34" y="17"/>
                      <a:pt x="34" y="18"/>
                      <a:pt x="34" y="18"/>
                    </a:cubicBezTo>
                    <a:cubicBezTo>
                      <a:pt x="34" y="18"/>
                      <a:pt x="34" y="18"/>
                      <a:pt x="34" y="18"/>
                    </a:cubicBezTo>
                    <a:cubicBezTo>
                      <a:pt x="34" y="18"/>
                      <a:pt x="33" y="19"/>
                      <a:pt x="33" y="19"/>
                    </a:cubicBezTo>
                    <a:cubicBezTo>
                      <a:pt x="33" y="19"/>
                      <a:pt x="33" y="18"/>
                      <a:pt x="33" y="19"/>
                    </a:cubicBezTo>
                    <a:cubicBezTo>
                      <a:pt x="33" y="19"/>
                      <a:pt x="33" y="19"/>
                      <a:pt x="33" y="20"/>
                    </a:cubicBezTo>
                    <a:cubicBezTo>
                      <a:pt x="32" y="20"/>
                      <a:pt x="32" y="20"/>
                      <a:pt x="32" y="21"/>
                    </a:cubicBezTo>
                    <a:cubicBezTo>
                      <a:pt x="31" y="21"/>
                      <a:pt x="31" y="21"/>
                      <a:pt x="31" y="21"/>
                    </a:cubicBezTo>
                    <a:cubicBezTo>
                      <a:pt x="31" y="21"/>
                      <a:pt x="30" y="21"/>
                      <a:pt x="30" y="21"/>
                    </a:cubicBezTo>
                    <a:cubicBezTo>
                      <a:pt x="30" y="21"/>
                      <a:pt x="30" y="22"/>
                      <a:pt x="30" y="22"/>
                    </a:cubicBezTo>
                    <a:cubicBezTo>
                      <a:pt x="30" y="34"/>
                      <a:pt x="30" y="34"/>
                      <a:pt x="30" y="34"/>
                    </a:cubicBezTo>
                    <a:cubicBezTo>
                      <a:pt x="30" y="34"/>
                      <a:pt x="30" y="34"/>
                      <a:pt x="30" y="34"/>
                    </a:cubicBezTo>
                    <a:cubicBezTo>
                      <a:pt x="30" y="34"/>
                      <a:pt x="30" y="33"/>
                      <a:pt x="31" y="33"/>
                    </a:cubicBezTo>
                    <a:cubicBezTo>
                      <a:pt x="31" y="33"/>
                      <a:pt x="31" y="33"/>
                      <a:pt x="32" y="33"/>
                    </a:cubicBezTo>
                    <a:cubicBezTo>
                      <a:pt x="32" y="33"/>
                      <a:pt x="32" y="33"/>
                      <a:pt x="32" y="33"/>
                    </a:cubicBezTo>
                    <a:cubicBezTo>
                      <a:pt x="32" y="33"/>
                      <a:pt x="32" y="32"/>
                      <a:pt x="32" y="33"/>
                    </a:cubicBezTo>
                    <a:cubicBezTo>
                      <a:pt x="33" y="33"/>
                      <a:pt x="32" y="33"/>
                      <a:pt x="32" y="33"/>
                    </a:cubicBezTo>
                    <a:cubicBezTo>
                      <a:pt x="33" y="33"/>
                      <a:pt x="33" y="33"/>
                      <a:pt x="33" y="33"/>
                    </a:cubicBezTo>
                    <a:cubicBezTo>
                      <a:pt x="33" y="33"/>
                      <a:pt x="34" y="33"/>
                      <a:pt x="34" y="33"/>
                    </a:cubicBezTo>
                    <a:cubicBezTo>
                      <a:pt x="34" y="33"/>
                      <a:pt x="34" y="33"/>
                      <a:pt x="34" y="34"/>
                    </a:cubicBezTo>
                    <a:cubicBezTo>
                      <a:pt x="35" y="34"/>
                      <a:pt x="35" y="33"/>
                      <a:pt x="35" y="34"/>
                    </a:cubicBezTo>
                    <a:cubicBezTo>
                      <a:pt x="35" y="34"/>
                      <a:pt x="36" y="34"/>
                      <a:pt x="36" y="34"/>
                    </a:cubicBezTo>
                    <a:cubicBezTo>
                      <a:pt x="36" y="34"/>
                      <a:pt x="36" y="33"/>
                      <a:pt x="36" y="33"/>
                    </a:cubicBezTo>
                    <a:cubicBezTo>
                      <a:pt x="37" y="33"/>
                      <a:pt x="37" y="34"/>
                      <a:pt x="37" y="34"/>
                    </a:cubicBezTo>
                    <a:cubicBezTo>
                      <a:pt x="38" y="34"/>
                      <a:pt x="38" y="34"/>
                      <a:pt x="38" y="34"/>
                    </a:cubicBezTo>
                    <a:cubicBezTo>
                      <a:pt x="38" y="34"/>
                      <a:pt x="38" y="34"/>
                      <a:pt x="38" y="34"/>
                    </a:cubicBezTo>
                    <a:cubicBezTo>
                      <a:pt x="38" y="34"/>
                      <a:pt x="38" y="34"/>
                      <a:pt x="38" y="35"/>
                    </a:cubicBezTo>
                    <a:cubicBezTo>
                      <a:pt x="38" y="35"/>
                      <a:pt x="39" y="35"/>
                      <a:pt x="39" y="35"/>
                    </a:cubicBezTo>
                    <a:cubicBezTo>
                      <a:pt x="39" y="35"/>
                      <a:pt x="39" y="35"/>
                      <a:pt x="39" y="35"/>
                    </a:cubicBezTo>
                    <a:cubicBezTo>
                      <a:pt x="40" y="36"/>
                      <a:pt x="40" y="36"/>
                      <a:pt x="40" y="36"/>
                    </a:cubicBezTo>
                    <a:cubicBezTo>
                      <a:pt x="41" y="36"/>
                      <a:pt x="41" y="36"/>
                      <a:pt x="41" y="36"/>
                    </a:cubicBezTo>
                    <a:cubicBezTo>
                      <a:pt x="42" y="36"/>
                      <a:pt x="42" y="36"/>
                      <a:pt x="43" y="37"/>
                    </a:cubicBezTo>
                    <a:cubicBezTo>
                      <a:pt x="43" y="37"/>
                      <a:pt x="43" y="37"/>
                      <a:pt x="43" y="37"/>
                    </a:cubicBezTo>
                    <a:cubicBezTo>
                      <a:pt x="43" y="37"/>
                      <a:pt x="43" y="38"/>
                      <a:pt x="43" y="38"/>
                    </a:cubicBezTo>
                    <a:cubicBezTo>
                      <a:pt x="43" y="38"/>
                      <a:pt x="44" y="38"/>
                      <a:pt x="44" y="39"/>
                    </a:cubicBezTo>
                    <a:cubicBezTo>
                      <a:pt x="44" y="39"/>
                      <a:pt x="44" y="39"/>
                      <a:pt x="44" y="39"/>
                    </a:cubicBezTo>
                    <a:cubicBezTo>
                      <a:pt x="44" y="39"/>
                      <a:pt x="45" y="40"/>
                      <a:pt x="45" y="40"/>
                    </a:cubicBezTo>
                    <a:cubicBezTo>
                      <a:pt x="45" y="40"/>
                      <a:pt x="45" y="40"/>
                      <a:pt x="45" y="40"/>
                    </a:cubicBezTo>
                    <a:cubicBezTo>
                      <a:pt x="45" y="40"/>
                      <a:pt x="46" y="40"/>
                      <a:pt x="46" y="40"/>
                    </a:cubicBezTo>
                    <a:cubicBezTo>
                      <a:pt x="46" y="40"/>
                      <a:pt x="46" y="40"/>
                      <a:pt x="47" y="40"/>
                    </a:cubicBezTo>
                    <a:cubicBezTo>
                      <a:pt x="47" y="40"/>
                      <a:pt x="47" y="41"/>
                      <a:pt x="47" y="41"/>
                    </a:cubicBezTo>
                    <a:cubicBezTo>
                      <a:pt x="47" y="41"/>
                      <a:pt x="47" y="41"/>
                      <a:pt x="47" y="41"/>
                    </a:cubicBezTo>
                    <a:cubicBezTo>
                      <a:pt x="48" y="41"/>
                      <a:pt x="48" y="41"/>
                      <a:pt x="48" y="41"/>
                    </a:cubicBezTo>
                    <a:cubicBezTo>
                      <a:pt x="49" y="41"/>
                      <a:pt x="49" y="41"/>
                      <a:pt x="49" y="41"/>
                    </a:cubicBezTo>
                    <a:cubicBezTo>
                      <a:pt x="49" y="41"/>
                      <a:pt x="50" y="41"/>
                      <a:pt x="50" y="41"/>
                    </a:cubicBezTo>
                    <a:cubicBezTo>
                      <a:pt x="46" y="47"/>
                      <a:pt x="41" y="51"/>
                      <a:pt x="34" y="53"/>
                    </a:cubicBezTo>
                    <a:cubicBezTo>
                      <a:pt x="34" y="53"/>
                      <a:pt x="34" y="52"/>
                      <a:pt x="34" y="52"/>
                    </a:cubicBezTo>
                    <a:cubicBezTo>
                      <a:pt x="34" y="52"/>
                      <a:pt x="34" y="51"/>
                      <a:pt x="34" y="51"/>
                    </a:cubicBezTo>
                    <a:cubicBezTo>
                      <a:pt x="34" y="50"/>
                      <a:pt x="34" y="50"/>
                      <a:pt x="33" y="49"/>
                    </a:cubicBezTo>
                    <a:cubicBezTo>
                      <a:pt x="33" y="49"/>
                      <a:pt x="33" y="49"/>
                      <a:pt x="32" y="49"/>
                    </a:cubicBezTo>
                    <a:cubicBezTo>
                      <a:pt x="32" y="48"/>
                      <a:pt x="32" y="48"/>
                      <a:pt x="32" y="48"/>
                    </a:cubicBezTo>
                    <a:cubicBezTo>
                      <a:pt x="31" y="48"/>
                      <a:pt x="30" y="48"/>
                      <a:pt x="30" y="47"/>
                    </a:cubicBezTo>
                    <a:cubicBezTo>
                      <a:pt x="30" y="47"/>
                      <a:pt x="30" y="47"/>
                      <a:pt x="30" y="47"/>
                    </a:cubicBezTo>
                    <a:cubicBezTo>
                      <a:pt x="30" y="46"/>
                      <a:pt x="30" y="46"/>
                      <a:pt x="30" y="46"/>
                    </a:cubicBezTo>
                    <a:lnTo>
                      <a:pt x="30" y="55"/>
                    </a:lnTo>
                    <a:close/>
                    <a:moveTo>
                      <a:pt x="1" y="22"/>
                    </a:moveTo>
                    <a:cubicBezTo>
                      <a:pt x="1" y="23"/>
                      <a:pt x="1" y="23"/>
                      <a:pt x="1" y="24"/>
                    </a:cubicBezTo>
                    <a:cubicBezTo>
                      <a:pt x="1" y="24"/>
                      <a:pt x="1" y="24"/>
                      <a:pt x="1" y="25"/>
                    </a:cubicBezTo>
                    <a:cubicBezTo>
                      <a:pt x="0" y="26"/>
                      <a:pt x="0" y="27"/>
                      <a:pt x="0" y="28"/>
                    </a:cubicBezTo>
                    <a:cubicBezTo>
                      <a:pt x="0" y="29"/>
                      <a:pt x="0" y="30"/>
                      <a:pt x="1" y="30"/>
                    </a:cubicBezTo>
                    <a:cubicBezTo>
                      <a:pt x="1" y="31"/>
                      <a:pt x="1" y="31"/>
                      <a:pt x="1" y="32"/>
                    </a:cubicBezTo>
                    <a:cubicBezTo>
                      <a:pt x="1" y="32"/>
                      <a:pt x="1" y="33"/>
                      <a:pt x="1" y="33"/>
                    </a:cubicBezTo>
                    <a:cubicBezTo>
                      <a:pt x="1" y="34"/>
                      <a:pt x="1" y="34"/>
                      <a:pt x="1" y="35"/>
                    </a:cubicBezTo>
                    <a:cubicBezTo>
                      <a:pt x="1" y="35"/>
                      <a:pt x="2" y="36"/>
                      <a:pt x="2" y="37"/>
                    </a:cubicBezTo>
                    <a:cubicBezTo>
                      <a:pt x="2" y="38"/>
                      <a:pt x="2" y="38"/>
                      <a:pt x="3" y="38"/>
                    </a:cubicBezTo>
                    <a:cubicBezTo>
                      <a:pt x="3" y="39"/>
                      <a:pt x="3" y="39"/>
                      <a:pt x="3" y="40"/>
                    </a:cubicBezTo>
                    <a:cubicBezTo>
                      <a:pt x="3" y="40"/>
                      <a:pt x="3" y="40"/>
                      <a:pt x="3" y="40"/>
                    </a:cubicBezTo>
                    <a:cubicBezTo>
                      <a:pt x="4" y="41"/>
                      <a:pt x="4" y="41"/>
                      <a:pt x="4" y="41"/>
                    </a:cubicBezTo>
                    <a:cubicBezTo>
                      <a:pt x="5" y="42"/>
                      <a:pt x="5" y="44"/>
                      <a:pt x="6" y="45"/>
                    </a:cubicBezTo>
                    <a:cubicBezTo>
                      <a:pt x="7" y="45"/>
                      <a:pt x="7" y="46"/>
                      <a:pt x="7" y="46"/>
                    </a:cubicBezTo>
                    <a:cubicBezTo>
                      <a:pt x="8" y="46"/>
                      <a:pt x="8" y="47"/>
                      <a:pt x="8" y="47"/>
                    </a:cubicBezTo>
                    <a:cubicBezTo>
                      <a:pt x="9" y="47"/>
                      <a:pt x="9" y="48"/>
                      <a:pt x="9" y="48"/>
                    </a:cubicBezTo>
                    <a:cubicBezTo>
                      <a:pt x="11" y="49"/>
                      <a:pt x="12" y="50"/>
                      <a:pt x="14" y="51"/>
                    </a:cubicBezTo>
                    <a:cubicBezTo>
                      <a:pt x="15" y="52"/>
                      <a:pt x="15" y="52"/>
                      <a:pt x="15" y="52"/>
                    </a:cubicBezTo>
                    <a:cubicBezTo>
                      <a:pt x="16" y="53"/>
                      <a:pt x="17" y="53"/>
                      <a:pt x="18" y="53"/>
                    </a:cubicBezTo>
                    <a:cubicBezTo>
                      <a:pt x="18" y="53"/>
                      <a:pt x="19" y="54"/>
                      <a:pt x="19" y="54"/>
                    </a:cubicBezTo>
                    <a:cubicBezTo>
                      <a:pt x="22" y="55"/>
                      <a:pt x="25" y="55"/>
                      <a:pt x="28" y="55"/>
                    </a:cubicBezTo>
                    <a:cubicBezTo>
                      <a:pt x="28" y="55"/>
                      <a:pt x="29" y="55"/>
                      <a:pt x="30" y="55"/>
                    </a:cubicBezTo>
                    <a:cubicBezTo>
                      <a:pt x="30" y="46"/>
                      <a:pt x="30" y="46"/>
                      <a:pt x="30" y="46"/>
                    </a:cubicBezTo>
                    <a:cubicBezTo>
                      <a:pt x="30" y="46"/>
                      <a:pt x="29" y="46"/>
                      <a:pt x="29" y="46"/>
                    </a:cubicBezTo>
                    <a:cubicBezTo>
                      <a:pt x="29" y="45"/>
                      <a:pt x="29" y="44"/>
                      <a:pt x="28" y="44"/>
                    </a:cubicBezTo>
                    <a:cubicBezTo>
                      <a:pt x="28" y="44"/>
                      <a:pt x="28" y="43"/>
                      <a:pt x="28" y="43"/>
                    </a:cubicBezTo>
                    <a:cubicBezTo>
                      <a:pt x="28" y="43"/>
                      <a:pt x="27" y="43"/>
                      <a:pt x="27" y="43"/>
                    </a:cubicBezTo>
                    <a:cubicBezTo>
                      <a:pt x="27" y="42"/>
                      <a:pt x="27" y="42"/>
                      <a:pt x="27" y="42"/>
                    </a:cubicBezTo>
                    <a:cubicBezTo>
                      <a:pt x="27" y="41"/>
                      <a:pt x="28" y="41"/>
                      <a:pt x="28" y="41"/>
                    </a:cubicBezTo>
                    <a:cubicBezTo>
                      <a:pt x="28" y="41"/>
                      <a:pt x="27" y="41"/>
                      <a:pt x="27" y="40"/>
                    </a:cubicBezTo>
                    <a:cubicBezTo>
                      <a:pt x="27" y="40"/>
                      <a:pt x="27" y="40"/>
                      <a:pt x="27" y="39"/>
                    </a:cubicBezTo>
                    <a:cubicBezTo>
                      <a:pt x="28" y="39"/>
                      <a:pt x="28" y="39"/>
                      <a:pt x="28" y="39"/>
                    </a:cubicBezTo>
                    <a:cubicBezTo>
                      <a:pt x="28" y="39"/>
                      <a:pt x="28" y="39"/>
                      <a:pt x="28" y="39"/>
                    </a:cubicBezTo>
                    <a:cubicBezTo>
                      <a:pt x="28" y="38"/>
                      <a:pt x="28" y="38"/>
                      <a:pt x="28" y="38"/>
                    </a:cubicBezTo>
                    <a:cubicBezTo>
                      <a:pt x="29" y="38"/>
                      <a:pt x="29" y="38"/>
                      <a:pt x="29" y="37"/>
                    </a:cubicBezTo>
                    <a:cubicBezTo>
                      <a:pt x="29" y="37"/>
                      <a:pt x="29" y="36"/>
                      <a:pt x="29" y="36"/>
                    </a:cubicBezTo>
                    <a:cubicBezTo>
                      <a:pt x="29" y="36"/>
                      <a:pt x="29" y="35"/>
                      <a:pt x="29" y="35"/>
                    </a:cubicBezTo>
                    <a:cubicBezTo>
                      <a:pt x="29" y="35"/>
                      <a:pt x="29" y="34"/>
                      <a:pt x="28" y="34"/>
                    </a:cubicBezTo>
                    <a:cubicBezTo>
                      <a:pt x="28" y="34"/>
                      <a:pt x="28" y="35"/>
                      <a:pt x="28" y="35"/>
                    </a:cubicBezTo>
                    <a:cubicBezTo>
                      <a:pt x="28" y="35"/>
                      <a:pt x="28" y="35"/>
                      <a:pt x="27" y="35"/>
                    </a:cubicBezTo>
                    <a:cubicBezTo>
                      <a:pt x="27" y="35"/>
                      <a:pt x="27" y="35"/>
                      <a:pt x="27" y="35"/>
                    </a:cubicBezTo>
                    <a:cubicBezTo>
                      <a:pt x="26" y="35"/>
                      <a:pt x="26" y="35"/>
                      <a:pt x="26" y="35"/>
                    </a:cubicBezTo>
                    <a:cubicBezTo>
                      <a:pt x="26" y="35"/>
                      <a:pt x="26" y="34"/>
                      <a:pt x="25" y="34"/>
                    </a:cubicBezTo>
                    <a:cubicBezTo>
                      <a:pt x="25" y="34"/>
                      <a:pt x="25" y="34"/>
                      <a:pt x="25" y="34"/>
                    </a:cubicBezTo>
                    <a:cubicBezTo>
                      <a:pt x="25" y="34"/>
                      <a:pt x="25" y="33"/>
                      <a:pt x="25" y="33"/>
                    </a:cubicBezTo>
                    <a:cubicBezTo>
                      <a:pt x="24" y="33"/>
                      <a:pt x="24" y="32"/>
                      <a:pt x="24" y="32"/>
                    </a:cubicBezTo>
                    <a:cubicBezTo>
                      <a:pt x="24" y="32"/>
                      <a:pt x="23" y="32"/>
                      <a:pt x="23" y="32"/>
                    </a:cubicBezTo>
                    <a:cubicBezTo>
                      <a:pt x="23" y="32"/>
                      <a:pt x="23" y="32"/>
                      <a:pt x="22" y="32"/>
                    </a:cubicBezTo>
                    <a:cubicBezTo>
                      <a:pt x="22" y="32"/>
                      <a:pt x="22" y="32"/>
                      <a:pt x="22" y="32"/>
                    </a:cubicBezTo>
                    <a:cubicBezTo>
                      <a:pt x="21" y="31"/>
                      <a:pt x="21" y="30"/>
                      <a:pt x="20" y="30"/>
                    </a:cubicBezTo>
                    <a:cubicBezTo>
                      <a:pt x="20" y="30"/>
                      <a:pt x="20" y="31"/>
                      <a:pt x="19" y="31"/>
                    </a:cubicBezTo>
                    <a:cubicBezTo>
                      <a:pt x="19" y="31"/>
                      <a:pt x="19" y="31"/>
                      <a:pt x="18" y="30"/>
                    </a:cubicBezTo>
                    <a:cubicBezTo>
                      <a:pt x="18" y="30"/>
                      <a:pt x="18" y="30"/>
                      <a:pt x="17" y="30"/>
                    </a:cubicBezTo>
                    <a:cubicBezTo>
                      <a:pt x="17" y="30"/>
                      <a:pt x="17" y="30"/>
                      <a:pt x="17" y="30"/>
                    </a:cubicBezTo>
                    <a:cubicBezTo>
                      <a:pt x="16" y="29"/>
                      <a:pt x="16" y="29"/>
                      <a:pt x="16" y="29"/>
                    </a:cubicBezTo>
                    <a:cubicBezTo>
                      <a:pt x="16" y="29"/>
                      <a:pt x="16" y="29"/>
                      <a:pt x="15" y="29"/>
                    </a:cubicBezTo>
                    <a:cubicBezTo>
                      <a:pt x="15" y="29"/>
                      <a:pt x="15" y="29"/>
                      <a:pt x="15" y="28"/>
                    </a:cubicBezTo>
                    <a:cubicBezTo>
                      <a:pt x="15" y="28"/>
                      <a:pt x="15" y="28"/>
                      <a:pt x="15" y="28"/>
                    </a:cubicBezTo>
                    <a:cubicBezTo>
                      <a:pt x="15" y="27"/>
                      <a:pt x="15" y="27"/>
                      <a:pt x="14" y="26"/>
                    </a:cubicBezTo>
                    <a:cubicBezTo>
                      <a:pt x="14" y="26"/>
                      <a:pt x="14" y="26"/>
                      <a:pt x="14" y="25"/>
                    </a:cubicBezTo>
                    <a:cubicBezTo>
                      <a:pt x="14" y="25"/>
                      <a:pt x="14" y="25"/>
                      <a:pt x="14" y="25"/>
                    </a:cubicBezTo>
                    <a:cubicBezTo>
                      <a:pt x="14" y="25"/>
                      <a:pt x="13" y="24"/>
                      <a:pt x="13" y="24"/>
                    </a:cubicBezTo>
                    <a:cubicBezTo>
                      <a:pt x="13" y="24"/>
                      <a:pt x="13" y="24"/>
                      <a:pt x="13" y="23"/>
                    </a:cubicBezTo>
                    <a:cubicBezTo>
                      <a:pt x="13" y="23"/>
                      <a:pt x="13" y="23"/>
                      <a:pt x="13" y="22"/>
                    </a:cubicBezTo>
                    <a:cubicBezTo>
                      <a:pt x="12" y="22"/>
                      <a:pt x="12" y="22"/>
                      <a:pt x="12" y="23"/>
                    </a:cubicBezTo>
                    <a:cubicBezTo>
                      <a:pt x="12" y="23"/>
                      <a:pt x="12" y="23"/>
                      <a:pt x="12" y="23"/>
                    </a:cubicBezTo>
                    <a:cubicBezTo>
                      <a:pt x="12" y="24"/>
                      <a:pt x="12" y="24"/>
                      <a:pt x="12" y="24"/>
                    </a:cubicBezTo>
                    <a:cubicBezTo>
                      <a:pt x="12" y="24"/>
                      <a:pt x="13" y="25"/>
                      <a:pt x="13" y="25"/>
                    </a:cubicBezTo>
                    <a:cubicBezTo>
                      <a:pt x="13" y="25"/>
                      <a:pt x="13" y="26"/>
                      <a:pt x="13" y="26"/>
                    </a:cubicBezTo>
                    <a:cubicBezTo>
                      <a:pt x="13" y="26"/>
                      <a:pt x="13" y="26"/>
                      <a:pt x="13" y="27"/>
                    </a:cubicBezTo>
                    <a:cubicBezTo>
                      <a:pt x="13" y="27"/>
                      <a:pt x="13" y="26"/>
                      <a:pt x="13" y="26"/>
                    </a:cubicBezTo>
                    <a:cubicBezTo>
                      <a:pt x="13" y="26"/>
                      <a:pt x="12" y="26"/>
                      <a:pt x="12" y="26"/>
                    </a:cubicBezTo>
                    <a:cubicBezTo>
                      <a:pt x="12" y="26"/>
                      <a:pt x="12" y="25"/>
                      <a:pt x="12" y="25"/>
                    </a:cubicBezTo>
                    <a:cubicBezTo>
                      <a:pt x="12" y="25"/>
                      <a:pt x="11" y="25"/>
                      <a:pt x="11" y="24"/>
                    </a:cubicBezTo>
                    <a:cubicBezTo>
                      <a:pt x="11" y="24"/>
                      <a:pt x="12" y="24"/>
                      <a:pt x="12" y="24"/>
                    </a:cubicBezTo>
                    <a:cubicBezTo>
                      <a:pt x="12" y="23"/>
                      <a:pt x="11" y="23"/>
                      <a:pt x="11" y="23"/>
                    </a:cubicBezTo>
                    <a:cubicBezTo>
                      <a:pt x="11" y="23"/>
                      <a:pt x="11" y="22"/>
                      <a:pt x="11" y="22"/>
                    </a:cubicBezTo>
                    <a:cubicBezTo>
                      <a:pt x="11" y="22"/>
                      <a:pt x="11" y="21"/>
                      <a:pt x="11" y="21"/>
                    </a:cubicBezTo>
                    <a:cubicBezTo>
                      <a:pt x="11" y="21"/>
                      <a:pt x="11" y="21"/>
                      <a:pt x="10" y="21"/>
                    </a:cubicBezTo>
                    <a:cubicBezTo>
                      <a:pt x="10" y="21"/>
                      <a:pt x="10" y="21"/>
                      <a:pt x="10" y="20"/>
                    </a:cubicBezTo>
                    <a:cubicBezTo>
                      <a:pt x="10" y="20"/>
                      <a:pt x="10" y="20"/>
                      <a:pt x="10" y="20"/>
                    </a:cubicBezTo>
                    <a:cubicBezTo>
                      <a:pt x="10" y="19"/>
                      <a:pt x="10" y="19"/>
                      <a:pt x="10" y="18"/>
                    </a:cubicBezTo>
                    <a:cubicBezTo>
                      <a:pt x="10" y="18"/>
                      <a:pt x="9" y="18"/>
                      <a:pt x="10" y="17"/>
                    </a:cubicBezTo>
                    <a:cubicBezTo>
                      <a:pt x="10" y="17"/>
                      <a:pt x="10" y="17"/>
                      <a:pt x="10" y="17"/>
                    </a:cubicBezTo>
                    <a:cubicBezTo>
                      <a:pt x="10" y="16"/>
                      <a:pt x="10" y="16"/>
                      <a:pt x="10" y="16"/>
                    </a:cubicBezTo>
                    <a:cubicBezTo>
                      <a:pt x="11" y="16"/>
                      <a:pt x="11" y="15"/>
                      <a:pt x="11" y="15"/>
                    </a:cubicBezTo>
                    <a:cubicBezTo>
                      <a:pt x="12" y="14"/>
                      <a:pt x="12" y="14"/>
                      <a:pt x="12" y="14"/>
                    </a:cubicBezTo>
                    <a:cubicBezTo>
                      <a:pt x="12" y="13"/>
                      <a:pt x="12" y="13"/>
                      <a:pt x="12" y="13"/>
                    </a:cubicBezTo>
                    <a:cubicBezTo>
                      <a:pt x="12" y="13"/>
                      <a:pt x="12" y="12"/>
                      <a:pt x="12" y="12"/>
                    </a:cubicBezTo>
                    <a:cubicBezTo>
                      <a:pt x="12" y="12"/>
                      <a:pt x="12" y="12"/>
                      <a:pt x="12" y="12"/>
                    </a:cubicBezTo>
                    <a:cubicBezTo>
                      <a:pt x="12" y="11"/>
                      <a:pt x="12" y="11"/>
                      <a:pt x="12" y="11"/>
                    </a:cubicBezTo>
                    <a:cubicBezTo>
                      <a:pt x="12" y="11"/>
                      <a:pt x="12" y="10"/>
                      <a:pt x="12" y="10"/>
                    </a:cubicBezTo>
                    <a:cubicBezTo>
                      <a:pt x="12" y="10"/>
                      <a:pt x="13" y="10"/>
                      <a:pt x="13" y="10"/>
                    </a:cubicBezTo>
                    <a:cubicBezTo>
                      <a:pt x="12" y="9"/>
                      <a:pt x="12" y="10"/>
                      <a:pt x="12" y="10"/>
                    </a:cubicBezTo>
                    <a:cubicBezTo>
                      <a:pt x="12" y="9"/>
                      <a:pt x="12" y="9"/>
                      <a:pt x="12" y="9"/>
                    </a:cubicBezTo>
                    <a:cubicBezTo>
                      <a:pt x="12" y="9"/>
                      <a:pt x="12" y="9"/>
                      <a:pt x="12" y="8"/>
                    </a:cubicBezTo>
                    <a:cubicBezTo>
                      <a:pt x="12" y="8"/>
                      <a:pt x="12" y="8"/>
                      <a:pt x="12" y="8"/>
                    </a:cubicBezTo>
                    <a:cubicBezTo>
                      <a:pt x="12" y="8"/>
                      <a:pt x="12" y="8"/>
                      <a:pt x="12" y="7"/>
                    </a:cubicBezTo>
                    <a:cubicBezTo>
                      <a:pt x="15" y="5"/>
                      <a:pt x="19" y="3"/>
                      <a:pt x="23" y="2"/>
                    </a:cubicBezTo>
                    <a:cubicBezTo>
                      <a:pt x="23" y="2"/>
                      <a:pt x="23" y="2"/>
                      <a:pt x="23" y="2"/>
                    </a:cubicBezTo>
                    <a:cubicBezTo>
                      <a:pt x="23" y="2"/>
                      <a:pt x="23" y="2"/>
                      <a:pt x="23" y="2"/>
                    </a:cubicBezTo>
                    <a:cubicBezTo>
                      <a:pt x="24" y="2"/>
                      <a:pt x="24" y="2"/>
                      <a:pt x="24" y="2"/>
                    </a:cubicBezTo>
                    <a:cubicBezTo>
                      <a:pt x="24" y="2"/>
                      <a:pt x="25" y="2"/>
                      <a:pt x="25" y="2"/>
                    </a:cubicBezTo>
                    <a:cubicBezTo>
                      <a:pt x="26" y="2"/>
                      <a:pt x="26" y="3"/>
                      <a:pt x="27" y="3"/>
                    </a:cubicBezTo>
                    <a:cubicBezTo>
                      <a:pt x="27" y="3"/>
                      <a:pt x="27" y="2"/>
                      <a:pt x="27" y="2"/>
                    </a:cubicBezTo>
                    <a:cubicBezTo>
                      <a:pt x="27" y="2"/>
                      <a:pt x="27" y="2"/>
                      <a:pt x="27" y="2"/>
                    </a:cubicBezTo>
                    <a:cubicBezTo>
                      <a:pt x="27" y="2"/>
                      <a:pt x="28" y="2"/>
                      <a:pt x="28" y="2"/>
                    </a:cubicBezTo>
                    <a:cubicBezTo>
                      <a:pt x="28" y="2"/>
                      <a:pt x="29" y="2"/>
                      <a:pt x="30" y="2"/>
                    </a:cubicBezTo>
                    <a:cubicBezTo>
                      <a:pt x="30" y="0"/>
                      <a:pt x="30" y="0"/>
                      <a:pt x="30" y="0"/>
                    </a:cubicBezTo>
                    <a:cubicBezTo>
                      <a:pt x="29" y="0"/>
                      <a:pt x="29" y="0"/>
                      <a:pt x="28" y="0"/>
                    </a:cubicBezTo>
                    <a:cubicBezTo>
                      <a:pt x="28" y="0"/>
                      <a:pt x="28" y="0"/>
                      <a:pt x="28" y="0"/>
                    </a:cubicBezTo>
                    <a:cubicBezTo>
                      <a:pt x="28" y="0"/>
                      <a:pt x="27" y="0"/>
                      <a:pt x="27" y="0"/>
                    </a:cubicBezTo>
                    <a:cubicBezTo>
                      <a:pt x="24" y="0"/>
                      <a:pt x="22" y="1"/>
                      <a:pt x="19" y="2"/>
                    </a:cubicBezTo>
                    <a:cubicBezTo>
                      <a:pt x="19" y="2"/>
                      <a:pt x="18" y="2"/>
                      <a:pt x="18" y="2"/>
                    </a:cubicBezTo>
                    <a:cubicBezTo>
                      <a:pt x="18" y="2"/>
                      <a:pt x="17" y="2"/>
                      <a:pt x="17" y="2"/>
                    </a:cubicBezTo>
                    <a:cubicBezTo>
                      <a:pt x="17" y="2"/>
                      <a:pt x="17" y="3"/>
                      <a:pt x="17" y="3"/>
                    </a:cubicBezTo>
                    <a:cubicBezTo>
                      <a:pt x="16" y="3"/>
                      <a:pt x="16" y="3"/>
                      <a:pt x="15" y="3"/>
                    </a:cubicBezTo>
                    <a:cubicBezTo>
                      <a:pt x="15" y="3"/>
                      <a:pt x="15" y="4"/>
                      <a:pt x="14" y="4"/>
                    </a:cubicBezTo>
                    <a:cubicBezTo>
                      <a:pt x="13" y="5"/>
                      <a:pt x="11" y="6"/>
                      <a:pt x="10" y="7"/>
                    </a:cubicBezTo>
                    <a:cubicBezTo>
                      <a:pt x="10" y="7"/>
                      <a:pt x="10" y="7"/>
                      <a:pt x="9" y="7"/>
                    </a:cubicBezTo>
                    <a:cubicBezTo>
                      <a:pt x="9" y="8"/>
                      <a:pt x="9" y="8"/>
                      <a:pt x="8" y="8"/>
                    </a:cubicBezTo>
                    <a:cubicBezTo>
                      <a:pt x="8" y="9"/>
                      <a:pt x="8" y="9"/>
                      <a:pt x="7" y="9"/>
                    </a:cubicBezTo>
                    <a:cubicBezTo>
                      <a:pt x="7" y="10"/>
                      <a:pt x="7" y="10"/>
                      <a:pt x="6" y="11"/>
                    </a:cubicBezTo>
                    <a:cubicBezTo>
                      <a:pt x="5" y="12"/>
                      <a:pt x="5" y="13"/>
                      <a:pt x="4" y="14"/>
                    </a:cubicBezTo>
                    <a:cubicBezTo>
                      <a:pt x="4" y="14"/>
                      <a:pt x="4" y="15"/>
                      <a:pt x="3" y="15"/>
                    </a:cubicBezTo>
                    <a:cubicBezTo>
                      <a:pt x="3" y="15"/>
                      <a:pt x="3" y="16"/>
                      <a:pt x="3" y="16"/>
                    </a:cubicBezTo>
                    <a:cubicBezTo>
                      <a:pt x="3" y="16"/>
                      <a:pt x="3" y="17"/>
                      <a:pt x="2" y="18"/>
                    </a:cubicBezTo>
                    <a:cubicBezTo>
                      <a:pt x="2" y="18"/>
                      <a:pt x="2" y="18"/>
                      <a:pt x="2" y="18"/>
                    </a:cubicBezTo>
                    <a:cubicBezTo>
                      <a:pt x="2" y="19"/>
                      <a:pt x="1" y="20"/>
                      <a:pt x="1" y="21"/>
                    </a:cubicBezTo>
                    <a:cubicBezTo>
                      <a:pt x="1" y="21"/>
                      <a:pt x="1" y="22"/>
                      <a:pt x="1" y="22"/>
                    </a:cubicBezTo>
                    <a:close/>
                    <a:moveTo>
                      <a:pt x="30" y="22"/>
                    </a:moveTo>
                    <a:cubicBezTo>
                      <a:pt x="30" y="34"/>
                      <a:pt x="30" y="34"/>
                      <a:pt x="30" y="34"/>
                    </a:cubicBezTo>
                    <a:cubicBezTo>
                      <a:pt x="30" y="35"/>
                      <a:pt x="30" y="35"/>
                      <a:pt x="29" y="35"/>
                    </a:cubicBezTo>
                    <a:cubicBezTo>
                      <a:pt x="29" y="35"/>
                      <a:pt x="29" y="34"/>
                      <a:pt x="29" y="34"/>
                    </a:cubicBezTo>
                    <a:cubicBezTo>
                      <a:pt x="28" y="34"/>
                      <a:pt x="28" y="34"/>
                      <a:pt x="27" y="34"/>
                    </a:cubicBezTo>
                    <a:cubicBezTo>
                      <a:pt x="27" y="34"/>
                      <a:pt x="26" y="34"/>
                      <a:pt x="26" y="33"/>
                    </a:cubicBezTo>
                    <a:cubicBezTo>
                      <a:pt x="26" y="33"/>
                      <a:pt x="26" y="32"/>
                      <a:pt x="26" y="32"/>
                    </a:cubicBezTo>
                    <a:cubicBezTo>
                      <a:pt x="26" y="32"/>
                      <a:pt x="26" y="32"/>
                      <a:pt x="26" y="31"/>
                    </a:cubicBezTo>
                    <a:cubicBezTo>
                      <a:pt x="26" y="31"/>
                      <a:pt x="26" y="31"/>
                      <a:pt x="26" y="31"/>
                    </a:cubicBezTo>
                    <a:cubicBezTo>
                      <a:pt x="25" y="31"/>
                      <a:pt x="24" y="31"/>
                      <a:pt x="24" y="31"/>
                    </a:cubicBezTo>
                    <a:cubicBezTo>
                      <a:pt x="24" y="30"/>
                      <a:pt x="24" y="30"/>
                      <a:pt x="24" y="30"/>
                    </a:cubicBezTo>
                    <a:cubicBezTo>
                      <a:pt x="24" y="30"/>
                      <a:pt x="24" y="30"/>
                      <a:pt x="24" y="30"/>
                    </a:cubicBezTo>
                    <a:cubicBezTo>
                      <a:pt x="24" y="29"/>
                      <a:pt x="24" y="29"/>
                      <a:pt x="24" y="29"/>
                    </a:cubicBezTo>
                    <a:cubicBezTo>
                      <a:pt x="24" y="29"/>
                      <a:pt x="24" y="29"/>
                      <a:pt x="24" y="29"/>
                    </a:cubicBezTo>
                    <a:cubicBezTo>
                      <a:pt x="25" y="28"/>
                      <a:pt x="25" y="28"/>
                      <a:pt x="25" y="28"/>
                    </a:cubicBezTo>
                    <a:cubicBezTo>
                      <a:pt x="25" y="28"/>
                      <a:pt x="25" y="28"/>
                      <a:pt x="24" y="28"/>
                    </a:cubicBezTo>
                    <a:cubicBezTo>
                      <a:pt x="24" y="28"/>
                      <a:pt x="24" y="28"/>
                      <a:pt x="23" y="28"/>
                    </a:cubicBezTo>
                    <a:cubicBezTo>
                      <a:pt x="23" y="28"/>
                      <a:pt x="23" y="29"/>
                      <a:pt x="22" y="29"/>
                    </a:cubicBezTo>
                    <a:cubicBezTo>
                      <a:pt x="22" y="29"/>
                      <a:pt x="22" y="29"/>
                      <a:pt x="21" y="29"/>
                    </a:cubicBezTo>
                    <a:cubicBezTo>
                      <a:pt x="21" y="29"/>
                      <a:pt x="21" y="29"/>
                      <a:pt x="21" y="29"/>
                    </a:cubicBezTo>
                    <a:cubicBezTo>
                      <a:pt x="21" y="29"/>
                      <a:pt x="20" y="29"/>
                      <a:pt x="20" y="29"/>
                    </a:cubicBezTo>
                    <a:cubicBezTo>
                      <a:pt x="20" y="29"/>
                      <a:pt x="19" y="28"/>
                      <a:pt x="19" y="28"/>
                    </a:cubicBezTo>
                    <a:cubicBezTo>
                      <a:pt x="19" y="27"/>
                      <a:pt x="19" y="26"/>
                      <a:pt x="20" y="26"/>
                    </a:cubicBezTo>
                    <a:cubicBezTo>
                      <a:pt x="20" y="26"/>
                      <a:pt x="20" y="25"/>
                      <a:pt x="20" y="25"/>
                    </a:cubicBezTo>
                    <a:cubicBezTo>
                      <a:pt x="20" y="25"/>
                      <a:pt x="20" y="25"/>
                      <a:pt x="20" y="25"/>
                    </a:cubicBezTo>
                    <a:cubicBezTo>
                      <a:pt x="20" y="24"/>
                      <a:pt x="21" y="24"/>
                      <a:pt x="21" y="24"/>
                    </a:cubicBezTo>
                    <a:cubicBezTo>
                      <a:pt x="22" y="23"/>
                      <a:pt x="22" y="23"/>
                      <a:pt x="22" y="23"/>
                    </a:cubicBezTo>
                    <a:cubicBezTo>
                      <a:pt x="23" y="23"/>
                      <a:pt x="23" y="23"/>
                      <a:pt x="23" y="23"/>
                    </a:cubicBezTo>
                    <a:cubicBezTo>
                      <a:pt x="24" y="23"/>
                      <a:pt x="24" y="23"/>
                      <a:pt x="24" y="23"/>
                    </a:cubicBezTo>
                    <a:cubicBezTo>
                      <a:pt x="24" y="23"/>
                      <a:pt x="25" y="23"/>
                      <a:pt x="25" y="23"/>
                    </a:cubicBezTo>
                    <a:cubicBezTo>
                      <a:pt x="25" y="23"/>
                      <a:pt x="26" y="23"/>
                      <a:pt x="26" y="23"/>
                    </a:cubicBezTo>
                    <a:cubicBezTo>
                      <a:pt x="26" y="23"/>
                      <a:pt x="27" y="23"/>
                      <a:pt x="27" y="23"/>
                    </a:cubicBezTo>
                    <a:cubicBezTo>
                      <a:pt x="27" y="23"/>
                      <a:pt x="27" y="23"/>
                      <a:pt x="27" y="23"/>
                    </a:cubicBezTo>
                    <a:cubicBezTo>
                      <a:pt x="28" y="23"/>
                      <a:pt x="28" y="23"/>
                      <a:pt x="28" y="24"/>
                    </a:cubicBezTo>
                    <a:cubicBezTo>
                      <a:pt x="28" y="24"/>
                      <a:pt x="28" y="24"/>
                      <a:pt x="28" y="24"/>
                    </a:cubicBezTo>
                    <a:cubicBezTo>
                      <a:pt x="28" y="25"/>
                      <a:pt x="29" y="25"/>
                      <a:pt x="29" y="25"/>
                    </a:cubicBezTo>
                    <a:cubicBezTo>
                      <a:pt x="29" y="25"/>
                      <a:pt x="29" y="24"/>
                      <a:pt x="29" y="24"/>
                    </a:cubicBezTo>
                    <a:cubicBezTo>
                      <a:pt x="29" y="24"/>
                      <a:pt x="29" y="24"/>
                      <a:pt x="29" y="24"/>
                    </a:cubicBezTo>
                    <a:cubicBezTo>
                      <a:pt x="29" y="23"/>
                      <a:pt x="29" y="23"/>
                      <a:pt x="29" y="23"/>
                    </a:cubicBezTo>
                    <a:cubicBezTo>
                      <a:pt x="29" y="22"/>
                      <a:pt x="29" y="22"/>
                      <a:pt x="3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4" name="Freeform 216"/>
              <p:cNvSpPr/>
              <p:nvPr/>
            </p:nvSpPr>
            <p:spPr bwMode="auto">
              <a:xfrm>
                <a:off x="-3289300" y="6083300"/>
                <a:ext cx="203200" cy="179388"/>
              </a:xfrm>
              <a:custGeom>
                <a:avLst/>
                <a:gdLst>
                  <a:gd name="T0" fmla="*/ 6 w 54"/>
                  <a:gd name="T1" fmla="*/ 5 h 48"/>
                  <a:gd name="T2" fmla="*/ 1 w 54"/>
                  <a:gd name="T3" fmla="*/ 15 h 48"/>
                  <a:gd name="T4" fmla="*/ 0 w 54"/>
                  <a:gd name="T5" fmla="*/ 18 h 48"/>
                  <a:gd name="T6" fmla="*/ 0 w 54"/>
                  <a:gd name="T7" fmla="*/ 18 h 48"/>
                  <a:gd name="T8" fmla="*/ 0 w 54"/>
                  <a:gd name="T9" fmla="*/ 21 h 48"/>
                  <a:gd name="T10" fmla="*/ 1 w 54"/>
                  <a:gd name="T11" fmla="*/ 23 h 48"/>
                  <a:gd name="T12" fmla="*/ 3 w 54"/>
                  <a:gd name="T13" fmla="*/ 32 h 48"/>
                  <a:gd name="T14" fmla="*/ 8 w 54"/>
                  <a:gd name="T15" fmla="*/ 42 h 48"/>
                  <a:gd name="T16" fmla="*/ 9 w 54"/>
                  <a:gd name="T17" fmla="*/ 43 h 48"/>
                  <a:gd name="T18" fmla="*/ 12 w 54"/>
                  <a:gd name="T19" fmla="*/ 46 h 48"/>
                  <a:gd name="T20" fmla="*/ 13 w 54"/>
                  <a:gd name="T21" fmla="*/ 47 h 48"/>
                  <a:gd name="T22" fmla="*/ 19 w 54"/>
                  <a:gd name="T23" fmla="*/ 48 h 48"/>
                  <a:gd name="T24" fmla="*/ 19 w 54"/>
                  <a:gd name="T25" fmla="*/ 48 h 48"/>
                  <a:gd name="T26" fmla="*/ 22 w 54"/>
                  <a:gd name="T27" fmla="*/ 47 h 48"/>
                  <a:gd name="T28" fmla="*/ 24 w 54"/>
                  <a:gd name="T29" fmla="*/ 46 h 48"/>
                  <a:gd name="T30" fmla="*/ 27 w 54"/>
                  <a:gd name="T31" fmla="*/ 46 h 48"/>
                  <a:gd name="T32" fmla="*/ 27 w 54"/>
                  <a:gd name="T33" fmla="*/ 46 h 48"/>
                  <a:gd name="T34" fmla="*/ 30 w 54"/>
                  <a:gd name="T35" fmla="*/ 46 h 48"/>
                  <a:gd name="T36" fmla="*/ 32 w 54"/>
                  <a:gd name="T37" fmla="*/ 47 h 48"/>
                  <a:gd name="T38" fmla="*/ 35 w 54"/>
                  <a:gd name="T39" fmla="*/ 48 h 48"/>
                  <a:gd name="T40" fmla="*/ 35 w 54"/>
                  <a:gd name="T41" fmla="*/ 48 h 48"/>
                  <a:gd name="T42" fmla="*/ 41 w 54"/>
                  <a:gd name="T43" fmla="*/ 47 h 48"/>
                  <a:gd name="T44" fmla="*/ 42 w 54"/>
                  <a:gd name="T45" fmla="*/ 46 h 48"/>
                  <a:gd name="T46" fmla="*/ 45 w 54"/>
                  <a:gd name="T47" fmla="*/ 43 h 48"/>
                  <a:gd name="T48" fmla="*/ 46 w 54"/>
                  <a:gd name="T49" fmla="*/ 42 h 48"/>
                  <a:gd name="T50" fmla="*/ 51 w 54"/>
                  <a:gd name="T51" fmla="*/ 32 h 48"/>
                  <a:gd name="T52" fmla="*/ 53 w 54"/>
                  <a:gd name="T53" fmla="*/ 23 h 48"/>
                  <a:gd name="T54" fmla="*/ 54 w 54"/>
                  <a:gd name="T55" fmla="*/ 21 h 48"/>
                  <a:gd name="T56" fmla="*/ 54 w 54"/>
                  <a:gd name="T57" fmla="*/ 18 h 48"/>
                  <a:gd name="T58" fmla="*/ 54 w 54"/>
                  <a:gd name="T59" fmla="*/ 18 h 48"/>
                  <a:gd name="T60" fmla="*/ 53 w 54"/>
                  <a:gd name="T61" fmla="*/ 15 h 48"/>
                  <a:gd name="T62" fmla="*/ 48 w 54"/>
                  <a:gd name="T63" fmla="*/ 5 h 48"/>
                  <a:gd name="T64" fmla="*/ 47 w 54"/>
                  <a:gd name="T65" fmla="*/ 4 h 48"/>
                  <a:gd name="T66" fmla="*/ 40 w 54"/>
                  <a:gd name="T67" fmla="*/ 1 h 48"/>
                  <a:gd name="T68" fmla="*/ 31 w 54"/>
                  <a:gd name="T69" fmla="*/ 2 h 48"/>
                  <a:gd name="T70" fmla="*/ 27 w 54"/>
                  <a:gd name="T71" fmla="*/ 4 h 48"/>
                  <a:gd name="T72" fmla="*/ 23 w 54"/>
                  <a:gd name="T73" fmla="*/ 2 h 48"/>
                  <a:gd name="T74" fmla="*/ 14 w 54"/>
                  <a:gd name="T75" fmla="*/ 1 h 48"/>
                  <a:gd name="T76" fmla="*/ 7 w 54"/>
                  <a:gd name="T77" fmla="*/ 4 h 48"/>
                  <a:gd name="T78" fmla="*/ 6 w 54"/>
                  <a:gd name="T7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48">
                    <a:moveTo>
                      <a:pt x="6" y="5"/>
                    </a:moveTo>
                    <a:cubicBezTo>
                      <a:pt x="3" y="8"/>
                      <a:pt x="1" y="11"/>
                      <a:pt x="1" y="15"/>
                    </a:cubicBezTo>
                    <a:cubicBezTo>
                      <a:pt x="1" y="16"/>
                      <a:pt x="1" y="17"/>
                      <a:pt x="0" y="18"/>
                    </a:cubicBezTo>
                    <a:cubicBezTo>
                      <a:pt x="0" y="18"/>
                      <a:pt x="0" y="18"/>
                      <a:pt x="0" y="18"/>
                    </a:cubicBezTo>
                    <a:cubicBezTo>
                      <a:pt x="0" y="19"/>
                      <a:pt x="0" y="20"/>
                      <a:pt x="0" y="21"/>
                    </a:cubicBezTo>
                    <a:cubicBezTo>
                      <a:pt x="0" y="22"/>
                      <a:pt x="1" y="22"/>
                      <a:pt x="1" y="23"/>
                    </a:cubicBezTo>
                    <a:cubicBezTo>
                      <a:pt x="1" y="26"/>
                      <a:pt x="2" y="29"/>
                      <a:pt x="3" y="32"/>
                    </a:cubicBezTo>
                    <a:cubicBezTo>
                      <a:pt x="4" y="35"/>
                      <a:pt x="6" y="39"/>
                      <a:pt x="8" y="42"/>
                    </a:cubicBezTo>
                    <a:cubicBezTo>
                      <a:pt x="8" y="42"/>
                      <a:pt x="9" y="42"/>
                      <a:pt x="9" y="43"/>
                    </a:cubicBezTo>
                    <a:cubicBezTo>
                      <a:pt x="10" y="44"/>
                      <a:pt x="11" y="45"/>
                      <a:pt x="12" y="46"/>
                    </a:cubicBezTo>
                    <a:cubicBezTo>
                      <a:pt x="12" y="47"/>
                      <a:pt x="13" y="47"/>
                      <a:pt x="13" y="47"/>
                    </a:cubicBezTo>
                    <a:cubicBezTo>
                      <a:pt x="15" y="48"/>
                      <a:pt x="17" y="48"/>
                      <a:pt x="19" y="48"/>
                    </a:cubicBezTo>
                    <a:cubicBezTo>
                      <a:pt x="19" y="48"/>
                      <a:pt x="19" y="48"/>
                      <a:pt x="19" y="48"/>
                    </a:cubicBezTo>
                    <a:cubicBezTo>
                      <a:pt x="20" y="47"/>
                      <a:pt x="21" y="47"/>
                      <a:pt x="22" y="47"/>
                    </a:cubicBezTo>
                    <a:cubicBezTo>
                      <a:pt x="22" y="47"/>
                      <a:pt x="23" y="46"/>
                      <a:pt x="24" y="46"/>
                    </a:cubicBezTo>
                    <a:cubicBezTo>
                      <a:pt x="25" y="46"/>
                      <a:pt x="27" y="46"/>
                      <a:pt x="27" y="46"/>
                    </a:cubicBezTo>
                    <a:cubicBezTo>
                      <a:pt x="27" y="46"/>
                      <a:pt x="27" y="46"/>
                      <a:pt x="27" y="46"/>
                    </a:cubicBezTo>
                    <a:cubicBezTo>
                      <a:pt x="28" y="46"/>
                      <a:pt x="29" y="46"/>
                      <a:pt x="30" y="46"/>
                    </a:cubicBezTo>
                    <a:cubicBezTo>
                      <a:pt x="31" y="46"/>
                      <a:pt x="32" y="47"/>
                      <a:pt x="32" y="47"/>
                    </a:cubicBezTo>
                    <a:cubicBezTo>
                      <a:pt x="33" y="47"/>
                      <a:pt x="34" y="47"/>
                      <a:pt x="35" y="48"/>
                    </a:cubicBezTo>
                    <a:cubicBezTo>
                      <a:pt x="35" y="48"/>
                      <a:pt x="35" y="48"/>
                      <a:pt x="35" y="48"/>
                    </a:cubicBezTo>
                    <a:cubicBezTo>
                      <a:pt x="37" y="48"/>
                      <a:pt x="39" y="48"/>
                      <a:pt x="41" y="47"/>
                    </a:cubicBezTo>
                    <a:cubicBezTo>
                      <a:pt x="41" y="47"/>
                      <a:pt x="42" y="47"/>
                      <a:pt x="42" y="46"/>
                    </a:cubicBezTo>
                    <a:cubicBezTo>
                      <a:pt x="43" y="45"/>
                      <a:pt x="44" y="44"/>
                      <a:pt x="45" y="43"/>
                    </a:cubicBezTo>
                    <a:cubicBezTo>
                      <a:pt x="46" y="42"/>
                      <a:pt x="46" y="42"/>
                      <a:pt x="46" y="42"/>
                    </a:cubicBezTo>
                    <a:cubicBezTo>
                      <a:pt x="48" y="39"/>
                      <a:pt x="50" y="35"/>
                      <a:pt x="51" y="32"/>
                    </a:cubicBezTo>
                    <a:cubicBezTo>
                      <a:pt x="52" y="29"/>
                      <a:pt x="53" y="26"/>
                      <a:pt x="53" y="23"/>
                    </a:cubicBezTo>
                    <a:cubicBezTo>
                      <a:pt x="54" y="22"/>
                      <a:pt x="54" y="22"/>
                      <a:pt x="54" y="21"/>
                    </a:cubicBezTo>
                    <a:cubicBezTo>
                      <a:pt x="54" y="20"/>
                      <a:pt x="54" y="19"/>
                      <a:pt x="54" y="18"/>
                    </a:cubicBezTo>
                    <a:cubicBezTo>
                      <a:pt x="54" y="18"/>
                      <a:pt x="54" y="18"/>
                      <a:pt x="54" y="18"/>
                    </a:cubicBezTo>
                    <a:cubicBezTo>
                      <a:pt x="53" y="17"/>
                      <a:pt x="53" y="16"/>
                      <a:pt x="53" y="15"/>
                    </a:cubicBezTo>
                    <a:cubicBezTo>
                      <a:pt x="53" y="11"/>
                      <a:pt x="51" y="8"/>
                      <a:pt x="48" y="5"/>
                    </a:cubicBezTo>
                    <a:cubicBezTo>
                      <a:pt x="48" y="5"/>
                      <a:pt x="47" y="4"/>
                      <a:pt x="47" y="4"/>
                    </a:cubicBezTo>
                    <a:cubicBezTo>
                      <a:pt x="45" y="2"/>
                      <a:pt x="42" y="1"/>
                      <a:pt x="40" y="1"/>
                    </a:cubicBezTo>
                    <a:cubicBezTo>
                      <a:pt x="37" y="0"/>
                      <a:pt x="34" y="1"/>
                      <a:pt x="31" y="2"/>
                    </a:cubicBezTo>
                    <a:cubicBezTo>
                      <a:pt x="30" y="3"/>
                      <a:pt x="27" y="4"/>
                      <a:pt x="27" y="4"/>
                    </a:cubicBezTo>
                    <a:cubicBezTo>
                      <a:pt x="27" y="4"/>
                      <a:pt x="24" y="3"/>
                      <a:pt x="23" y="2"/>
                    </a:cubicBezTo>
                    <a:cubicBezTo>
                      <a:pt x="20" y="1"/>
                      <a:pt x="17" y="0"/>
                      <a:pt x="14" y="1"/>
                    </a:cubicBezTo>
                    <a:cubicBezTo>
                      <a:pt x="12" y="1"/>
                      <a:pt x="9" y="2"/>
                      <a:pt x="7" y="4"/>
                    </a:cubicBezTo>
                    <a:cubicBezTo>
                      <a:pt x="7" y="4"/>
                      <a:pt x="6" y="5"/>
                      <a:pt x="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5" name="Freeform 217"/>
              <p:cNvSpPr/>
              <p:nvPr/>
            </p:nvSpPr>
            <p:spPr bwMode="auto">
              <a:xfrm>
                <a:off x="-3236913" y="6029325"/>
                <a:ext cx="49213" cy="53975"/>
              </a:xfrm>
              <a:custGeom>
                <a:avLst/>
                <a:gdLst>
                  <a:gd name="T0" fmla="*/ 4 w 13"/>
                  <a:gd name="T1" fmla="*/ 10 h 14"/>
                  <a:gd name="T2" fmla="*/ 10 w 13"/>
                  <a:gd name="T3" fmla="*/ 14 h 14"/>
                  <a:gd name="T4" fmla="*/ 13 w 13"/>
                  <a:gd name="T5" fmla="*/ 14 h 14"/>
                  <a:gd name="T6" fmla="*/ 13 w 13"/>
                  <a:gd name="T7" fmla="*/ 14 h 14"/>
                  <a:gd name="T8" fmla="*/ 10 w 13"/>
                  <a:gd name="T9" fmla="*/ 5 h 14"/>
                  <a:gd name="T10" fmla="*/ 1 w 13"/>
                  <a:gd name="T11" fmla="*/ 0 h 14"/>
                  <a:gd name="T12" fmla="*/ 1 w 13"/>
                  <a:gd name="T13" fmla="*/ 0 h 14"/>
                  <a:gd name="T14" fmla="*/ 0 w 13"/>
                  <a:gd name="T15" fmla="*/ 0 h 14"/>
                  <a:gd name="T16" fmla="*/ 1 w 13"/>
                  <a:gd name="T17" fmla="*/ 3 h 14"/>
                  <a:gd name="T18" fmla="*/ 4 w 13"/>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4" y="10"/>
                    </a:moveTo>
                    <a:cubicBezTo>
                      <a:pt x="6" y="12"/>
                      <a:pt x="7" y="13"/>
                      <a:pt x="10" y="14"/>
                    </a:cubicBezTo>
                    <a:cubicBezTo>
                      <a:pt x="11" y="14"/>
                      <a:pt x="12" y="14"/>
                      <a:pt x="13" y="14"/>
                    </a:cubicBezTo>
                    <a:cubicBezTo>
                      <a:pt x="13" y="14"/>
                      <a:pt x="13" y="14"/>
                      <a:pt x="13" y="14"/>
                    </a:cubicBezTo>
                    <a:cubicBezTo>
                      <a:pt x="13" y="11"/>
                      <a:pt x="12" y="8"/>
                      <a:pt x="10" y="5"/>
                    </a:cubicBezTo>
                    <a:cubicBezTo>
                      <a:pt x="8" y="2"/>
                      <a:pt x="5" y="1"/>
                      <a:pt x="1" y="0"/>
                    </a:cubicBezTo>
                    <a:cubicBezTo>
                      <a:pt x="1" y="0"/>
                      <a:pt x="1" y="0"/>
                      <a:pt x="1" y="0"/>
                    </a:cubicBezTo>
                    <a:cubicBezTo>
                      <a:pt x="1" y="0"/>
                      <a:pt x="1" y="0"/>
                      <a:pt x="0" y="0"/>
                    </a:cubicBezTo>
                    <a:cubicBezTo>
                      <a:pt x="0" y="1"/>
                      <a:pt x="0" y="2"/>
                      <a:pt x="1" y="3"/>
                    </a:cubicBezTo>
                    <a:cubicBezTo>
                      <a:pt x="1" y="6"/>
                      <a:pt x="2" y="8"/>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6" name="Rectangle 218"/>
              <p:cNvSpPr>
                <a:spLocks noChangeArrowheads="1"/>
              </p:cNvSpPr>
              <p:nvPr/>
            </p:nvSpPr>
            <p:spPr bwMode="auto">
              <a:xfrm>
                <a:off x="-5945188" y="2657475"/>
                <a:ext cx="41275"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27" name="Freeform 219"/>
              <p:cNvSpPr>
                <a:spLocks noEditPoints="1"/>
              </p:cNvSpPr>
              <p:nvPr/>
            </p:nvSpPr>
            <p:spPr bwMode="auto">
              <a:xfrm>
                <a:off x="-6099175" y="2684462"/>
                <a:ext cx="222250" cy="157163"/>
              </a:xfrm>
              <a:custGeom>
                <a:avLst/>
                <a:gdLst>
                  <a:gd name="T0" fmla="*/ 30 w 59"/>
                  <a:gd name="T1" fmla="*/ 42 h 42"/>
                  <a:gd name="T2" fmla="*/ 59 w 59"/>
                  <a:gd name="T3" fmla="*/ 42 h 42"/>
                  <a:gd name="T4" fmla="*/ 59 w 59"/>
                  <a:gd name="T5" fmla="*/ 0 h 42"/>
                  <a:gd name="T6" fmla="*/ 30 w 59"/>
                  <a:gd name="T7" fmla="*/ 0 h 42"/>
                  <a:gd name="T8" fmla="*/ 30 w 59"/>
                  <a:gd name="T9" fmla="*/ 4 h 42"/>
                  <a:gd name="T10" fmla="*/ 46 w 59"/>
                  <a:gd name="T11" fmla="*/ 21 h 42"/>
                  <a:gd name="T12" fmla="*/ 30 w 59"/>
                  <a:gd name="T13" fmla="*/ 37 h 42"/>
                  <a:gd name="T14" fmla="*/ 30 w 59"/>
                  <a:gd name="T15" fmla="*/ 42 h 42"/>
                  <a:gd name="T16" fmla="*/ 0 w 59"/>
                  <a:gd name="T17" fmla="*/ 42 h 42"/>
                  <a:gd name="T18" fmla="*/ 30 w 59"/>
                  <a:gd name="T19" fmla="*/ 42 h 42"/>
                  <a:gd name="T20" fmla="*/ 30 w 59"/>
                  <a:gd name="T21" fmla="*/ 37 h 42"/>
                  <a:gd name="T22" fmla="*/ 30 w 59"/>
                  <a:gd name="T23" fmla="*/ 37 h 42"/>
                  <a:gd name="T24" fmla="*/ 13 w 59"/>
                  <a:gd name="T25" fmla="*/ 21 h 42"/>
                  <a:gd name="T26" fmla="*/ 30 w 59"/>
                  <a:gd name="T27" fmla="*/ 4 h 42"/>
                  <a:gd name="T28" fmla="*/ 30 w 59"/>
                  <a:gd name="T29" fmla="*/ 4 h 42"/>
                  <a:gd name="T30" fmla="*/ 30 w 59"/>
                  <a:gd name="T31" fmla="*/ 4 h 42"/>
                  <a:gd name="T32" fmla="*/ 30 w 59"/>
                  <a:gd name="T33" fmla="*/ 0 h 42"/>
                  <a:gd name="T34" fmla="*/ 0 w 59"/>
                  <a:gd name="T35" fmla="*/ 0 h 42"/>
                  <a:gd name="T36" fmla="*/ 0 w 59"/>
                  <a:gd name="T3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42">
                    <a:moveTo>
                      <a:pt x="30" y="42"/>
                    </a:moveTo>
                    <a:cubicBezTo>
                      <a:pt x="59" y="42"/>
                      <a:pt x="59" y="42"/>
                      <a:pt x="59" y="42"/>
                    </a:cubicBezTo>
                    <a:cubicBezTo>
                      <a:pt x="59" y="0"/>
                      <a:pt x="59" y="0"/>
                      <a:pt x="59" y="0"/>
                    </a:cubicBezTo>
                    <a:cubicBezTo>
                      <a:pt x="30" y="0"/>
                      <a:pt x="30" y="0"/>
                      <a:pt x="30" y="0"/>
                    </a:cubicBezTo>
                    <a:cubicBezTo>
                      <a:pt x="30" y="4"/>
                      <a:pt x="30" y="4"/>
                      <a:pt x="30" y="4"/>
                    </a:cubicBezTo>
                    <a:cubicBezTo>
                      <a:pt x="39" y="4"/>
                      <a:pt x="46" y="12"/>
                      <a:pt x="46" y="21"/>
                    </a:cubicBezTo>
                    <a:cubicBezTo>
                      <a:pt x="46" y="30"/>
                      <a:pt x="39" y="37"/>
                      <a:pt x="30" y="37"/>
                    </a:cubicBezTo>
                    <a:lnTo>
                      <a:pt x="30" y="42"/>
                    </a:lnTo>
                    <a:close/>
                    <a:moveTo>
                      <a:pt x="0" y="42"/>
                    </a:moveTo>
                    <a:cubicBezTo>
                      <a:pt x="30" y="42"/>
                      <a:pt x="30" y="42"/>
                      <a:pt x="30" y="42"/>
                    </a:cubicBezTo>
                    <a:cubicBezTo>
                      <a:pt x="30" y="37"/>
                      <a:pt x="30" y="37"/>
                      <a:pt x="30" y="37"/>
                    </a:cubicBezTo>
                    <a:cubicBezTo>
                      <a:pt x="30" y="37"/>
                      <a:pt x="30" y="37"/>
                      <a:pt x="30" y="37"/>
                    </a:cubicBezTo>
                    <a:cubicBezTo>
                      <a:pt x="21" y="37"/>
                      <a:pt x="13" y="30"/>
                      <a:pt x="13" y="21"/>
                    </a:cubicBezTo>
                    <a:cubicBezTo>
                      <a:pt x="13" y="12"/>
                      <a:pt x="21" y="4"/>
                      <a:pt x="30" y="4"/>
                    </a:cubicBezTo>
                    <a:cubicBezTo>
                      <a:pt x="30" y="4"/>
                      <a:pt x="30" y="4"/>
                      <a:pt x="30" y="4"/>
                    </a:cubicBezTo>
                    <a:cubicBezTo>
                      <a:pt x="30" y="4"/>
                      <a:pt x="30" y="4"/>
                      <a:pt x="30" y="4"/>
                    </a:cubicBezTo>
                    <a:cubicBezTo>
                      <a:pt x="30" y="0"/>
                      <a:pt x="30" y="0"/>
                      <a:pt x="30" y="0"/>
                    </a:cubicBezTo>
                    <a:cubicBezTo>
                      <a:pt x="0" y="0"/>
                      <a:pt x="0" y="0"/>
                      <a:pt x="0" y="0"/>
                    </a:cubicBezTo>
                    <a:lnTo>
                      <a:pt x="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8" name="Oval 220"/>
              <p:cNvSpPr>
                <a:spLocks noChangeArrowheads="1"/>
              </p:cNvSpPr>
              <p:nvPr/>
            </p:nvSpPr>
            <p:spPr bwMode="auto">
              <a:xfrm>
                <a:off x="-6027738" y="2722562"/>
                <a:ext cx="82550" cy="825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9" name="Freeform 221"/>
              <p:cNvSpPr>
                <a:spLocks noEditPoints="1"/>
              </p:cNvSpPr>
              <p:nvPr/>
            </p:nvSpPr>
            <p:spPr bwMode="auto">
              <a:xfrm>
                <a:off x="-3995738" y="285750"/>
                <a:ext cx="192088" cy="190500"/>
              </a:xfrm>
              <a:custGeom>
                <a:avLst/>
                <a:gdLst>
                  <a:gd name="T0" fmla="*/ 26 w 51"/>
                  <a:gd name="T1" fmla="*/ 51 h 51"/>
                  <a:gd name="T2" fmla="*/ 51 w 51"/>
                  <a:gd name="T3" fmla="*/ 25 h 51"/>
                  <a:gd name="T4" fmla="*/ 26 w 51"/>
                  <a:gd name="T5" fmla="*/ 0 h 51"/>
                  <a:gd name="T6" fmla="*/ 26 w 51"/>
                  <a:gd name="T7" fmla="*/ 18 h 51"/>
                  <a:gd name="T8" fmla="*/ 33 w 51"/>
                  <a:gd name="T9" fmla="*/ 25 h 51"/>
                  <a:gd name="T10" fmla="*/ 26 w 51"/>
                  <a:gd name="T11" fmla="*/ 33 h 51"/>
                  <a:gd name="T12" fmla="*/ 26 w 51"/>
                  <a:gd name="T13" fmla="*/ 51 h 51"/>
                  <a:gd name="T14" fmla="*/ 26 w 51"/>
                  <a:gd name="T15" fmla="*/ 33 h 51"/>
                  <a:gd name="T16" fmla="*/ 26 w 51"/>
                  <a:gd name="T17" fmla="*/ 33 h 51"/>
                  <a:gd name="T18" fmla="*/ 26 w 51"/>
                  <a:gd name="T19" fmla="*/ 0 h 51"/>
                  <a:gd name="T20" fmla="*/ 0 w 51"/>
                  <a:gd name="T21" fmla="*/ 25 h 51"/>
                  <a:gd name="T22" fmla="*/ 26 w 51"/>
                  <a:gd name="T23" fmla="*/ 51 h 51"/>
                  <a:gd name="T24" fmla="*/ 26 w 51"/>
                  <a:gd name="T25" fmla="*/ 33 h 51"/>
                  <a:gd name="T26" fmla="*/ 26 w 51"/>
                  <a:gd name="T27" fmla="*/ 33 h 51"/>
                  <a:gd name="T28" fmla="*/ 18 w 51"/>
                  <a:gd name="T29" fmla="*/ 25 h 51"/>
                  <a:gd name="T30" fmla="*/ 26 w 51"/>
                  <a:gd name="T31" fmla="*/ 18 h 51"/>
                  <a:gd name="T32" fmla="*/ 26 w 51"/>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6" y="51"/>
                    </a:moveTo>
                    <a:cubicBezTo>
                      <a:pt x="40" y="51"/>
                      <a:pt x="51" y="40"/>
                      <a:pt x="51" y="25"/>
                    </a:cubicBezTo>
                    <a:cubicBezTo>
                      <a:pt x="51" y="11"/>
                      <a:pt x="40" y="0"/>
                      <a:pt x="26" y="0"/>
                    </a:cubicBezTo>
                    <a:cubicBezTo>
                      <a:pt x="26" y="18"/>
                      <a:pt x="26" y="18"/>
                      <a:pt x="26" y="18"/>
                    </a:cubicBezTo>
                    <a:cubicBezTo>
                      <a:pt x="30" y="18"/>
                      <a:pt x="33" y="21"/>
                      <a:pt x="33" y="25"/>
                    </a:cubicBezTo>
                    <a:cubicBezTo>
                      <a:pt x="33" y="30"/>
                      <a:pt x="30" y="33"/>
                      <a:pt x="26" y="33"/>
                    </a:cubicBezTo>
                    <a:cubicBezTo>
                      <a:pt x="26" y="51"/>
                      <a:pt x="26" y="51"/>
                      <a:pt x="26" y="51"/>
                    </a:cubicBezTo>
                    <a:close/>
                    <a:moveTo>
                      <a:pt x="26" y="33"/>
                    </a:moveTo>
                    <a:cubicBezTo>
                      <a:pt x="26" y="33"/>
                      <a:pt x="26" y="33"/>
                      <a:pt x="26" y="33"/>
                    </a:cubicBezTo>
                    <a:moveTo>
                      <a:pt x="26" y="0"/>
                    </a:moveTo>
                    <a:cubicBezTo>
                      <a:pt x="11" y="0"/>
                      <a:pt x="0" y="11"/>
                      <a:pt x="0" y="25"/>
                    </a:cubicBezTo>
                    <a:cubicBezTo>
                      <a:pt x="0" y="40"/>
                      <a:pt x="11" y="51"/>
                      <a:pt x="26" y="51"/>
                    </a:cubicBezTo>
                    <a:cubicBezTo>
                      <a:pt x="26" y="33"/>
                      <a:pt x="26" y="33"/>
                      <a:pt x="26" y="33"/>
                    </a:cubicBezTo>
                    <a:cubicBezTo>
                      <a:pt x="26" y="33"/>
                      <a:pt x="26" y="33"/>
                      <a:pt x="26" y="33"/>
                    </a:cubicBezTo>
                    <a:cubicBezTo>
                      <a:pt x="22" y="33"/>
                      <a:pt x="18" y="30"/>
                      <a:pt x="18" y="25"/>
                    </a:cubicBezTo>
                    <a:cubicBezTo>
                      <a:pt x="18" y="21"/>
                      <a:pt x="22" y="18"/>
                      <a:pt x="26" y="18"/>
                    </a:cubicBez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0" name="Freeform 222"/>
              <p:cNvSpPr>
                <a:spLocks noEditPoints="1"/>
              </p:cNvSpPr>
              <p:nvPr/>
            </p:nvSpPr>
            <p:spPr bwMode="auto">
              <a:xfrm>
                <a:off x="-3919538" y="355600"/>
                <a:ext cx="44450" cy="46038"/>
              </a:xfrm>
              <a:custGeom>
                <a:avLst/>
                <a:gdLst>
                  <a:gd name="T0" fmla="*/ 6 w 12"/>
                  <a:gd name="T1" fmla="*/ 12 h 12"/>
                  <a:gd name="T2" fmla="*/ 12 w 12"/>
                  <a:gd name="T3" fmla="*/ 6 h 12"/>
                  <a:gd name="T4" fmla="*/ 6 w 12"/>
                  <a:gd name="T5" fmla="*/ 0 h 12"/>
                  <a:gd name="T6" fmla="*/ 6 w 12"/>
                  <a:gd name="T7" fmla="*/ 2 h 12"/>
                  <a:gd name="T8" fmla="*/ 10 w 12"/>
                  <a:gd name="T9" fmla="*/ 6 h 12"/>
                  <a:gd name="T10" fmla="*/ 6 w 12"/>
                  <a:gd name="T11" fmla="*/ 11 h 12"/>
                  <a:gd name="T12" fmla="*/ 6 w 12"/>
                  <a:gd name="T13" fmla="*/ 12 h 12"/>
                  <a:gd name="T14" fmla="*/ 6 w 12"/>
                  <a:gd name="T15" fmla="*/ 0 h 12"/>
                  <a:gd name="T16" fmla="*/ 0 w 12"/>
                  <a:gd name="T17" fmla="*/ 6 h 12"/>
                  <a:gd name="T18" fmla="*/ 6 w 12"/>
                  <a:gd name="T19" fmla="*/ 12 h 12"/>
                  <a:gd name="T20" fmla="*/ 6 w 12"/>
                  <a:gd name="T21" fmla="*/ 12 h 12"/>
                  <a:gd name="T22" fmla="*/ 6 w 12"/>
                  <a:gd name="T23" fmla="*/ 11 h 12"/>
                  <a:gd name="T24" fmla="*/ 6 w 12"/>
                  <a:gd name="T25" fmla="*/ 11 h 12"/>
                  <a:gd name="T26" fmla="*/ 6 w 12"/>
                  <a:gd name="T27" fmla="*/ 11 h 12"/>
                  <a:gd name="T28" fmla="*/ 1 w 12"/>
                  <a:gd name="T29" fmla="*/ 6 h 12"/>
                  <a:gd name="T30" fmla="*/ 6 w 12"/>
                  <a:gd name="T31" fmla="*/ 2 h 12"/>
                  <a:gd name="T32" fmla="*/ 6 w 12"/>
                  <a:gd name="T33" fmla="*/ 2 h 12"/>
                  <a:gd name="T34" fmla="*/ 6 w 12"/>
                  <a:gd name="T3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6" y="12"/>
                    </a:moveTo>
                    <a:cubicBezTo>
                      <a:pt x="9" y="12"/>
                      <a:pt x="12" y="10"/>
                      <a:pt x="12" y="6"/>
                    </a:cubicBezTo>
                    <a:cubicBezTo>
                      <a:pt x="12" y="3"/>
                      <a:pt x="9" y="0"/>
                      <a:pt x="6" y="0"/>
                    </a:cubicBezTo>
                    <a:cubicBezTo>
                      <a:pt x="6" y="2"/>
                      <a:pt x="6" y="2"/>
                      <a:pt x="6" y="2"/>
                    </a:cubicBezTo>
                    <a:cubicBezTo>
                      <a:pt x="8" y="2"/>
                      <a:pt x="10" y="4"/>
                      <a:pt x="10" y="6"/>
                    </a:cubicBezTo>
                    <a:cubicBezTo>
                      <a:pt x="10" y="9"/>
                      <a:pt x="8" y="11"/>
                      <a:pt x="6" y="11"/>
                    </a:cubicBezTo>
                    <a:lnTo>
                      <a:pt x="6" y="12"/>
                    </a:lnTo>
                    <a:close/>
                    <a:moveTo>
                      <a:pt x="6" y="0"/>
                    </a:moveTo>
                    <a:cubicBezTo>
                      <a:pt x="2" y="0"/>
                      <a:pt x="0" y="3"/>
                      <a:pt x="0" y="6"/>
                    </a:cubicBezTo>
                    <a:cubicBezTo>
                      <a:pt x="0" y="10"/>
                      <a:pt x="2" y="12"/>
                      <a:pt x="6" y="12"/>
                    </a:cubicBezTo>
                    <a:cubicBezTo>
                      <a:pt x="6" y="12"/>
                      <a:pt x="6" y="12"/>
                      <a:pt x="6" y="12"/>
                    </a:cubicBezTo>
                    <a:cubicBezTo>
                      <a:pt x="6" y="11"/>
                      <a:pt x="6" y="11"/>
                      <a:pt x="6" y="11"/>
                    </a:cubicBezTo>
                    <a:cubicBezTo>
                      <a:pt x="6" y="11"/>
                      <a:pt x="6" y="11"/>
                      <a:pt x="6" y="11"/>
                    </a:cubicBezTo>
                    <a:cubicBezTo>
                      <a:pt x="6" y="11"/>
                      <a:pt x="6" y="11"/>
                      <a:pt x="6" y="11"/>
                    </a:cubicBezTo>
                    <a:cubicBezTo>
                      <a:pt x="3" y="11"/>
                      <a:pt x="1" y="9"/>
                      <a:pt x="1" y="6"/>
                    </a:cubicBezTo>
                    <a:cubicBezTo>
                      <a:pt x="1" y="4"/>
                      <a:pt x="3" y="2"/>
                      <a:pt x="6" y="2"/>
                    </a:cubicBezTo>
                    <a:cubicBezTo>
                      <a:pt x="6" y="2"/>
                      <a:pt x="6" y="2"/>
                      <a:pt x="6" y="2"/>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1" name="Freeform 223"/>
              <p:cNvSpPr/>
              <p:nvPr/>
            </p:nvSpPr>
            <p:spPr bwMode="auto">
              <a:xfrm>
                <a:off x="-2852738" y="4775200"/>
                <a:ext cx="209550" cy="222250"/>
              </a:xfrm>
              <a:custGeom>
                <a:avLst/>
                <a:gdLst>
                  <a:gd name="T0" fmla="*/ 46 w 56"/>
                  <a:gd name="T1" fmla="*/ 41 h 59"/>
                  <a:gd name="T2" fmla="*/ 50 w 56"/>
                  <a:gd name="T3" fmla="*/ 39 h 59"/>
                  <a:gd name="T4" fmla="*/ 55 w 56"/>
                  <a:gd name="T5" fmla="*/ 37 h 59"/>
                  <a:gd name="T6" fmla="*/ 55 w 56"/>
                  <a:gd name="T7" fmla="*/ 30 h 59"/>
                  <a:gd name="T8" fmla="*/ 54 w 56"/>
                  <a:gd name="T9" fmla="*/ 17 h 59"/>
                  <a:gd name="T10" fmla="*/ 42 w 56"/>
                  <a:gd name="T11" fmla="*/ 28 h 59"/>
                  <a:gd name="T12" fmla="*/ 37 w 56"/>
                  <a:gd name="T13" fmla="*/ 32 h 59"/>
                  <a:gd name="T14" fmla="*/ 37 w 56"/>
                  <a:gd name="T15" fmla="*/ 28 h 59"/>
                  <a:gd name="T16" fmla="*/ 42 w 56"/>
                  <a:gd name="T17" fmla="*/ 20 h 59"/>
                  <a:gd name="T18" fmla="*/ 38 w 56"/>
                  <a:gd name="T19" fmla="*/ 12 h 59"/>
                  <a:gd name="T20" fmla="*/ 28 w 56"/>
                  <a:gd name="T21" fmla="*/ 0 h 59"/>
                  <a:gd name="T22" fmla="*/ 28 w 56"/>
                  <a:gd name="T23" fmla="*/ 0 h 59"/>
                  <a:gd name="T24" fmla="*/ 28 w 56"/>
                  <a:gd name="T25" fmla="*/ 0 h 59"/>
                  <a:gd name="T26" fmla="*/ 28 w 56"/>
                  <a:gd name="T27" fmla="*/ 0 h 59"/>
                  <a:gd name="T28" fmla="*/ 28 w 56"/>
                  <a:gd name="T29" fmla="*/ 0 h 59"/>
                  <a:gd name="T30" fmla="*/ 18 w 56"/>
                  <a:gd name="T31" fmla="*/ 12 h 59"/>
                  <a:gd name="T32" fmla="*/ 14 w 56"/>
                  <a:gd name="T33" fmla="*/ 20 h 59"/>
                  <a:gd name="T34" fmla="*/ 18 w 56"/>
                  <a:gd name="T35" fmla="*/ 28 h 59"/>
                  <a:gd name="T36" fmla="*/ 19 w 56"/>
                  <a:gd name="T37" fmla="*/ 32 h 59"/>
                  <a:gd name="T38" fmla="*/ 14 w 56"/>
                  <a:gd name="T39" fmla="*/ 28 h 59"/>
                  <a:gd name="T40" fmla="*/ 2 w 56"/>
                  <a:gd name="T41" fmla="*/ 17 h 59"/>
                  <a:gd name="T42" fmla="*/ 1 w 56"/>
                  <a:gd name="T43" fmla="*/ 30 h 59"/>
                  <a:gd name="T44" fmla="*/ 1 w 56"/>
                  <a:gd name="T45" fmla="*/ 37 h 59"/>
                  <a:gd name="T46" fmla="*/ 6 w 56"/>
                  <a:gd name="T47" fmla="*/ 39 h 59"/>
                  <a:gd name="T48" fmla="*/ 10 w 56"/>
                  <a:gd name="T49" fmla="*/ 41 h 59"/>
                  <a:gd name="T50" fmla="*/ 9 w 56"/>
                  <a:gd name="T51" fmla="*/ 44 h 59"/>
                  <a:gd name="T52" fmla="*/ 1 w 56"/>
                  <a:gd name="T53" fmla="*/ 41 h 59"/>
                  <a:gd name="T54" fmla="*/ 13 w 56"/>
                  <a:gd name="T55" fmla="*/ 58 h 59"/>
                  <a:gd name="T56" fmla="*/ 19 w 56"/>
                  <a:gd name="T57" fmla="*/ 57 h 59"/>
                  <a:gd name="T58" fmla="*/ 25 w 56"/>
                  <a:gd name="T59" fmla="*/ 53 h 59"/>
                  <a:gd name="T60" fmla="*/ 27 w 56"/>
                  <a:gd name="T61" fmla="*/ 53 h 59"/>
                  <a:gd name="T62" fmla="*/ 27 w 56"/>
                  <a:gd name="T63" fmla="*/ 50 h 59"/>
                  <a:gd name="T64" fmla="*/ 28 w 56"/>
                  <a:gd name="T65" fmla="*/ 26 h 59"/>
                  <a:gd name="T66" fmla="*/ 29 w 56"/>
                  <a:gd name="T67" fmla="*/ 50 h 59"/>
                  <a:gd name="T68" fmla="*/ 29 w 56"/>
                  <a:gd name="T69" fmla="*/ 53 h 59"/>
                  <a:gd name="T70" fmla="*/ 31 w 56"/>
                  <a:gd name="T71" fmla="*/ 53 h 59"/>
                  <a:gd name="T72" fmla="*/ 37 w 56"/>
                  <a:gd name="T73" fmla="*/ 57 h 59"/>
                  <a:gd name="T74" fmla="*/ 43 w 56"/>
                  <a:gd name="T75" fmla="*/ 58 h 59"/>
                  <a:gd name="T76" fmla="*/ 55 w 56"/>
                  <a:gd name="T77" fmla="*/ 41 h 59"/>
                  <a:gd name="T78" fmla="*/ 47 w 56"/>
                  <a:gd name="T79" fmla="*/ 44 h 59"/>
                  <a:gd name="T80" fmla="*/ 46 w 56"/>
                  <a:gd name="T81" fmla="*/ 4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59">
                    <a:moveTo>
                      <a:pt x="46" y="41"/>
                    </a:moveTo>
                    <a:cubicBezTo>
                      <a:pt x="47" y="40"/>
                      <a:pt x="49" y="39"/>
                      <a:pt x="50" y="39"/>
                    </a:cubicBezTo>
                    <a:cubicBezTo>
                      <a:pt x="52" y="38"/>
                      <a:pt x="53" y="38"/>
                      <a:pt x="55" y="37"/>
                    </a:cubicBezTo>
                    <a:cubicBezTo>
                      <a:pt x="55" y="35"/>
                      <a:pt x="56" y="32"/>
                      <a:pt x="55" y="30"/>
                    </a:cubicBezTo>
                    <a:cubicBezTo>
                      <a:pt x="55" y="26"/>
                      <a:pt x="54" y="22"/>
                      <a:pt x="54" y="17"/>
                    </a:cubicBezTo>
                    <a:cubicBezTo>
                      <a:pt x="49" y="20"/>
                      <a:pt x="43" y="22"/>
                      <a:pt x="42" y="28"/>
                    </a:cubicBezTo>
                    <a:cubicBezTo>
                      <a:pt x="41" y="30"/>
                      <a:pt x="39" y="33"/>
                      <a:pt x="37" y="32"/>
                    </a:cubicBezTo>
                    <a:cubicBezTo>
                      <a:pt x="36" y="31"/>
                      <a:pt x="37" y="29"/>
                      <a:pt x="37" y="28"/>
                    </a:cubicBezTo>
                    <a:cubicBezTo>
                      <a:pt x="39" y="25"/>
                      <a:pt x="42" y="23"/>
                      <a:pt x="42" y="20"/>
                    </a:cubicBezTo>
                    <a:cubicBezTo>
                      <a:pt x="42" y="17"/>
                      <a:pt x="40" y="14"/>
                      <a:pt x="38" y="12"/>
                    </a:cubicBezTo>
                    <a:cubicBezTo>
                      <a:pt x="35" y="8"/>
                      <a:pt x="31" y="5"/>
                      <a:pt x="28" y="0"/>
                    </a:cubicBezTo>
                    <a:cubicBezTo>
                      <a:pt x="28" y="0"/>
                      <a:pt x="28" y="0"/>
                      <a:pt x="28" y="0"/>
                    </a:cubicBezTo>
                    <a:cubicBezTo>
                      <a:pt x="28" y="0"/>
                      <a:pt x="28" y="0"/>
                      <a:pt x="28" y="0"/>
                    </a:cubicBezTo>
                    <a:cubicBezTo>
                      <a:pt x="28" y="0"/>
                      <a:pt x="28" y="0"/>
                      <a:pt x="28" y="0"/>
                    </a:cubicBezTo>
                    <a:cubicBezTo>
                      <a:pt x="28" y="0"/>
                      <a:pt x="28" y="0"/>
                      <a:pt x="28" y="0"/>
                    </a:cubicBezTo>
                    <a:cubicBezTo>
                      <a:pt x="25" y="5"/>
                      <a:pt x="21" y="8"/>
                      <a:pt x="18" y="12"/>
                    </a:cubicBezTo>
                    <a:cubicBezTo>
                      <a:pt x="16" y="14"/>
                      <a:pt x="14" y="17"/>
                      <a:pt x="14" y="20"/>
                    </a:cubicBezTo>
                    <a:cubicBezTo>
                      <a:pt x="14" y="23"/>
                      <a:pt x="17" y="25"/>
                      <a:pt x="18" y="28"/>
                    </a:cubicBezTo>
                    <a:cubicBezTo>
                      <a:pt x="19" y="29"/>
                      <a:pt x="20" y="31"/>
                      <a:pt x="19" y="32"/>
                    </a:cubicBezTo>
                    <a:cubicBezTo>
                      <a:pt x="16" y="33"/>
                      <a:pt x="15" y="30"/>
                      <a:pt x="14" y="28"/>
                    </a:cubicBezTo>
                    <a:cubicBezTo>
                      <a:pt x="13" y="22"/>
                      <a:pt x="7" y="20"/>
                      <a:pt x="2" y="17"/>
                    </a:cubicBezTo>
                    <a:cubicBezTo>
                      <a:pt x="2" y="22"/>
                      <a:pt x="1" y="26"/>
                      <a:pt x="1" y="30"/>
                    </a:cubicBezTo>
                    <a:cubicBezTo>
                      <a:pt x="0" y="32"/>
                      <a:pt x="1" y="35"/>
                      <a:pt x="1" y="37"/>
                    </a:cubicBezTo>
                    <a:cubicBezTo>
                      <a:pt x="3" y="38"/>
                      <a:pt x="4" y="38"/>
                      <a:pt x="6" y="39"/>
                    </a:cubicBezTo>
                    <a:cubicBezTo>
                      <a:pt x="7" y="39"/>
                      <a:pt x="9" y="40"/>
                      <a:pt x="10" y="41"/>
                    </a:cubicBezTo>
                    <a:cubicBezTo>
                      <a:pt x="11" y="42"/>
                      <a:pt x="11" y="44"/>
                      <a:pt x="9" y="44"/>
                    </a:cubicBezTo>
                    <a:cubicBezTo>
                      <a:pt x="6" y="43"/>
                      <a:pt x="4" y="40"/>
                      <a:pt x="1" y="41"/>
                    </a:cubicBezTo>
                    <a:cubicBezTo>
                      <a:pt x="2" y="48"/>
                      <a:pt x="6" y="55"/>
                      <a:pt x="13" y="58"/>
                    </a:cubicBezTo>
                    <a:cubicBezTo>
                      <a:pt x="16" y="59"/>
                      <a:pt x="17" y="59"/>
                      <a:pt x="19" y="57"/>
                    </a:cubicBezTo>
                    <a:cubicBezTo>
                      <a:pt x="21" y="56"/>
                      <a:pt x="22" y="54"/>
                      <a:pt x="25" y="53"/>
                    </a:cubicBezTo>
                    <a:cubicBezTo>
                      <a:pt x="26" y="53"/>
                      <a:pt x="26" y="54"/>
                      <a:pt x="27" y="53"/>
                    </a:cubicBezTo>
                    <a:cubicBezTo>
                      <a:pt x="27" y="52"/>
                      <a:pt x="27" y="51"/>
                      <a:pt x="27" y="50"/>
                    </a:cubicBezTo>
                    <a:cubicBezTo>
                      <a:pt x="27" y="41"/>
                      <a:pt x="28" y="36"/>
                      <a:pt x="28" y="26"/>
                    </a:cubicBezTo>
                    <a:cubicBezTo>
                      <a:pt x="28" y="36"/>
                      <a:pt x="29" y="41"/>
                      <a:pt x="29" y="50"/>
                    </a:cubicBezTo>
                    <a:cubicBezTo>
                      <a:pt x="29" y="51"/>
                      <a:pt x="29" y="52"/>
                      <a:pt x="29" y="53"/>
                    </a:cubicBezTo>
                    <a:cubicBezTo>
                      <a:pt x="29" y="54"/>
                      <a:pt x="30" y="53"/>
                      <a:pt x="31" y="53"/>
                    </a:cubicBezTo>
                    <a:cubicBezTo>
                      <a:pt x="34" y="54"/>
                      <a:pt x="35" y="56"/>
                      <a:pt x="37" y="57"/>
                    </a:cubicBezTo>
                    <a:cubicBezTo>
                      <a:pt x="39" y="59"/>
                      <a:pt x="40" y="59"/>
                      <a:pt x="43" y="58"/>
                    </a:cubicBezTo>
                    <a:cubicBezTo>
                      <a:pt x="50" y="55"/>
                      <a:pt x="54" y="48"/>
                      <a:pt x="55" y="41"/>
                    </a:cubicBezTo>
                    <a:cubicBezTo>
                      <a:pt x="52" y="40"/>
                      <a:pt x="50" y="43"/>
                      <a:pt x="47" y="44"/>
                    </a:cubicBezTo>
                    <a:cubicBezTo>
                      <a:pt x="45" y="44"/>
                      <a:pt x="45" y="42"/>
                      <a:pt x="4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2" name="Rectangle 224"/>
              <p:cNvSpPr>
                <a:spLocks noChangeArrowheads="1"/>
              </p:cNvSpPr>
              <p:nvPr/>
            </p:nvSpPr>
            <p:spPr bwMode="auto">
              <a:xfrm>
                <a:off x="-2755900" y="4983163"/>
                <a:ext cx="158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33" name="Freeform 225"/>
              <p:cNvSpPr/>
              <p:nvPr/>
            </p:nvSpPr>
            <p:spPr bwMode="auto">
              <a:xfrm>
                <a:off x="-1906588" y="4062412"/>
                <a:ext cx="55563" cy="71438"/>
              </a:xfrm>
              <a:custGeom>
                <a:avLst/>
                <a:gdLst>
                  <a:gd name="T0" fmla="*/ 0 w 15"/>
                  <a:gd name="T1" fmla="*/ 0 h 19"/>
                  <a:gd name="T2" fmla="*/ 6 w 15"/>
                  <a:gd name="T3" fmla="*/ 19 h 19"/>
                  <a:gd name="T4" fmla="*/ 15 w 15"/>
                  <a:gd name="T5" fmla="*/ 0 h 19"/>
                  <a:gd name="T6" fmla="*/ 0 w 15"/>
                  <a:gd name="T7" fmla="*/ 0 h 19"/>
                </a:gdLst>
                <a:ahLst/>
                <a:cxnLst>
                  <a:cxn ang="0">
                    <a:pos x="T0" y="T1"/>
                  </a:cxn>
                  <a:cxn ang="0">
                    <a:pos x="T2" y="T3"/>
                  </a:cxn>
                  <a:cxn ang="0">
                    <a:pos x="T4" y="T5"/>
                  </a:cxn>
                  <a:cxn ang="0">
                    <a:pos x="T6" y="T7"/>
                  </a:cxn>
                </a:cxnLst>
                <a:rect l="0" t="0" r="r" b="b"/>
                <a:pathLst>
                  <a:path w="15" h="19">
                    <a:moveTo>
                      <a:pt x="0" y="0"/>
                    </a:moveTo>
                    <a:cubicBezTo>
                      <a:pt x="0" y="8"/>
                      <a:pt x="3" y="15"/>
                      <a:pt x="6" y="19"/>
                    </a:cubicBezTo>
                    <a:cubicBezTo>
                      <a:pt x="11" y="14"/>
                      <a:pt x="15" y="8"/>
                      <a:pt x="15"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4" name="Freeform 226"/>
              <p:cNvSpPr/>
              <p:nvPr/>
            </p:nvSpPr>
            <p:spPr bwMode="auto">
              <a:xfrm>
                <a:off x="-1906588" y="3971925"/>
                <a:ext cx="55563" cy="71438"/>
              </a:xfrm>
              <a:custGeom>
                <a:avLst/>
                <a:gdLst>
                  <a:gd name="T0" fmla="*/ 6 w 15"/>
                  <a:gd name="T1" fmla="*/ 0 h 19"/>
                  <a:gd name="T2" fmla="*/ 0 w 15"/>
                  <a:gd name="T3" fmla="*/ 19 h 19"/>
                  <a:gd name="T4" fmla="*/ 15 w 15"/>
                  <a:gd name="T5" fmla="*/ 19 h 19"/>
                  <a:gd name="T6" fmla="*/ 6 w 15"/>
                  <a:gd name="T7" fmla="*/ 0 h 19"/>
                </a:gdLst>
                <a:ahLst/>
                <a:cxnLst>
                  <a:cxn ang="0">
                    <a:pos x="T0" y="T1"/>
                  </a:cxn>
                  <a:cxn ang="0">
                    <a:pos x="T2" y="T3"/>
                  </a:cxn>
                  <a:cxn ang="0">
                    <a:pos x="T4" y="T5"/>
                  </a:cxn>
                  <a:cxn ang="0">
                    <a:pos x="T6" y="T7"/>
                  </a:cxn>
                </a:cxnLst>
                <a:rect l="0" t="0" r="r" b="b"/>
                <a:pathLst>
                  <a:path w="15" h="19">
                    <a:moveTo>
                      <a:pt x="6" y="0"/>
                    </a:moveTo>
                    <a:cubicBezTo>
                      <a:pt x="3" y="5"/>
                      <a:pt x="0" y="11"/>
                      <a:pt x="0" y="19"/>
                    </a:cubicBezTo>
                    <a:cubicBezTo>
                      <a:pt x="15" y="19"/>
                      <a:pt x="15" y="19"/>
                      <a:pt x="15" y="19"/>
                    </a:cubicBezTo>
                    <a:cubicBezTo>
                      <a:pt x="15" y="11"/>
                      <a:pt x="11" y="5"/>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5" name="Freeform 227"/>
              <p:cNvSpPr/>
              <p:nvPr/>
            </p:nvSpPr>
            <p:spPr bwMode="auto">
              <a:xfrm>
                <a:off x="-1951038" y="3941762"/>
                <a:ext cx="52388" cy="101600"/>
              </a:xfrm>
              <a:custGeom>
                <a:avLst/>
                <a:gdLst>
                  <a:gd name="T0" fmla="*/ 0 w 14"/>
                  <a:gd name="T1" fmla="*/ 0 h 27"/>
                  <a:gd name="T2" fmla="*/ 0 w 14"/>
                  <a:gd name="T3" fmla="*/ 27 h 27"/>
                  <a:gd name="T4" fmla="*/ 7 w 14"/>
                  <a:gd name="T5" fmla="*/ 27 h 27"/>
                  <a:gd name="T6" fmla="*/ 14 w 14"/>
                  <a:gd name="T7" fmla="*/ 5 h 27"/>
                  <a:gd name="T8" fmla="*/ 0 w 14"/>
                  <a:gd name="T9" fmla="*/ 0 h 27"/>
                </a:gdLst>
                <a:ahLst/>
                <a:cxnLst>
                  <a:cxn ang="0">
                    <a:pos x="T0" y="T1"/>
                  </a:cxn>
                  <a:cxn ang="0">
                    <a:pos x="T2" y="T3"/>
                  </a:cxn>
                  <a:cxn ang="0">
                    <a:pos x="T4" y="T5"/>
                  </a:cxn>
                  <a:cxn ang="0">
                    <a:pos x="T6" y="T7"/>
                  </a:cxn>
                  <a:cxn ang="0">
                    <a:pos x="T8" y="T9"/>
                  </a:cxn>
                </a:cxnLst>
                <a:rect l="0" t="0" r="r" b="b"/>
                <a:pathLst>
                  <a:path w="14" h="27">
                    <a:moveTo>
                      <a:pt x="0" y="0"/>
                    </a:moveTo>
                    <a:cubicBezTo>
                      <a:pt x="0" y="27"/>
                      <a:pt x="0" y="27"/>
                      <a:pt x="0" y="27"/>
                    </a:cubicBezTo>
                    <a:cubicBezTo>
                      <a:pt x="7" y="27"/>
                      <a:pt x="7" y="27"/>
                      <a:pt x="7" y="27"/>
                    </a:cubicBezTo>
                    <a:cubicBezTo>
                      <a:pt x="7" y="18"/>
                      <a:pt x="10" y="10"/>
                      <a:pt x="14" y="5"/>
                    </a:cubicBezTo>
                    <a:cubicBezTo>
                      <a:pt x="10" y="2"/>
                      <a:pt x="5"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6" name="Freeform 228"/>
              <p:cNvSpPr/>
              <p:nvPr/>
            </p:nvSpPr>
            <p:spPr bwMode="auto">
              <a:xfrm>
                <a:off x="-2022475" y="4062412"/>
                <a:ext cx="52388" cy="101600"/>
              </a:xfrm>
              <a:custGeom>
                <a:avLst/>
                <a:gdLst>
                  <a:gd name="T0" fmla="*/ 14 w 14"/>
                  <a:gd name="T1" fmla="*/ 27 h 27"/>
                  <a:gd name="T2" fmla="*/ 14 w 14"/>
                  <a:gd name="T3" fmla="*/ 0 h 27"/>
                  <a:gd name="T4" fmla="*/ 7 w 14"/>
                  <a:gd name="T5" fmla="*/ 0 h 27"/>
                  <a:gd name="T6" fmla="*/ 0 w 14"/>
                  <a:gd name="T7" fmla="*/ 22 h 27"/>
                  <a:gd name="T8" fmla="*/ 14 w 14"/>
                  <a:gd name="T9" fmla="*/ 27 h 27"/>
                </a:gdLst>
                <a:ahLst/>
                <a:cxnLst>
                  <a:cxn ang="0">
                    <a:pos x="T0" y="T1"/>
                  </a:cxn>
                  <a:cxn ang="0">
                    <a:pos x="T2" y="T3"/>
                  </a:cxn>
                  <a:cxn ang="0">
                    <a:pos x="T4" y="T5"/>
                  </a:cxn>
                  <a:cxn ang="0">
                    <a:pos x="T6" y="T7"/>
                  </a:cxn>
                  <a:cxn ang="0">
                    <a:pos x="T8" y="T9"/>
                  </a:cxn>
                </a:cxnLst>
                <a:rect l="0" t="0" r="r" b="b"/>
                <a:pathLst>
                  <a:path w="14" h="27">
                    <a:moveTo>
                      <a:pt x="14" y="27"/>
                    </a:moveTo>
                    <a:cubicBezTo>
                      <a:pt x="14" y="0"/>
                      <a:pt x="14" y="0"/>
                      <a:pt x="14" y="0"/>
                    </a:cubicBezTo>
                    <a:cubicBezTo>
                      <a:pt x="7" y="0"/>
                      <a:pt x="7" y="0"/>
                      <a:pt x="7" y="0"/>
                    </a:cubicBezTo>
                    <a:cubicBezTo>
                      <a:pt x="7" y="9"/>
                      <a:pt x="4" y="17"/>
                      <a:pt x="0" y="22"/>
                    </a:cubicBezTo>
                    <a:cubicBezTo>
                      <a:pt x="4" y="25"/>
                      <a:pt x="9" y="27"/>
                      <a:pt x="1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7" name="Freeform 229"/>
              <p:cNvSpPr/>
              <p:nvPr/>
            </p:nvSpPr>
            <p:spPr bwMode="auto">
              <a:xfrm>
                <a:off x="-2022475" y="3941762"/>
                <a:ext cx="52388" cy="101600"/>
              </a:xfrm>
              <a:custGeom>
                <a:avLst/>
                <a:gdLst>
                  <a:gd name="T0" fmla="*/ 7 w 14"/>
                  <a:gd name="T1" fmla="*/ 27 h 27"/>
                  <a:gd name="T2" fmla="*/ 14 w 14"/>
                  <a:gd name="T3" fmla="*/ 27 h 27"/>
                  <a:gd name="T4" fmla="*/ 14 w 14"/>
                  <a:gd name="T5" fmla="*/ 0 h 27"/>
                  <a:gd name="T6" fmla="*/ 0 w 14"/>
                  <a:gd name="T7" fmla="*/ 5 h 27"/>
                  <a:gd name="T8" fmla="*/ 7 w 14"/>
                  <a:gd name="T9" fmla="*/ 27 h 27"/>
                </a:gdLst>
                <a:ahLst/>
                <a:cxnLst>
                  <a:cxn ang="0">
                    <a:pos x="T0" y="T1"/>
                  </a:cxn>
                  <a:cxn ang="0">
                    <a:pos x="T2" y="T3"/>
                  </a:cxn>
                  <a:cxn ang="0">
                    <a:pos x="T4" y="T5"/>
                  </a:cxn>
                  <a:cxn ang="0">
                    <a:pos x="T6" y="T7"/>
                  </a:cxn>
                  <a:cxn ang="0">
                    <a:pos x="T8" y="T9"/>
                  </a:cxn>
                </a:cxnLst>
                <a:rect l="0" t="0" r="r" b="b"/>
                <a:pathLst>
                  <a:path w="14" h="27">
                    <a:moveTo>
                      <a:pt x="7" y="27"/>
                    </a:moveTo>
                    <a:cubicBezTo>
                      <a:pt x="14" y="27"/>
                      <a:pt x="14" y="27"/>
                      <a:pt x="14" y="27"/>
                    </a:cubicBezTo>
                    <a:cubicBezTo>
                      <a:pt x="14" y="0"/>
                      <a:pt x="14" y="0"/>
                      <a:pt x="14" y="0"/>
                    </a:cubicBezTo>
                    <a:cubicBezTo>
                      <a:pt x="9" y="0"/>
                      <a:pt x="4" y="2"/>
                      <a:pt x="0" y="5"/>
                    </a:cubicBezTo>
                    <a:cubicBezTo>
                      <a:pt x="4" y="10"/>
                      <a:pt x="7" y="18"/>
                      <a:pt x="7"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8" name="Freeform 230"/>
              <p:cNvSpPr/>
              <p:nvPr/>
            </p:nvSpPr>
            <p:spPr bwMode="auto">
              <a:xfrm>
                <a:off x="-2071688" y="4062412"/>
                <a:ext cx="55563" cy="71438"/>
              </a:xfrm>
              <a:custGeom>
                <a:avLst/>
                <a:gdLst>
                  <a:gd name="T0" fmla="*/ 10 w 15"/>
                  <a:gd name="T1" fmla="*/ 19 h 19"/>
                  <a:gd name="T2" fmla="*/ 15 w 15"/>
                  <a:gd name="T3" fmla="*/ 0 h 19"/>
                  <a:gd name="T4" fmla="*/ 0 w 15"/>
                  <a:gd name="T5" fmla="*/ 0 h 19"/>
                  <a:gd name="T6" fmla="*/ 10 w 15"/>
                  <a:gd name="T7" fmla="*/ 19 h 19"/>
                </a:gdLst>
                <a:ahLst/>
                <a:cxnLst>
                  <a:cxn ang="0">
                    <a:pos x="T0" y="T1"/>
                  </a:cxn>
                  <a:cxn ang="0">
                    <a:pos x="T2" y="T3"/>
                  </a:cxn>
                  <a:cxn ang="0">
                    <a:pos x="T4" y="T5"/>
                  </a:cxn>
                  <a:cxn ang="0">
                    <a:pos x="T6" y="T7"/>
                  </a:cxn>
                </a:cxnLst>
                <a:rect l="0" t="0" r="r" b="b"/>
                <a:pathLst>
                  <a:path w="15" h="19">
                    <a:moveTo>
                      <a:pt x="10" y="19"/>
                    </a:moveTo>
                    <a:cubicBezTo>
                      <a:pt x="13" y="14"/>
                      <a:pt x="15" y="8"/>
                      <a:pt x="15" y="0"/>
                    </a:cubicBezTo>
                    <a:cubicBezTo>
                      <a:pt x="0" y="0"/>
                      <a:pt x="0" y="0"/>
                      <a:pt x="0" y="0"/>
                    </a:cubicBezTo>
                    <a:cubicBezTo>
                      <a:pt x="1" y="8"/>
                      <a:pt x="4" y="14"/>
                      <a:pt x="1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9" name="Freeform 231"/>
              <p:cNvSpPr/>
              <p:nvPr/>
            </p:nvSpPr>
            <p:spPr bwMode="auto">
              <a:xfrm>
                <a:off x="-2071688" y="3971925"/>
                <a:ext cx="55563" cy="71438"/>
              </a:xfrm>
              <a:custGeom>
                <a:avLst/>
                <a:gdLst>
                  <a:gd name="T0" fmla="*/ 10 w 15"/>
                  <a:gd name="T1" fmla="*/ 0 h 19"/>
                  <a:gd name="T2" fmla="*/ 0 w 15"/>
                  <a:gd name="T3" fmla="*/ 19 h 19"/>
                  <a:gd name="T4" fmla="*/ 15 w 15"/>
                  <a:gd name="T5" fmla="*/ 19 h 19"/>
                  <a:gd name="T6" fmla="*/ 10 w 15"/>
                  <a:gd name="T7" fmla="*/ 0 h 19"/>
                </a:gdLst>
                <a:ahLst/>
                <a:cxnLst>
                  <a:cxn ang="0">
                    <a:pos x="T0" y="T1"/>
                  </a:cxn>
                  <a:cxn ang="0">
                    <a:pos x="T2" y="T3"/>
                  </a:cxn>
                  <a:cxn ang="0">
                    <a:pos x="T4" y="T5"/>
                  </a:cxn>
                  <a:cxn ang="0">
                    <a:pos x="T6" y="T7"/>
                  </a:cxn>
                </a:cxnLst>
                <a:rect l="0" t="0" r="r" b="b"/>
                <a:pathLst>
                  <a:path w="15" h="19">
                    <a:moveTo>
                      <a:pt x="10" y="0"/>
                    </a:moveTo>
                    <a:cubicBezTo>
                      <a:pt x="4" y="5"/>
                      <a:pt x="1" y="12"/>
                      <a:pt x="0" y="19"/>
                    </a:cubicBezTo>
                    <a:cubicBezTo>
                      <a:pt x="15" y="19"/>
                      <a:pt x="15" y="19"/>
                      <a:pt x="15" y="19"/>
                    </a:cubicBezTo>
                    <a:cubicBezTo>
                      <a:pt x="15" y="11"/>
                      <a:pt x="13" y="5"/>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0" name="Freeform 232"/>
              <p:cNvSpPr/>
              <p:nvPr/>
            </p:nvSpPr>
            <p:spPr bwMode="auto">
              <a:xfrm>
                <a:off x="-1951038" y="4062412"/>
                <a:ext cx="52388" cy="101600"/>
              </a:xfrm>
              <a:custGeom>
                <a:avLst/>
                <a:gdLst>
                  <a:gd name="T0" fmla="*/ 0 w 14"/>
                  <a:gd name="T1" fmla="*/ 27 h 27"/>
                  <a:gd name="T2" fmla="*/ 14 w 14"/>
                  <a:gd name="T3" fmla="*/ 22 h 27"/>
                  <a:gd name="T4" fmla="*/ 7 w 14"/>
                  <a:gd name="T5" fmla="*/ 0 h 27"/>
                  <a:gd name="T6" fmla="*/ 0 w 14"/>
                  <a:gd name="T7" fmla="*/ 0 h 27"/>
                  <a:gd name="T8" fmla="*/ 0 w 14"/>
                  <a:gd name="T9" fmla="*/ 27 h 27"/>
                </a:gdLst>
                <a:ahLst/>
                <a:cxnLst>
                  <a:cxn ang="0">
                    <a:pos x="T0" y="T1"/>
                  </a:cxn>
                  <a:cxn ang="0">
                    <a:pos x="T2" y="T3"/>
                  </a:cxn>
                  <a:cxn ang="0">
                    <a:pos x="T4" y="T5"/>
                  </a:cxn>
                  <a:cxn ang="0">
                    <a:pos x="T6" y="T7"/>
                  </a:cxn>
                  <a:cxn ang="0">
                    <a:pos x="T8" y="T9"/>
                  </a:cxn>
                </a:cxnLst>
                <a:rect l="0" t="0" r="r" b="b"/>
                <a:pathLst>
                  <a:path w="14" h="27">
                    <a:moveTo>
                      <a:pt x="0" y="27"/>
                    </a:moveTo>
                    <a:cubicBezTo>
                      <a:pt x="5" y="27"/>
                      <a:pt x="10" y="25"/>
                      <a:pt x="14" y="22"/>
                    </a:cubicBezTo>
                    <a:cubicBezTo>
                      <a:pt x="10" y="17"/>
                      <a:pt x="7" y="9"/>
                      <a:pt x="7" y="0"/>
                    </a:cubicBezTo>
                    <a:cubicBezTo>
                      <a:pt x="0" y="0"/>
                      <a:pt x="0" y="0"/>
                      <a:pt x="0" y="0"/>
                    </a:cubicBezTo>
                    <a:lnTo>
                      <a:pt x="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1" name="Freeform 233"/>
              <p:cNvSpPr>
                <a:spLocks noEditPoints="1"/>
              </p:cNvSpPr>
              <p:nvPr/>
            </p:nvSpPr>
            <p:spPr bwMode="auto">
              <a:xfrm>
                <a:off x="-2184400" y="742950"/>
                <a:ext cx="296863" cy="296863"/>
              </a:xfrm>
              <a:custGeom>
                <a:avLst/>
                <a:gdLst>
                  <a:gd name="T0" fmla="*/ 40 w 79"/>
                  <a:gd name="T1" fmla="*/ 79 h 79"/>
                  <a:gd name="T2" fmla="*/ 79 w 79"/>
                  <a:gd name="T3" fmla="*/ 40 h 79"/>
                  <a:gd name="T4" fmla="*/ 40 w 79"/>
                  <a:gd name="T5" fmla="*/ 0 h 79"/>
                  <a:gd name="T6" fmla="*/ 40 w 79"/>
                  <a:gd name="T7" fmla="*/ 0 h 79"/>
                  <a:gd name="T8" fmla="*/ 40 w 79"/>
                  <a:gd name="T9" fmla="*/ 28 h 79"/>
                  <a:gd name="T10" fmla="*/ 60 w 79"/>
                  <a:gd name="T11" fmla="*/ 20 h 79"/>
                  <a:gd name="T12" fmla="*/ 47 w 79"/>
                  <a:gd name="T13" fmla="*/ 47 h 79"/>
                  <a:gd name="T14" fmla="*/ 40 w 79"/>
                  <a:gd name="T15" fmla="*/ 51 h 79"/>
                  <a:gd name="T16" fmla="*/ 40 w 79"/>
                  <a:gd name="T17" fmla="*/ 79 h 79"/>
                  <a:gd name="T18" fmla="*/ 40 w 79"/>
                  <a:gd name="T19" fmla="*/ 0 h 79"/>
                  <a:gd name="T20" fmla="*/ 0 w 79"/>
                  <a:gd name="T21" fmla="*/ 40 h 79"/>
                  <a:gd name="T22" fmla="*/ 40 w 79"/>
                  <a:gd name="T23" fmla="*/ 79 h 79"/>
                  <a:gd name="T24" fmla="*/ 40 w 79"/>
                  <a:gd name="T25" fmla="*/ 51 h 79"/>
                  <a:gd name="T26" fmla="*/ 20 w 79"/>
                  <a:gd name="T27" fmla="*/ 60 h 79"/>
                  <a:gd name="T28" fmla="*/ 32 w 79"/>
                  <a:gd name="T29" fmla="*/ 32 h 79"/>
                  <a:gd name="T30" fmla="*/ 32 w 79"/>
                  <a:gd name="T31" fmla="*/ 32 h 79"/>
                  <a:gd name="T32" fmla="*/ 40 w 79"/>
                  <a:gd name="T33" fmla="*/ 28 h 79"/>
                  <a:gd name="T34" fmla="*/ 40 w 79"/>
                  <a:gd name="T3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79">
                    <a:moveTo>
                      <a:pt x="40" y="79"/>
                    </a:moveTo>
                    <a:cubicBezTo>
                      <a:pt x="61" y="79"/>
                      <a:pt x="79" y="61"/>
                      <a:pt x="79" y="40"/>
                    </a:cubicBezTo>
                    <a:cubicBezTo>
                      <a:pt x="79" y="18"/>
                      <a:pt x="61" y="0"/>
                      <a:pt x="40" y="0"/>
                    </a:cubicBezTo>
                    <a:cubicBezTo>
                      <a:pt x="40" y="0"/>
                      <a:pt x="40" y="0"/>
                      <a:pt x="40" y="0"/>
                    </a:cubicBezTo>
                    <a:cubicBezTo>
                      <a:pt x="40" y="28"/>
                      <a:pt x="40" y="28"/>
                      <a:pt x="40" y="28"/>
                    </a:cubicBezTo>
                    <a:cubicBezTo>
                      <a:pt x="60" y="20"/>
                      <a:pt x="60" y="20"/>
                      <a:pt x="60" y="20"/>
                    </a:cubicBezTo>
                    <a:cubicBezTo>
                      <a:pt x="47" y="47"/>
                      <a:pt x="47" y="47"/>
                      <a:pt x="47" y="47"/>
                    </a:cubicBezTo>
                    <a:cubicBezTo>
                      <a:pt x="40" y="51"/>
                      <a:pt x="40" y="51"/>
                      <a:pt x="40" y="51"/>
                    </a:cubicBezTo>
                    <a:cubicBezTo>
                      <a:pt x="40" y="79"/>
                      <a:pt x="40" y="79"/>
                      <a:pt x="40" y="79"/>
                    </a:cubicBezTo>
                    <a:close/>
                    <a:moveTo>
                      <a:pt x="40" y="0"/>
                    </a:moveTo>
                    <a:cubicBezTo>
                      <a:pt x="18" y="0"/>
                      <a:pt x="0" y="18"/>
                      <a:pt x="0" y="40"/>
                    </a:cubicBezTo>
                    <a:cubicBezTo>
                      <a:pt x="0" y="61"/>
                      <a:pt x="18" y="79"/>
                      <a:pt x="40" y="79"/>
                    </a:cubicBezTo>
                    <a:cubicBezTo>
                      <a:pt x="40" y="51"/>
                      <a:pt x="40" y="51"/>
                      <a:pt x="40" y="51"/>
                    </a:cubicBezTo>
                    <a:cubicBezTo>
                      <a:pt x="20" y="60"/>
                      <a:pt x="20" y="60"/>
                      <a:pt x="20" y="60"/>
                    </a:cubicBezTo>
                    <a:cubicBezTo>
                      <a:pt x="32" y="32"/>
                      <a:pt x="32" y="32"/>
                      <a:pt x="32" y="32"/>
                    </a:cubicBezTo>
                    <a:cubicBezTo>
                      <a:pt x="32" y="32"/>
                      <a:pt x="32" y="32"/>
                      <a:pt x="32" y="32"/>
                    </a:cubicBezTo>
                    <a:cubicBezTo>
                      <a:pt x="40" y="28"/>
                      <a:pt x="40" y="28"/>
                      <a:pt x="40" y="28"/>
                    </a:cubicBezTo>
                    <a:lnTo>
                      <a:pt x="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2" name="Oval 234"/>
              <p:cNvSpPr>
                <a:spLocks noChangeArrowheads="1"/>
              </p:cNvSpPr>
              <p:nvPr/>
            </p:nvSpPr>
            <p:spPr bwMode="auto">
              <a:xfrm>
                <a:off x="-2052638" y="874712"/>
                <a:ext cx="33338" cy="333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3" name="Freeform 235"/>
              <p:cNvSpPr>
                <a:spLocks noEditPoints="1"/>
              </p:cNvSpPr>
              <p:nvPr/>
            </p:nvSpPr>
            <p:spPr bwMode="auto">
              <a:xfrm>
                <a:off x="-4738688" y="6694488"/>
                <a:ext cx="239713" cy="120650"/>
              </a:xfrm>
              <a:custGeom>
                <a:avLst/>
                <a:gdLst>
                  <a:gd name="T0" fmla="*/ 55 w 64"/>
                  <a:gd name="T1" fmla="*/ 23 h 32"/>
                  <a:gd name="T2" fmla="*/ 64 w 64"/>
                  <a:gd name="T3" fmla="*/ 12 h 32"/>
                  <a:gd name="T4" fmla="*/ 55 w 64"/>
                  <a:gd name="T5" fmla="*/ 1 h 32"/>
                  <a:gd name="T6" fmla="*/ 55 w 64"/>
                  <a:gd name="T7" fmla="*/ 6 h 32"/>
                  <a:gd name="T8" fmla="*/ 59 w 64"/>
                  <a:gd name="T9" fmla="*/ 12 h 32"/>
                  <a:gd name="T10" fmla="*/ 55 w 64"/>
                  <a:gd name="T11" fmla="*/ 18 h 32"/>
                  <a:gd name="T12" fmla="*/ 55 w 64"/>
                  <a:gd name="T13" fmla="*/ 23 h 32"/>
                  <a:gd name="T14" fmla="*/ 27 w 64"/>
                  <a:gd name="T15" fmla="*/ 32 h 32"/>
                  <a:gd name="T16" fmla="*/ 48 w 64"/>
                  <a:gd name="T17" fmla="*/ 22 h 32"/>
                  <a:gd name="T18" fmla="*/ 53 w 64"/>
                  <a:gd name="T19" fmla="*/ 23 h 32"/>
                  <a:gd name="T20" fmla="*/ 55 w 64"/>
                  <a:gd name="T21" fmla="*/ 23 h 32"/>
                  <a:gd name="T22" fmla="*/ 55 w 64"/>
                  <a:gd name="T23" fmla="*/ 18 h 32"/>
                  <a:gd name="T24" fmla="*/ 53 w 64"/>
                  <a:gd name="T25" fmla="*/ 18 h 32"/>
                  <a:gd name="T26" fmla="*/ 51 w 64"/>
                  <a:gd name="T27" fmla="*/ 18 h 32"/>
                  <a:gd name="T28" fmla="*/ 54 w 64"/>
                  <a:gd name="T29" fmla="*/ 5 h 32"/>
                  <a:gd name="T30" fmla="*/ 54 w 64"/>
                  <a:gd name="T31" fmla="*/ 5 h 32"/>
                  <a:gd name="T32" fmla="*/ 54 w 64"/>
                  <a:gd name="T33" fmla="*/ 5 h 32"/>
                  <a:gd name="T34" fmla="*/ 55 w 64"/>
                  <a:gd name="T35" fmla="*/ 6 h 32"/>
                  <a:gd name="T36" fmla="*/ 55 w 64"/>
                  <a:gd name="T37" fmla="*/ 1 h 32"/>
                  <a:gd name="T38" fmla="*/ 53 w 64"/>
                  <a:gd name="T39" fmla="*/ 0 h 32"/>
                  <a:gd name="T40" fmla="*/ 53 w 64"/>
                  <a:gd name="T41" fmla="*/ 0 h 32"/>
                  <a:gd name="T42" fmla="*/ 1 w 64"/>
                  <a:gd name="T43" fmla="*/ 0 h 32"/>
                  <a:gd name="T44" fmla="*/ 0 w 64"/>
                  <a:gd name="T45" fmla="*/ 5 h 32"/>
                  <a:gd name="T46" fmla="*/ 27 w 64"/>
                  <a:gd name="T4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32">
                    <a:moveTo>
                      <a:pt x="55" y="23"/>
                    </a:moveTo>
                    <a:cubicBezTo>
                      <a:pt x="60" y="22"/>
                      <a:pt x="64" y="17"/>
                      <a:pt x="64" y="12"/>
                    </a:cubicBezTo>
                    <a:cubicBezTo>
                      <a:pt x="64" y="6"/>
                      <a:pt x="60" y="2"/>
                      <a:pt x="55" y="1"/>
                    </a:cubicBezTo>
                    <a:cubicBezTo>
                      <a:pt x="55" y="6"/>
                      <a:pt x="55" y="6"/>
                      <a:pt x="55" y="6"/>
                    </a:cubicBezTo>
                    <a:cubicBezTo>
                      <a:pt x="57" y="7"/>
                      <a:pt x="59" y="9"/>
                      <a:pt x="59" y="12"/>
                    </a:cubicBezTo>
                    <a:cubicBezTo>
                      <a:pt x="59" y="14"/>
                      <a:pt x="57" y="17"/>
                      <a:pt x="55" y="18"/>
                    </a:cubicBezTo>
                    <a:lnTo>
                      <a:pt x="55" y="23"/>
                    </a:lnTo>
                    <a:close/>
                    <a:moveTo>
                      <a:pt x="27" y="32"/>
                    </a:moveTo>
                    <a:cubicBezTo>
                      <a:pt x="35" y="32"/>
                      <a:pt x="43" y="28"/>
                      <a:pt x="48" y="22"/>
                    </a:cubicBezTo>
                    <a:cubicBezTo>
                      <a:pt x="49" y="23"/>
                      <a:pt x="51" y="23"/>
                      <a:pt x="53" y="23"/>
                    </a:cubicBezTo>
                    <a:cubicBezTo>
                      <a:pt x="53" y="23"/>
                      <a:pt x="54" y="23"/>
                      <a:pt x="55" y="23"/>
                    </a:cubicBezTo>
                    <a:cubicBezTo>
                      <a:pt x="55" y="18"/>
                      <a:pt x="55" y="18"/>
                      <a:pt x="55" y="18"/>
                    </a:cubicBezTo>
                    <a:cubicBezTo>
                      <a:pt x="54" y="18"/>
                      <a:pt x="53" y="18"/>
                      <a:pt x="53" y="18"/>
                    </a:cubicBezTo>
                    <a:cubicBezTo>
                      <a:pt x="52" y="18"/>
                      <a:pt x="51" y="18"/>
                      <a:pt x="51" y="18"/>
                    </a:cubicBezTo>
                    <a:cubicBezTo>
                      <a:pt x="52" y="14"/>
                      <a:pt x="54" y="10"/>
                      <a:pt x="54" y="5"/>
                    </a:cubicBezTo>
                    <a:cubicBezTo>
                      <a:pt x="54" y="5"/>
                      <a:pt x="54" y="5"/>
                      <a:pt x="54" y="5"/>
                    </a:cubicBezTo>
                    <a:cubicBezTo>
                      <a:pt x="54" y="5"/>
                      <a:pt x="54" y="5"/>
                      <a:pt x="54" y="5"/>
                    </a:cubicBezTo>
                    <a:cubicBezTo>
                      <a:pt x="54" y="5"/>
                      <a:pt x="54" y="6"/>
                      <a:pt x="55" y="6"/>
                    </a:cubicBezTo>
                    <a:cubicBezTo>
                      <a:pt x="55" y="1"/>
                      <a:pt x="55" y="1"/>
                      <a:pt x="55" y="1"/>
                    </a:cubicBezTo>
                    <a:cubicBezTo>
                      <a:pt x="54" y="0"/>
                      <a:pt x="54" y="0"/>
                      <a:pt x="53" y="0"/>
                    </a:cubicBezTo>
                    <a:cubicBezTo>
                      <a:pt x="53" y="0"/>
                      <a:pt x="53" y="0"/>
                      <a:pt x="53" y="0"/>
                    </a:cubicBezTo>
                    <a:cubicBezTo>
                      <a:pt x="1" y="0"/>
                      <a:pt x="1" y="0"/>
                      <a:pt x="1" y="0"/>
                    </a:cubicBezTo>
                    <a:cubicBezTo>
                      <a:pt x="0" y="2"/>
                      <a:pt x="0" y="4"/>
                      <a:pt x="0" y="5"/>
                    </a:cubicBezTo>
                    <a:cubicBezTo>
                      <a:pt x="0" y="20"/>
                      <a:pt x="12" y="32"/>
                      <a:pt x="27"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4" name="Rectangle 236"/>
              <p:cNvSpPr>
                <a:spLocks noChangeArrowheads="1"/>
              </p:cNvSpPr>
              <p:nvPr/>
            </p:nvSpPr>
            <p:spPr bwMode="auto">
              <a:xfrm>
                <a:off x="-4738688" y="6826250"/>
                <a:ext cx="2174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45" name="Freeform 237"/>
              <p:cNvSpPr/>
              <p:nvPr/>
            </p:nvSpPr>
            <p:spPr bwMode="auto">
              <a:xfrm>
                <a:off x="-4689475" y="6589713"/>
                <a:ext cx="41275" cy="101600"/>
              </a:xfrm>
              <a:custGeom>
                <a:avLst/>
                <a:gdLst>
                  <a:gd name="T0" fmla="*/ 4 w 11"/>
                  <a:gd name="T1" fmla="*/ 20 h 27"/>
                  <a:gd name="T2" fmla="*/ 5 w 11"/>
                  <a:gd name="T3" fmla="*/ 25 h 27"/>
                  <a:gd name="T4" fmla="*/ 10 w 11"/>
                  <a:gd name="T5" fmla="*/ 16 h 27"/>
                  <a:gd name="T6" fmla="*/ 7 w 11"/>
                  <a:gd name="T7" fmla="*/ 11 h 27"/>
                  <a:gd name="T8" fmla="*/ 7 w 11"/>
                  <a:gd name="T9" fmla="*/ 7 h 27"/>
                  <a:gd name="T10" fmla="*/ 4 w 11"/>
                  <a:gd name="T11" fmla="*/ 2 h 27"/>
                  <a:gd name="T12" fmla="*/ 2 w 11"/>
                  <a:gd name="T13" fmla="*/ 11 h 27"/>
                  <a:gd name="T14" fmla="*/ 4 w 11"/>
                  <a:gd name="T15" fmla="*/ 20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7">
                    <a:moveTo>
                      <a:pt x="4" y="20"/>
                    </a:moveTo>
                    <a:cubicBezTo>
                      <a:pt x="1" y="21"/>
                      <a:pt x="2" y="27"/>
                      <a:pt x="5" y="25"/>
                    </a:cubicBezTo>
                    <a:cubicBezTo>
                      <a:pt x="9" y="24"/>
                      <a:pt x="11" y="20"/>
                      <a:pt x="10" y="16"/>
                    </a:cubicBezTo>
                    <a:cubicBezTo>
                      <a:pt x="9" y="14"/>
                      <a:pt x="8" y="13"/>
                      <a:pt x="7" y="11"/>
                    </a:cubicBezTo>
                    <a:cubicBezTo>
                      <a:pt x="7" y="10"/>
                      <a:pt x="6" y="8"/>
                      <a:pt x="7" y="7"/>
                    </a:cubicBezTo>
                    <a:cubicBezTo>
                      <a:pt x="10" y="5"/>
                      <a:pt x="7" y="0"/>
                      <a:pt x="4" y="2"/>
                    </a:cubicBezTo>
                    <a:cubicBezTo>
                      <a:pt x="1" y="4"/>
                      <a:pt x="0" y="8"/>
                      <a:pt x="2" y="11"/>
                    </a:cubicBezTo>
                    <a:cubicBezTo>
                      <a:pt x="2" y="13"/>
                      <a:pt x="6" y="19"/>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6" name="Freeform 238"/>
              <p:cNvSpPr/>
              <p:nvPr/>
            </p:nvSpPr>
            <p:spPr bwMode="auto">
              <a:xfrm>
                <a:off x="-4633913" y="6589713"/>
                <a:ext cx="41275" cy="101600"/>
              </a:xfrm>
              <a:custGeom>
                <a:avLst/>
                <a:gdLst>
                  <a:gd name="T0" fmla="*/ 4 w 11"/>
                  <a:gd name="T1" fmla="*/ 20 h 27"/>
                  <a:gd name="T2" fmla="*/ 5 w 11"/>
                  <a:gd name="T3" fmla="*/ 25 h 27"/>
                  <a:gd name="T4" fmla="*/ 10 w 11"/>
                  <a:gd name="T5" fmla="*/ 16 h 27"/>
                  <a:gd name="T6" fmla="*/ 7 w 11"/>
                  <a:gd name="T7" fmla="*/ 11 h 27"/>
                  <a:gd name="T8" fmla="*/ 7 w 11"/>
                  <a:gd name="T9" fmla="*/ 7 h 27"/>
                  <a:gd name="T10" fmla="*/ 4 w 11"/>
                  <a:gd name="T11" fmla="*/ 2 h 27"/>
                  <a:gd name="T12" fmla="*/ 2 w 11"/>
                  <a:gd name="T13" fmla="*/ 11 h 27"/>
                  <a:gd name="T14" fmla="*/ 4 w 11"/>
                  <a:gd name="T15" fmla="*/ 20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7">
                    <a:moveTo>
                      <a:pt x="4" y="20"/>
                    </a:moveTo>
                    <a:cubicBezTo>
                      <a:pt x="1" y="21"/>
                      <a:pt x="2" y="27"/>
                      <a:pt x="5" y="25"/>
                    </a:cubicBezTo>
                    <a:cubicBezTo>
                      <a:pt x="9" y="24"/>
                      <a:pt x="11" y="20"/>
                      <a:pt x="10" y="16"/>
                    </a:cubicBezTo>
                    <a:cubicBezTo>
                      <a:pt x="9" y="14"/>
                      <a:pt x="8" y="13"/>
                      <a:pt x="7" y="11"/>
                    </a:cubicBezTo>
                    <a:cubicBezTo>
                      <a:pt x="7" y="10"/>
                      <a:pt x="6" y="8"/>
                      <a:pt x="7" y="7"/>
                    </a:cubicBezTo>
                    <a:cubicBezTo>
                      <a:pt x="10" y="5"/>
                      <a:pt x="7" y="0"/>
                      <a:pt x="4" y="2"/>
                    </a:cubicBezTo>
                    <a:cubicBezTo>
                      <a:pt x="1" y="4"/>
                      <a:pt x="0" y="8"/>
                      <a:pt x="2" y="11"/>
                    </a:cubicBezTo>
                    <a:cubicBezTo>
                      <a:pt x="2" y="13"/>
                      <a:pt x="6" y="19"/>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7" name="Oval 239"/>
              <p:cNvSpPr>
                <a:spLocks noChangeArrowheads="1"/>
              </p:cNvSpPr>
              <p:nvPr/>
            </p:nvSpPr>
            <p:spPr bwMode="auto">
              <a:xfrm>
                <a:off x="-1335088" y="2593975"/>
                <a:ext cx="22225"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8" name="Oval 240"/>
              <p:cNvSpPr>
                <a:spLocks noChangeArrowheads="1"/>
              </p:cNvSpPr>
              <p:nvPr/>
            </p:nvSpPr>
            <p:spPr bwMode="auto">
              <a:xfrm>
                <a:off x="-1312863" y="2568575"/>
                <a:ext cx="22225" cy="17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9" name="Oval 241"/>
              <p:cNvSpPr>
                <a:spLocks noChangeArrowheads="1"/>
              </p:cNvSpPr>
              <p:nvPr/>
            </p:nvSpPr>
            <p:spPr bwMode="auto">
              <a:xfrm>
                <a:off x="-1331913" y="2533650"/>
                <a:ext cx="14288" cy="15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0" name="Oval 242"/>
              <p:cNvSpPr>
                <a:spLocks noChangeArrowheads="1"/>
              </p:cNvSpPr>
              <p:nvPr/>
            </p:nvSpPr>
            <p:spPr bwMode="auto">
              <a:xfrm>
                <a:off x="-1335088" y="2478087"/>
                <a:ext cx="22225"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1" name="Freeform 243"/>
              <p:cNvSpPr>
                <a:spLocks noEditPoints="1"/>
              </p:cNvSpPr>
              <p:nvPr/>
            </p:nvSpPr>
            <p:spPr bwMode="auto">
              <a:xfrm>
                <a:off x="-1373188" y="2365375"/>
                <a:ext cx="127000" cy="285750"/>
              </a:xfrm>
              <a:custGeom>
                <a:avLst/>
                <a:gdLst>
                  <a:gd name="T0" fmla="*/ 19 w 34"/>
                  <a:gd name="T1" fmla="*/ 4 h 76"/>
                  <a:gd name="T2" fmla="*/ 18 w 34"/>
                  <a:gd name="T3" fmla="*/ 7 h 76"/>
                  <a:gd name="T4" fmla="*/ 18 w 34"/>
                  <a:gd name="T5" fmla="*/ 11 h 76"/>
                  <a:gd name="T6" fmla="*/ 16 w 34"/>
                  <a:gd name="T7" fmla="*/ 11 h 76"/>
                  <a:gd name="T8" fmla="*/ 16 w 34"/>
                  <a:gd name="T9" fmla="*/ 25 h 76"/>
                  <a:gd name="T10" fmla="*/ 18 w 34"/>
                  <a:gd name="T11" fmla="*/ 25 h 76"/>
                  <a:gd name="T12" fmla="*/ 18 w 34"/>
                  <a:gd name="T13" fmla="*/ 35 h 76"/>
                  <a:gd name="T14" fmla="*/ 18 w 34"/>
                  <a:gd name="T15" fmla="*/ 39 h 76"/>
                  <a:gd name="T16" fmla="*/ 21 w 34"/>
                  <a:gd name="T17" fmla="*/ 42 h 76"/>
                  <a:gd name="T18" fmla="*/ 21 w 34"/>
                  <a:gd name="T19" fmla="*/ 42 h 76"/>
                  <a:gd name="T20" fmla="*/ 24 w 34"/>
                  <a:gd name="T21" fmla="*/ 39 h 76"/>
                  <a:gd name="T22" fmla="*/ 24 w 34"/>
                  <a:gd name="T23" fmla="*/ 25 h 76"/>
                  <a:gd name="T24" fmla="*/ 26 w 34"/>
                  <a:gd name="T25" fmla="*/ 25 h 76"/>
                  <a:gd name="T26" fmla="*/ 26 w 34"/>
                  <a:gd name="T27" fmla="*/ 25 h 76"/>
                  <a:gd name="T28" fmla="*/ 26 w 34"/>
                  <a:gd name="T29" fmla="*/ 69 h 76"/>
                  <a:gd name="T30" fmla="*/ 16 w 34"/>
                  <a:gd name="T31" fmla="*/ 69 h 76"/>
                  <a:gd name="T32" fmla="*/ 16 w 34"/>
                  <a:gd name="T33" fmla="*/ 76 h 76"/>
                  <a:gd name="T34" fmla="*/ 32 w 34"/>
                  <a:gd name="T35" fmla="*/ 76 h 76"/>
                  <a:gd name="T36" fmla="*/ 32 w 34"/>
                  <a:gd name="T37" fmla="*/ 11 h 76"/>
                  <a:gd name="T38" fmla="*/ 24 w 34"/>
                  <a:gd name="T39" fmla="*/ 11 h 76"/>
                  <a:gd name="T40" fmla="*/ 24 w 34"/>
                  <a:gd name="T41" fmla="*/ 8 h 76"/>
                  <a:gd name="T42" fmla="*/ 31 w 34"/>
                  <a:gd name="T43" fmla="*/ 6 h 76"/>
                  <a:gd name="T44" fmla="*/ 34 w 34"/>
                  <a:gd name="T45" fmla="*/ 3 h 76"/>
                  <a:gd name="T46" fmla="*/ 30 w 34"/>
                  <a:gd name="T47" fmla="*/ 0 h 76"/>
                  <a:gd name="T48" fmla="*/ 21 w 34"/>
                  <a:gd name="T49" fmla="*/ 3 h 76"/>
                  <a:gd name="T50" fmla="*/ 19 w 34"/>
                  <a:gd name="T51" fmla="*/ 4 h 76"/>
                  <a:gd name="T52" fmla="*/ 16 w 34"/>
                  <a:gd name="T53" fmla="*/ 11 h 76"/>
                  <a:gd name="T54" fmla="*/ 0 w 34"/>
                  <a:gd name="T55" fmla="*/ 11 h 76"/>
                  <a:gd name="T56" fmla="*/ 0 w 34"/>
                  <a:gd name="T57" fmla="*/ 76 h 76"/>
                  <a:gd name="T58" fmla="*/ 16 w 34"/>
                  <a:gd name="T59" fmla="*/ 76 h 76"/>
                  <a:gd name="T60" fmla="*/ 16 w 34"/>
                  <a:gd name="T61" fmla="*/ 69 h 76"/>
                  <a:gd name="T62" fmla="*/ 7 w 34"/>
                  <a:gd name="T63" fmla="*/ 69 h 76"/>
                  <a:gd name="T64" fmla="*/ 7 w 34"/>
                  <a:gd name="T65" fmla="*/ 25 h 76"/>
                  <a:gd name="T66" fmla="*/ 16 w 34"/>
                  <a:gd name="T67" fmla="*/ 25 h 76"/>
                  <a:gd name="T68" fmla="*/ 16 w 34"/>
                  <a:gd name="T69" fmla="*/ 1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 h="76">
                    <a:moveTo>
                      <a:pt x="19" y="4"/>
                    </a:moveTo>
                    <a:cubicBezTo>
                      <a:pt x="18" y="5"/>
                      <a:pt x="18" y="6"/>
                      <a:pt x="18" y="7"/>
                    </a:cubicBezTo>
                    <a:cubicBezTo>
                      <a:pt x="18" y="7"/>
                      <a:pt x="18" y="9"/>
                      <a:pt x="18" y="11"/>
                    </a:cubicBezTo>
                    <a:cubicBezTo>
                      <a:pt x="16" y="11"/>
                      <a:pt x="16" y="11"/>
                      <a:pt x="16" y="11"/>
                    </a:cubicBezTo>
                    <a:cubicBezTo>
                      <a:pt x="16" y="25"/>
                      <a:pt x="16" y="25"/>
                      <a:pt x="16" y="25"/>
                    </a:cubicBezTo>
                    <a:cubicBezTo>
                      <a:pt x="18" y="25"/>
                      <a:pt x="18" y="25"/>
                      <a:pt x="18" y="25"/>
                    </a:cubicBezTo>
                    <a:cubicBezTo>
                      <a:pt x="18" y="30"/>
                      <a:pt x="18" y="34"/>
                      <a:pt x="18" y="35"/>
                    </a:cubicBezTo>
                    <a:cubicBezTo>
                      <a:pt x="18" y="36"/>
                      <a:pt x="18" y="39"/>
                      <a:pt x="18" y="39"/>
                    </a:cubicBezTo>
                    <a:cubicBezTo>
                      <a:pt x="18" y="41"/>
                      <a:pt x="19" y="42"/>
                      <a:pt x="21" y="42"/>
                    </a:cubicBezTo>
                    <a:cubicBezTo>
                      <a:pt x="21" y="42"/>
                      <a:pt x="21" y="42"/>
                      <a:pt x="21" y="42"/>
                    </a:cubicBezTo>
                    <a:cubicBezTo>
                      <a:pt x="23" y="42"/>
                      <a:pt x="24" y="41"/>
                      <a:pt x="24" y="39"/>
                    </a:cubicBezTo>
                    <a:cubicBezTo>
                      <a:pt x="24" y="25"/>
                      <a:pt x="24" y="25"/>
                      <a:pt x="24" y="25"/>
                    </a:cubicBezTo>
                    <a:cubicBezTo>
                      <a:pt x="26" y="25"/>
                      <a:pt x="26" y="25"/>
                      <a:pt x="26" y="25"/>
                    </a:cubicBezTo>
                    <a:cubicBezTo>
                      <a:pt x="26" y="25"/>
                      <a:pt x="26" y="25"/>
                      <a:pt x="26" y="25"/>
                    </a:cubicBezTo>
                    <a:cubicBezTo>
                      <a:pt x="26" y="69"/>
                      <a:pt x="26" y="69"/>
                      <a:pt x="26" y="69"/>
                    </a:cubicBezTo>
                    <a:cubicBezTo>
                      <a:pt x="16" y="69"/>
                      <a:pt x="16" y="69"/>
                      <a:pt x="16" y="69"/>
                    </a:cubicBezTo>
                    <a:cubicBezTo>
                      <a:pt x="16" y="76"/>
                      <a:pt x="16" y="76"/>
                      <a:pt x="16" y="76"/>
                    </a:cubicBezTo>
                    <a:cubicBezTo>
                      <a:pt x="32" y="76"/>
                      <a:pt x="32" y="76"/>
                      <a:pt x="32" y="76"/>
                    </a:cubicBezTo>
                    <a:cubicBezTo>
                      <a:pt x="32" y="11"/>
                      <a:pt x="32" y="11"/>
                      <a:pt x="32" y="11"/>
                    </a:cubicBezTo>
                    <a:cubicBezTo>
                      <a:pt x="24" y="11"/>
                      <a:pt x="24" y="11"/>
                      <a:pt x="24" y="11"/>
                    </a:cubicBezTo>
                    <a:cubicBezTo>
                      <a:pt x="24" y="8"/>
                      <a:pt x="24" y="8"/>
                      <a:pt x="24" y="8"/>
                    </a:cubicBezTo>
                    <a:cubicBezTo>
                      <a:pt x="31" y="6"/>
                      <a:pt x="31" y="6"/>
                      <a:pt x="31" y="6"/>
                    </a:cubicBezTo>
                    <a:cubicBezTo>
                      <a:pt x="33" y="6"/>
                      <a:pt x="34" y="4"/>
                      <a:pt x="34" y="3"/>
                    </a:cubicBezTo>
                    <a:cubicBezTo>
                      <a:pt x="33" y="1"/>
                      <a:pt x="32" y="0"/>
                      <a:pt x="30" y="0"/>
                    </a:cubicBezTo>
                    <a:cubicBezTo>
                      <a:pt x="30" y="1"/>
                      <a:pt x="22" y="2"/>
                      <a:pt x="21" y="3"/>
                    </a:cubicBezTo>
                    <a:cubicBezTo>
                      <a:pt x="20" y="3"/>
                      <a:pt x="19" y="3"/>
                      <a:pt x="19" y="4"/>
                    </a:cubicBezTo>
                    <a:close/>
                    <a:moveTo>
                      <a:pt x="16" y="11"/>
                    </a:moveTo>
                    <a:cubicBezTo>
                      <a:pt x="0" y="11"/>
                      <a:pt x="0" y="11"/>
                      <a:pt x="0" y="11"/>
                    </a:cubicBezTo>
                    <a:cubicBezTo>
                      <a:pt x="0" y="76"/>
                      <a:pt x="0" y="76"/>
                      <a:pt x="0" y="76"/>
                    </a:cubicBezTo>
                    <a:cubicBezTo>
                      <a:pt x="16" y="76"/>
                      <a:pt x="16" y="76"/>
                      <a:pt x="16" y="76"/>
                    </a:cubicBezTo>
                    <a:cubicBezTo>
                      <a:pt x="16" y="69"/>
                      <a:pt x="16" y="69"/>
                      <a:pt x="16" y="69"/>
                    </a:cubicBezTo>
                    <a:cubicBezTo>
                      <a:pt x="7" y="69"/>
                      <a:pt x="7" y="69"/>
                      <a:pt x="7" y="69"/>
                    </a:cubicBezTo>
                    <a:cubicBezTo>
                      <a:pt x="7" y="25"/>
                      <a:pt x="7" y="25"/>
                      <a:pt x="7" y="25"/>
                    </a:cubicBezTo>
                    <a:cubicBezTo>
                      <a:pt x="16" y="25"/>
                      <a:pt x="16" y="25"/>
                      <a:pt x="16" y="25"/>
                    </a:cubicBezTo>
                    <a:lnTo>
                      <a:pt x="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2" name="Freeform 244"/>
              <p:cNvSpPr>
                <a:spLocks noEditPoints="1"/>
              </p:cNvSpPr>
              <p:nvPr/>
            </p:nvSpPr>
            <p:spPr bwMode="auto">
              <a:xfrm>
                <a:off x="-5715000" y="2214562"/>
                <a:ext cx="209550" cy="211138"/>
              </a:xfrm>
              <a:custGeom>
                <a:avLst/>
                <a:gdLst>
                  <a:gd name="T0" fmla="*/ 28 w 56"/>
                  <a:gd name="T1" fmla="*/ 56 h 56"/>
                  <a:gd name="T2" fmla="*/ 32 w 56"/>
                  <a:gd name="T3" fmla="*/ 56 h 56"/>
                  <a:gd name="T4" fmla="*/ 32 w 56"/>
                  <a:gd name="T5" fmla="*/ 51 h 56"/>
                  <a:gd name="T6" fmla="*/ 42 w 56"/>
                  <a:gd name="T7" fmla="*/ 48 h 56"/>
                  <a:gd name="T8" fmla="*/ 44 w 56"/>
                  <a:gd name="T9" fmla="*/ 51 h 56"/>
                  <a:gd name="T10" fmla="*/ 51 w 56"/>
                  <a:gd name="T11" fmla="*/ 44 h 56"/>
                  <a:gd name="T12" fmla="*/ 48 w 56"/>
                  <a:gd name="T13" fmla="*/ 42 h 56"/>
                  <a:gd name="T14" fmla="*/ 51 w 56"/>
                  <a:gd name="T15" fmla="*/ 32 h 56"/>
                  <a:gd name="T16" fmla="*/ 56 w 56"/>
                  <a:gd name="T17" fmla="*/ 32 h 56"/>
                  <a:gd name="T18" fmla="*/ 56 w 56"/>
                  <a:gd name="T19" fmla="*/ 24 h 56"/>
                  <a:gd name="T20" fmla="*/ 51 w 56"/>
                  <a:gd name="T21" fmla="*/ 24 h 56"/>
                  <a:gd name="T22" fmla="*/ 48 w 56"/>
                  <a:gd name="T23" fmla="*/ 14 h 56"/>
                  <a:gd name="T24" fmla="*/ 51 w 56"/>
                  <a:gd name="T25" fmla="*/ 11 h 56"/>
                  <a:gd name="T26" fmla="*/ 44 w 56"/>
                  <a:gd name="T27" fmla="*/ 5 h 56"/>
                  <a:gd name="T28" fmla="*/ 42 w 56"/>
                  <a:gd name="T29" fmla="*/ 8 h 56"/>
                  <a:gd name="T30" fmla="*/ 32 w 56"/>
                  <a:gd name="T31" fmla="*/ 4 h 56"/>
                  <a:gd name="T32" fmla="*/ 32 w 56"/>
                  <a:gd name="T33" fmla="*/ 0 h 56"/>
                  <a:gd name="T34" fmla="*/ 28 w 56"/>
                  <a:gd name="T35" fmla="*/ 0 h 56"/>
                  <a:gd name="T36" fmla="*/ 28 w 56"/>
                  <a:gd name="T37" fmla="*/ 10 h 56"/>
                  <a:gd name="T38" fmla="*/ 46 w 56"/>
                  <a:gd name="T39" fmla="*/ 28 h 56"/>
                  <a:gd name="T40" fmla="*/ 28 w 56"/>
                  <a:gd name="T41" fmla="*/ 46 h 56"/>
                  <a:gd name="T42" fmla="*/ 28 w 56"/>
                  <a:gd name="T43" fmla="*/ 56 h 56"/>
                  <a:gd name="T44" fmla="*/ 8 w 56"/>
                  <a:gd name="T45" fmla="*/ 42 h 56"/>
                  <a:gd name="T46" fmla="*/ 5 w 56"/>
                  <a:gd name="T47" fmla="*/ 44 h 56"/>
                  <a:gd name="T48" fmla="*/ 11 w 56"/>
                  <a:gd name="T49" fmla="*/ 51 h 56"/>
                  <a:gd name="T50" fmla="*/ 14 w 56"/>
                  <a:gd name="T51" fmla="*/ 48 h 56"/>
                  <a:gd name="T52" fmla="*/ 24 w 56"/>
                  <a:gd name="T53" fmla="*/ 51 h 56"/>
                  <a:gd name="T54" fmla="*/ 24 w 56"/>
                  <a:gd name="T55" fmla="*/ 56 h 56"/>
                  <a:gd name="T56" fmla="*/ 28 w 56"/>
                  <a:gd name="T57" fmla="*/ 56 h 56"/>
                  <a:gd name="T58" fmla="*/ 28 w 56"/>
                  <a:gd name="T59" fmla="*/ 46 h 56"/>
                  <a:gd name="T60" fmla="*/ 28 w 56"/>
                  <a:gd name="T61" fmla="*/ 46 h 56"/>
                  <a:gd name="T62" fmla="*/ 10 w 56"/>
                  <a:gd name="T63" fmla="*/ 28 h 56"/>
                  <a:gd name="T64" fmla="*/ 28 w 56"/>
                  <a:gd name="T65" fmla="*/ 10 h 56"/>
                  <a:gd name="T66" fmla="*/ 28 w 56"/>
                  <a:gd name="T67" fmla="*/ 10 h 56"/>
                  <a:gd name="T68" fmla="*/ 28 w 56"/>
                  <a:gd name="T69" fmla="*/ 10 h 56"/>
                  <a:gd name="T70" fmla="*/ 28 w 56"/>
                  <a:gd name="T71" fmla="*/ 0 h 56"/>
                  <a:gd name="T72" fmla="*/ 24 w 56"/>
                  <a:gd name="T73" fmla="*/ 0 h 56"/>
                  <a:gd name="T74" fmla="*/ 24 w 56"/>
                  <a:gd name="T75" fmla="*/ 4 h 56"/>
                  <a:gd name="T76" fmla="*/ 14 w 56"/>
                  <a:gd name="T77" fmla="*/ 8 h 56"/>
                  <a:gd name="T78" fmla="*/ 11 w 56"/>
                  <a:gd name="T79" fmla="*/ 5 h 56"/>
                  <a:gd name="T80" fmla="*/ 5 w 56"/>
                  <a:gd name="T81" fmla="*/ 11 h 56"/>
                  <a:gd name="T82" fmla="*/ 8 w 56"/>
                  <a:gd name="T83" fmla="*/ 14 h 56"/>
                  <a:gd name="T84" fmla="*/ 4 w 56"/>
                  <a:gd name="T85" fmla="*/ 24 h 56"/>
                  <a:gd name="T86" fmla="*/ 0 w 56"/>
                  <a:gd name="T87" fmla="*/ 24 h 56"/>
                  <a:gd name="T88" fmla="*/ 0 w 56"/>
                  <a:gd name="T89" fmla="*/ 32 h 56"/>
                  <a:gd name="T90" fmla="*/ 4 w 56"/>
                  <a:gd name="T91" fmla="*/ 32 h 56"/>
                  <a:gd name="T92" fmla="*/ 8 w 56"/>
                  <a:gd name="T9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 h="56">
                    <a:moveTo>
                      <a:pt x="28" y="56"/>
                    </a:moveTo>
                    <a:cubicBezTo>
                      <a:pt x="32" y="56"/>
                      <a:pt x="32" y="56"/>
                      <a:pt x="32" y="56"/>
                    </a:cubicBezTo>
                    <a:cubicBezTo>
                      <a:pt x="32" y="51"/>
                      <a:pt x="32" y="51"/>
                      <a:pt x="32" y="51"/>
                    </a:cubicBezTo>
                    <a:cubicBezTo>
                      <a:pt x="36" y="51"/>
                      <a:pt x="39" y="50"/>
                      <a:pt x="42" y="48"/>
                    </a:cubicBezTo>
                    <a:cubicBezTo>
                      <a:pt x="44" y="51"/>
                      <a:pt x="44" y="51"/>
                      <a:pt x="44" y="51"/>
                    </a:cubicBezTo>
                    <a:cubicBezTo>
                      <a:pt x="51" y="44"/>
                      <a:pt x="51" y="44"/>
                      <a:pt x="51" y="44"/>
                    </a:cubicBezTo>
                    <a:cubicBezTo>
                      <a:pt x="48" y="42"/>
                      <a:pt x="48" y="42"/>
                      <a:pt x="48" y="42"/>
                    </a:cubicBezTo>
                    <a:cubicBezTo>
                      <a:pt x="50" y="39"/>
                      <a:pt x="51" y="36"/>
                      <a:pt x="51" y="32"/>
                    </a:cubicBezTo>
                    <a:cubicBezTo>
                      <a:pt x="56" y="32"/>
                      <a:pt x="56" y="32"/>
                      <a:pt x="56" y="32"/>
                    </a:cubicBezTo>
                    <a:cubicBezTo>
                      <a:pt x="56" y="24"/>
                      <a:pt x="56" y="24"/>
                      <a:pt x="56" y="24"/>
                    </a:cubicBezTo>
                    <a:cubicBezTo>
                      <a:pt x="51" y="24"/>
                      <a:pt x="51" y="24"/>
                      <a:pt x="51" y="24"/>
                    </a:cubicBezTo>
                    <a:cubicBezTo>
                      <a:pt x="51" y="20"/>
                      <a:pt x="50" y="17"/>
                      <a:pt x="48" y="14"/>
                    </a:cubicBezTo>
                    <a:cubicBezTo>
                      <a:pt x="51" y="11"/>
                      <a:pt x="51" y="11"/>
                      <a:pt x="51" y="11"/>
                    </a:cubicBezTo>
                    <a:cubicBezTo>
                      <a:pt x="44" y="5"/>
                      <a:pt x="44" y="5"/>
                      <a:pt x="44" y="5"/>
                    </a:cubicBezTo>
                    <a:cubicBezTo>
                      <a:pt x="42" y="8"/>
                      <a:pt x="42" y="8"/>
                      <a:pt x="42" y="8"/>
                    </a:cubicBezTo>
                    <a:cubicBezTo>
                      <a:pt x="39" y="6"/>
                      <a:pt x="36" y="5"/>
                      <a:pt x="32" y="4"/>
                    </a:cubicBezTo>
                    <a:cubicBezTo>
                      <a:pt x="32" y="0"/>
                      <a:pt x="32" y="0"/>
                      <a:pt x="32" y="0"/>
                    </a:cubicBezTo>
                    <a:cubicBezTo>
                      <a:pt x="28" y="0"/>
                      <a:pt x="28" y="0"/>
                      <a:pt x="28" y="0"/>
                    </a:cubicBezTo>
                    <a:cubicBezTo>
                      <a:pt x="28" y="10"/>
                      <a:pt x="28" y="10"/>
                      <a:pt x="28" y="10"/>
                    </a:cubicBezTo>
                    <a:cubicBezTo>
                      <a:pt x="38" y="10"/>
                      <a:pt x="46" y="18"/>
                      <a:pt x="46" y="28"/>
                    </a:cubicBezTo>
                    <a:cubicBezTo>
                      <a:pt x="46" y="38"/>
                      <a:pt x="38" y="46"/>
                      <a:pt x="28" y="46"/>
                    </a:cubicBezTo>
                    <a:lnTo>
                      <a:pt x="28" y="56"/>
                    </a:lnTo>
                    <a:close/>
                    <a:moveTo>
                      <a:pt x="8" y="42"/>
                    </a:moveTo>
                    <a:cubicBezTo>
                      <a:pt x="5" y="44"/>
                      <a:pt x="5" y="44"/>
                      <a:pt x="5" y="44"/>
                    </a:cubicBezTo>
                    <a:cubicBezTo>
                      <a:pt x="11" y="51"/>
                      <a:pt x="11" y="51"/>
                      <a:pt x="11" y="51"/>
                    </a:cubicBezTo>
                    <a:cubicBezTo>
                      <a:pt x="14" y="48"/>
                      <a:pt x="14" y="48"/>
                      <a:pt x="14" y="48"/>
                    </a:cubicBezTo>
                    <a:cubicBezTo>
                      <a:pt x="17" y="50"/>
                      <a:pt x="20" y="51"/>
                      <a:pt x="24" y="51"/>
                    </a:cubicBezTo>
                    <a:cubicBezTo>
                      <a:pt x="24" y="56"/>
                      <a:pt x="24" y="56"/>
                      <a:pt x="24" y="56"/>
                    </a:cubicBezTo>
                    <a:cubicBezTo>
                      <a:pt x="28" y="56"/>
                      <a:pt x="28" y="56"/>
                      <a:pt x="28" y="56"/>
                    </a:cubicBezTo>
                    <a:cubicBezTo>
                      <a:pt x="28" y="46"/>
                      <a:pt x="28" y="46"/>
                      <a:pt x="28" y="46"/>
                    </a:cubicBezTo>
                    <a:cubicBezTo>
                      <a:pt x="28" y="46"/>
                      <a:pt x="28" y="46"/>
                      <a:pt x="28" y="46"/>
                    </a:cubicBezTo>
                    <a:cubicBezTo>
                      <a:pt x="18" y="46"/>
                      <a:pt x="10" y="38"/>
                      <a:pt x="10" y="28"/>
                    </a:cubicBezTo>
                    <a:cubicBezTo>
                      <a:pt x="10" y="18"/>
                      <a:pt x="18" y="10"/>
                      <a:pt x="28" y="10"/>
                    </a:cubicBezTo>
                    <a:cubicBezTo>
                      <a:pt x="28" y="10"/>
                      <a:pt x="28" y="10"/>
                      <a:pt x="28" y="10"/>
                    </a:cubicBezTo>
                    <a:cubicBezTo>
                      <a:pt x="28" y="10"/>
                      <a:pt x="28" y="10"/>
                      <a:pt x="28" y="10"/>
                    </a:cubicBezTo>
                    <a:cubicBezTo>
                      <a:pt x="28" y="0"/>
                      <a:pt x="28" y="0"/>
                      <a:pt x="28" y="0"/>
                    </a:cubicBezTo>
                    <a:cubicBezTo>
                      <a:pt x="24" y="0"/>
                      <a:pt x="24" y="0"/>
                      <a:pt x="24" y="0"/>
                    </a:cubicBezTo>
                    <a:cubicBezTo>
                      <a:pt x="24" y="4"/>
                      <a:pt x="24" y="4"/>
                      <a:pt x="24" y="4"/>
                    </a:cubicBezTo>
                    <a:cubicBezTo>
                      <a:pt x="20" y="5"/>
                      <a:pt x="17" y="6"/>
                      <a:pt x="14" y="8"/>
                    </a:cubicBezTo>
                    <a:cubicBezTo>
                      <a:pt x="11" y="5"/>
                      <a:pt x="11" y="5"/>
                      <a:pt x="11" y="5"/>
                    </a:cubicBezTo>
                    <a:cubicBezTo>
                      <a:pt x="5" y="11"/>
                      <a:pt x="5" y="11"/>
                      <a:pt x="5" y="11"/>
                    </a:cubicBezTo>
                    <a:cubicBezTo>
                      <a:pt x="8" y="14"/>
                      <a:pt x="8" y="14"/>
                      <a:pt x="8" y="14"/>
                    </a:cubicBezTo>
                    <a:cubicBezTo>
                      <a:pt x="6" y="17"/>
                      <a:pt x="5" y="20"/>
                      <a:pt x="4" y="24"/>
                    </a:cubicBezTo>
                    <a:cubicBezTo>
                      <a:pt x="0" y="24"/>
                      <a:pt x="0" y="24"/>
                      <a:pt x="0" y="24"/>
                    </a:cubicBezTo>
                    <a:cubicBezTo>
                      <a:pt x="0" y="32"/>
                      <a:pt x="0" y="32"/>
                      <a:pt x="0" y="32"/>
                    </a:cubicBezTo>
                    <a:cubicBezTo>
                      <a:pt x="4" y="32"/>
                      <a:pt x="4" y="32"/>
                      <a:pt x="4" y="32"/>
                    </a:cubicBezTo>
                    <a:cubicBezTo>
                      <a:pt x="5" y="36"/>
                      <a:pt x="6" y="39"/>
                      <a:pt x="8"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3" name="Oval 245"/>
              <p:cNvSpPr>
                <a:spLocks noChangeArrowheads="1"/>
              </p:cNvSpPr>
              <p:nvPr/>
            </p:nvSpPr>
            <p:spPr bwMode="auto">
              <a:xfrm>
                <a:off x="-4352925" y="3479800"/>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4" name="Rectangle 246"/>
              <p:cNvSpPr>
                <a:spLocks noChangeArrowheads="1"/>
              </p:cNvSpPr>
              <p:nvPr/>
            </p:nvSpPr>
            <p:spPr bwMode="auto">
              <a:xfrm>
                <a:off x="-4284663" y="3443287"/>
                <a:ext cx="19050"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55" name="Rectangle 247"/>
              <p:cNvSpPr>
                <a:spLocks noChangeArrowheads="1"/>
              </p:cNvSpPr>
              <p:nvPr/>
            </p:nvSpPr>
            <p:spPr bwMode="auto">
              <a:xfrm>
                <a:off x="-4191000" y="3544887"/>
                <a:ext cx="26988"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56" name="Rectangle 248"/>
              <p:cNvSpPr>
                <a:spLocks noChangeArrowheads="1"/>
              </p:cNvSpPr>
              <p:nvPr/>
            </p:nvSpPr>
            <p:spPr bwMode="auto">
              <a:xfrm>
                <a:off x="-4284663" y="3641725"/>
                <a:ext cx="19050"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57" name="Rectangle 249"/>
              <p:cNvSpPr>
                <a:spLocks noChangeArrowheads="1"/>
              </p:cNvSpPr>
              <p:nvPr/>
            </p:nvSpPr>
            <p:spPr bwMode="auto">
              <a:xfrm>
                <a:off x="-4389438" y="3544887"/>
                <a:ext cx="25400"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58" name="Freeform 250"/>
              <p:cNvSpPr/>
              <p:nvPr/>
            </p:nvSpPr>
            <p:spPr bwMode="auto">
              <a:xfrm>
                <a:off x="-4221163" y="3468687"/>
                <a:ext cx="30163" cy="30163"/>
              </a:xfrm>
              <a:custGeom>
                <a:avLst/>
                <a:gdLst>
                  <a:gd name="T0" fmla="*/ 19 w 19"/>
                  <a:gd name="T1" fmla="*/ 7 h 19"/>
                  <a:gd name="T2" fmla="*/ 7 w 19"/>
                  <a:gd name="T3" fmla="*/ 19 h 19"/>
                  <a:gd name="T4" fmla="*/ 0 w 19"/>
                  <a:gd name="T5" fmla="*/ 12 h 19"/>
                  <a:gd name="T6" fmla="*/ 12 w 19"/>
                  <a:gd name="T7" fmla="*/ 0 h 19"/>
                  <a:gd name="T8" fmla="*/ 19 w 19"/>
                  <a:gd name="T9" fmla="*/ 7 h 19"/>
                </a:gdLst>
                <a:ahLst/>
                <a:cxnLst>
                  <a:cxn ang="0">
                    <a:pos x="T0" y="T1"/>
                  </a:cxn>
                  <a:cxn ang="0">
                    <a:pos x="T2" y="T3"/>
                  </a:cxn>
                  <a:cxn ang="0">
                    <a:pos x="T4" y="T5"/>
                  </a:cxn>
                  <a:cxn ang="0">
                    <a:pos x="T6" y="T7"/>
                  </a:cxn>
                  <a:cxn ang="0">
                    <a:pos x="T8" y="T9"/>
                  </a:cxn>
                </a:cxnLst>
                <a:rect l="0" t="0" r="r" b="b"/>
                <a:pathLst>
                  <a:path w="19" h="19">
                    <a:moveTo>
                      <a:pt x="19" y="7"/>
                    </a:moveTo>
                    <a:lnTo>
                      <a:pt x="7" y="19"/>
                    </a:lnTo>
                    <a:lnTo>
                      <a:pt x="0" y="12"/>
                    </a:lnTo>
                    <a:lnTo>
                      <a:pt x="12" y="0"/>
                    </a:lnTo>
                    <a:lnTo>
                      <a:pt x="1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9" name="Freeform 251"/>
              <p:cNvSpPr/>
              <p:nvPr/>
            </p:nvSpPr>
            <p:spPr bwMode="auto">
              <a:xfrm>
                <a:off x="-4221163" y="3608387"/>
                <a:ext cx="30163" cy="33338"/>
              </a:xfrm>
              <a:custGeom>
                <a:avLst/>
                <a:gdLst>
                  <a:gd name="T0" fmla="*/ 7 w 19"/>
                  <a:gd name="T1" fmla="*/ 0 h 21"/>
                  <a:gd name="T2" fmla="*/ 19 w 19"/>
                  <a:gd name="T3" fmla="*/ 12 h 21"/>
                  <a:gd name="T4" fmla="*/ 12 w 19"/>
                  <a:gd name="T5" fmla="*/ 21 h 21"/>
                  <a:gd name="T6" fmla="*/ 0 w 19"/>
                  <a:gd name="T7" fmla="*/ 9 h 21"/>
                  <a:gd name="T8" fmla="*/ 7 w 19"/>
                  <a:gd name="T9" fmla="*/ 0 h 21"/>
                </a:gdLst>
                <a:ahLst/>
                <a:cxnLst>
                  <a:cxn ang="0">
                    <a:pos x="T0" y="T1"/>
                  </a:cxn>
                  <a:cxn ang="0">
                    <a:pos x="T2" y="T3"/>
                  </a:cxn>
                  <a:cxn ang="0">
                    <a:pos x="T4" y="T5"/>
                  </a:cxn>
                  <a:cxn ang="0">
                    <a:pos x="T6" y="T7"/>
                  </a:cxn>
                  <a:cxn ang="0">
                    <a:pos x="T8" y="T9"/>
                  </a:cxn>
                </a:cxnLst>
                <a:rect l="0" t="0" r="r" b="b"/>
                <a:pathLst>
                  <a:path w="19" h="21">
                    <a:moveTo>
                      <a:pt x="7" y="0"/>
                    </a:moveTo>
                    <a:lnTo>
                      <a:pt x="19" y="12"/>
                    </a:lnTo>
                    <a:lnTo>
                      <a:pt x="12" y="21"/>
                    </a:lnTo>
                    <a:lnTo>
                      <a:pt x="0" y="9"/>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0" name="Freeform 252"/>
              <p:cNvSpPr/>
              <p:nvPr/>
            </p:nvSpPr>
            <p:spPr bwMode="auto">
              <a:xfrm>
                <a:off x="-4364038" y="3608387"/>
                <a:ext cx="34925" cy="33338"/>
              </a:xfrm>
              <a:custGeom>
                <a:avLst/>
                <a:gdLst>
                  <a:gd name="T0" fmla="*/ 12 w 22"/>
                  <a:gd name="T1" fmla="*/ 0 h 21"/>
                  <a:gd name="T2" fmla="*/ 22 w 22"/>
                  <a:gd name="T3" fmla="*/ 9 h 21"/>
                  <a:gd name="T4" fmla="*/ 10 w 22"/>
                  <a:gd name="T5" fmla="*/ 21 h 21"/>
                  <a:gd name="T6" fmla="*/ 0 w 22"/>
                  <a:gd name="T7" fmla="*/ 12 h 21"/>
                  <a:gd name="T8" fmla="*/ 12 w 22"/>
                  <a:gd name="T9" fmla="*/ 0 h 21"/>
                </a:gdLst>
                <a:ahLst/>
                <a:cxnLst>
                  <a:cxn ang="0">
                    <a:pos x="T0" y="T1"/>
                  </a:cxn>
                  <a:cxn ang="0">
                    <a:pos x="T2" y="T3"/>
                  </a:cxn>
                  <a:cxn ang="0">
                    <a:pos x="T4" y="T5"/>
                  </a:cxn>
                  <a:cxn ang="0">
                    <a:pos x="T6" y="T7"/>
                  </a:cxn>
                  <a:cxn ang="0">
                    <a:pos x="T8" y="T9"/>
                  </a:cxn>
                </a:cxnLst>
                <a:rect l="0" t="0" r="r" b="b"/>
                <a:pathLst>
                  <a:path w="22" h="21">
                    <a:moveTo>
                      <a:pt x="12" y="0"/>
                    </a:moveTo>
                    <a:lnTo>
                      <a:pt x="22" y="9"/>
                    </a:lnTo>
                    <a:lnTo>
                      <a:pt x="10" y="21"/>
                    </a:lnTo>
                    <a:lnTo>
                      <a:pt x="0" y="12"/>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1" name="Freeform 253"/>
              <p:cNvSpPr/>
              <p:nvPr/>
            </p:nvSpPr>
            <p:spPr bwMode="auto">
              <a:xfrm>
                <a:off x="-4364038" y="3468687"/>
                <a:ext cx="34925" cy="30163"/>
              </a:xfrm>
              <a:custGeom>
                <a:avLst/>
                <a:gdLst>
                  <a:gd name="T0" fmla="*/ 22 w 22"/>
                  <a:gd name="T1" fmla="*/ 12 h 19"/>
                  <a:gd name="T2" fmla="*/ 12 w 22"/>
                  <a:gd name="T3" fmla="*/ 19 h 19"/>
                  <a:gd name="T4" fmla="*/ 0 w 22"/>
                  <a:gd name="T5" fmla="*/ 7 h 19"/>
                  <a:gd name="T6" fmla="*/ 10 w 22"/>
                  <a:gd name="T7" fmla="*/ 0 h 19"/>
                  <a:gd name="T8" fmla="*/ 22 w 22"/>
                  <a:gd name="T9" fmla="*/ 12 h 19"/>
                </a:gdLst>
                <a:ahLst/>
                <a:cxnLst>
                  <a:cxn ang="0">
                    <a:pos x="T0" y="T1"/>
                  </a:cxn>
                  <a:cxn ang="0">
                    <a:pos x="T2" y="T3"/>
                  </a:cxn>
                  <a:cxn ang="0">
                    <a:pos x="T4" y="T5"/>
                  </a:cxn>
                  <a:cxn ang="0">
                    <a:pos x="T6" y="T7"/>
                  </a:cxn>
                  <a:cxn ang="0">
                    <a:pos x="T8" y="T9"/>
                  </a:cxn>
                </a:cxnLst>
                <a:rect l="0" t="0" r="r" b="b"/>
                <a:pathLst>
                  <a:path w="22" h="19">
                    <a:moveTo>
                      <a:pt x="22" y="12"/>
                    </a:moveTo>
                    <a:lnTo>
                      <a:pt x="12" y="19"/>
                    </a:lnTo>
                    <a:lnTo>
                      <a:pt x="0" y="7"/>
                    </a:lnTo>
                    <a:lnTo>
                      <a:pt x="10" y="0"/>
                    </a:lnTo>
                    <a:lnTo>
                      <a:pt x="2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2" name="Freeform 254"/>
              <p:cNvSpPr/>
              <p:nvPr/>
            </p:nvSpPr>
            <p:spPr bwMode="auto">
              <a:xfrm>
                <a:off x="-4251325" y="3446462"/>
                <a:ext cx="26988" cy="30163"/>
              </a:xfrm>
              <a:custGeom>
                <a:avLst/>
                <a:gdLst>
                  <a:gd name="T0" fmla="*/ 17 w 17"/>
                  <a:gd name="T1" fmla="*/ 5 h 19"/>
                  <a:gd name="T2" fmla="*/ 10 w 17"/>
                  <a:gd name="T3" fmla="*/ 19 h 19"/>
                  <a:gd name="T4" fmla="*/ 0 w 17"/>
                  <a:gd name="T5" fmla="*/ 17 h 19"/>
                  <a:gd name="T6" fmla="*/ 5 w 17"/>
                  <a:gd name="T7" fmla="*/ 0 h 19"/>
                  <a:gd name="T8" fmla="*/ 17 w 17"/>
                  <a:gd name="T9" fmla="*/ 5 h 19"/>
                </a:gdLst>
                <a:ahLst/>
                <a:cxnLst>
                  <a:cxn ang="0">
                    <a:pos x="T0" y="T1"/>
                  </a:cxn>
                  <a:cxn ang="0">
                    <a:pos x="T2" y="T3"/>
                  </a:cxn>
                  <a:cxn ang="0">
                    <a:pos x="T4" y="T5"/>
                  </a:cxn>
                  <a:cxn ang="0">
                    <a:pos x="T6" y="T7"/>
                  </a:cxn>
                  <a:cxn ang="0">
                    <a:pos x="T8" y="T9"/>
                  </a:cxn>
                </a:cxnLst>
                <a:rect l="0" t="0" r="r" b="b"/>
                <a:pathLst>
                  <a:path w="17" h="19">
                    <a:moveTo>
                      <a:pt x="17" y="5"/>
                    </a:moveTo>
                    <a:lnTo>
                      <a:pt x="10" y="19"/>
                    </a:lnTo>
                    <a:lnTo>
                      <a:pt x="0" y="17"/>
                    </a:lnTo>
                    <a:lnTo>
                      <a:pt x="5" y="0"/>
                    </a:lnTo>
                    <a:lnTo>
                      <a:pt x="1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3" name="Freeform 255"/>
              <p:cNvSpPr/>
              <p:nvPr/>
            </p:nvSpPr>
            <p:spPr bwMode="auto">
              <a:xfrm>
                <a:off x="-4198938" y="3578225"/>
                <a:ext cx="30163" cy="30163"/>
              </a:xfrm>
              <a:custGeom>
                <a:avLst/>
                <a:gdLst>
                  <a:gd name="T0" fmla="*/ 5 w 19"/>
                  <a:gd name="T1" fmla="*/ 0 h 19"/>
                  <a:gd name="T2" fmla="*/ 19 w 19"/>
                  <a:gd name="T3" fmla="*/ 7 h 19"/>
                  <a:gd name="T4" fmla="*/ 15 w 19"/>
                  <a:gd name="T5" fmla="*/ 19 h 19"/>
                  <a:gd name="T6" fmla="*/ 0 w 19"/>
                  <a:gd name="T7" fmla="*/ 12 h 19"/>
                  <a:gd name="T8" fmla="*/ 5 w 19"/>
                  <a:gd name="T9" fmla="*/ 0 h 19"/>
                </a:gdLst>
                <a:ahLst/>
                <a:cxnLst>
                  <a:cxn ang="0">
                    <a:pos x="T0" y="T1"/>
                  </a:cxn>
                  <a:cxn ang="0">
                    <a:pos x="T2" y="T3"/>
                  </a:cxn>
                  <a:cxn ang="0">
                    <a:pos x="T4" y="T5"/>
                  </a:cxn>
                  <a:cxn ang="0">
                    <a:pos x="T6" y="T7"/>
                  </a:cxn>
                  <a:cxn ang="0">
                    <a:pos x="T8" y="T9"/>
                  </a:cxn>
                </a:cxnLst>
                <a:rect l="0" t="0" r="r" b="b"/>
                <a:pathLst>
                  <a:path w="19" h="19">
                    <a:moveTo>
                      <a:pt x="5" y="0"/>
                    </a:moveTo>
                    <a:lnTo>
                      <a:pt x="19" y="7"/>
                    </a:lnTo>
                    <a:lnTo>
                      <a:pt x="15" y="19"/>
                    </a:lnTo>
                    <a:lnTo>
                      <a:pt x="0" y="12"/>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4" name="Freeform 256"/>
              <p:cNvSpPr/>
              <p:nvPr/>
            </p:nvSpPr>
            <p:spPr bwMode="auto">
              <a:xfrm>
                <a:off x="-4329113" y="3630612"/>
                <a:ext cx="30163" cy="33338"/>
              </a:xfrm>
              <a:custGeom>
                <a:avLst/>
                <a:gdLst>
                  <a:gd name="T0" fmla="*/ 19 w 19"/>
                  <a:gd name="T1" fmla="*/ 5 h 21"/>
                  <a:gd name="T2" fmla="*/ 12 w 19"/>
                  <a:gd name="T3" fmla="*/ 21 h 21"/>
                  <a:gd name="T4" fmla="*/ 0 w 19"/>
                  <a:gd name="T5" fmla="*/ 17 h 21"/>
                  <a:gd name="T6" fmla="*/ 7 w 19"/>
                  <a:gd name="T7" fmla="*/ 0 h 21"/>
                  <a:gd name="T8" fmla="*/ 19 w 19"/>
                  <a:gd name="T9" fmla="*/ 5 h 21"/>
                </a:gdLst>
                <a:ahLst/>
                <a:cxnLst>
                  <a:cxn ang="0">
                    <a:pos x="T0" y="T1"/>
                  </a:cxn>
                  <a:cxn ang="0">
                    <a:pos x="T2" y="T3"/>
                  </a:cxn>
                  <a:cxn ang="0">
                    <a:pos x="T4" y="T5"/>
                  </a:cxn>
                  <a:cxn ang="0">
                    <a:pos x="T6" y="T7"/>
                  </a:cxn>
                  <a:cxn ang="0">
                    <a:pos x="T8" y="T9"/>
                  </a:cxn>
                </a:cxnLst>
                <a:rect l="0" t="0" r="r" b="b"/>
                <a:pathLst>
                  <a:path w="19" h="21">
                    <a:moveTo>
                      <a:pt x="19" y="5"/>
                    </a:moveTo>
                    <a:lnTo>
                      <a:pt x="12" y="21"/>
                    </a:lnTo>
                    <a:lnTo>
                      <a:pt x="0" y="17"/>
                    </a:lnTo>
                    <a:lnTo>
                      <a:pt x="7" y="0"/>
                    </a:lnTo>
                    <a:lnTo>
                      <a:pt x="19"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5" name="Freeform 257"/>
              <p:cNvSpPr/>
              <p:nvPr/>
            </p:nvSpPr>
            <p:spPr bwMode="auto">
              <a:xfrm>
                <a:off x="-4386263" y="3503612"/>
                <a:ext cx="33338" cy="25400"/>
              </a:xfrm>
              <a:custGeom>
                <a:avLst/>
                <a:gdLst>
                  <a:gd name="T0" fmla="*/ 17 w 21"/>
                  <a:gd name="T1" fmla="*/ 16 h 16"/>
                  <a:gd name="T2" fmla="*/ 0 w 21"/>
                  <a:gd name="T3" fmla="*/ 11 h 16"/>
                  <a:gd name="T4" fmla="*/ 5 w 21"/>
                  <a:gd name="T5" fmla="*/ 0 h 16"/>
                  <a:gd name="T6" fmla="*/ 21 w 21"/>
                  <a:gd name="T7" fmla="*/ 7 h 16"/>
                  <a:gd name="T8" fmla="*/ 17 w 21"/>
                  <a:gd name="T9" fmla="*/ 16 h 16"/>
                </a:gdLst>
                <a:ahLst/>
                <a:cxnLst>
                  <a:cxn ang="0">
                    <a:pos x="T0" y="T1"/>
                  </a:cxn>
                  <a:cxn ang="0">
                    <a:pos x="T2" y="T3"/>
                  </a:cxn>
                  <a:cxn ang="0">
                    <a:pos x="T4" y="T5"/>
                  </a:cxn>
                  <a:cxn ang="0">
                    <a:pos x="T6" y="T7"/>
                  </a:cxn>
                  <a:cxn ang="0">
                    <a:pos x="T8" y="T9"/>
                  </a:cxn>
                </a:cxnLst>
                <a:rect l="0" t="0" r="r" b="b"/>
                <a:pathLst>
                  <a:path w="21" h="16">
                    <a:moveTo>
                      <a:pt x="17" y="16"/>
                    </a:moveTo>
                    <a:lnTo>
                      <a:pt x="0" y="11"/>
                    </a:lnTo>
                    <a:lnTo>
                      <a:pt x="5" y="0"/>
                    </a:lnTo>
                    <a:lnTo>
                      <a:pt x="21" y="7"/>
                    </a:lnTo>
                    <a:lnTo>
                      <a:pt x="1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6" name="Freeform 258"/>
              <p:cNvSpPr/>
              <p:nvPr/>
            </p:nvSpPr>
            <p:spPr bwMode="auto">
              <a:xfrm>
                <a:off x="-4198938" y="3503612"/>
                <a:ext cx="30163" cy="25400"/>
              </a:xfrm>
              <a:custGeom>
                <a:avLst/>
                <a:gdLst>
                  <a:gd name="T0" fmla="*/ 0 w 19"/>
                  <a:gd name="T1" fmla="*/ 7 h 16"/>
                  <a:gd name="T2" fmla="*/ 15 w 19"/>
                  <a:gd name="T3" fmla="*/ 0 h 16"/>
                  <a:gd name="T4" fmla="*/ 19 w 19"/>
                  <a:gd name="T5" fmla="*/ 11 h 16"/>
                  <a:gd name="T6" fmla="*/ 5 w 19"/>
                  <a:gd name="T7" fmla="*/ 16 h 16"/>
                  <a:gd name="T8" fmla="*/ 0 w 19"/>
                  <a:gd name="T9" fmla="*/ 7 h 16"/>
                </a:gdLst>
                <a:ahLst/>
                <a:cxnLst>
                  <a:cxn ang="0">
                    <a:pos x="T0" y="T1"/>
                  </a:cxn>
                  <a:cxn ang="0">
                    <a:pos x="T2" y="T3"/>
                  </a:cxn>
                  <a:cxn ang="0">
                    <a:pos x="T4" y="T5"/>
                  </a:cxn>
                  <a:cxn ang="0">
                    <a:pos x="T6" y="T7"/>
                  </a:cxn>
                  <a:cxn ang="0">
                    <a:pos x="T8" y="T9"/>
                  </a:cxn>
                </a:cxnLst>
                <a:rect l="0" t="0" r="r" b="b"/>
                <a:pathLst>
                  <a:path w="19" h="16">
                    <a:moveTo>
                      <a:pt x="0" y="7"/>
                    </a:moveTo>
                    <a:lnTo>
                      <a:pt x="15" y="0"/>
                    </a:lnTo>
                    <a:lnTo>
                      <a:pt x="19" y="11"/>
                    </a:lnTo>
                    <a:lnTo>
                      <a:pt x="5" y="16"/>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7" name="Freeform 259"/>
              <p:cNvSpPr/>
              <p:nvPr/>
            </p:nvSpPr>
            <p:spPr bwMode="auto">
              <a:xfrm>
                <a:off x="-4251325" y="3630612"/>
                <a:ext cx="26988" cy="33338"/>
              </a:xfrm>
              <a:custGeom>
                <a:avLst/>
                <a:gdLst>
                  <a:gd name="T0" fmla="*/ 17 w 17"/>
                  <a:gd name="T1" fmla="*/ 17 h 21"/>
                  <a:gd name="T2" fmla="*/ 7 w 17"/>
                  <a:gd name="T3" fmla="*/ 21 h 21"/>
                  <a:gd name="T4" fmla="*/ 0 w 17"/>
                  <a:gd name="T5" fmla="*/ 5 h 21"/>
                  <a:gd name="T6" fmla="*/ 12 w 17"/>
                  <a:gd name="T7" fmla="*/ 0 h 21"/>
                  <a:gd name="T8" fmla="*/ 17 w 17"/>
                  <a:gd name="T9" fmla="*/ 17 h 21"/>
                </a:gdLst>
                <a:ahLst/>
                <a:cxnLst>
                  <a:cxn ang="0">
                    <a:pos x="T0" y="T1"/>
                  </a:cxn>
                  <a:cxn ang="0">
                    <a:pos x="T2" y="T3"/>
                  </a:cxn>
                  <a:cxn ang="0">
                    <a:pos x="T4" y="T5"/>
                  </a:cxn>
                  <a:cxn ang="0">
                    <a:pos x="T6" y="T7"/>
                  </a:cxn>
                  <a:cxn ang="0">
                    <a:pos x="T8" y="T9"/>
                  </a:cxn>
                </a:cxnLst>
                <a:rect l="0" t="0" r="r" b="b"/>
                <a:pathLst>
                  <a:path w="17" h="21">
                    <a:moveTo>
                      <a:pt x="17" y="17"/>
                    </a:moveTo>
                    <a:lnTo>
                      <a:pt x="7" y="21"/>
                    </a:lnTo>
                    <a:lnTo>
                      <a:pt x="0" y="5"/>
                    </a:lnTo>
                    <a:lnTo>
                      <a:pt x="12" y="0"/>
                    </a:lnTo>
                    <a:lnTo>
                      <a:pt x="1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8" name="Freeform 260"/>
              <p:cNvSpPr/>
              <p:nvPr/>
            </p:nvSpPr>
            <p:spPr bwMode="auto">
              <a:xfrm>
                <a:off x="-4386263" y="3578225"/>
                <a:ext cx="33338" cy="30163"/>
              </a:xfrm>
              <a:custGeom>
                <a:avLst/>
                <a:gdLst>
                  <a:gd name="T0" fmla="*/ 21 w 21"/>
                  <a:gd name="T1" fmla="*/ 12 h 19"/>
                  <a:gd name="T2" fmla="*/ 5 w 21"/>
                  <a:gd name="T3" fmla="*/ 19 h 19"/>
                  <a:gd name="T4" fmla="*/ 0 w 21"/>
                  <a:gd name="T5" fmla="*/ 7 h 19"/>
                  <a:gd name="T6" fmla="*/ 17 w 21"/>
                  <a:gd name="T7" fmla="*/ 0 h 19"/>
                  <a:gd name="T8" fmla="*/ 21 w 21"/>
                  <a:gd name="T9" fmla="*/ 12 h 19"/>
                </a:gdLst>
                <a:ahLst/>
                <a:cxnLst>
                  <a:cxn ang="0">
                    <a:pos x="T0" y="T1"/>
                  </a:cxn>
                  <a:cxn ang="0">
                    <a:pos x="T2" y="T3"/>
                  </a:cxn>
                  <a:cxn ang="0">
                    <a:pos x="T4" y="T5"/>
                  </a:cxn>
                  <a:cxn ang="0">
                    <a:pos x="T6" y="T7"/>
                  </a:cxn>
                  <a:cxn ang="0">
                    <a:pos x="T8" y="T9"/>
                  </a:cxn>
                </a:cxnLst>
                <a:rect l="0" t="0" r="r" b="b"/>
                <a:pathLst>
                  <a:path w="21" h="19">
                    <a:moveTo>
                      <a:pt x="21" y="12"/>
                    </a:moveTo>
                    <a:lnTo>
                      <a:pt x="5" y="19"/>
                    </a:lnTo>
                    <a:lnTo>
                      <a:pt x="0" y="7"/>
                    </a:lnTo>
                    <a:lnTo>
                      <a:pt x="17" y="0"/>
                    </a:lnTo>
                    <a:lnTo>
                      <a:pt x="2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9" name="Freeform 261"/>
              <p:cNvSpPr/>
              <p:nvPr/>
            </p:nvSpPr>
            <p:spPr bwMode="auto">
              <a:xfrm>
                <a:off x="-4329113" y="3446462"/>
                <a:ext cx="30163" cy="33338"/>
              </a:xfrm>
              <a:custGeom>
                <a:avLst/>
                <a:gdLst>
                  <a:gd name="T0" fmla="*/ 19 w 19"/>
                  <a:gd name="T1" fmla="*/ 17 h 21"/>
                  <a:gd name="T2" fmla="*/ 7 w 19"/>
                  <a:gd name="T3" fmla="*/ 21 h 21"/>
                  <a:gd name="T4" fmla="*/ 0 w 19"/>
                  <a:gd name="T5" fmla="*/ 5 h 21"/>
                  <a:gd name="T6" fmla="*/ 12 w 19"/>
                  <a:gd name="T7" fmla="*/ 0 h 21"/>
                  <a:gd name="T8" fmla="*/ 19 w 19"/>
                  <a:gd name="T9" fmla="*/ 17 h 21"/>
                </a:gdLst>
                <a:ahLst/>
                <a:cxnLst>
                  <a:cxn ang="0">
                    <a:pos x="T0" y="T1"/>
                  </a:cxn>
                  <a:cxn ang="0">
                    <a:pos x="T2" y="T3"/>
                  </a:cxn>
                  <a:cxn ang="0">
                    <a:pos x="T4" y="T5"/>
                  </a:cxn>
                  <a:cxn ang="0">
                    <a:pos x="T6" y="T7"/>
                  </a:cxn>
                  <a:cxn ang="0">
                    <a:pos x="T8" y="T9"/>
                  </a:cxn>
                </a:cxnLst>
                <a:rect l="0" t="0" r="r" b="b"/>
                <a:pathLst>
                  <a:path w="19" h="21">
                    <a:moveTo>
                      <a:pt x="19" y="17"/>
                    </a:moveTo>
                    <a:lnTo>
                      <a:pt x="7" y="21"/>
                    </a:lnTo>
                    <a:lnTo>
                      <a:pt x="0" y="5"/>
                    </a:lnTo>
                    <a:lnTo>
                      <a:pt x="12" y="0"/>
                    </a:lnTo>
                    <a:lnTo>
                      <a:pt x="1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0" name="Freeform 262"/>
              <p:cNvSpPr>
                <a:spLocks noEditPoints="1"/>
              </p:cNvSpPr>
              <p:nvPr/>
            </p:nvSpPr>
            <p:spPr bwMode="auto">
              <a:xfrm>
                <a:off x="-4784725" y="457200"/>
                <a:ext cx="188913" cy="192088"/>
              </a:xfrm>
              <a:custGeom>
                <a:avLst/>
                <a:gdLst>
                  <a:gd name="T0" fmla="*/ 25 w 50"/>
                  <a:gd name="T1" fmla="*/ 51 h 51"/>
                  <a:gd name="T2" fmla="*/ 50 w 50"/>
                  <a:gd name="T3" fmla="*/ 25 h 51"/>
                  <a:gd name="T4" fmla="*/ 25 w 50"/>
                  <a:gd name="T5" fmla="*/ 0 h 51"/>
                  <a:gd name="T6" fmla="*/ 25 w 50"/>
                  <a:gd name="T7" fmla="*/ 0 h 51"/>
                  <a:gd name="T8" fmla="*/ 25 w 50"/>
                  <a:gd name="T9" fmla="*/ 18 h 51"/>
                  <a:gd name="T10" fmla="*/ 38 w 50"/>
                  <a:gd name="T11" fmla="*/ 13 h 51"/>
                  <a:gd name="T12" fmla="*/ 30 w 50"/>
                  <a:gd name="T13" fmla="*/ 30 h 51"/>
                  <a:gd name="T14" fmla="*/ 25 w 50"/>
                  <a:gd name="T15" fmla="*/ 33 h 51"/>
                  <a:gd name="T16" fmla="*/ 25 w 50"/>
                  <a:gd name="T17" fmla="*/ 51 h 51"/>
                  <a:gd name="T18" fmla="*/ 25 w 50"/>
                  <a:gd name="T19" fmla="*/ 0 h 51"/>
                  <a:gd name="T20" fmla="*/ 0 w 50"/>
                  <a:gd name="T21" fmla="*/ 25 h 51"/>
                  <a:gd name="T22" fmla="*/ 25 w 50"/>
                  <a:gd name="T23" fmla="*/ 51 h 51"/>
                  <a:gd name="T24" fmla="*/ 25 w 50"/>
                  <a:gd name="T25" fmla="*/ 33 h 51"/>
                  <a:gd name="T26" fmla="*/ 12 w 50"/>
                  <a:gd name="T27" fmla="*/ 38 h 51"/>
                  <a:gd name="T28" fmla="*/ 20 w 50"/>
                  <a:gd name="T29" fmla="*/ 20 h 51"/>
                  <a:gd name="T30" fmla="*/ 20 w 50"/>
                  <a:gd name="T31" fmla="*/ 20 h 51"/>
                  <a:gd name="T32" fmla="*/ 25 w 50"/>
                  <a:gd name="T33" fmla="*/ 18 h 51"/>
                  <a:gd name="T34" fmla="*/ 25 w 50"/>
                  <a:gd name="T3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51">
                    <a:moveTo>
                      <a:pt x="25" y="51"/>
                    </a:moveTo>
                    <a:cubicBezTo>
                      <a:pt x="39" y="51"/>
                      <a:pt x="50" y="39"/>
                      <a:pt x="50" y="25"/>
                    </a:cubicBezTo>
                    <a:cubicBezTo>
                      <a:pt x="50" y="12"/>
                      <a:pt x="39" y="0"/>
                      <a:pt x="25" y="0"/>
                    </a:cubicBezTo>
                    <a:cubicBezTo>
                      <a:pt x="25" y="0"/>
                      <a:pt x="25" y="0"/>
                      <a:pt x="25" y="0"/>
                    </a:cubicBezTo>
                    <a:cubicBezTo>
                      <a:pt x="25" y="18"/>
                      <a:pt x="25" y="18"/>
                      <a:pt x="25" y="18"/>
                    </a:cubicBezTo>
                    <a:cubicBezTo>
                      <a:pt x="38" y="13"/>
                      <a:pt x="38" y="13"/>
                      <a:pt x="38" y="13"/>
                    </a:cubicBezTo>
                    <a:cubicBezTo>
                      <a:pt x="30" y="30"/>
                      <a:pt x="30" y="30"/>
                      <a:pt x="30" y="30"/>
                    </a:cubicBezTo>
                    <a:cubicBezTo>
                      <a:pt x="25" y="33"/>
                      <a:pt x="25" y="33"/>
                      <a:pt x="25" y="33"/>
                    </a:cubicBezTo>
                    <a:cubicBezTo>
                      <a:pt x="25" y="51"/>
                      <a:pt x="25" y="51"/>
                      <a:pt x="25" y="51"/>
                    </a:cubicBezTo>
                    <a:close/>
                    <a:moveTo>
                      <a:pt x="25" y="0"/>
                    </a:moveTo>
                    <a:cubicBezTo>
                      <a:pt x="11" y="0"/>
                      <a:pt x="0" y="12"/>
                      <a:pt x="0" y="25"/>
                    </a:cubicBezTo>
                    <a:cubicBezTo>
                      <a:pt x="0" y="39"/>
                      <a:pt x="11" y="51"/>
                      <a:pt x="25" y="51"/>
                    </a:cubicBezTo>
                    <a:cubicBezTo>
                      <a:pt x="25" y="33"/>
                      <a:pt x="25" y="33"/>
                      <a:pt x="25" y="33"/>
                    </a:cubicBezTo>
                    <a:cubicBezTo>
                      <a:pt x="12" y="38"/>
                      <a:pt x="12" y="38"/>
                      <a:pt x="12" y="38"/>
                    </a:cubicBezTo>
                    <a:cubicBezTo>
                      <a:pt x="20" y="20"/>
                      <a:pt x="20" y="20"/>
                      <a:pt x="20" y="20"/>
                    </a:cubicBezTo>
                    <a:cubicBezTo>
                      <a:pt x="20" y="20"/>
                      <a:pt x="20" y="20"/>
                      <a:pt x="20" y="20"/>
                    </a:cubicBezTo>
                    <a:cubicBezTo>
                      <a:pt x="25" y="18"/>
                      <a:pt x="25" y="18"/>
                      <a:pt x="25" y="18"/>
                    </a:cubicBez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1" name="Oval 263"/>
              <p:cNvSpPr>
                <a:spLocks noChangeArrowheads="1"/>
              </p:cNvSpPr>
              <p:nvPr/>
            </p:nvSpPr>
            <p:spPr bwMode="auto">
              <a:xfrm>
                <a:off x="-4702175" y="539750"/>
                <a:ext cx="23813" cy="23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2" name="Freeform 264"/>
              <p:cNvSpPr>
                <a:spLocks noEditPoints="1"/>
              </p:cNvSpPr>
              <p:nvPr/>
            </p:nvSpPr>
            <p:spPr bwMode="auto">
              <a:xfrm>
                <a:off x="-2266950" y="1716087"/>
                <a:ext cx="225425" cy="225425"/>
              </a:xfrm>
              <a:custGeom>
                <a:avLst/>
                <a:gdLst>
                  <a:gd name="T0" fmla="*/ 30 w 60"/>
                  <a:gd name="T1" fmla="*/ 60 h 60"/>
                  <a:gd name="T2" fmla="*/ 35 w 60"/>
                  <a:gd name="T3" fmla="*/ 60 h 60"/>
                  <a:gd name="T4" fmla="*/ 35 w 60"/>
                  <a:gd name="T5" fmla="*/ 55 h 60"/>
                  <a:gd name="T6" fmla="*/ 45 w 60"/>
                  <a:gd name="T7" fmla="*/ 51 h 60"/>
                  <a:gd name="T8" fmla="*/ 48 w 60"/>
                  <a:gd name="T9" fmla="*/ 54 h 60"/>
                  <a:gd name="T10" fmla="*/ 55 w 60"/>
                  <a:gd name="T11" fmla="*/ 48 h 60"/>
                  <a:gd name="T12" fmla="*/ 52 w 60"/>
                  <a:gd name="T13" fmla="*/ 45 h 60"/>
                  <a:gd name="T14" fmla="*/ 56 w 60"/>
                  <a:gd name="T15" fmla="*/ 35 h 60"/>
                  <a:gd name="T16" fmla="*/ 60 w 60"/>
                  <a:gd name="T17" fmla="*/ 35 h 60"/>
                  <a:gd name="T18" fmla="*/ 60 w 60"/>
                  <a:gd name="T19" fmla="*/ 25 h 60"/>
                  <a:gd name="T20" fmla="*/ 56 w 60"/>
                  <a:gd name="T21" fmla="*/ 25 h 60"/>
                  <a:gd name="T22" fmla="*/ 52 w 60"/>
                  <a:gd name="T23" fmla="*/ 15 h 60"/>
                  <a:gd name="T24" fmla="*/ 55 w 60"/>
                  <a:gd name="T25" fmla="*/ 12 h 60"/>
                  <a:gd name="T26" fmla="*/ 48 w 60"/>
                  <a:gd name="T27" fmla="*/ 5 h 60"/>
                  <a:gd name="T28" fmla="*/ 45 w 60"/>
                  <a:gd name="T29" fmla="*/ 8 h 60"/>
                  <a:gd name="T30" fmla="*/ 35 w 60"/>
                  <a:gd name="T31" fmla="*/ 4 h 60"/>
                  <a:gd name="T32" fmla="*/ 35 w 60"/>
                  <a:gd name="T33" fmla="*/ 0 h 60"/>
                  <a:gd name="T34" fmla="*/ 30 w 60"/>
                  <a:gd name="T35" fmla="*/ 0 h 60"/>
                  <a:gd name="T36" fmla="*/ 30 w 60"/>
                  <a:gd name="T37" fmla="*/ 11 h 60"/>
                  <a:gd name="T38" fmla="*/ 30 w 60"/>
                  <a:gd name="T39" fmla="*/ 11 h 60"/>
                  <a:gd name="T40" fmla="*/ 49 w 60"/>
                  <a:gd name="T41" fmla="*/ 30 h 60"/>
                  <a:gd name="T42" fmla="*/ 30 w 60"/>
                  <a:gd name="T43" fmla="*/ 49 h 60"/>
                  <a:gd name="T44" fmla="*/ 30 w 60"/>
                  <a:gd name="T45" fmla="*/ 60 h 60"/>
                  <a:gd name="T46" fmla="*/ 9 w 60"/>
                  <a:gd name="T47" fmla="*/ 45 h 60"/>
                  <a:gd name="T48" fmla="*/ 6 w 60"/>
                  <a:gd name="T49" fmla="*/ 48 h 60"/>
                  <a:gd name="T50" fmla="*/ 12 w 60"/>
                  <a:gd name="T51" fmla="*/ 54 h 60"/>
                  <a:gd name="T52" fmla="*/ 15 w 60"/>
                  <a:gd name="T53" fmla="*/ 51 h 60"/>
                  <a:gd name="T54" fmla="*/ 25 w 60"/>
                  <a:gd name="T55" fmla="*/ 55 h 60"/>
                  <a:gd name="T56" fmla="*/ 25 w 60"/>
                  <a:gd name="T57" fmla="*/ 60 h 60"/>
                  <a:gd name="T58" fmla="*/ 30 w 60"/>
                  <a:gd name="T59" fmla="*/ 60 h 60"/>
                  <a:gd name="T60" fmla="*/ 30 w 60"/>
                  <a:gd name="T61" fmla="*/ 49 h 60"/>
                  <a:gd name="T62" fmla="*/ 11 w 60"/>
                  <a:gd name="T63" fmla="*/ 30 h 60"/>
                  <a:gd name="T64" fmla="*/ 30 w 60"/>
                  <a:gd name="T65" fmla="*/ 11 h 60"/>
                  <a:gd name="T66" fmla="*/ 30 w 60"/>
                  <a:gd name="T67" fmla="*/ 0 h 60"/>
                  <a:gd name="T68" fmla="*/ 25 w 60"/>
                  <a:gd name="T69" fmla="*/ 0 h 60"/>
                  <a:gd name="T70" fmla="*/ 25 w 60"/>
                  <a:gd name="T71" fmla="*/ 4 h 60"/>
                  <a:gd name="T72" fmla="*/ 15 w 60"/>
                  <a:gd name="T73" fmla="*/ 8 h 60"/>
                  <a:gd name="T74" fmla="*/ 12 w 60"/>
                  <a:gd name="T75" fmla="*/ 5 h 60"/>
                  <a:gd name="T76" fmla="*/ 6 w 60"/>
                  <a:gd name="T77" fmla="*/ 12 h 60"/>
                  <a:gd name="T78" fmla="*/ 9 w 60"/>
                  <a:gd name="T79" fmla="*/ 15 h 60"/>
                  <a:gd name="T80" fmla="*/ 5 w 60"/>
                  <a:gd name="T81" fmla="*/ 25 h 60"/>
                  <a:gd name="T82" fmla="*/ 0 w 60"/>
                  <a:gd name="T83" fmla="*/ 25 h 60"/>
                  <a:gd name="T84" fmla="*/ 0 w 60"/>
                  <a:gd name="T85" fmla="*/ 35 h 60"/>
                  <a:gd name="T86" fmla="*/ 5 w 60"/>
                  <a:gd name="T87" fmla="*/ 35 h 60"/>
                  <a:gd name="T88" fmla="*/ 9 w 60"/>
                  <a:gd name="T89" fmla="*/ 45 h 60"/>
                  <a:gd name="T90" fmla="*/ 30 w 60"/>
                  <a:gd name="T91" fmla="*/ 11 h 60"/>
                  <a:gd name="T92" fmla="*/ 30 w 60"/>
                  <a:gd name="T93"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60">
                    <a:moveTo>
                      <a:pt x="30" y="60"/>
                    </a:moveTo>
                    <a:cubicBezTo>
                      <a:pt x="35" y="60"/>
                      <a:pt x="35" y="60"/>
                      <a:pt x="35" y="60"/>
                    </a:cubicBezTo>
                    <a:cubicBezTo>
                      <a:pt x="35" y="55"/>
                      <a:pt x="35" y="55"/>
                      <a:pt x="35" y="55"/>
                    </a:cubicBezTo>
                    <a:cubicBezTo>
                      <a:pt x="39" y="55"/>
                      <a:pt x="42" y="53"/>
                      <a:pt x="45" y="51"/>
                    </a:cubicBezTo>
                    <a:cubicBezTo>
                      <a:pt x="48" y="54"/>
                      <a:pt x="48" y="54"/>
                      <a:pt x="48" y="54"/>
                    </a:cubicBezTo>
                    <a:cubicBezTo>
                      <a:pt x="55" y="48"/>
                      <a:pt x="55" y="48"/>
                      <a:pt x="55" y="48"/>
                    </a:cubicBezTo>
                    <a:cubicBezTo>
                      <a:pt x="52" y="45"/>
                      <a:pt x="52" y="45"/>
                      <a:pt x="52" y="45"/>
                    </a:cubicBezTo>
                    <a:cubicBezTo>
                      <a:pt x="54" y="42"/>
                      <a:pt x="55" y="38"/>
                      <a:pt x="56" y="35"/>
                    </a:cubicBezTo>
                    <a:cubicBezTo>
                      <a:pt x="60" y="35"/>
                      <a:pt x="60" y="35"/>
                      <a:pt x="60" y="35"/>
                    </a:cubicBezTo>
                    <a:cubicBezTo>
                      <a:pt x="60" y="25"/>
                      <a:pt x="60" y="25"/>
                      <a:pt x="60" y="25"/>
                    </a:cubicBezTo>
                    <a:cubicBezTo>
                      <a:pt x="56" y="25"/>
                      <a:pt x="56" y="25"/>
                      <a:pt x="56" y="25"/>
                    </a:cubicBezTo>
                    <a:cubicBezTo>
                      <a:pt x="55" y="21"/>
                      <a:pt x="54" y="18"/>
                      <a:pt x="52" y="15"/>
                    </a:cubicBezTo>
                    <a:cubicBezTo>
                      <a:pt x="55" y="12"/>
                      <a:pt x="55" y="12"/>
                      <a:pt x="55" y="12"/>
                    </a:cubicBezTo>
                    <a:cubicBezTo>
                      <a:pt x="48" y="5"/>
                      <a:pt x="48" y="5"/>
                      <a:pt x="48" y="5"/>
                    </a:cubicBezTo>
                    <a:cubicBezTo>
                      <a:pt x="45" y="8"/>
                      <a:pt x="45" y="8"/>
                      <a:pt x="45" y="8"/>
                    </a:cubicBezTo>
                    <a:cubicBezTo>
                      <a:pt x="42" y="6"/>
                      <a:pt x="39" y="5"/>
                      <a:pt x="35" y="4"/>
                    </a:cubicBezTo>
                    <a:cubicBezTo>
                      <a:pt x="35" y="0"/>
                      <a:pt x="35" y="0"/>
                      <a:pt x="35" y="0"/>
                    </a:cubicBezTo>
                    <a:cubicBezTo>
                      <a:pt x="30" y="0"/>
                      <a:pt x="30" y="0"/>
                      <a:pt x="30" y="0"/>
                    </a:cubicBezTo>
                    <a:cubicBezTo>
                      <a:pt x="30" y="11"/>
                      <a:pt x="30" y="11"/>
                      <a:pt x="30" y="11"/>
                    </a:cubicBezTo>
                    <a:cubicBezTo>
                      <a:pt x="30" y="11"/>
                      <a:pt x="30" y="11"/>
                      <a:pt x="30" y="11"/>
                    </a:cubicBezTo>
                    <a:cubicBezTo>
                      <a:pt x="41" y="11"/>
                      <a:pt x="49" y="19"/>
                      <a:pt x="49" y="30"/>
                    </a:cubicBezTo>
                    <a:cubicBezTo>
                      <a:pt x="49" y="40"/>
                      <a:pt x="41" y="49"/>
                      <a:pt x="30" y="49"/>
                    </a:cubicBezTo>
                    <a:lnTo>
                      <a:pt x="30" y="60"/>
                    </a:lnTo>
                    <a:close/>
                    <a:moveTo>
                      <a:pt x="9" y="45"/>
                    </a:moveTo>
                    <a:cubicBezTo>
                      <a:pt x="6" y="48"/>
                      <a:pt x="6" y="48"/>
                      <a:pt x="6" y="48"/>
                    </a:cubicBezTo>
                    <a:cubicBezTo>
                      <a:pt x="12" y="54"/>
                      <a:pt x="12" y="54"/>
                      <a:pt x="12" y="54"/>
                    </a:cubicBezTo>
                    <a:cubicBezTo>
                      <a:pt x="15" y="51"/>
                      <a:pt x="15" y="51"/>
                      <a:pt x="15" y="51"/>
                    </a:cubicBezTo>
                    <a:cubicBezTo>
                      <a:pt x="18" y="53"/>
                      <a:pt x="22" y="55"/>
                      <a:pt x="25" y="55"/>
                    </a:cubicBezTo>
                    <a:cubicBezTo>
                      <a:pt x="25" y="60"/>
                      <a:pt x="25" y="60"/>
                      <a:pt x="25" y="60"/>
                    </a:cubicBezTo>
                    <a:cubicBezTo>
                      <a:pt x="30" y="60"/>
                      <a:pt x="30" y="60"/>
                      <a:pt x="30" y="60"/>
                    </a:cubicBezTo>
                    <a:cubicBezTo>
                      <a:pt x="30" y="49"/>
                      <a:pt x="30" y="49"/>
                      <a:pt x="30" y="49"/>
                    </a:cubicBezTo>
                    <a:cubicBezTo>
                      <a:pt x="20" y="49"/>
                      <a:pt x="11" y="40"/>
                      <a:pt x="11" y="30"/>
                    </a:cubicBezTo>
                    <a:cubicBezTo>
                      <a:pt x="11" y="19"/>
                      <a:pt x="20" y="11"/>
                      <a:pt x="30" y="11"/>
                    </a:cubicBezTo>
                    <a:cubicBezTo>
                      <a:pt x="30" y="0"/>
                      <a:pt x="30" y="0"/>
                      <a:pt x="30" y="0"/>
                    </a:cubicBezTo>
                    <a:cubicBezTo>
                      <a:pt x="25" y="0"/>
                      <a:pt x="25" y="0"/>
                      <a:pt x="25" y="0"/>
                    </a:cubicBezTo>
                    <a:cubicBezTo>
                      <a:pt x="25" y="4"/>
                      <a:pt x="25" y="4"/>
                      <a:pt x="25" y="4"/>
                    </a:cubicBezTo>
                    <a:cubicBezTo>
                      <a:pt x="22" y="5"/>
                      <a:pt x="18" y="6"/>
                      <a:pt x="15" y="8"/>
                    </a:cubicBezTo>
                    <a:cubicBezTo>
                      <a:pt x="12" y="5"/>
                      <a:pt x="12" y="5"/>
                      <a:pt x="12" y="5"/>
                    </a:cubicBezTo>
                    <a:cubicBezTo>
                      <a:pt x="6" y="12"/>
                      <a:pt x="6" y="12"/>
                      <a:pt x="6" y="12"/>
                    </a:cubicBezTo>
                    <a:cubicBezTo>
                      <a:pt x="9" y="15"/>
                      <a:pt x="9" y="15"/>
                      <a:pt x="9" y="15"/>
                    </a:cubicBezTo>
                    <a:cubicBezTo>
                      <a:pt x="7" y="18"/>
                      <a:pt x="5" y="21"/>
                      <a:pt x="5" y="25"/>
                    </a:cubicBezTo>
                    <a:cubicBezTo>
                      <a:pt x="0" y="25"/>
                      <a:pt x="0" y="25"/>
                      <a:pt x="0" y="25"/>
                    </a:cubicBezTo>
                    <a:cubicBezTo>
                      <a:pt x="0" y="35"/>
                      <a:pt x="0" y="35"/>
                      <a:pt x="0" y="35"/>
                    </a:cubicBezTo>
                    <a:cubicBezTo>
                      <a:pt x="5" y="35"/>
                      <a:pt x="5" y="35"/>
                      <a:pt x="5" y="35"/>
                    </a:cubicBezTo>
                    <a:cubicBezTo>
                      <a:pt x="5" y="38"/>
                      <a:pt x="7" y="42"/>
                      <a:pt x="9" y="45"/>
                    </a:cubicBezTo>
                    <a:close/>
                    <a:moveTo>
                      <a:pt x="30" y="11"/>
                    </a:moveTo>
                    <a:cubicBezTo>
                      <a:pt x="30" y="11"/>
                      <a:pt x="30" y="11"/>
                      <a:pt x="30"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3" name="Rectangle 265"/>
              <p:cNvSpPr>
                <a:spLocks noChangeArrowheads="1"/>
              </p:cNvSpPr>
              <p:nvPr/>
            </p:nvSpPr>
            <p:spPr bwMode="auto">
              <a:xfrm>
                <a:off x="-2805113" y="2324100"/>
                <a:ext cx="26352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74" name="Freeform 266"/>
              <p:cNvSpPr>
                <a:spLocks noEditPoints="1"/>
              </p:cNvSpPr>
              <p:nvPr/>
            </p:nvSpPr>
            <p:spPr bwMode="auto">
              <a:xfrm>
                <a:off x="-2805113" y="2384425"/>
                <a:ext cx="263525" cy="104775"/>
              </a:xfrm>
              <a:custGeom>
                <a:avLst/>
                <a:gdLst>
                  <a:gd name="T0" fmla="*/ 140 w 166"/>
                  <a:gd name="T1" fmla="*/ 66 h 66"/>
                  <a:gd name="T2" fmla="*/ 166 w 166"/>
                  <a:gd name="T3" fmla="*/ 66 h 66"/>
                  <a:gd name="T4" fmla="*/ 166 w 166"/>
                  <a:gd name="T5" fmla="*/ 0 h 66"/>
                  <a:gd name="T6" fmla="*/ 140 w 166"/>
                  <a:gd name="T7" fmla="*/ 0 h 66"/>
                  <a:gd name="T8" fmla="*/ 140 w 166"/>
                  <a:gd name="T9" fmla="*/ 33 h 66"/>
                  <a:gd name="T10" fmla="*/ 140 w 166"/>
                  <a:gd name="T11" fmla="*/ 33 h 66"/>
                  <a:gd name="T12" fmla="*/ 152 w 166"/>
                  <a:gd name="T13" fmla="*/ 45 h 66"/>
                  <a:gd name="T14" fmla="*/ 140 w 166"/>
                  <a:gd name="T15" fmla="*/ 57 h 66"/>
                  <a:gd name="T16" fmla="*/ 140 w 166"/>
                  <a:gd name="T17" fmla="*/ 66 h 66"/>
                  <a:gd name="T18" fmla="*/ 0 w 166"/>
                  <a:gd name="T19" fmla="*/ 66 h 66"/>
                  <a:gd name="T20" fmla="*/ 140 w 166"/>
                  <a:gd name="T21" fmla="*/ 66 h 66"/>
                  <a:gd name="T22" fmla="*/ 140 w 166"/>
                  <a:gd name="T23" fmla="*/ 57 h 66"/>
                  <a:gd name="T24" fmla="*/ 128 w 166"/>
                  <a:gd name="T25" fmla="*/ 45 h 66"/>
                  <a:gd name="T26" fmla="*/ 140 w 166"/>
                  <a:gd name="T27" fmla="*/ 33 h 66"/>
                  <a:gd name="T28" fmla="*/ 140 w 166"/>
                  <a:gd name="T29" fmla="*/ 0 h 66"/>
                  <a:gd name="T30" fmla="*/ 0 w 166"/>
                  <a:gd name="T31" fmla="*/ 0 h 66"/>
                  <a:gd name="T32" fmla="*/ 0 w 166"/>
                  <a:gd name="T33" fmla="*/ 66 h 66"/>
                  <a:gd name="T34" fmla="*/ 0 w 166"/>
                  <a:gd name="T35" fmla="*/ 66 h 66"/>
                  <a:gd name="T36" fmla="*/ 140 w 166"/>
                  <a:gd name="T37" fmla="*/ 33 h 66"/>
                  <a:gd name="T38" fmla="*/ 140 w 166"/>
                  <a:gd name="T39" fmla="*/ 3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6" h="66">
                    <a:moveTo>
                      <a:pt x="140" y="66"/>
                    </a:moveTo>
                    <a:lnTo>
                      <a:pt x="166" y="66"/>
                    </a:lnTo>
                    <a:lnTo>
                      <a:pt x="166" y="0"/>
                    </a:lnTo>
                    <a:lnTo>
                      <a:pt x="140" y="0"/>
                    </a:lnTo>
                    <a:lnTo>
                      <a:pt x="140" y="33"/>
                    </a:lnTo>
                    <a:lnTo>
                      <a:pt x="140" y="33"/>
                    </a:lnTo>
                    <a:lnTo>
                      <a:pt x="152" y="45"/>
                    </a:lnTo>
                    <a:lnTo>
                      <a:pt x="140" y="57"/>
                    </a:lnTo>
                    <a:lnTo>
                      <a:pt x="140" y="66"/>
                    </a:lnTo>
                    <a:close/>
                    <a:moveTo>
                      <a:pt x="0" y="66"/>
                    </a:moveTo>
                    <a:lnTo>
                      <a:pt x="140" y="66"/>
                    </a:lnTo>
                    <a:lnTo>
                      <a:pt x="140" y="57"/>
                    </a:lnTo>
                    <a:lnTo>
                      <a:pt x="128" y="45"/>
                    </a:lnTo>
                    <a:lnTo>
                      <a:pt x="140" y="33"/>
                    </a:lnTo>
                    <a:lnTo>
                      <a:pt x="140" y="0"/>
                    </a:lnTo>
                    <a:lnTo>
                      <a:pt x="0" y="0"/>
                    </a:lnTo>
                    <a:lnTo>
                      <a:pt x="0" y="66"/>
                    </a:lnTo>
                    <a:lnTo>
                      <a:pt x="0" y="66"/>
                    </a:lnTo>
                    <a:close/>
                    <a:moveTo>
                      <a:pt x="140" y="33"/>
                    </a:moveTo>
                    <a:lnTo>
                      <a:pt x="14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5" name="Freeform 267"/>
              <p:cNvSpPr>
                <a:spLocks noEditPoints="1"/>
              </p:cNvSpPr>
              <p:nvPr/>
            </p:nvSpPr>
            <p:spPr bwMode="auto">
              <a:xfrm>
                <a:off x="-2805113" y="2384425"/>
                <a:ext cx="263525" cy="104775"/>
              </a:xfrm>
              <a:custGeom>
                <a:avLst/>
                <a:gdLst>
                  <a:gd name="T0" fmla="*/ 140 w 166"/>
                  <a:gd name="T1" fmla="*/ 66 h 66"/>
                  <a:gd name="T2" fmla="*/ 166 w 166"/>
                  <a:gd name="T3" fmla="*/ 66 h 66"/>
                  <a:gd name="T4" fmla="*/ 166 w 166"/>
                  <a:gd name="T5" fmla="*/ 0 h 66"/>
                  <a:gd name="T6" fmla="*/ 140 w 166"/>
                  <a:gd name="T7" fmla="*/ 0 h 66"/>
                  <a:gd name="T8" fmla="*/ 140 w 166"/>
                  <a:gd name="T9" fmla="*/ 33 h 66"/>
                  <a:gd name="T10" fmla="*/ 140 w 166"/>
                  <a:gd name="T11" fmla="*/ 33 h 66"/>
                  <a:gd name="T12" fmla="*/ 152 w 166"/>
                  <a:gd name="T13" fmla="*/ 45 h 66"/>
                  <a:gd name="T14" fmla="*/ 140 w 166"/>
                  <a:gd name="T15" fmla="*/ 57 h 66"/>
                  <a:gd name="T16" fmla="*/ 140 w 166"/>
                  <a:gd name="T17" fmla="*/ 66 h 66"/>
                  <a:gd name="T18" fmla="*/ 0 w 166"/>
                  <a:gd name="T19" fmla="*/ 66 h 66"/>
                  <a:gd name="T20" fmla="*/ 140 w 166"/>
                  <a:gd name="T21" fmla="*/ 66 h 66"/>
                  <a:gd name="T22" fmla="*/ 140 w 166"/>
                  <a:gd name="T23" fmla="*/ 57 h 66"/>
                  <a:gd name="T24" fmla="*/ 128 w 166"/>
                  <a:gd name="T25" fmla="*/ 45 h 66"/>
                  <a:gd name="T26" fmla="*/ 140 w 166"/>
                  <a:gd name="T27" fmla="*/ 33 h 66"/>
                  <a:gd name="T28" fmla="*/ 140 w 166"/>
                  <a:gd name="T29" fmla="*/ 0 h 66"/>
                  <a:gd name="T30" fmla="*/ 0 w 166"/>
                  <a:gd name="T31" fmla="*/ 0 h 66"/>
                  <a:gd name="T32" fmla="*/ 0 w 166"/>
                  <a:gd name="T33" fmla="*/ 66 h 66"/>
                  <a:gd name="T34" fmla="*/ 0 w 166"/>
                  <a:gd name="T35" fmla="*/ 66 h 66"/>
                  <a:gd name="T36" fmla="*/ 140 w 166"/>
                  <a:gd name="T37" fmla="*/ 33 h 66"/>
                  <a:gd name="T38" fmla="*/ 140 w 166"/>
                  <a:gd name="T39" fmla="*/ 3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6" h="66">
                    <a:moveTo>
                      <a:pt x="140" y="66"/>
                    </a:moveTo>
                    <a:lnTo>
                      <a:pt x="166" y="66"/>
                    </a:lnTo>
                    <a:lnTo>
                      <a:pt x="166" y="0"/>
                    </a:lnTo>
                    <a:lnTo>
                      <a:pt x="140" y="0"/>
                    </a:lnTo>
                    <a:lnTo>
                      <a:pt x="140" y="33"/>
                    </a:lnTo>
                    <a:lnTo>
                      <a:pt x="140" y="33"/>
                    </a:lnTo>
                    <a:lnTo>
                      <a:pt x="152" y="45"/>
                    </a:lnTo>
                    <a:lnTo>
                      <a:pt x="140" y="57"/>
                    </a:lnTo>
                    <a:lnTo>
                      <a:pt x="140" y="66"/>
                    </a:lnTo>
                    <a:moveTo>
                      <a:pt x="0" y="66"/>
                    </a:moveTo>
                    <a:lnTo>
                      <a:pt x="140" y="66"/>
                    </a:lnTo>
                    <a:lnTo>
                      <a:pt x="140" y="57"/>
                    </a:lnTo>
                    <a:lnTo>
                      <a:pt x="128" y="45"/>
                    </a:lnTo>
                    <a:lnTo>
                      <a:pt x="140" y="33"/>
                    </a:lnTo>
                    <a:lnTo>
                      <a:pt x="140" y="0"/>
                    </a:lnTo>
                    <a:lnTo>
                      <a:pt x="0" y="0"/>
                    </a:lnTo>
                    <a:lnTo>
                      <a:pt x="0" y="66"/>
                    </a:lnTo>
                    <a:lnTo>
                      <a:pt x="0" y="66"/>
                    </a:lnTo>
                    <a:moveTo>
                      <a:pt x="140" y="33"/>
                    </a:moveTo>
                    <a:lnTo>
                      <a:pt x="140" y="33"/>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57" name="Group 680"/>
            <p:cNvGrpSpPr/>
            <p:nvPr/>
          </p:nvGrpSpPr>
          <p:grpSpPr>
            <a:xfrm>
              <a:off x="7013455" y="1445663"/>
              <a:ext cx="3648275" cy="5412337"/>
              <a:chOff x="-7085012" y="-420688"/>
              <a:chExt cx="6362699" cy="9439276"/>
            </a:xfrm>
            <a:grpFill/>
          </p:grpSpPr>
          <p:sp>
            <p:nvSpPr>
              <p:cNvPr id="158" name="Freeform 271"/>
              <p:cNvSpPr/>
              <p:nvPr/>
            </p:nvSpPr>
            <p:spPr bwMode="auto">
              <a:xfrm>
                <a:off x="-4905375" y="-222250"/>
                <a:ext cx="619125" cy="461963"/>
              </a:xfrm>
              <a:custGeom>
                <a:avLst/>
                <a:gdLst>
                  <a:gd name="T0" fmla="*/ 82 w 165"/>
                  <a:gd name="T1" fmla="*/ 0 h 123"/>
                  <a:gd name="T2" fmla="*/ 0 w 165"/>
                  <a:gd name="T3" fmla="*/ 83 h 123"/>
                  <a:gd name="T4" fmla="*/ 10 w 165"/>
                  <a:gd name="T5" fmla="*/ 122 h 123"/>
                  <a:gd name="T6" fmla="*/ 10 w 165"/>
                  <a:gd name="T7" fmla="*/ 100 h 123"/>
                  <a:gd name="T8" fmla="*/ 14 w 165"/>
                  <a:gd name="T9" fmla="*/ 89 h 123"/>
                  <a:gd name="T10" fmla="*/ 13 w 165"/>
                  <a:gd name="T11" fmla="*/ 83 h 123"/>
                  <a:gd name="T12" fmla="*/ 82 w 165"/>
                  <a:gd name="T13" fmla="*/ 13 h 123"/>
                  <a:gd name="T14" fmla="*/ 151 w 165"/>
                  <a:gd name="T15" fmla="*/ 83 h 123"/>
                  <a:gd name="T16" fmla="*/ 151 w 165"/>
                  <a:gd name="T17" fmla="*/ 90 h 123"/>
                  <a:gd name="T18" fmla="*/ 155 w 165"/>
                  <a:gd name="T19" fmla="*/ 100 h 123"/>
                  <a:gd name="T20" fmla="*/ 155 w 165"/>
                  <a:gd name="T21" fmla="*/ 123 h 123"/>
                  <a:gd name="T22" fmla="*/ 165 w 165"/>
                  <a:gd name="T23" fmla="*/ 83 h 123"/>
                  <a:gd name="T24" fmla="*/ 82 w 165"/>
                  <a:gd name="T2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123">
                    <a:moveTo>
                      <a:pt x="82" y="0"/>
                    </a:moveTo>
                    <a:cubicBezTo>
                      <a:pt x="37" y="0"/>
                      <a:pt x="0" y="37"/>
                      <a:pt x="0" y="83"/>
                    </a:cubicBezTo>
                    <a:cubicBezTo>
                      <a:pt x="0" y="96"/>
                      <a:pt x="3" y="110"/>
                      <a:pt x="10" y="122"/>
                    </a:cubicBezTo>
                    <a:cubicBezTo>
                      <a:pt x="10" y="100"/>
                      <a:pt x="10" y="100"/>
                      <a:pt x="10" y="100"/>
                    </a:cubicBezTo>
                    <a:cubicBezTo>
                      <a:pt x="10" y="96"/>
                      <a:pt x="11" y="92"/>
                      <a:pt x="14" y="89"/>
                    </a:cubicBezTo>
                    <a:cubicBezTo>
                      <a:pt x="14" y="87"/>
                      <a:pt x="13" y="85"/>
                      <a:pt x="13" y="83"/>
                    </a:cubicBezTo>
                    <a:cubicBezTo>
                      <a:pt x="13" y="45"/>
                      <a:pt x="44" y="13"/>
                      <a:pt x="82" y="13"/>
                    </a:cubicBezTo>
                    <a:cubicBezTo>
                      <a:pt x="120" y="13"/>
                      <a:pt x="151" y="45"/>
                      <a:pt x="151" y="83"/>
                    </a:cubicBezTo>
                    <a:cubicBezTo>
                      <a:pt x="151" y="85"/>
                      <a:pt x="151" y="88"/>
                      <a:pt x="151" y="90"/>
                    </a:cubicBezTo>
                    <a:cubicBezTo>
                      <a:pt x="153" y="93"/>
                      <a:pt x="155" y="97"/>
                      <a:pt x="155" y="100"/>
                    </a:cubicBezTo>
                    <a:cubicBezTo>
                      <a:pt x="155" y="123"/>
                      <a:pt x="155" y="123"/>
                      <a:pt x="155" y="123"/>
                    </a:cubicBezTo>
                    <a:cubicBezTo>
                      <a:pt x="161" y="111"/>
                      <a:pt x="165" y="97"/>
                      <a:pt x="165" y="83"/>
                    </a:cubicBezTo>
                    <a:cubicBezTo>
                      <a:pt x="165" y="37"/>
                      <a:pt x="128" y="0"/>
                      <a:pt x="8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9" name="Freeform 272"/>
              <p:cNvSpPr/>
              <p:nvPr/>
            </p:nvSpPr>
            <p:spPr bwMode="auto">
              <a:xfrm>
                <a:off x="-4852988" y="90487"/>
                <a:ext cx="138112" cy="247650"/>
              </a:xfrm>
              <a:custGeom>
                <a:avLst/>
                <a:gdLst>
                  <a:gd name="T0" fmla="*/ 1 w 37"/>
                  <a:gd name="T1" fmla="*/ 14 h 66"/>
                  <a:gd name="T2" fmla="*/ 0 w 37"/>
                  <a:gd name="T3" fmla="*/ 17 h 66"/>
                  <a:gd name="T4" fmla="*/ 0 w 37"/>
                  <a:gd name="T5" fmla="*/ 38 h 66"/>
                  <a:gd name="T6" fmla="*/ 0 w 37"/>
                  <a:gd name="T7" fmla="*/ 48 h 66"/>
                  <a:gd name="T8" fmla="*/ 26 w 37"/>
                  <a:gd name="T9" fmla="*/ 66 h 66"/>
                  <a:gd name="T10" fmla="*/ 37 w 37"/>
                  <a:gd name="T11" fmla="*/ 66 h 66"/>
                  <a:gd name="T12" fmla="*/ 37 w 37"/>
                  <a:gd name="T13" fmla="*/ 0 h 66"/>
                  <a:gd name="T14" fmla="*/ 26 w 37"/>
                  <a:gd name="T15" fmla="*/ 0 h 66"/>
                  <a:gd name="T16" fmla="*/ 1 w 37"/>
                  <a:gd name="T17" fmla="*/ 1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6">
                    <a:moveTo>
                      <a:pt x="1" y="14"/>
                    </a:moveTo>
                    <a:cubicBezTo>
                      <a:pt x="1" y="15"/>
                      <a:pt x="0" y="16"/>
                      <a:pt x="0" y="17"/>
                    </a:cubicBezTo>
                    <a:cubicBezTo>
                      <a:pt x="0" y="38"/>
                      <a:pt x="0" y="38"/>
                      <a:pt x="0" y="38"/>
                    </a:cubicBezTo>
                    <a:cubicBezTo>
                      <a:pt x="0" y="48"/>
                      <a:pt x="0" y="48"/>
                      <a:pt x="0" y="48"/>
                    </a:cubicBezTo>
                    <a:cubicBezTo>
                      <a:pt x="0" y="58"/>
                      <a:pt x="12" y="66"/>
                      <a:pt x="26" y="66"/>
                    </a:cubicBezTo>
                    <a:cubicBezTo>
                      <a:pt x="37" y="66"/>
                      <a:pt x="37" y="66"/>
                      <a:pt x="37" y="66"/>
                    </a:cubicBezTo>
                    <a:cubicBezTo>
                      <a:pt x="37" y="0"/>
                      <a:pt x="37" y="0"/>
                      <a:pt x="37" y="0"/>
                    </a:cubicBezTo>
                    <a:cubicBezTo>
                      <a:pt x="26" y="0"/>
                      <a:pt x="26" y="0"/>
                      <a:pt x="26" y="0"/>
                    </a:cubicBezTo>
                    <a:cubicBezTo>
                      <a:pt x="14" y="0"/>
                      <a:pt x="3" y="6"/>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0" name="Freeform 273"/>
              <p:cNvSpPr/>
              <p:nvPr/>
            </p:nvSpPr>
            <p:spPr bwMode="auto">
              <a:xfrm>
                <a:off x="-4478338" y="90487"/>
                <a:ext cx="134937" cy="247650"/>
              </a:xfrm>
              <a:custGeom>
                <a:avLst/>
                <a:gdLst>
                  <a:gd name="T0" fmla="*/ 36 w 36"/>
                  <a:gd name="T1" fmla="*/ 48 h 66"/>
                  <a:gd name="T2" fmla="*/ 36 w 36"/>
                  <a:gd name="T3" fmla="*/ 38 h 66"/>
                  <a:gd name="T4" fmla="*/ 36 w 36"/>
                  <a:gd name="T5" fmla="*/ 17 h 66"/>
                  <a:gd name="T6" fmla="*/ 36 w 36"/>
                  <a:gd name="T7" fmla="*/ 15 h 66"/>
                  <a:gd name="T8" fmla="*/ 10 w 36"/>
                  <a:gd name="T9" fmla="*/ 0 h 66"/>
                  <a:gd name="T10" fmla="*/ 0 w 36"/>
                  <a:gd name="T11" fmla="*/ 0 h 66"/>
                  <a:gd name="T12" fmla="*/ 0 w 36"/>
                  <a:gd name="T13" fmla="*/ 66 h 66"/>
                  <a:gd name="T14" fmla="*/ 10 w 36"/>
                  <a:gd name="T15" fmla="*/ 66 h 66"/>
                  <a:gd name="T16" fmla="*/ 36 w 36"/>
                  <a:gd name="T17" fmla="*/ 4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6">
                    <a:moveTo>
                      <a:pt x="36" y="48"/>
                    </a:moveTo>
                    <a:cubicBezTo>
                      <a:pt x="36" y="38"/>
                      <a:pt x="36" y="38"/>
                      <a:pt x="36" y="38"/>
                    </a:cubicBezTo>
                    <a:cubicBezTo>
                      <a:pt x="36" y="17"/>
                      <a:pt x="36" y="17"/>
                      <a:pt x="36" y="17"/>
                    </a:cubicBezTo>
                    <a:cubicBezTo>
                      <a:pt x="36" y="17"/>
                      <a:pt x="36" y="16"/>
                      <a:pt x="36" y="15"/>
                    </a:cubicBezTo>
                    <a:cubicBezTo>
                      <a:pt x="34" y="7"/>
                      <a:pt x="23" y="0"/>
                      <a:pt x="10" y="0"/>
                    </a:cubicBezTo>
                    <a:cubicBezTo>
                      <a:pt x="0" y="0"/>
                      <a:pt x="0" y="0"/>
                      <a:pt x="0" y="0"/>
                    </a:cubicBezTo>
                    <a:cubicBezTo>
                      <a:pt x="0" y="66"/>
                      <a:pt x="0" y="66"/>
                      <a:pt x="0" y="66"/>
                    </a:cubicBezTo>
                    <a:cubicBezTo>
                      <a:pt x="10" y="66"/>
                      <a:pt x="10" y="66"/>
                      <a:pt x="10" y="66"/>
                    </a:cubicBezTo>
                    <a:cubicBezTo>
                      <a:pt x="25" y="66"/>
                      <a:pt x="36" y="58"/>
                      <a:pt x="3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1" name="Freeform 274"/>
              <p:cNvSpPr>
                <a:spLocks noEditPoints="1"/>
              </p:cNvSpPr>
              <p:nvPr/>
            </p:nvSpPr>
            <p:spPr bwMode="auto">
              <a:xfrm>
                <a:off x="-6126163" y="1309687"/>
                <a:ext cx="514350" cy="511175"/>
              </a:xfrm>
              <a:custGeom>
                <a:avLst/>
                <a:gdLst>
                  <a:gd name="T0" fmla="*/ 137 w 137"/>
                  <a:gd name="T1" fmla="*/ 68 h 136"/>
                  <a:gd name="T2" fmla="*/ 122 w 137"/>
                  <a:gd name="T3" fmla="*/ 64 h 136"/>
                  <a:gd name="T4" fmla="*/ 131 w 137"/>
                  <a:gd name="T5" fmla="*/ 64 h 136"/>
                  <a:gd name="T6" fmla="*/ 122 w 137"/>
                  <a:gd name="T7" fmla="*/ 72 h 136"/>
                  <a:gd name="T8" fmla="*/ 106 w 137"/>
                  <a:gd name="T9" fmla="*/ 125 h 136"/>
                  <a:gd name="T10" fmla="*/ 122 w 137"/>
                  <a:gd name="T11" fmla="*/ 72 h 136"/>
                  <a:gd name="T12" fmla="*/ 113 w 137"/>
                  <a:gd name="T13" fmla="*/ 64 h 136"/>
                  <a:gd name="T14" fmla="*/ 122 w 137"/>
                  <a:gd name="T15" fmla="*/ 25 h 136"/>
                  <a:gd name="T16" fmla="*/ 106 w 137"/>
                  <a:gd name="T17" fmla="*/ 25 h 136"/>
                  <a:gd name="T18" fmla="*/ 110 w 137"/>
                  <a:gd name="T19" fmla="*/ 21 h 136"/>
                  <a:gd name="T20" fmla="*/ 106 w 137"/>
                  <a:gd name="T21" fmla="*/ 36 h 136"/>
                  <a:gd name="T22" fmla="*/ 115 w 137"/>
                  <a:gd name="T23" fmla="*/ 109 h 136"/>
                  <a:gd name="T24" fmla="*/ 106 w 137"/>
                  <a:gd name="T25" fmla="*/ 111 h 136"/>
                  <a:gd name="T26" fmla="*/ 68 w 137"/>
                  <a:gd name="T27" fmla="*/ 136 h 136"/>
                  <a:gd name="T28" fmla="*/ 106 w 137"/>
                  <a:gd name="T29" fmla="*/ 111 h 136"/>
                  <a:gd name="T30" fmla="*/ 102 w 137"/>
                  <a:gd name="T31" fmla="*/ 97 h 136"/>
                  <a:gd name="T32" fmla="*/ 106 w 137"/>
                  <a:gd name="T33" fmla="*/ 100 h 136"/>
                  <a:gd name="T34" fmla="*/ 102 w 137"/>
                  <a:gd name="T35" fmla="*/ 39 h 136"/>
                  <a:gd name="T36" fmla="*/ 106 w 137"/>
                  <a:gd name="T37" fmla="*/ 25 h 136"/>
                  <a:gd name="T38" fmla="*/ 68 w 137"/>
                  <a:gd name="T39" fmla="*/ 0 h 136"/>
                  <a:gd name="T40" fmla="*/ 68 w 137"/>
                  <a:gd name="T41" fmla="*/ 5 h 136"/>
                  <a:gd name="T42" fmla="*/ 72 w 137"/>
                  <a:gd name="T43" fmla="*/ 24 h 136"/>
                  <a:gd name="T44" fmla="*/ 68 w 137"/>
                  <a:gd name="T45" fmla="*/ 63 h 136"/>
                  <a:gd name="T46" fmla="*/ 90 w 137"/>
                  <a:gd name="T47" fmla="*/ 42 h 136"/>
                  <a:gd name="T48" fmla="*/ 69 w 137"/>
                  <a:gd name="T49" fmla="*/ 74 h 136"/>
                  <a:gd name="T50" fmla="*/ 68 w 137"/>
                  <a:gd name="T51" fmla="*/ 112 h 136"/>
                  <a:gd name="T52" fmla="*/ 72 w 137"/>
                  <a:gd name="T53" fmla="*/ 131 h 136"/>
                  <a:gd name="T54" fmla="*/ 68 w 137"/>
                  <a:gd name="T55" fmla="*/ 131 h 136"/>
                  <a:gd name="T56" fmla="*/ 68 w 137"/>
                  <a:gd name="T57" fmla="*/ 0 h 136"/>
                  <a:gd name="T58" fmla="*/ 30 w 137"/>
                  <a:gd name="T59" fmla="*/ 25 h 136"/>
                  <a:gd name="T60" fmla="*/ 34 w 137"/>
                  <a:gd name="T61" fmla="*/ 39 h 136"/>
                  <a:gd name="T62" fmla="*/ 30 w 137"/>
                  <a:gd name="T63" fmla="*/ 100 h 136"/>
                  <a:gd name="T64" fmla="*/ 40 w 137"/>
                  <a:gd name="T65" fmla="*/ 102 h 136"/>
                  <a:gd name="T66" fmla="*/ 30 w 137"/>
                  <a:gd name="T67" fmla="*/ 125 h 136"/>
                  <a:gd name="T68" fmla="*/ 68 w 137"/>
                  <a:gd name="T69" fmla="*/ 131 h 136"/>
                  <a:gd name="T70" fmla="*/ 64 w 137"/>
                  <a:gd name="T71" fmla="*/ 112 h 136"/>
                  <a:gd name="T72" fmla="*/ 68 w 137"/>
                  <a:gd name="T73" fmla="*/ 74 h 136"/>
                  <a:gd name="T74" fmla="*/ 57 w 137"/>
                  <a:gd name="T75" fmla="*/ 52 h 136"/>
                  <a:gd name="T76" fmla="*/ 68 w 137"/>
                  <a:gd name="T77" fmla="*/ 63 h 136"/>
                  <a:gd name="T78" fmla="*/ 64 w 137"/>
                  <a:gd name="T79" fmla="*/ 24 h 136"/>
                  <a:gd name="T80" fmla="*/ 64 w 137"/>
                  <a:gd name="T81" fmla="*/ 5 h 136"/>
                  <a:gd name="T82" fmla="*/ 68 w 137"/>
                  <a:gd name="T83" fmla="*/ 0 h 136"/>
                  <a:gd name="T84" fmla="*/ 15 w 137"/>
                  <a:gd name="T85" fmla="*/ 25 h 136"/>
                  <a:gd name="T86" fmla="*/ 24 w 137"/>
                  <a:gd name="T87" fmla="*/ 64 h 136"/>
                  <a:gd name="T88" fmla="*/ 24 w 137"/>
                  <a:gd name="T89" fmla="*/ 72 h 136"/>
                  <a:gd name="T90" fmla="*/ 15 w 137"/>
                  <a:gd name="T91" fmla="*/ 111 h 136"/>
                  <a:gd name="T92" fmla="*/ 30 w 137"/>
                  <a:gd name="T93" fmla="*/ 111 h 136"/>
                  <a:gd name="T94" fmla="*/ 27 w 137"/>
                  <a:gd name="T95" fmla="*/ 115 h 136"/>
                  <a:gd name="T96" fmla="*/ 30 w 137"/>
                  <a:gd name="T97" fmla="*/ 100 h 136"/>
                  <a:gd name="T98" fmla="*/ 21 w 137"/>
                  <a:gd name="T99" fmla="*/ 27 h 136"/>
                  <a:gd name="T100" fmla="*/ 27 w 137"/>
                  <a:gd name="T101" fmla="*/ 21 h 136"/>
                  <a:gd name="T102" fmla="*/ 30 w 137"/>
                  <a:gd name="T103" fmla="*/ 11 h 136"/>
                  <a:gd name="T104" fmla="*/ 0 w 137"/>
                  <a:gd name="T105" fmla="*/ 68 h 136"/>
                  <a:gd name="T106" fmla="*/ 15 w 137"/>
                  <a:gd name="T107" fmla="*/ 72 h 136"/>
                  <a:gd name="T108" fmla="*/ 6 w 137"/>
                  <a:gd name="T109" fmla="*/ 64 h 136"/>
                  <a:gd name="T110" fmla="*/ 15 w 137"/>
                  <a:gd name="T111" fmla="*/ 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36">
                    <a:moveTo>
                      <a:pt x="122" y="111"/>
                    </a:moveTo>
                    <a:cubicBezTo>
                      <a:pt x="131" y="99"/>
                      <a:pt x="137" y="84"/>
                      <a:pt x="137" y="68"/>
                    </a:cubicBezTo>
                    <a:cubicBezTo>
                      <a:pt x="137" y="52"/>
                      <a:pt x="131" y="37"/>
                      <a:pt x="122" y="25"/>
                    </a:cubicBezTo>
                    <a:cubicBezTo>
                      <a:pt x="122" y="64"/>
                      <a:pt x="122" y="64"/>
                      <a:pt x="122" y="64"/>
                    </a:cubicBezTo>
                    <a:cubicBezTo>
                      <a:pt x="131" y="64"/>
                      <a:pt x="131" y="64"/>
                      <a:pt x="131" y="64"/>
                    </a:cubicBezTo>
                    <a:cubicBezTo>
                      <a:pt x="131" y="64"/>
                      <a:pt x="131" y="64"/>
                      <a:pt x="131" y="64"/>
                    </a:cubicBezTo>
                    <a:cubicBezTo>
                      <a:pt x="131" y="72"/>
                      <a:pt x="131" y="72"/>
                      <a:pt x="131" y="72"/>
                    </a:cubicBezTo>
                    <a:cubicBezTo>
                      <a:pt x="122" y="72"/>
                      <a:pt x="122" y="72"/>
                      <a:pt x="122" y="72"/>
                    </a:cubicBezTo>
                    <a:lnTo>
                      <a:pt x="122" y="111"/>
                    </a:lnTo>
                    <a:close/>
                    <a:moveTo>
                      <a:pt x="106" y="125"/>
                    </a:moveTo>
                    <a:cubicBezTo>
                      <a:pt x="112" y="121"/>
                      <a:pt x="117" y="116"/>
                      <a:pt x="122" y="111"/>
                    </a:cubicBezTo>
                    <a:cubicBezTo>
                      <a:pt x="122" y="72"/>
                      <a:pt x="122" y="72"/>
                      <a:pt x="122" y="72"/>
                    </a:cubicBezTo>
                    <a:cubicBezTo>
                      <a:pt x="113" y="72"/>
                      <a:pt x="113" y="72"/>
                      <a:pt x="113" y="72"/>
                    </a:cubicBezTo>
                    <a:cubicBezTo>
                      <a:pt x="113" y="64"/>
                      <a:pt x="113" y="64"/>
                      <a:pt x="113" y="64"/>
                    </a:cubicBezTo>
                    <a:cubicBezTo>
                      <a:pt x="122" y="64"/>
                      <a:pt x="122" y="64"/>
                      <a:pt x="122" y="64"/>
                    </a:cubicBezTo>
                    <a:cubicBezTo>
                      <a:pt x="122" y="25"/>
                      <a:pt x="122" y="25"/>
                      <a:pt x="122" y="25"/>
                    </a:cubicBezTo>
                    <a:cubicBezTo>
                      <a:pt x="117" y="20"/>
                      <a:pt x="112" y="15"/>
                      <a:pt x="106" y="11"/>
                    </a:cubicBezTo>
                    <a:cubicBezTo>
                      <a:pt x="106" y="25"/>
                      <a:pt x="106" y="25"/>
                      <a:pt x="106" y="25"/>
                    </a:cubicBezTo>
                    <a:cubicBezTo>
                      <a:pt x="110" y="21"/>
                      <a:pt x="110" y="21"/>
                      <a:pt x="110" y="21"/>
                    </a:cubicBezTo>
                    <a:cubicBezTo>
                      <a:pt x="110" y="21"/>
                      <a:pt x="110" y="21"/>
                      <a:pt x="110" y="21"/>
                    </a:cubicBezTo>
                    <a:cubicBezTo>
                      <a:pt x="115" y="27"/>
                      <a:pt x="115" y="27"/>
                      <a:pt x="115" y="27"/>
                    </a:cubicBezTo>
                    <a:cubicBezTo>
                      <a:pt x="106" y="36"/>
                      <a:pt x="106" y="36"/>
                      <a:pt x="106" y="36"/>
                    </a:cubicBezTo>
                    <a:cubicBezTo>
                      <a:pt x="106" y="100"/>
                      <a:pt x="106" y="100"/>
                      <a:pt x="106" y="100"/>
                    </a:cubicBezTo>
                    <a:cubicBezTo>
                      <a:pt x="115" y="109"/>
                      <a:pt x="115" y="109"/>
                      <a:pt x="115" y="109"/>
                    </a:cubicBezTo>
                    <a:cubicBezTo>
                      <a:pt x="110" y="115"/>
                      <a:pt x="110" y="115"/>
                      <a:pt x="110" y="115"/>
                    </a:cubicBezTo>
                    <a:cubicBezTo>
                      <a:pt x="106" y="111"/>
                      <a:pt x="106" y="111"/>
                      <a:pt x="106" y="111"/>
                    </a:cubicBezTo>
                    <a:lnTo>
                      <a:pt x="106" y="125"/>
                    </a:lnTo>
                    <a:close/>
                    <a:moveTo>
                      <a:pt x="68" y="136"/>
                    </a:moveTo>
                    <a:cubicBezTo>
                      <a:pt x="82" y="136"/>
                      <a:pt x="95" y="132"/>
                      <a:pt x="106" y="125"/>
                    </a:cubicBezTo>
                    <a:cubicBezTo>
                      <a:pt x="106" y="111"/>
                      <a:pt x="106" y="111"/>
                      <a:pt x="106" y="111"/>
                    </a:cubicBezTo>
                    <a:cubicBezTo>
                      <a:pt x="97" y="102"/>
                      <a:pt x="97" y="102"/>
                      <a:pt x="97" y="102"/>
                    </a:cubicBezTo>
                    <a:cubicBezTo>
                      <a:pt x="102" y="97"/>
                      <a:pt x="102" y="97"/>
                      <a:pt x="102" y="97"/>
                    </a:cubicBezTo>
                    <a:cubicBezTo>
                      <a:pt x="102" y="97"/>
                      <a:pt x="102" y="97"/>
                      <a:pt x="102" y="97"/>
                    </a:cubicBezTo>
                    <a:cubicBezTo>
                      <a:pt x="106" y="100"/>
                      <a:pt x="106" y="100"/>
                      <a:pt x="106" y="100"/>
                    </a:cubicBezTo>
                    <a:cubicBezTo>
                      <a:pt x="106" y="36"/>
                      <a:pt x="106" y="36"/>
                      <a:pt x="106" y="36"/>
                    </a:cubicBezTo>
                    <a:cubicBezTo>
                      <a:pt x="102" y="39"/>
                      <a:pt x="102" y="39"/>
                      <a:pt x="102" y="39"/>
                    </a:cubicBezTo>
                    <a:cubicBezTo>
                      <a:pt x="97" y="34"/>
                      <a:pt x="97" y="34"/>
                      <a:pt x="97" y="34"/>
                    </a:cubicBezTo>
                    <a:cubicBezTo>
                      <a:pt x="106" y="25"/>
                      <a:pt x="106" y="25"/>
                      <a:pt x="106" y="25"/>
                    </a:cubicBezTo>
                    <a:cubicBezTo>
                      <a:pt x="106" y="11"/>
                      <a:pt x="106" y="11"/>
                      <a:pt x="106" y="11"/>
                    </a:cubicBezTo>
                    <a:cubicBezTo>
                      <a:pt x="95" y="4"/>
                      <a:pt x="82" y="0"/>
                      <a:pt x="68" y="0"/>
                    </a:cubicBezTo>
                    <a:cubicBezTo>
                      <a:pt x="68" y="0"/>
                      <a:pt x="68" y="0"/>
                      <a:pt x="68" y="0"/>
                    </a:cubicBezTo>
                    <a:cubicBezTo>
                      <a:pt x="68" y="5"/>
                      <a:pt x="68" y="5"/>
                      <a:pt x="68" y="5"/>
                    </a:cubicBezTo>
                    <a:cubicBezTo>
                      <a:pt x="72" y="5"/>
                      <a:pt x="72" y="5"/>
                      <a:pt x="72" y="5"/>
                    </a:cubicBezTo>
                    <a:cubicBezTo>
                      <a:pt x="72" y="24"/>
                      <a:pt x="72" y="24"/>
                      <a:pt x="72" y="24"/>
                    </a:cubicBezTo>
                    <a:cubicBezTo>
                      <a:pt x="68" y="24"/>
                      <a:pt x="68" y="24"/>
                      <a:pt x="68" y="24"/>
                    </a:cubicBezTo>
                    <a:cubicBezTo>
                      <a:pt x="68" y="63"/>
                      <a:pt x="68" y="63"/>
                      <a:pt x="68" y="63"/>
                    </a:cubicBezTo>
                    <a:cubicBezTo>
                      <a:pt x="69" y="63"/>
                      <a:pt x="69" y="63"/>
                      <a:pt x="69" y="63"/>
                    </a:cubicBezTo>
                    <a:cubicBezTo>
                      <a:pt x="90" y="42"/>
                      <a:pt x="90" y="42"/>
                      <a:pt x="90" y="42"/>
                    </a:cubicBezTo>
                    <a:cubicBezTo>
                      <a:pt x="96" y="48"/>
                      <a:pt x="96" y="48"/>
                      <a:pt x="96" y="48"/>
                    </a:cubicBezTo>
                    <a:cubicBezTo>
                      <a:pt x="69" y="74"/>
                      <a:pt x="69" y="74"/>
                      <a:pt x="69" y="74"/>
                    </a:cubicBezTo>
                    <a:cubicBezTo>
                      <a:pt x="68" y="74"/>
                      <a:pt x="68" y="74"/>
                      <a:pt x="68" y="74"/>
                    </a:cubicBezTo>
                    <a:cubicBezTo>
                      <a:pt x="68" y="112"/>
                      <a:pt x="68" y="112"/>
                      <a:pt x="68" y="112"/>
                    </a:cubicBezTo>
                    <a:cubicBezTo>
                      <a:pt x="72" y="112"/>
                      <a:pt x="72" y="112"/>
                      <a:pt x="72" y="112"/>
                    </a:cubicBezTo>
                    <a:cubicBezTo>
                      <a:pt x="72" y="131"/>
                      <a:pt x="72" y="131"/>
                      <a:pt x="72" y="131"/>
                    </a:cubicBezTo>
                    <a:cubicBezTo>
                      <a:pt x="72" y="131"/>
                      <a:pt x="72" y="131"/>
                      <a:pt x="72" y="131"/>
                    </a:cubicBezTo>
                    <a:cubicBezTo>
                      <a:pt x="68" y="131"/>
                      <a:pt x="68" y="131"/>
                      <a:pt x="68" y="131"/>
                    </a:cubicBezTo>
                    <a:cubicBezTo>
                      <a:pt x="68" y="136"/>
                      <a:pt x="68" y="136"/>
                      <a:pt x="68" y="136"/>
                    </a:cubicBezTo>
                    <a:close/>
                    <a:moveTo>
                      <a:pt x="68" y="0"/>
                    </a:moveTo>
                    <a:cubicBezTo>
                      <a:pt x="54" y="0"/>
                      <a:pt x="41" y="4"/>
                      <a:pt x="30" y="11"/>
                    </a:cubicBezTo>
                    <a:cubicBezTo>
                      <a:pt x="30" y="25"/>
                      <a:pt x="30" y="25"/>
                      <a:pt x="30" y="25"/>
                    </a:cubicBezTo>
                    <a:cubicBezTo>
                      <a:pt x="40" y="34"/>
                      <a:pt x="40" y="34"/>
                      <a:pt x="40" y="34"/>
                    </a:cubicBezTo>
                    <a:cubicBezTo>
                      <a:pt x="34" y="39"/>
                      <a:pt x="34" y="39"/>
                      <a:pt x="34" y="39"/>
                    </a:cubicBezTo>
                    <a:cubicBezTo>
                      <a:pt x="30" y="36"/>
                      <a:pt x="30" y="36"/>
                      <a:pt x="30" y="36"/>
                    </a:cubicBezTo>
                    <a:cubicBezTo>
                      <a:pt x="30" y="100"/>
                      <a:pt x="30" y="100"/>
                      <a:pt x="30" y="100"/>
                    </a:cubicBezTo>
                    <a:cubicBezTo>
                      <a:pt x="34" y="97"/>
                      <a:pt x="34" y="97"/>
                      <a:pt x="34" y="97"/>
                    </a:cubicBezTo>
                    <a:cubicBezTo>
                      <a:pt x="40" y="102"/>
                      <a:pt x="40" y="102"/>
                      <a:pt x="40" y="102"/>
                    </a:cubicBezTo>
                    <a:cubicBezTo>
                      <a:pt x="30" y="111"/>
                      <a:pt x="30" y="111"/>
                      <a:pt x="30" y="111"/>
                    </a:cubicBezTo>
                    <a:cubicBezTo>
                      <a:pt x="30" y="125"/>
                      <a:pt x="30" y="125"/>
                      <a:pt x="30" y="125"/>
                    </a:cubicBezTo>
                    <a:cubicBezTo>
                      <a:pt x="41" y="132"/>
                      <a:pt x="54" y="136"/>
                      <a:pt x="68" y="136"/>
                    </a:cubicBezTo>
                    <a:cubicBezTo>
                      <a:pt x="68" y="131"/>
                      <a:pt x="68" y="131"/>
                      <a:pt x="68" y="131"/>
                    </a:cubicBezTo>
                    <a:cubicBezTo>
                      <a:pt x="64" y="131"/>
                      <a:pt x="64" y="131"/>
                      <a:pt x="64" y="131"/>
                    </a:cubicBezTo>
                    <a:cubicBezTo>
                      <a:pt x="64" y="112"/>
                      <a:pt x="64" y="112"/>
                      <a:pt x="64" y="112"/>
                    </a:cubicBezTo>
                    <a:cubicBezTo>
                      <a:pt x="68" y="112"/>
                      <a:pt x="68" y="112"/>
                      <a:pt x="68" y="112"/>
                    </a:cubicBezTo>
                    <a:cubicBezTo>
                      <a:pt x="68" y="74"/>
                      <a:pt x="68" y="74"/>
                      <a:pt x="68" y="74"/>
                    </a:cubicBezTo>
                    <a:cubicBezTo>
                      <a:pt x="52" y="58"/>
                      <a:pt x="52" y="58"/>
                      <a:pt x="52" y="58"/>
                    </a:cubicBezTo>
                    <a:cubicBezTo>
                      <a:pt x="57" y="52"/>
                      <a:pt x="57" y="52"/>
                      <a:pt x="57" y="52"/>
                    </a:cubicBezTo>
                    <a:cubicBezTo>
                      <a:pt x="57" y="52"/>
                      <a:pt x="57" y="52"/>
                      <a:pt x="57" y="52"/>
                    </a:cubicBezTo>
                    <a:cubicBezTo>
                      <a:pt x="68" y="63"/>
                      <a:pt x="68" y="63"/>
                      <a:pt x="68" y="63"/>
                    </a:cubicBezTo>
                    <a:cubicBezTo>
                      <a:pt x="68" y="24"/>
                      <a:pt x="68" y="24"/>
                      <a:pt x="68" y="24"/>
                    </a:cubicBezTo>
                    <a:cubicBezTo>
                      <a:pt x="64" y="24"/>
                      <a:pt x="64" y="24"/>
                      <a:pt x="64" y="24"/>
                    </a:cubicBezTo>
                    <a:cubicBezTo>
                      <a:pt x="64" y="5"/>
                      <a:pt x="64" y="5"/>
                      <a:pt x="64" y="5"/>
                    </a:cubicBezTo>
                    <a:cubicBezTo>
                      <a:pt x="64" y="5"/>
                      <a:pt x="64" y="5"/>
                      <a:pt x="64" y="5"/>
                    </a:cubicBezTo>
                    <a:cubicBezTo>
                      <a:pt x="68" y="5"/>
                      <a:pt x="68" y="5"/>
                      <a:pt x="68" y="5"/>
                    </a:cubicBezTo>
                    <a:lnTo>
                      <a:pt x="68" y="0"/>
                    </a:lnTo>
                    <a:close/>
                    <a:moveTo>
                      <a:pt x="30" y="11"/>
                    </a:moveTo>
                    <a:cubicBezTo>
                      <a:pt x="25" y="15"/>
                      <a:pt x="19" y="20"/>
                      <a:pt x="15" y="25"/>
                    </a:cubicBezTo>
                    <a:cubicBezTo>
                      <a:pt x="15" y="64"/>
                      <a:pt x="15" y="64"/>
                      <a:pt x="15" y="64"/>
                    </a:cubicBezTo>
                    <a:cubicBezTo>
                      <a:pt x="24" y="64"/>
                      <a:pt x="24" y="64"/>
                      <a:pt x="24" y="64"/>
                    </a:cubicBezTo>
                    <a:cubicBezTo>
                      <a:pt x="24" y="64"/>
                      <a:pt x="24" y="64"/>
                      <a:pt x="24" y="64"/>
                    </a:cubicBezTo>
                    <a:cubicBezTo>
                      <a:pt x="24" y="72"/>
                      <a:pt x="24" y="72"/>
                      <a:pt x="24" y="72"/>
                    </a:cubicBezTo>
                    <a:cubicBezTo>
                      <a:pt x="15" y="72"/>
                      <a:pt x="15" y="72"/>
                      <a:pt x="15" y="72"/>
                    </a:cubicBezTo>
                    <a:cubicBezTo>
                      <a:pt x="15" y="111"/>
                      <a:pt x="15" y="111"/>
                      <a:pt x="15" y="111"/>
                    </a:cubicBezTo>
                    <a:cubicBezTo>
                      <a:pt x="19" y="116"/>
                      <a:pt x="25" y="121"/>
                      <a:pt x="30" y="125"/>
                    </a:cubicBezTo>
                    <a:cubicBezTo>
                      <a:pt x="30" y="111"/>
                      <a:pt x="30" y="111"/>
                      <a:pt x="30" y="111"/>
                    </a:cubicBezTo>
                    <a:cubicBezTo>
                      <a:pt x="27" y="115"/>
                      <a:pt x="27" y="115"/>
                      <a:pt x="27" y="115"/>
                    </a:cubicBezTo>
                    <a:cubicBezTo>
                      <a:pt x="27" y="115"/>
                      <a:pt x="27" y="115"/>
                      <a:pt x="27" y="115"/>
                    </a:cubicBezTo>
                    <a:cubicBezTo>
                      <a:pt x="21" y="109"/>
                      <a:pt x="21" y="109"/>
                      <a:pt x="21" y="109"/>
                    </a:cubicBezTo>
                    <a:cubicBezTo>
                      <a:pt x="30" y="100"/>
                      <a:pt x="30" y="100"/>
                      <a:pt x="30" y="100"/>
                    </a:cubicBezTo>
                    <a:cubicBezTo>
                      <a:pt x="30" y="36"/>
                      <a:pt x="30" y="36"/>
                      <a:pt x="30" y="36"/>
                    </a:cubicBezTo>
                    <a:cubicBezTo>
                      <a:pt x="21" y="27"/>
                      <a:pt x="21" y="27"/>
                      <a:pt x="21" y="27"/>
                    </a:cubicBezTo>
                    <a:cubicBezTo>
                      <a:pt x="27" y="21"/>
                      <a:pt x="27" y="21"/>
                      <a:pt x="27" y="21"/>
                    </a:cubicBezTo>
                    <a:cubicBezTo>
                      <a:pt x="27" y="21"/>
                      <a:pt x="27" y="21"/>
                      <a:pt x="27" y="21"/>
                    </a:cubicBezTo>
                    <a:cubicBezTo>
                      <a:pt x="30" y="25"/>
                      <a:pt x="30" y="25"/>
                      <a:pt x="30" y="25"/>
                    </a:cubicBezTo>
                    <a:lnTo>
                      <a:pt x="30" y="11"/>
                    </a:lnTo>
                    <a:close/>
                    <a:moveTo>
                      <a:pt x="15" y="25"/>
                    </a:moveTo>
                    <a:cubicBezTo>
                      <a:pt x="6" y="37"/>
                      <a:pt x="0" y="52"/>
                      <a:pt x="0" y="68"/>
                    </a:cubicBezTo>
                    <a:cubicBezTo>
                      <a:pt x="0" y="84"/>
                      <a:pt x="6" y="99"/>
                      <a:pt x="15" y="111"/>
                    </a:cubicBezTo>
                    <a:cubicBezTo>
                      <a:pt x="15" y="72"/>
                      <a:pt x="15" y="72"/>
                      <a:pt x="15" y="72"/>
                    </a:cubicBezTo>
                    <a:cubicBezTo>
                      <a:pt x="6" y="72"/>
                      <a:pt x="6" y="72"/>
                      <a:pt x="6" y="72"/>
                    </a:cubicBezTo>
                    <a:cubicBezTo>
                      <a:pt x="6" y="64"/>
                      <a:pt x="6" y="64"/>
                      <a:pt x="6" y="64"/>
                    </a:cubicBezTo>
                    <a:cubicBezTo>
                      <a:pt x="15" y="64"/>
                      <a:pt x="15" y="64"/>
                      <a:pt x="15" y="64"/>
                    </a:cubicBezTo>
                    <a:lnTo>
                      <a:pt x="15"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2" name="Freeform 275"/>
              <p:cNvSpPr/>
              <p:nvPr/>
            </p:nvSpPr>
            <p:spPr bwMode="auto">
              <a:xfrm>
                <a:off x="-3414713" y="5214938"/>
                <a:ext cx="266700" cy="769938"/>
              </a:xfrm>
              <a:custGeom>
                <a:avLst/>
                <a:gdLst>
                  <a:gd name="T0" fmla="*/ 8 w 71"/>
                  <a:gd name="T1" fmla="*/ 24 h 205"/>
                  <a:gd name="T2" fmla="*/ 1 w 71"/>
                  <a:gd name="T3" fmla="*/ 49 h 205"/>
                  <a:gd name="T4" fmla="*/ 6 w 71"/>
                  <a:gd name="T5" fmla="*/ 71 h 205"/>
                  <a:gd name="T6" fmla="*/ 26 w 71"/>
                  <a:gd name="T7" fmla="*/ 93 h 205"/>
                  <a:gd name="T8" fmla="*/ 26 w 71"/>
                  <a:gd name="T9" fmla="*/ 205 h 205"/>
                  <a:gd name="T10" fmla="*/ 45 w 71"/>
                  <a:gd name="T11" fmla="*/ 205 h 205"/>
                  <a:gd name="T12" fmla="*/ 45 w 71"/>
                  <a:gd name="T13" fmla="*/ 93 h 205"/>
                  <a:gd name="T14" fmla="*/ 65 w 71"/>
                  <a:gd name="T15" fmla="*/ 71 h 205"/>
                  <a:gd name="T16" fmla="*/ 70 w 71"/>
                  <a:gd name="T17" fmla="*/ 49 h 205"/>
                  <a:gd name="T18" fmla="*/ 63 w 71"/>
                  <a:gd name="T19" fmla="*/ 24 h 205"/>
                  <a:gd name="T20" fmla="*/ 47 w 71"/>
                  <a:gd name="T21" fmla="*/ 0 h 205"/>
                  <a:gd name="T22" fmla="*/ 52 w 71"/>
                  <a:gd name="T23" fmla="*/ 48 h 205"/>
                  <a:gd name="T24" fmla="*/ 46 w 71"/>
                  <a:gd name="T25" fmla="*/ 48 h 205"/>
                  <a:gd name="T26" fmla="*/ 41 w 71"/>
                  <a:gd name="T27" fmla="*/ 0 h 205"/>
                  <a:gd name="T28" fmla="*/ 35 w 71"/>
                  <a:gd name="T29" fmla="*/ 0 h 205"/>
                  <a:gd name="T30" fmla="*/ 30 w 71"/>
                  <a:gd name="T31" fmla="*/ 0 h 205"/>
                  <a:gd name="T32" fmla="*/ 25 w 71"/>
                  <a:gd name="T33" fmla="*/ 48 h 205"/>
                  <a:gd name="T34" fmla="*/ 19 w 71"/>
                  <a:gd name="T35" fmla="*/ 48 h 205"/>
                  <a:gd name="T36" fmla="*/ 24 w 71"/>
                  <a:gd name="T37" fmla="*/ 0 h 205"/>
                  <a:gd name="T38" fmla="*/ 8 w 71"/>
                  <a:gd name="T39" fmla="*/ 2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205">
                    <a:moveTo>
                      <a:pt x="8" y="24"/>
                    </a:moveTo>
                    <a:cubicBezTo>
                      <a:pt x="5" y="32"/>
                      <a:pt x="2" y="40"/>
                      <a:pt x="1" y="49"/>
                    </a:cubicBezTo>
                    <a:cubicBezTo>
                      <a:pt x="0" y="57"/>
                      <a:pt x="2" y="63"/>
                      <a:pt x="6" y="71"/>
                    </a:cubicBezTo>
                    <a:cubicBezTo>
                      <a:pt x="10" y="78"/>
                      <a:pt x="17" y="88"/>
                      <a:pt x="26" y="93"/>
                    </a:cubicBezTo>
                    <a:cubicBezTo>
                      <a:pt x="26" y="205"/>
                      <a:pt x="26" y="205"/>
                      <a:pt x="26" y="205"/>
                    </a:cubicBezTo>
                    <a:cubicBezTo>
                      <a:pt x="45" y="205"/>
                      <a:pt x="45" y="205"/>
                      <a:pt x="45" y="205"/>
                    </a:cubicBezTo>
                    <a:cubicBezTo>
                      <a:pt x="45" y="93"/>
                      <a:pt x="45" y="93"/>
                      <a:pt x="45" y="93"/>
                    </a:cubicBezTo>
                    <a:cubicBezTo>
                      <a:pt x="54" y="88"/>
                      <a:pt x="61" y="78"/>
                      <a:pt x="65" y="71"/>
                    </a:cubicBezTo>
                    <a:cubicBezTo>
                      <a:pt x="69" y="63"/>
                      <a:pt x="71" y="57"/>
                      <a:pt x="70" y="49"/>
                    </a:cubicBezTo>
                    <a:cubicBezTo>
                      <a:pt x="69" y="40"/>
                      <a:pt x="66" y="32"/>
                      <a:pt x="63" y="24"/>
                    </a:cubicBezTo>
                    <a:cubicBezTo>
                      <a:pt x="60" y="17"/>
                      <a:pt x="56" y="1"/>
                      <a:pt x="47" y="0"/>
                    </a:cubicBezTo>
                    <a:cubicBezTo>
                      <a:pt x="52" y="48"/>
                      <a:pt x="52" y="48"/>
                      <a:pt x="52" y="48"/>
                    </a:cubicBezTo>
                    <a:cubicBezTo>
                      <a:pt x="46" y="48"/>
                      <a:pt x="46" y="48"/>
                      <a:pt x="46" y="48"/>
                    </a:cubicBezTo>
                    <a:cubicBezTo>
                      <a:pt x="41" y="0"/>
                      <a:pt x="41" y="0"/>
                      <a:pt x="41" y="0"/>
                    </a:cubicBezTo>
                    <a:cubicBezTo>
                      <a:pt x="35" y="0"/>
                      <a:pt x="35" y="0"/>
                      <a:pt x="35" y="0"/>
                    </a:cubicBezTo>
                    <a:cubicBezTo>
                      <a:pt x="30" y="0"/>
                      <a:pt x="30" y="0"/>
                      <a:pt x="30" y="0"/>
                    </a:cubicBezTo>
                    <a:cubicBezTo>
                      <a:pt x="25" y="48"/>
                      <a:pt x="25" y="48"/>
                      <a:pt x="25" y="48"/>
                    </a:cubicBezTo>
                    <a:cubicBezTo>
                      <a:pt x="19" y="48"/>
                      <a:pt x="19" y="48"/>
                      <a:pt x="19" y="48"/>
                    </a:cubicBezTo>
                    <a:cubicBezTo>
                      <a:pt x="24" y="0"/>
                      <a:pt x="24" y="0"/>
                      <a:pt x="24" y="0"/>
                    </a:cubicBezTo>
                    <a:cubicBezTo>
                      <a:pt x="15" y="1"/>
                      <a:pt x="11" y="17"/>
                      <a:pt x="8"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3" name="Freeform 276"/>
              <p:cNvSpPr/>
              <p:nvPr/>
            </p:nvSpPr>
            <p:spPr bwMode="auto">
              <a:xfrm>
                <a:off x="-3028950" y="5214938"/>
                <a:ext cx="173037" cy="769938"/>
              </a:xfrm>
              <a:custGeom>
                <a:avLst/>
                <a:gdLst>
                  <a:gd name="T0" fmla="*/ 0 w 46"/>
                  <a:gd name="T1" fmla="*/ 57 h 205"/>
                  <a:gd name="T2" fmla="*/ 26 w 46"/>
                  <a:gd name="T3" fmla="*/ 114 h 205"/>
                  <a:gd name="T4" fmla="*/ 26 w 46"/>
                  <a:gd name="T5" fmla="*/ 205 h 205"/>
                  <a:gd name="T6" fmla="*/ 46 w 46"/>
                  <a:gd name="T7" fmla="*/ 205 h 205"/>
                  <a:gd name="T8" fmla="*/ 46 w 46"/>
                  <a:gd name="T9" fmla="*/ 0 h 205"/>
                  <a:gd name="T10" fmla="*/ 26 w 46"/>
                  <a:gd name="T11" fmla="*/ 0 h 205"/>
                  <a:gd name="T12" fmla="*/ 0 w 46"/>
                  <a:gd name="T13" fmla="*/ 57 h 205"/>
                </a:gdLst>
                <a:ahLst/>
                <a:cxnLst>
                  <a:cxn ang="0">
                    <a:pos x="T0" y="T1"/>
                  </a:cxn>
                  <a:cxn ang="0">
                    <a:pos x="T2" y="T3"/>
                  </a:cxn>
                  <a:cxn ang="0">
                    <a:pos x="T4" y="T5"/>
                  </a:cxn>
                  <a:cxn ang="0">
                    <a:pos x="T6" y="T7"/>
                  </a:cxn>
                  <a:cxn ang="0">
                    <a:pos x="T8" y="T9"/>
                  </a:cxn>
                  <a:cxn ang="0">
                    <a:pos x="T10" y="T11"/>
                  </a:cxn>
                  <a:cxn ang="0">
                    <a:pos x="T12" y="T13"/>
                  </a:cxn>
                </a:cxnLst>
                <a:rect l="0" t="0" r="r" b="b"/>
                <a:pathLst>
                  <a:path w="46" h="205">
                    <a:moveTo>
                      <a:pt x="0" y="57"/>
                    </a:moveTo>
                    <a:cubicBezTo>
                      <a:pt x="0" y="108"/>
                      <a:pt x="21" y="114"/>
                      <a:pt x="26" y="114"/>
                    </a:cubicBezTo>
                    <a:cubicBezTo>
                      <a:pt x="26" y="205"/>
                      <a:pt x="26" y="205"/>
                      <a:pt x="26" y="205"/>
                    </a:cubicBezTo>
                    <a:cubicBezTo>
                      <a:pt x="46" y="205"/>
                      <a:pt x="46" y="205"/>
                      <a:pt x="46" y="205"/>
                    </a:cubicBezTo>
                    <a:cubicBezTo>
                      <a:pt x="46" y="0"/>
                      <a:pt x="46" y="0"/>
                      <a:pt x="46" y="0"/>
                    </a:cubicBezTo>
                    <a:cubicBezTo>
                      <a:pt x="26" y="0"/>
                      <a:pt x="26" y="0"/>
                      <a:pt x="26" y="0"/>
                    </a:cubicBezTo>
                    <a:cubicBezTo>
                      <a:pt x="26" y="0"/>
                      <a:pt x="0" y="0"/>
                      <a:pt x="0"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4" name="Oval 277"/>
              <p:cNvSpPr>
                <a:spLocks noChangeArrowheads="1"/>
              </p:cNvSpPr>
              <p:nvPr/>
            </p:nvSpPr>
            <p:spPr bwMode="auto">
              <a:xfrm>
                <a:off x="-4083050" y="7588250"/>
                <a:ext cx="55562"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5" name="Oval 278"/>
              <p:cNvSpPr>
                <a:spLocks noChangeArrowheads="1"/>
              </p:cNvSpPr>
              <p:nvPr/>
            </p:nvSpPr>
            <p:spPr bwMode="auto">
              <a:xfrm>
                <a:off x="-4027488" y="7531100"/>
                <a:ext cx="46037"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6" name="Oval 279"/>
              <p:cNvSpPr>
                <a:spLocks noChangeArrowheads="1"/>
              </p:cNvSpPr>
              <p:nvPr/>
            </p:nvSpPr>
            <p:spPr bwMode="auto">
              <a:xfrm>
                <a:off x="-4071938" y="7453313"/>
                <a:ext cx="33337"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7" name="Oval 280"/>
              <p:cNvSpPr>
                <a:spLocks noChangeArrowheads="1"/>
              </p:cNvSpPr>
              <p:nvPr/>
            </p:nvSpPr>
            <p:spPr bwMode="auto">
              <a:xfrm>
                <a:off x="-4083050" y="7324725"/>
                <a:ext cx="55562"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8" name="Freeform 281"/>
              <p:cNvSpPr>
                <a:spLocks noEditPoints="1"/>
              </p:cNvSpPr>
              <p:nvPr/>
            </p:nvSpPr>
            <p:spPr bwMode="auto">
              <a:xfrm>
                <a:off x="-4162425" y="7070725"/>
                <a:ext cx="285750" cy="641350"/>
              </a:xfrm>
              <a:custGeom>
                <a:avLst/>
                <a:gdLst>
                  <a:gd name="T0" fmla="*/ 41 w 76"/>
                  <a:gd name="T1" fmla="*/ 9 h 171"/>
                  <a:gd name="T2" fmla="*/ 40 w 76"/>
                  <a:gd name="T3" fmla="*/ 15 h 171"/>
                  <a:gd name="T4" fmla="*/ 40 w 76"/>
                  <a:gd name="T5" fmla="*/ 26 h 171"/>
                  <a:gd name="T6" fmla="*/ 36 w 76"/>
                  <a:gd name="T7" fmla="*/ 26 h 171"/>
                  <a:gd name="T8" fmla="*/ 36 w 76"/>
                  <a:gd name="T9" fmla="*/ 56 h 171"/>
                  <a:gd name="T10" fmla="*/ 40 w 76"/>
                  <a:gd name="T11" fmla="*/ 56 h 171"/>
                  <a:gd name="T12" fmla="*/ 40 w 76"/>
                  <a:gd name="T13" fmla="*/ 79 h 171"/>
                  <a:gd name="T14" fmla="*/ 40 w 76"/>
                  <a:gd name="T15" fmla="*/ 89 h 171"/>
                  <a:gd name="T16" fmla="*/ 46 w 76"/>
                  <a:gd name="T17" fmla="*/ 96 h 171"/>
                  <a:gd name="T18" fmla="*/ 48 w 76"/>
                  <a:gd name="T19" fmla="*/ 96 h 171"/>
                  <a:gd name="T20" fmla="*/ 53 w 76"/>
                  <a:gd name="T21" fmla="*/ 89 h 171"/>
                  <a:gd name="T22" fmla="*/ 53 w 76"/>
                  <a:gd name="T23" fmla="*/ 56 h 171"/>
                  <a:gd name="T24" fmla="*/ 58 w 76"/>
                  <a:gd name="T25" fmla="*/ 56 h 171"/>
                  <a:gd name="T26" fmla="*/ 58 w 76"/>
                  <a:gd name="T27" fmla="*/ 56 h 171"/>
                  <a:gd name="T28" fmla="*/ 58 w 76"/>
                  <a:gd name="T29" fmla="*/ 156 h 171"/>
                  <a:gd name="T30" fmla="*/ 36 w 76"/>
                  <a:gd name="T31" fmla="*/ 156 h 171"/>
                  <a:gd name="T32" fmla="*/ 36 w 76"/>
                  <a:gd name="T33" fmla="*/ 171 h 171"/>
                  <a:gd name="T34" fmla="*/ 72 w 76"/>
                  <a:gd name="T35" fmla="*/ 171 h 171"/>
                  <a:gd name="T36" fmla="*/ 72 w 76"/>
                  <a:gd name="T37" fmla="*/ 26 h 171"/>
                  <a:gd name="T38" fmla="*/ 53 w 76"/>
                  <a:gd name="T39" fmla="*/ 26 h 171"/>
                  <a:gd name="T40" fmla="*/ 53 w 76"/>
                  <a:gd name="T41" fmla="*/ 18 h 171"/>
                  <a:gd name="T42" fmla="*/ 70 w 76"/>
                  <a:gd name="T43" fmla="*/ 14 h 171"/>
                  <a:gd name="T44" fmla="*/ 75 w 76"/>
                  <a:gd name="T45" fmla="*/ 6 h 171"/>
                  <a:gd name="T46" fmla="*/ 67 w 76"/>
                  <a:gd name="T47" fmla="*/ 1 h 171"/>
                  <a:gd name="T48" fmla="*/ 46 w 76"/>
                  <a:gd name="T49" fmla="*/ 6 h 171"/>
                  <a:gd name="T50" fmla="*/ 41 w 76"/>
                  <a:gd name="T51" fmla="*/ 9 h 171"/>
                  <a:gd name="T52" fmla="*/ 36 w 76"/>
                  <a:gd name="T53" fmla="*/ 26 h 171"/>
                  <a:gd name="T54" fmla="*/ 0 w 76"/>
                  <a:gd name="T55" fmla="*/ 26 h 171"/>
                  <a:gd name="T56" fmla="*/ 0 w 76"/>
                  <a:gd name="T57" fmla="*/ 171 h 171"/>
                  <a:gd name="T58" fmla="*/ 36 w 76"/>
                  <a:gd name="T59" fmla="*/ 171 h 171"/>
                  <a:gd name="T60" fmla="*/ 36 w 76"/>
                  <a:gd name="T61" fmla="*/ 156 h 171"/>
                  <a:gd name="T62" fmla="*/ 15 w 76"/>
                  <a:gd name="T63" fmla="*/ 156 h 171"/>
                  <a:gd name="T64" fmla="*/ 15 w 76"/>
                  <a:gd name="T65" fmla="*/ 56 h 171"/>
                  <a:gd name="T66" fmla="*/ 36 w 76"/>
                  <a:gd name="T67" fmla="*/ 56 h 171"/>
                  <a:gd name="T68" fmla="*/ 36 w 76"/>
                  <a:gd name="T69" fmla="*/ 2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171">
                    <a:moveTo>
                      <a:pt x="41" y="9"/>
                    </a:moveTo>
                    <a:cubicBezTo>
                      <a:pt x="40" y="10"/>
                      <a:pt x="40" y="13"/>
                      <a:pt x="40" y="15"/>
                    </a:cubicBezTo>
                    <a:cubicBezTo>
                      <a:pt x="40" y="15"/>
                      <a:pt x="40" y="19"/>
                      <a:pt x="40" y="26"/>
                    </a:cubicBezTo>
                    <a:cubicBezTo>
                      <a:pt x="36" y="26"/>
                      <a:pt x="36" y="26"/>
                      <a:pt x="36" y="26"/>
                    </a:cubicBezTo>
                    <a:cubicBezTo>
                      <a:pt x="36" y="56"/>
                      <a:pt x="36" y="56"/>
                      <a:pt x="36" y="56"/>
                    </a:cubicBezTo>
                    <a:cubicBezTo>
                      <a:pt x="40" y="56"/>
                      <a:pt x="40" y="56"/>
                      <a:pt x="40" y="56"/>
                    </a:cubicBezTo>
                    <a:cubicBezTo>
                      <a:pt x="40" y="68"/>
                      <a:pt x="40" y="78"/>
                      <a:pt x="40" y="79"/>
                    </a:cubicBezTo>
                    <a:cubicBezTo>
                      <a:pt x="40" y="81"/>
                      <a:pt x="40" y="89"/>
                      <a:pt x="40" y="89"/>
                    </a:cubicBezTo>
                    <a:cubicBezTo>
                      <a:pt x="40" y="93"/>
                      <a:pt x="42" y="96"/>
                      <a:pt x="46" y="96"/>
                    </a:cubicBezTo>
                    <a:cubicBezTo>
                      <a:pt x="47" y="96"/>
                      <a:pt x="47" y="96"/>
                      <a:pt x="48" y="96"/>
                    </a:cubicBezTo>
                    <a:cubicBezTo>
                      <a:pt x="51" y="95"/>
                      <a:pt x="53" y="92"/>
                      <a:pt x="53" y="89"/>
                    </a:cubicBezTo>
                    <a:cubicBezTo>
                      <a:pt x="53" y="56"/>
                      <a:pt x="53" y="56"/>
                      <a:pt x="53" y="56"/>
                    </a:cubicBezTo>
                    <a:cubicBezTo>
                      <a:pt x="58" y="56"/>
                      <a:pt x="58" y="56"/>
                      <a:pt x="58" y="56"/>
                    </a:cubicBezTo>
                    <a:cubicBezTo>
                      <a:pt x="58" y="56"/>
                      <a:pt x="58" y="56"/>
                      <a:pt x="58" y="56"/>
                    </a:cubicBezTo>
                    <a:cubicBezTo>
                      <a:pt x="58" y="156"/>
                      <a:pt x="58" y="156"/>
                      <a:pt x="58" y="156"/>
                    </a:cubicBezTo>
                    <a:cubicBezTo>
                      <a:pt x="36" y="156"/>
                      <a:pt x="36" y="156"/>
                      <a:pt x="36" y="156"/>
                    </a:cubicBezTo>
                    <a:cubicBezTo>
                      <a:pt x="36" y="171"/>
                      <a:pt x="36" y="171"/>
                      <a:pt x="36" y="171"/>
                    </a:cubicBezTo>
                    <a:cubicBezTo>
                      <a:pt x="72" y="171"/>
                      <a:pt x="72" y="171"/>
                      <a:pt x="72" y="171"/>
                    </a:cubicBezTo>
                    <a:cubicBezTo>
                      <a:pt x="72" y="26"/>
                      <a:pt x="72" y="26"/>
                      <a:pt x="72" y="26"/>
                    </a:cubicBezTo>
                    <a:cubicBezTo>
                      <a:pt x="53" y="26"/>
                      <a:pt x="53" y="26"/>
                      <a:pt x="53" y="26"/>
                    </a:cubicBezTo>
                    <a:cubicBezTo>
                      <a:pt x="53" y="18"/>
                      <a:pt x="53" y="18"/>
                      <a:pt x="53" y="18"/>
                    </a:cubicBezTo>
                    <a:cubicBezTo>
                      <a:pt x="70" y="14"/>
                      <a:pt x="70" y="14"/>
                      <a:pt x="70" y="14"/>
                    </a:cubicBezTo>
                    <a:cubicBezTo>
                      <a:pt x="74" y="13"/>
                      <a:pt x="76" y="10"/>
                      <a:pt x="75" y="6"/>
                    </a:cubicBezTo>
                    <a:cubicBezTo>
                      <a:pt x="75" y="3"/>
                      <a:pt x="71" y="0"/>
                      <a:pt x="67" y="1"/>
                    </a:cubicBezTo>
                    <a:cubicBezTo>
                      <a:pt x="66" y="1"/>
                      <a:pt x="48" y="5"/>
                      <a:pt x="46" y="6"/>
                    </a:cubicBezTo>
                    <a:cubicBezTo>
                      <a:pt x="44" y="6"/>
                      <a:pt x="42" y="7"/>
                      <a:pt x="41" y="9"/>
                    </a:cubicBezTo>
                    <a:close/>
                    <a:moveTo>
                      <a:pt x="36" y="26"/>
                    </a:moveTo>
                    <a:cubicBezTo>
                      <a:pt x="0" y="26"/>
                      <a:pt x="0" y="26"/>
                      <a:pt x="0" y="26"/>
                    </a:cubicBezTo>
                    <a:cubicBezTo>
                      <a:pt x="0" y="171"/>
                      <a:pt x="0" y="171"/>
                      <a:pt x="0" y="171"/>
                    </a:cubicBezTo>
                    <a:cubicBezTo>
                      <a:pt x="36" y="171"/>
                      <a:pt x="36" y="171"/>
                      <a:pt x="36" y="171"/>
                    </a:cubicBezTo>
                    <a:cubicBezTo>
                      <a:pt x="36" y="156"/>
                      <a:pt x="36" y="156"/>
                      <a:pt x="36" y="156"/>
                    </a:cubicBezTo>
                    <a:cubicBezTo>
                      <a:pt x="15" y="156"/>
                      <a:pt x="15" y="156"/>
                      <a:pt x="15" y="156"/>
                    </a:cubicBezTo>
                    <a:cubicBezTo>
                      <a:pt x="15" y="56"/>
                      <a:pt x="15" y="56"/>
                      <a:pt x="15" y="56"/>
                    </a:cubicBezTo>
                    <a:cubicBezTo>
                      <a:pt x="36" y="56"/>
                      <a:pt x="36" y="56"/>
                      <a:pt x="36" y="56"/>
                    </a:cubicBezTo>
                    <a:lnTo>
                      <a:pt x="36"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9" name="Freeform 282"/>
              <p:cNvSpPr/>
              <p:nvPr/>
            </p:nvSpPr>
            <p:spPr bwMode="auto">
              <a:xfrm>
                <a:off x="-1938338" y="4310063"/>
                <a:ext cx="311150" cy="187325"/>
              </a:xfrm>
              <a:custGeom>
                <a:avLst/>
                <a:gdLst>
                  <a:gd name="T0" fmla="*/ 196 w 196"/>
                  <a:gd name="T1" fmla="*/ 0 h 118"/>
                  <a:gd name="T2" fmla="*/ 14 w 196"/>
                  <a:gd name="T3" fmla="*/ 0 h 118"/>
                  <a:gd name="T4" fmla="*/ 14 w 196"/>
                  <a:gd name="T5" fmla="*/ 36 h 118"/>
                  <a:gd name="T6" fmla="*/ 0 w 196"/>
                  <a:gd name="T7" fmla="*/ 36 h 118"/>
                  <a:gd name="T8" fmla="*/ 0 w 196"/>
                  <a:gd name="T9" fmla="*/ 85 h 118"/>
                  <a:gd name="T10" fmla="*/ 14 w 196"/>
                  <a:gd name="T11" fmla="*/ 85 h 118"/>
                  <a:gd name="T12" fmla="*/ 14 w 196"/>
                  <a:gd name="T13" fmla="*/ 118 h 118"/>
                  <a:gd name="T14" fmla="*/ 196 w 196"/>
                  <a:gd name="T15" fmla="*/ 118 h 118"/>
                  <a:gd name="T16" fmla="*/ 196 w 196"/>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18">
                    <a:moveTo>
                      <a:pt x="196" y="0"/>
                    </a:moveTo>
                    <a:lnTo>
                      <a:pt x="14" y="0"/>
                    </a:lnTo>
                    <a:lnTo>
                      <a:pt x="14" y="36"/>
                    </a:lnTo>
                    <a:lnTo>
                      <a:pt x="0" y="36"/>
                    </a:lnTo>
                    <a:lnTo>
                      <a:pt x="0" y="85"/>
                    </a:lnTo>
                    <a:lnTo>
                      <a:pt x="14" y="85"/>
                    </a:lnTo>
                    <a:lnTo>
                      <a:pt x="14" y="118"/>
                    </a:lnTo>
                    <a:lnTo>
                      <a:pt x="196" y="118"/>
                    </a:lnTo>
                    <a:lnTo>
                      <a:pt x="19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0" name="Rectangle 283"/>
              <p:cNvSpPr>
                <a:spLocks noChangeArrowheads="1"/>
              </p:cNvSpPr>
              <p:nvPr/>
            </p:nvSpPr>
            <p:spPr bwMode="auto">
              <a:xfrm>
                <a:off x="-2190750" y="4227512"/>
                <a:ext cx="49212"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71" name="Oval 284"/>
              <p:cNvSpPr>
                <a:spLocks noChangeArrowheads="1"/>
              </p:cNvSpPr>
              <p:nvPr/>
            </p:nvSpPr>
            <p:spPr bwMode="auto">
              <a:xfrm>
                <a:off x="-2133600" y="4343400"/>
                <a:ext cx="96837" cy="101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2" name="Freeform 285"/>
              <p:cNvSpPr>
                <a:spLocks noEditPoints="1"/>
              </p:cNvSpPr>
              <p:nvPr/>
            </p:nvSpPr>
            <p:spPr bwMode="auto">
              <a:xfrm>
                <a:off x="-2220913" y="4268787"/>
                <a:ext cx="263525" cy="506413"/>
              </a:xfrm>
              <a:custGeom>
                <a:avLst/>
                <a:gdLst>
                  <a:gd name="T0" fmla="*/ 36 w 70"/>
                  <a:gd name="T1" fmla="*/ 135 h 135"/>
                  <a:gd name="T2" fmla="*/ 70 w 70"/>
                  <a:gd name="T3" fmla="*/ 135 h 135"/>
                  <a:gd name="T4" fmla="*/ 70 w 70"/>
                  <a:gd name="T5" fmla="*/ 47 h 135"/>
                  <a:gd name="T6" fmla="*/ 70 w 70"/>
                  <a:gd name="T7" fmla="*/ 26 h 135"/>
                  <a:gd name="T8" fmla="*/ 70 w 70"/>
                  <a:gd name="T9" fmla="*/ 0 h 135"/>
                  <a:gd name="T10" fmla="*/ 36 w 70"/>
                  <a:gd name="T11" fmla="*/ 0 h 135"/>
                  <a:gd name="T12" fmla="*/ 36 w 70"/>
                  <a:gd name="T13" fmla="*/ 7 h 135"/>
                  <a:gd name="T14" fmla="*/ 36 w 70"/>
                  <a:gd name="T15" fmla="*/ 7 h 135"/>
                  <a:gd name="T16" fmla="*/ 62 w 70"/>
                  <a:gd name="T17" fmla="*/ 34 h 135"/>
                  <a:gd name="T18" fmla="*/ 36 w 70"/>
                  <a:gd name="T19" fmla="*/ 60 h 135"/>
                  <a:gd name="T20" fmla="*/ 36 w 70"/>
                  <a:gd name="T21" fmla="*/ 135 h 135"/>
                  <a:gd name="T22" fmla="*/ 0 w 70"/>
                  <a:gd name="T23" fmla="*/ 135 h 135"/>
                  <a:gd name="T24" fmla="*/ 36 w 70"/>
                  <a:gd name="T25" fmla="*/ 135 h 135"/>
                  <a:gd name="T26" fmla="*/ 36 w 70"/>
                  <a:gd name="T27" fmla="*/ 60 h 135"/>
                  <a:gd name="T28" fmla="*/ 9 w 70"/>
                  <a:gd name="T29" fmla="*/ 34 h 135"/>
                  <a:gd name="T30" fmla="*/ 36 w 70"/>
                  <a:gd name="T31" fmla="*/ 7 h 135"/>
                  <a:gd name="T32" fmla="*/ 36 w 70"/>
                  <a:gd name="T33" fmla="*/ 0 h 135"/>
                  <a:gd name="T34" fmla="*/ 0 w 70"/>
                  <a:gd name="T35" fmla="*/ 0 h 135"/>
                  <a:gd name="T36" fmla="*/ 0 w 70"/>
                  <a:gd name="T37" fmla="*/ 135 h 135"/>
                  <a:gd name="T38" fmla="*/ 36 w 70"/>
                  <a:gd name="T39" fmla="*/ 7 h 135"/>
                  <a:gd name="T40" fmla="*/ 36 w 70"/>
                  <a:gd name="T41"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135">
                    <a:moveTo>
                      <a:pt x="36" y="135"/>
                    </a:moveTo>
                    <a:cubicBezTo>
                      <a:pt x="70" y="135"/>
                      <a:pt x="70" y="135"/>
                      <a:pt x="70" y="135"/>
                    </a:cubicBezTo>
                    <a:cubicBezTo>
                      <a:pt x="70" y="47"/>
                      <a:pt x="70" y="47"/>
                      <a:pt x="70" y="47"/>
                    </a:cubicBezTo>
                    <a:cubicBezTo>
                      <a:pt x="70" y="26"/>
                      <a:pt x="70" y="26"/>
                      <a:pt x="70" y="26"/>
                    </a:cubicBezTo>
                    <a:cubicBezTo>
                      <a:pt x="70" y="0"/>
                      <a:pt x="70" y="0"/>
                      <a:pt x="70" y="0"/>
                    </a:cubicBezTo>
                    <a:cubicBezTo>
                      <a:pt x="36" y="0"/>
                      <a:pt x="36" y="0"/>
                      <a:pt x="36" y="0"/>
                    </a:cubicBezTo>
                    <a:cubicBezTo>
                      <a:pt x="36" y="7"/>
                      <a:pt x="36" y="7"/>
                      <a:pt x="36" y="7"/>
                    </a:cubicBezTo>
                    <a:cubicBezTo>
                      <a:pt x="36" y="7"/>
                      <a:pt x="36" y="7"/>
                      <a:pt x="36" y="7"/>
                    </a:cubicBezTo>
                    <a:cubicBezTo>
                      <a:pt x="51" y="7"/>
                      <a:pt x="62" y="19"/>
                      <a:pt x="62" y="34"/>
                    </a:cubicBezTo>
                    <a:cubicBezTo>
                      <a:pt x="62" y="48"/>
                      <a:pt x="51" y="60"/>
                      <a:pt x="36" y="60"/>
                    </a:cubicBezTo>
                    <a:lnTo>
                      <a:pt x="36" y="135"/>
                    </a:lnTo>
                    <a:close/>
                    <a:moveTo>
                      <a:pt x="0" y="135"/>
                    </a:moveTo>
                    <a:cubicBezTo>
                      <a:pt x="36" y="135"/>
                      <a:pt x="36" y="135"/>
                      <a:pt x="36" y="135"/>
                    </a:cubicBezTo>
                    <a:cubicBezTo>
                      <a:pt x="36" y="60"/>
                      <a:pt x="36" y="60"/>
                      <a:pt x="36" y="60"/>
                    </a:cubicBezTo>
                    <a:cubicBezTo>
                      <a:pt x="21" y="60"/>
                      <a:pt x="9" y="48"/>
                      <a:pt x="9" y="34"/>
                    </a:cubicBezTo>
                    <a:cubicBezTo>
                      <a:pt x="9" y="19"/>
                      <a:pt x="21" y="7"/>
                      <a:pt x="36" y="7"/>
                    </a:cubicBezTo>
                    <a:cubicBezTo>
                      <a:pt x="36" y="0"/>
                      <a:pt x="36" y="0"/>
                      <a:pt x="36" y="0"/>
                    </a:cubicBezTo>
                    <a:cubicBezTo>
                      <a:pt x="0" y="0"/>
                      <a:pt x="0" y="0"/>
                      <a:pt x="0" y="0"/>
                    </a:cubicBezTo>
                    <a:cubicBezTo>
                      <a:pt x="0" y="135"/>
                      <a:pt x="0" y="135"/>
                      <a:pt x="0" y="135"/>
                    </a:cubicBezTo>
                    <a:close/>
                    <a:moveTo>
                      <a:pt x="36" y="7"/>
                    </a:moveTo>
                    <a:cubicBezTo>
                      <a:pt x="36" y="7"/>
                      <a:pt x="36" y="7"/>
                      <a:pt x="36"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3" name="Freeform 286"/>
              <p:cNvSpPr>
                <a:spLocks noEditPoints="1"/>
              </p:cNvSpPr>
              <p:nvPr/>
            </p:nvSpPr>
            <p:spPr bwMode="auto">
              <a:xfrm>
                <a:off x="-4286250" y="7899400"/>
                <a:ext cx="511175" cy="511175"/>
              </a:xfrm>
              <a:custGeom>
                <a:avLst/>
                <a:gdLst>
                  <a:gd name="T0" fmla="*/ 68 w 136"/>
                  <a:gd name="T1" fmla="*/ 136 h 136"/>
                  <a:gd name="T2" fmla="*/ 136 w 136"/>
                  <a:gd name="T3" fmla="*/ 68 h 136"/>
                  <a:gd name="T4" fmla="*/ 68 w 136"/>
                  <a:gd name="T5" fmla="*/ 0 h 136"/>
                  <a:gd name="T6" fmla="*/ 68 w 136"/>
                  <a:gd name="T7" fmla="*/ 0 h 136"/>
                  <a:gd name="T8" fmla="*/ 68 w 136"/>
                  <a:gd name="T9" fmla="*/ 48 h 136"/>
                  <a:gd name="T10" fmla="*/ 102 w 136"/>
                  <a:gd name="T11" fmla="*/ 33 h 136"/>
                  <a:gd name="T12" fmla="*/ 81 w 136"/>
                  <a:gd name="T13" fmla="*/ 81 h 136"/>
                  <a:gd name="T14" fmla="*/ 68 w 136"/>
                  <a:gd name="T15" fmla="*/ 87 h 136"/>
                  <a:gd name="T16" fmla="*/ 68 w 136"/>
                  <a:gd name="T17" fmla="*/ 136 h 136"/>
                  <a:gd name="T18" fmla="*/ 68 w 136"/>
                  <a:gd name="T19" fmla="*/ 0 h 136"/>
                  <a:gd name="T20" fmla="*/ 0 w 136"/>
                  <a:gd name="T21" fmla="*/ 68 h 136"/>
                  <a:gd name="T22" fmla="*/ 68 w 136"/>
                  <a:gd name="T23" fmla="*/ 136 h 136"/>
                  <a:gd name="T24" fmla="*/ 68 w 136"/>
                  <a:gd name="T25" fmla="*/ 87 h 136"/>
                  <a:gd name="T26" fmla="*/ 33 w 136"/>
                  <a:gd name="T27" fmla="*/ 103 h 136"/>
                  <a:gd name="T28" fmla="*/ 54 w 136"/>
                  <a:gd name="T29" fmla="*/ 54 h 136"/>
                  <a:gd name="T30" fmla="*/ 54 w 136"/>
                  <a:gd name="T31" fmla="*/ 54 h 136"/>
                  <a:gd name="T32" fmla="*/ 68 w 136"/>
                  <a:gd name="T33" fmla="*/ 48 h 136"/>
                  <a:gd name="T34" fmla="*/ 68 w 136"/>
                  <a:gd name="T35"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36">
                    <a:moveTo>
                      <a:pt x="68" y="136"/>
                    </a:moveTo>
                    <a:cubicBezTo>
                      <a:pt x="105" y="136"/>
                      <a:pt x="136" y="105"/>
                      <a:pt x="136" y="68"/>
                    </a:cubicBezTo>
                    <a:cubicBezTo>
                      <a:pt x="136" y="30"/>
                      <a:pt x="105" y="0"/>
                      <a:pt x="68" y="0"/>
                    </a:cubicBezTo>
                    <a:cubicBezTo>
                      <a:pt x="68" y="0"/>
                      <a:pt x="68" y="0"/>
                      <a:pt x="68" y="0"/>
                    </a:cubicBezTo>
                    <a:cubicBezTo>
                      <a:pt x="68" y="48"/>
                      <a:pt x="68" y="48"/>
                      <a:pt x="68" y="48"/>
                    </a:cubicBezTo>
                    <a:cubicBezTo>
                      <a:pt x="102" y="33"/>
                      <a:pt x="102" y="33"/>
                      <a:pt x="102" y="33"/>
                    </a:cubicBezTo>
                    <a:cubicBezTo>
                      <a:pt x="81" y="81"/>
                      <a:pt x="81" y="81"/>
                      <a:pt x="81" y="81"/>
                    </a:cubicBezTo>
                    <a:cubicBezTo>
                      <a:pt x="68" y="87"/>
                      <a:pt x="68" y="87"/>
                      <a:pt x="68" y="87"/>
                    </a:cubicBezTo>
                    <a:cubicBezTo>
                      <a:pt x="68" y="136"/>
                      <a:pt x="68" y="136"/>
                      <a:pt x="68" y="136"/>
                    </a:cubicBezTo>
                    <a:close/>
                    <a:moveTo>
                      <a:pt x="68" y="0"/>
                    </a:moveTo>
                    <a:cubicBezTo>
                      <a:pt x="30" y="0"/>
                      <a:pt x="0" y="30"/>
                      <a:pt x="0" y="68"/>
                    </a:cubicBezTo>
                    <a:cubicBezTo>
                      <a:pt x="0" y="105"/>
                      <a:pt x="30" y="136"/>
                      <a:pt x="68" y="136"/>
                    </a:cubicBezTo>
                    <a:cubicBezTo>
                      <a:pt x="68" y="87"/>
                      <a:pt x="68" y="87"/>
                      <a:pt x="68" y="87"/>
                    </a:cubicBezTo>
                    <a:cubicBezTo>
                      <a:pt x="33" y="103"/>
                      <a:pt x="33" y="103"/>
                      <a:pt x="33" y="103"/>
                    </a:cubicBezTo>
                    <a:cubicBezTo>
                      <a:pt x="54" y="54"/>
                      <a:pt x="54" y="54"/>
                      <a:pt x="54" y="54"/>
                    </a:cubicBezTo>
                    <a:cubicBezTo>
                      <a:pt x="54" y="54"/>
                      <a:pt x="54" y="54"/>
                      <a:pt x="54" y="54"/>
                    </a:cubicBezTo>
                    <a:cubicBezTo>
                      <a:pt x="68" y="48"/>
                      <a:pt x="68" y="48"/>
                      <a:pt x="68" y="48"/>
                    </a:cubicBezTo>
                    <a:lnTo>
                      <a:pt x="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4" name="Oval 287"/>
              <p:cNvSpPr>
                <a:spLocks noChangeArrowheads="1"/>
              </p:cNvSpPr>
              <p:nvPr/>
            </p:nvSpPr>
            <p:spPr bwMode="auto">
              <a:xfrm>
                <a:off x="-4060825" y="8121650"/>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5" name="Freeform 288"/>
              <p:cNvSpPr>
                <a:spLocks noEditPoints="1"/>
              </p:cNvSpPr>
              <p:nvPr/>
            </p:nvSpPr>
            <p:spPr bwMode="auto">
              <a:xfrm>
                <a:off x="-4921250" y="2854325"/>
                <a:ext cx="338137" cy="660400"/>
              </a:xfrm>
              <a:custGeom>
                <a:avLst/>
                <a:gdLst>
                  <a:gd name="T0" fmla="*/ 45 w 90"/>
                  <a:gd name="T1" fmla="*/ 176 h 176"/>
                  <a:gd name="T2" fmla="*/ 90 w 90"/>
                  <a:gd name="T3" fmla="*/ 176 h 176"/>
                  <a:gd name="T4" fmla="*/ 90 w 90"/>
                  <a:gd name="T5" fmla="*/ 0 h 176"/>
                  <a:gd name="T6" fmla="*/ 45 w 90"/>
                  <a:gd name="T7" fmla="*/ 0 h 176"/>
                  <a:gd name="T8" fmla="*/ 45 w 90"/>
                  <a:gd name="T9" fmla="*/ 10 h 176"/>
                  <a:gd name="T10" fmla="*/ 82 w 90"/>
                  <a:gd name="T11" fmla="*/ 10 h 176"/>
                  <a:gd name="T12" fmla="*/ 82 w 90"/>
                  <a:gd name="T13" fmla="*/ 44 h 176"/>
                  <a:gd name="T14" fmla="*/ 45 w 90"/>
                  <a:gd name="T15" fmla="*/ 44 h 176"/>
                  <a:gd name="T16" fmla="*/ 45 w 90"/>
                  <a:gd name="T17" fmla="*/ 51 h 176"/>
                  <a:gd name="T18" fmla="*/ 82 w 90"/>
                  <a:gd name="T19" fmla="*/ 51 h 176"/>
                  <a:gd name="T20" fmla="*/ 82 w 90"/>
                  <a:gd name="T21" fmla="*/ 85 h 176"/>
                  <a:gd name="T22" fmla="*/ 45 w 90"/>
                  <a:gd name="T23" fmla="*/ 85 h 176"/>
                  <a:gd name="T24" fmla="*/ 45 w 90"/>
                  <a:gd name="T25" fmla="*/ 99 h 176"/>
                  <a:gd name="T26" fmla="*/ 56 w 90"/>
                  <a:gd name="T27" fmla="*/ 110 h 176"/>
                  <a:gd name="T28" fmla="*/ 45 w 90"/>
                  <a:gd name="T29" fmla="*/ 121 h 176"/>
                  <a:gd name="T30" fmla="*/ 45 w 90"/>
                  <a:gd name="T31" fmla="*/ 138 h 176"/>
                  <a:gd name="T32" fmla="*/ 56 w 90"/>
                  <a:gd name="T33" fmla="*/ 149 h 176"/>
                  <a:gd name="T34" fmla="*/ 45 w 90"/>
                  <a:gd name="T35" fmla="*/ 160 h 176"/>
                  <a:gd name="T36" fmla="*/ 45 w 90"/>
                  <a:gd name="T37" fmla="*/ 176 h 176"/>
                  <a:gd name="T38" fmla="*/ 0 w 90"/>
                  <a:gd name="T39" fmla="*/ 176 h 176"/>
                  <a:gd name="T40" fmla="*/ 45 w 90"/>
                  <a:gd name="T41" fmla="*/ 176 h 176"/>
                  <a:gd name="T42" fmla="*/ 45 w 90"/>
                  <a:gd name="T43" fmla="*/ 160 h 176"/>
                  <a:gd name="T44" fmla="*/ 45 w 90"/>
                  <a:gd name="T45" fmla="*/ 160 h 176"/>
                  <a:gd name="T46" fmla="*/ 45 w 90"/>
                  <a:gd name="T47" fmla="*/ 160 h 176"/>
                  <a:gd name="T48" fmla="*/ 34 w 90"/>
                  <a:gd name="T49" fmla="*/ 149 h 176"/>
                  <a:gd name="T50" fmla="*/ 45 w 90"/>
                  <a:gd name="T51" fmla="*/ 138 h 176"/>
                  <a:gd name="T52" fmla="*/ 45 w 90"/>
                  <a:gd name="T53" fmla="*/ 138 h 176"/>
                  <a:gd name="T54" fmla="*/ 45 w 90"/>
                  <a:gd name="T55" fmla="*/ 121 h 176"/>
                  <a:gd name="T56" fmla="*/ 45 w 90"/>
                  <a:gd name="T57" fmla="*/ 121 h 176"/>
                  <a:gd name="T58" fmla="*/ 45 w 90"/>
                  <a:gd name="T59" fmla="*/ 121 h 176"/>
                  <a:gd name="T60" fmla="*/ 34 w 90"/>
                  <a:gd name="T61" fmla="*/ 110 h 176"/>
                  <a:gd name="T62" fmla="*/ 45 w 90"/>
                  <a:gd name="T63" fmla="*/ 99 h 176"/>
                  <a:gd name="T64" fmla="*/ 45 w 90"/>
                  <a:gd name="T65" fmla="*/ 99 h 176"/>
                  <a:gd name="T66" fmla="*/ 45 w 90"/>
                  <a:gd name="T67" fmla="*/ 85 h 176"/>
                  <a:gd name="T68" fmla="*/ 9 w 90"/>
                  <a:gd name="T69" fmla="*/ 85 h 176"/>
                  <a:gd name="T70" fmla="*/ 9 w 90"/>
                  <a:gd name="T71" fmla="*/ 51 h 176"/>
                  <a:gd name="T72" fmla="*/ 9 w 90"/>
                  <a:gd name="T73" fmla="*/ 51 h 176"/>
                  <a:gd name="T74" fmla="*/ 45 w 90"/>
                  <a:gd name="T75" fmla="*/ 51 h 176"/>
                  <a:gd name="T76" fmla="*/ 45 w 90"/>
                  <a:gd name="T77" fmla="*/ 44 h 176"/>
                  <a:gd name="T78" fmla="*/ 9 w 90"/>
                  <a:gd name="T79" fmla="*/ 44 h 176"/>
                  <a:gd name="T80" fmla="*/ 9 w 90"/>
                  <a:gd name="T81" fmla="*/ 10 h 176"/>
                  <a:gd name="T82" fmla="*/ 9 w 90"/>
                  <a:gd name="T83" fmla="*/ 10 h 176"/>
                  <a:gd name="T84" fmla="*/ 45 w 90"/>
                  <a:gd name="T85" fmla="*/ 10 h 176"/>
                  <a:gd name="T86" fmla="*/ 45 w 90"/>
                  <a:gd name="T87" fmla="*/ 0 h 176"/>
                  <a:gd name="T88" fmla="*/ 0 w 90"/>
                  <a:gd name="T89" fmla="*/ 0 h 176"/>
                  <a:gd name="T90" fmla="*/ 0 w 90"/>
                  <a:gd name="T91"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176">
                    <a:moveTo>
                      <a:pt x="45" y="176"/>
                    </a:moveTo>
                    <a:cubicBezTo>
                      <a:pt x="90" y="176"/>
                      <a:pt x="90" y="176"/>
                      <a:pt x="90" y="176"/>
                    </a:cubicBezTo>
                    <a:cubicBezTo>
                      <a:pt x="90" y="0"/>
                      <a:pt x="90" y="0"/>
                      <a:pt x="90" y="0"/>
                    </a:cubicBezTo>
                    <a:cubicBezTo>
                      <a:pt x="45" y="0"/>
                      <a:pt x="45" y="0"/>
                      <a:pt x="45" y="0"/>
                    </a:cubicBezTo>
                    <a:cubicBezTo>
                      <a:pt x="45" y="10"/>
                      <a:pt x="45" y="10"/>
                      <a:pt x="45" y="10"/>
                    </a:cubicBezTo>
                    <a:cubicBezTo>
                      <a:pt x="82" y="10"/>
                      <a:pt x="82" y="10"/>
                      <a:pt x="82" y="10"/>
                    </a:cubicBezTo>
                    <a:cubicBezTo>
                      <a:pt x="82" y="44"/>
                      <a:pt x="82" y="44"/>
                      <a:pt x="82" y="44"/>
                    </a:cubicBezTo>
                    <a:cubicBezTo>
                      <a:pt x="45" y="44"/>
                      <a:pt x="45" y="44"/>
                      <a:pt x="45" y="44"/>
                    </a:cubicBezTo>
                    <a:cubicBezTo>
                      <a:pt x="45" y="51"/>
                      <a:pt x="45" y="51"/>
                      <a:pt x="45" y="51"/>
                    </a:cubicBezTo>
                    <a:cubicBezTo>
                      <a:pt x="82" y="51"/>
                      <a:pt x="82" y="51"/>
                      <a:pt x="82" y="51"/>
                    </a:cubicBezTo>
                    <a:cubicBezTo>
                      <a:pt x="82" y="85"/>
                      <a:pt x="82" y="85"/>
                      <a:pt x="82" y="85"/>
                    </a:cubicBezTo>
                    <a:cubicBezTo>
                      <a:pt x="45" y="85"/>
                      <a:pt x="45" y="85"/>
                      <a:pt x="45" y="85"/>
                    </a:cubicBezTo>
                    <a:cubicBezTo>
                      <a:pt x="45" y="99"/>
                      <a:pt x="45" y="99"/>
                      <a:pt x="45" y="99"/>
                    </a:cubicBezTo>
                    <a:cubicBezTo>
                      <a:pt x="51" y="99"/>
                      <a:pt x="56" y="104"/>
                      <a:pt x="56" y="110"/>
                    </a:cubicBezTo>
                    <a:cubicBezTo>
                      <a:pt x="56" y="116"/>
                      <a:pt x="51" y="121"/>
                      <a:pt x="45" y="121"/>
                    </a:cubicBezTo>
                    <a:cubicBezTo>
                      <a:pt x="45" y="138"/>
                      <a:pt x="45" y="138"/>
                      <a:pt x="45" y="138"/>
                    </a:cubicBezTo>
                    <a:cubicBezTo>
                      <a:pt x="51" y="138"/>
                      <a:pt x="56" y="143"/>
                      <a:pt x="56" y="149"/>
                    </a:cubicBezTo>
                    <a:cubicBezTo>
                      <a:pt x="56" y="155"/>
                      <a:pt x="51" y="160"/>
                      <a:pt x="45" y="160"/>
                    </a:cubicBezTo>
                    <a:lnTo>
                      <a:pt x="45" y="176"/>
                    </a:lnTo>
                    <a:close/>
                    <a:moveTo>
                      <a:pt x="0" y="176"/>
                    </a:moveTo>
                    <a:cubicBezTo>
                      <a:pt x="45" y="176"/>
                      <a:pt x="45" y="176"/>
                      <a:pt x="45" y="176"/>
                    </a:cubicBezTo>
                    <a:cubicBezTo>
                      <a:pt x="45" y="160"/>
                      <a:pt x="45" y="160"/>
                      <a:pt x="45" y="160"/>
                    </a:cubicBezTo>
                    <a:cubicBezTo>
                      <a:pt x="45" y="160"/>
                      <a:pt x="45" y="160"/>
                      <a:pt x="45" y="160"/>
                    </a:cubicBezTo>
                    <a:cubicBezTo>
                      <a:pt x="45" y="160"/>
                      <a:pt x="45" y="160"/>
                      <a:pt x="45" y="160"/>
                    </a:cubicBezTo>
                    <a:cubicBezTo>
                      <a:pt x="39" y="160"/>
                      <a:pt x="34" y="155"/>
                      <a:pt x="34" y="149"/>
                    </a:cubicBezTo>
                    <a:cubicBezTo>
                      <a:pt x="34" y="143"/>
                      <a:pt x="39" y="138"/>
                      <a:pt x="45" y="138"/>
                    </a:cubicBezTo>
                    <a:cubicBezTo>
                      <a:pt x="45" y="138"/>
                      <a:pt x="45" y="138"/>
                      <a:pt x="45" y="138"/>
                    </a:cubicBezTo>
                    <a:cubicBezTo>
                      <a:pt x="45" y="121"/>
                      <a:pt x="45" y="121"/>
                      <a:pt x="45" y="121"/>
                    </a:cubicBezTo>
                    <a:cubicBezTo>
                      <a:pt x="45" y="121"/>
                      <a:pt x="45" y="121"/>
                      <a:pt x="45" y="121"/>
                    </a:cubicBezTo>
                    <a:cubicBezTo>
                      <a:pt x="45" y="121"/>
                      <a:pt x="45" y="121"/>
                      <a:pt x="45" y="121"/>
                    </a:cubicBezTo>
                    <a:cubicBezTo>
                      <a:pt x="39" y="121"/>
                      <a:pt x="34" y="116"/>
                      <a:pt x="34" y="110"/>
                    </a:cubicBezTo>
                    <a:cubicBezTo>
                      <a:pt x="34" y="104"/>
                      <a:pt x="39" y="99"/>
                      <a:pt x="45" y="99"/>
                    </a:cubicBezTo>
                    <a:cubicBezTo>
                      <a:pt x="45" y="99"/>
                      <a:pt x="45" y="99"/>
                      <a:pt x="45" y="99"/>
                    </a:cubicBezTo>
                    <a:cubicBezTo>
                      <a:pt x="45" y="85"/>
                      <a:pt x="45" y="85"/>
                      <a:pt x="45" y="85"/>
                    </a:cubicBezTo>
                    <a:cubicBezTo>
                      <a:pt x="9" y="85"/>
                      <a:pt x="9" y="85"/>
                      <a:pt x="9" y="85"/>
                    </a:cubicBezTo>
                    <a:cubicBezTo>
                      <a:pt x="9" y="51"/>
                      <a:pt x="9" y="51"/>
                      <a:pt x="9" y="51"/>
                    </a:cubicBezTo>
                    <a:cubicBezTo>
                      <a:pt x="9" y="51"/>
                      <a:pt x="9" y="51"/>
                      <a:pt x="9" y="51"/>
                    </a:cubicBezTo>
                    <a:cubicBezTo>
                      <a:pt x="45" y="51"/>
                      <a:pt x="45" y="51"/>
                      <a:pt x="45" y="51"/>
                    </a:cubicBezTo>
                    <a:cubicBezTo>
                      <a:pt x="45" y="44"/>
                      <a:pt x="45" y="44"/>
                      <a:pt x="45" y="44"/>
                    </a:cubicBezTo>
                    <a:cubicBezTo>
                      <a:pt x="9" y="44"/>
                      <a:pt x="9" y="44"/>
                      <a:pt x="9" y="44"/>
                    </a:cubicBezTo>
                    <a:cubicBezTo>
                      <a:pt x="9" y="10"/>
                      <a:pt x="9" y="10"/>
                      <a:pt x="9" y="10"/>
                    </a:cubicBezTo>
                    <a:cubicBezTo>
                      <a:pt x="9" y="10"/>
                      <a:pt x="9" y="10"/>
                      <a:pt x="9" y="10"/>
                    </a:cubicBezTo>
                    <a:cubicBezTo>
                      <a:pt x="45" y="10"/>
                      <a:pt x="45" y="10"/>
                      <a:pt x="45" y="10"/>
                    </a:cubicBezTo>
                    <a:cubicBezTo>
                      <a:pt x="45" y="0"/>
                      <a:pt x="45" y="0"/>
                      <a:pt x="45" y="0"/>
                    </a:cubicBezTo>
                    <a:cubicBezTo>
                      <a:pt x="0" y="0"/>
                      <a:pt x="0" y="0"/>
                      <a:pt x="0" y="0"/>
                    </a:cubicBezTo>
                    <a:lnTo>
                      <a:pt x="0" y="1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6" name="Freeform 289"/>
              <p:cNvSpPr/>
              <p:nvPr/>
            </p:nvSpPr>
            <p:spPr bwMode="auto">
              <a:xfrm>
                <a:off x="-4556125" y="2854325"/>
                <a:ext cx="141287" cy="660400"/>
              </a:xfrm>
              <a:custGeom>
                <a:avLst/>
                <a:gdLst>
                  <a:gd name="T0" fmla="*/ 89 w 89"/>
                  <a:gd name="T1" fmla="*/ 392 h 416"/>
                  <a:gd name="T2" fmla="*/ 89 w 89"/>
                  <a:gd name="T3" fmla="*/ 70 h 416"/>
                  <a:gd name="T4" fmla="*/ 0 w 89"/>
                  <a:gd name="T5" fmla="*/ 0 h 416"/>
                  <a:gd name="T6" fmla="*/ 0 w 89"/>
                  <a:gd name="T7" fmla="*/ 416 h 416"/>
                  <a:gd name="T8" fmla="*/ 89 w 89"/>
                  <a:gd name="T9" fmla="*/ 392 h 416"/>
                </a:gdLst>
                <a:ahLst/>
                <a:cxnLst>
                  <a:cxn ang="0">
                    <a:pos x="T0" y="T1"/>
                  </a:cxn>
                  <a:cxn ang="0">
                    <a:pos x="T2" y="T3"/>
                  </a:cxn>
                  <a:cxn ang="0">
                    <a:pos x="T4" y="T5"/>
                  </a:cxn>
                  <a:cxn ang="0">
                    <a:pos x="T6" y="T7"/>
                  </a:cxn>
                  <a:cxn ang="0">
                    <a:pos x="T8" y="T9"/>
                  </a:cxn>
                </a:cxnLst>
                <a:rect l="0" t="0" r="r" b="b"/>
                <a:pathLst>
                  <a:path w="89" h="416">
                    <a:moveTo>
                      <a:pt x="89" y="392"/>
                    </a:moveTo>
                    <a:lnTo>
                      <a:pt x="89" y="70"/>
                    </a:lnTo>
                    <a:lnTo>
                      <a:pt x="0" y="0"/>
                    </a:lnTo>
                    <a:lnTo>
                      <a:pt x="0" y="416"/>
                    </a:lnTo>
                    <a:lnTo>
                      <a:pt x="89" y="3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7" name="Rectangle 290"/>
              <p:cNvSpPr>
                <a:spLocks noChangeArrowheads="1"/>
              </p:cNvSpPr>
              <p:nvPr/>
            </p:nvSpPr>
            <p:spPr bwMode="auto">
              <a:xfrm>
                <a:off x="-4868863" y="2909887"/>
                <a:ext cx="236537"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78" name="Rectangle 291"/>
              <p:cNvSpPr>
                <a:spLocks noChangeArrowheads="1"/>
              </p:cNvSpPr>
              <p:nvPr/>
            </p:nvSpPr>
            <p:spPr bwMode="auto">
              <a:xfrm>
                <a:off x="-4868863" y="3063875"/>
                <a:ext cx="236537"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79" name="Freeform 292"/>
              <p:cNvSpPr>
                <a:spLocks noEditPoints="1"/>
              </p:cNvSpPr>
              <p:nvPr/>
            </p:nvSpPr>
            <p:spPr bwMode="auto">
              <a:xfrm>
                <a:off x="-2968625" y="346075"/>
                <a:ext cx="627062" cy="622300"/>
              </a:xfrm>
              <a:custGeom>
                <a:avLst/>
                <a:gdLst>
                  <a:gd name="T0" fmla="*/ 167 w 167"/>
                  <a:gd name="T1" fmla="*/ 0 h 166"/>
                  <a:gd name="T2" fmla="*/ 84 w 167"/>
                  <a:gd name="T3" fmla="*/ 0 h 166"/>
                  <a:gd name="T4" fmla="*/ 84 w 167"/>
                  <a:gd name="T5" fmla="*/ 13 h 166"/>
                  <a:gd name="T6" fmla="*/ 84 w 167"/>
                  <a:gd name="T7" fmla="*/ 13 h 166"/>
                  <a:gd name="T8" fmla="*/ 84 w 167"/>
                  <a:gd name="T9" fmla="*/ 13 h 166"/>
                  <a:gd name="T10" fmla="*/ 97 w 167"/>
                  <a:gd name="T11" fmla="*/ 26 h 166"/>
                  <a:gd name="T12" fmla="*/ 84 w 167"/>
                  <a:gd name="T13" fmla="*/ 39 h 166"/>
                  <a:gd name="T14" fmla="*/ 84 w 167"/>
                  <a:gd name="T15" fmla="*/ 39 h 166"/>
                  <a:gd name="T16" fmla="*/ 84 w 167"/>
                  <a:gd name="T17" fmla="*/ 51 h 166"/>
                  <a:gd name="T18" fmla="*/ 106 w 167"/>
                  <a:gd name="T19" fmla="*/ 51 h 166"/>
                  <a:gd name="T20" fmla="*/ 106 w 167"/>
                  <a:gd name="T21" fmla="*/ 63 h 166"/>
                  <a:gd name="T22" fmla="*/ 106 w 167"/>
                  <a:gd name="T23" fmla="*/ 63 h 166"/>
                  <a:gd name="T24" fmla="*/ 91 w 167"/>
                  <a:gd name="T25" fmla="*/ 63 h 166"/>
                  <a:gd name="T26" fmla="*/ 91 w 167"/>
                  <a:gd name="T27" fmla="*/ 140 h 166"/>
                  <a:gd name="T28" fmla="*/ 106 w 167"/>
                  <a:gd name="T29" fmla="*/ 140 h 166"/>
                  <a:gd name="T30" fmla="*/ 106 w 167"/>
                  <a:gd name="T31" fmla="*/ 152 h 166"/>
                  <a:gd name="T32" fmla="*/ 84 w 167"/>
                  <a:gd name="T33" fmla="*/ 152 h 166"/>
                  <a:gd name="T34" fmla="*/ 84 w 167"/>
                  <a:gd name="T35" fmla="*/ 166 h 166"/>
                  <a:gd name="T36" fmla="*/ 167 w 167"/>
                  <a:gd name="T37" fmla="*/ 166 h 166"/>
                  <a:gd name="T38" fmla="*/ 167 w 167"/>
                  <a:gd name="T39" fmla="*/ 0 h 166"/>
                  <a:gd name="T40" fmla="*/ 84 w 167"/>
                  <a:gd name="T41" fmla="*/ 0 h 166"/>
                  <a:gd name="T42" fmla="*/ 0 w 167"/>
                  <a:gd name="T43" fmla="*/ 0 h 166"/>
                  <a:gd name="T44" fmla="*/ 0 w 167"/>
                  <a:gd name="T45" fmla="*/ 166 h 166"/>
                  <a:gd name="T46" fmla="*/ 84 w 167"/>
                  <a:gd name="T47" fmla="*/ 166 h 166"/>
                  <a:gd name="T48" fmla="*/ 84 w 167"/>
                  <a:gd name="T49" fmla="*/ 152 h 166"/>
                  <a:gd name="T50" fmla="*/ 62 w 167"/>
                  <a:gd name="T51" fmla="*/ 152 h 166"/>
                  <a:gd name="T52" fmla="*/ 62 w 167"/>
                  <a:gd name="T53" fmla="*/ 140 h 166"/>
                  <a:gd name="T54" fmla="*/ 77 w 167"/>
                  <a:gd name="T55" fmla="*/ 140 h 166"/>
                  <a:gd name="T56" fmla="*/ 77 w 167"/>
                  <a:gd name="T57" fmla="*/ 63 h 166"/>
                  <a:gd name="T58" fmla="*/ 62 w 167"/>
                  <a:gd name="T59" fmla="*/ 63 h 166"/>
                  <a:gd name="T60" fmla="*/ 62 w 167"/>
                  <a:gd name="T61" fmla="*/ 51 h 166"/>
                  <a:gd name="T62" fmla="*/ 84 w 167"/>
                  <a:gd name="T63" fmla="*/ 51 h 166"/>
                  <a:gd name="T64" fmla="*/ 84 w 167"/>
                  <a:gd name="T65" fmla="*/ 39 h 166"/>
                  <a:gd name="T66" fmla="*/ 71 w 167"/>
                  <a:gd name="T67" fmla="*/ 26 h 166"/>
                  <a:gd name="T68" fmla="*/ 84 w 167"/>
                  <a:gd name="T69" fmla="*/ 13 h 166"/>
                  <a:gd name="T70" fmla="*/ 84 w 167"/>
                  <a:gd name="T71"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7" h="166">
                    <a:moveTo>
                      <a:pt x="167" y="0"/>
                    </a:moveTo>
                    <a:cubicBezTo>
                      <a:pt x="84" y="0"/>
                      <a:pt x="84" y="0"/>
                      <a:pt x="84" y="0"/>
                    </a:cubicBezTo>
                    <a:cubicBezTo>
                      <a:pt x="84" y="13"/>
                      <a:pt x="84" y="13"/>
                      <a:pt x="84" y="13"/>
                    </a:cubicBezTo>
                    <a:cubicBezTo>
                      <a:pt x="84" y="13"/>
                      <a:pt x="84" y="13"/>
                      <a:pt x="84" y="13"/>
                    </a:cubicBezTo>
                    <a:cubicBezTo>
                      <a:pt x="84" y="13"/>
                      <a:pt x="84" y="13"/>
                      <a:pt x="84" y="13"/>
                    </a:cubicBezTo>
                    <a:cubicBezTo>
                      <a:pt x="92" y="13"/>
                      <a:pt x="97" y="19"/>
                      <a:pt x="97" y="26"/>
                    </a:cubicBezTo>
                    <a:cubicBezTo>
                      <a:pt x="97" y="33"/>
                      <a:pt x="92" y="39"/>
                      <a:pt x="84" y="39"/>
                    </a:cubicBezTo>
                    <a:cubicBezTo>
                      <a:pt x="84" y="39"/>
                      <a:pt x="84" y="39"/>
                      <a:pt x="84" y="39"/>
                    </a:cubicBezTo>
                    <a:cubicBezTo>
                      <a:pt x="84" y="51"/>
                      <a:pt x="84" y="51"/>
                      <a:pt x="84" y="51"/>
                    </a:cubicBezTo>
                    <a:cubicBezTo>
                      <a:pt x="106" y="51"/>
                      <a:pt x="106" y="51"/>
                      <a:pt x="106" y="51"/>
                    </a:cubicBezTo>
                    <a:cubicBezTo>
                      <a:pt x="106" y="63"/>
                      <a:pt x="106" y="63"/>
                      <a:pt x="106" y="63"/>
                    </a:cubicBezTo>
                    <a:cubicBezTo>
                      <a:pt x="106" y="63"/>
                      <a:pt x="106" y="63"/>
                      <a:pt x="106" y="63"/>
                    </a:cubicBezTo>
                    <a:cubicBezTo>
                      <a:pt x="91" y="63"/>
                      <a:pt x="91" y="63"/>
                      <a:pt x="91" y="63"/>
                    </a:cubicBezTo>
                    <a:cubicBezTo>
                      <a:pt x="91" y="140"/>
                      <a:pt x="91" y="140"/>
                      <a:pt x="91" y="140"/>
                    </a:cubicBezTo>
                    <a:cubicBezTo>
                      <a:pt x="106" y="140"/>
                      <a:pt x="106" y="140"/>
                      <a:pt x="106" y="140"/>
                    </a:cubicBezTo>
                    <a:cubicBezTo>
                      <a:pt x="106" y="152"/>
                      <a:pt x="106" y="152"/>
                      <a:pt x="106" y="152"/>
                    </a:cubicBezTo>
                    <a:cubicBezTo>
                      <a:pt x="84" y="152"/>
                      <a:pt x="84" y="152"/>
                      <a:pt x="84" y="152"/>
                    </a:cubicBezTo>
                    <a:cubicBezTo>
                      <a:pt x="84" y="166"/>
                      <a:pt x="84" y="166"/>
                      <a:pt x="84" y="166"/>
                    </a:cubicBezTo>
                    <a:cubicBezTo>
                      <a:pt x="167" y="166"/>
                      <a:pt x="167" y="166"/>
                      <a:pt x="167" y="166"/>
                    </a:cubicBezTo>
                    <a:lnTo>
                      <a:pt x="167" y="0"/>
                    </a:lnTo>
                    <a:close/>
                    <a:moveTo>
                      <a:pt x="84" y="0"/>
                    </a:moveTo>
                    <a:cubicBezTo>
                      <a:pt x="0" y="0"/>
                      <a:pt x="0" y="0"/>
                      <a:pt x="0" y="0"/>
                    </a:cubicBezTo>
                    <a:cubicBezTo>
                      <a:pt x="0" y="166"/>
                      <a:pt x="0" y="166"/>
                      <a:pt x="0" y="166"/>
                    </a:cubicBezTo>
                    <a:cubicBezTo>
                      <a:pt x="84" y="166"/>
                      <a:pt x="84" y="166"/>
                      <a:pt x="84" y="166"/>
                    </a:cubicBezTo>
                    <a:cubicBezTo>
                      <a:pt x="84" y="152"/>
                      <a:pt x="84" y="152"/>
                      <a:pt x="84" y="152"/>
                    </a:cubicBezTo>
                    <a:cubicBezTo>
                      <a:pt x="62" y="152"/>
                      <a:pt x="62" y="152"/>
                      <a:pt x="62" y="152"/>
                    </a:cubicBezTo>
                    <a:cubicBezTo>
                      <a:pt x="62" y="140"/>
                      <a:pt x="62" y="140"/>
                      <a:pt x="62" y="140"/>
                    </a:cubicBezTo>
                    <a:cubicBezTo>
                      <a:pt x="77" y="140"/>
                      <a:pt x="77" y="140"/>
                      <a:pt x="77" y="140"/>
                    </a:cubicBezTo>
                    <a:cubicBezTo>
                      <a:pt x="77" y="63"/>
                      <a:pt x="77" y="63"/>
                      <a:pt x="77" y="63"/>
                    </a:cubicBezTo>
                    <a:cubicBezTo>
                      <a:pt x="62" y="63"/>
                      <a:pt x="62" y="63"/>
                      <a:pt x="62" y="63"/>
                    </a:cubicBezTo>
                    <a:cubicBezTo>
                      <a:pt x="62" y="51"/>
                      <a:pt x="62" y="51"/>
                      <a:pt x="62" y="51"/>
                    </a:cubicBezTo>
                    <a:cubicBezTo>
                      <a:pt x="84" y="51"/>
                      <a:pt x="84" y="51"/>
                      <a:pt x="84" y="51"/>
                    </a:cubicBezTo>
                    <a:cubicBezTo>
                      <a:pt x="84" y="39"/>
                      <a:pt x="84" y="39"/>
                      <a:pt x="84" y="39"/>
                    </a:cubicBezTo>
                    <a:cubicBezTo>
                      <a:pt x="77" y="39"/>
                      <a:pt x="71" y="33"/>
                      <a:pt x="71" y="26"/>
                    </a:cubicBezTo>
                    <a:cubicBezTo>
                      <a:pt x="71" y="19"/>
                      <a:pt x="77" y="13"/>
                      <a:pt x="84" y="13"/>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0" name="Freeform 293"/>
              <p:cNvSpPr/>
              <p:nvPr/>
            </p:nvSpPr>
            <p:spPr bwMode="auto">
              <a:xfrm>
                <a:off x="-4448175" y="6721475"/>
                <a:ext cx="508000" cy="119063"/>
              </a:xfrm>
              <a:custGeom>
                <a:avLst/>
                <a:gdLst>
                  <a:gd name="T0" fmla="*/ 291 w 320"/>
                  <a:gd name="T1" fmla="*/ 47 h 75"/>
                  <a:gd name="T2" fmla="*/ 29 w 320"/>
                  <a:gd name="T3" fmla="*/ 47 h 75"/>
                  <a:gd name="T4" fmla="*/ 29 w 320"/>
                  <a:gd name="T5" fmla="*/ 0 h 75"/>
                  <a:gd name="T6" fmla="*/ 0 w 320"/>
                  <a:gd name="T7" fmla="*/ 0 h 75"/>
                  <a:gd name="T8" fmla="*/ 0 w 320"/>
                  <a:gd name="T9" fmla="*/ 75 h 75"/>
                  <a:gd name="T10" fmla="*/ 320 w 320"/>
                  <a:gd name="T11" fmla="*/ 75 h 75"/>
                  <a:gd name="T12" fmla="*/ 320 w 320"/>
                  <a:gd name="T13" fmla="*/ 0 h 75"/>
                  <a:gd name="T14" fmla="*/ 291 w 320"/>
                  <a:gd name="T15" fmla="*/ 0 h 75"/>
                  <a:gd name="T16" fmla="*/ 291 w 320"/>
                  <a:gd name="T17" fmla="*/ 4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75">
                    <a:moveTo>
                      <a:pt x="291" y="47"/>
                    </a:moveTo>
                    <a:lnTo>
                      <a:pt x="29" y="47"/>
                    </a:lnTo>
                    <a:lnTo>
                      <a:pt x="29" y="0"/>
                    </a:lnTo>
                    <a:lnTo>
                      <a:pt x="0" y="0"/>
                    </a:lnTo>
                    <a:lnTo>
                      <a:pt x="0" y="75"/>
                    </a:lnTo>
                    <a:lnTo>
                      <a:pt x="320" y="75"/>
                    </a:lnTo>
                    <a:lnTo>
                      <a:pt x="320" y="0"/>
                    </a:lnTo>
                    <a:lnTo>
                      <a:pt x="291" y="0"/>
                    </a:lnTo>
                    <a:lnTo>
                      <a:pt x="291"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1" name="Freeform 294"/>
              <p:cNvSpPr/>
              <p:nvPr/>
            </p:nvSpPr>
            <p:spPr bwMode="auto">
              <a:xfrm>
                <a:off x="-4376738" y="6361113"/>
                <a:ext cx="376237" cy="401638"/>
              </a:xfrm>
              <a:custGeom>
                <a:avLst/>
                <a:gdLst>
                  <a:gd name="T0" fmla="*/ 40 w 237"/>
                  <a:gd name="T1" fmla="*/ 146 h 253"/>
                  <a:gd name="T2" fmla="*/ 40 w 237"/>
                  <a:gd name="T3" fmla="*/ 253 h 253"/>
                  <a:gd name="T4" fmla="*/ 194 w 237"/>
                  <a:gd name="T5" fmla="*/ 253 h 253"/>
                  <a:gd name="T6" fmla="*/ 194 w 237"/>
                  <a:gd name="T7" fmla="*/ 146 h 253"/>
                  <a:gd name="T8" fmla="*/ 237 w 237"/>
                  <a:gd name="T9" fmla="*/ 146 h 253"/>
                  <a:gd name="T10" fmla="*/ 118 w 237"/>
                  <a:gd name="T11" fmla="*/ 0 h 253"/>
                  <a:gd name="T12" fmla="*/ 0 w 237"/>
                  <a:gd name="T13" fmla="*/ 146 h 253"/>
                  <a:gd name="T14" fmla="*/ 40 w 237"/>
                  <a:gd name="T15" fmla="*/ 146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7" h="253">
                    <a:moveTo>
                      <a:pt x="40" y="146"/>
                    </a:moveTo>
                    <a:lnTo>
                      <a:pt x="40" y="253"/>
                    </a:lnTo>
                    <a:lnTo>
                      <a:pt x="194" y="253"/>
                    </a:lnTo>
                    <a:lnTo>
                      <a:pt x="194" y="146"/>
                    </a:lnTo>
                    <a:lnTo>
                      <a:pt x="237" y="146"/>
                    </a:lnTo>
                    <a:lnTo>
                      <a:pt x="118" y="0"/>
                    </a:lnTo>
                    <a:lnTo>
                      <a:pt x="0" y="146"/>
                    </a:lnTo>
                    <a:lnTo>
                      <a:pt x="40" y="1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2" name="Freeform 295"/>
              <p:cNvSpPr>
                <a:spLocks noEditPoints="1"/>
              </p:cNvSpPr>
              <p:nvPr/>
            </p:nvSpPr>
            <p:spPr bwMode="auto">
              <a:xfrm>
                <a:off x="-1371600" y="2965450"/>
                <a:ext cx="539750" cy="428625"/>
              </a:xfrm>
              <a:custGeom>
                <a:avLst/>
                <a:gdLst>
                  <a:gd name="T0" fmla="*/ 129 w 144"/>
                  <a:gd name="T1" fmla="*/ 25 h 114"/>
                  <a:gd name="T2" fmla="*/ 116 w 144"/>
                  <a:gd name="T3" fmla="*/ 26 h 114"/>
                  <a:gd name="T4" fmla="*/ 116 w 144"/>
                  <a:gd name="T5" fmla="*/ 32 h 114"/>
                  <a:gd name="T6" fmla="*/ 131 w 144"/>
                  <a:gd name="T7" fmla="*/ 64 h 114"/>
                  <a:gd name="T8" fmla="*/ 131 w 144"/>
                  <a:gd name="T9" fmla="*/ 79 h 114"/>
                  <a:gd name="T10" fmla="*/ 116 w 144"/>
                  <a:gd name="T11" fmla="*/ 114 h 114"/>
                  <a:gd name="T12" fmla="*/ 144 w 144"/>
                  <a:gd name="T13" fmla="*/ 107 h 114"/>
                  <a:gd name="T14" fmla="*/ 144 w 144"/>
                  <a:gd name="T15" fmla="*/ 41 h 114"/>
                  <a:gd name="T16" fmla="*/ 116 w 144"/>
                  <a:gd name="T17" fmla="*/ 0 h 114"/>
                  <a:gd name="T18" fmla="*/ 72 w 144"/>
                  <a:gd name="T19" fmla="*/ 9 h 114"/>
                  <a:gd name="T20" fmla="*/ 116 w 144"/>
                  <a:gd name="T21" fmla="*/ 26 h 114"/>
                  <a:gd name="T22" fmla="*/ 72 w 144"/>
                  <a:gd name="T23" fmla="*/ 91 h 114"/>
                  <a:gd name="T24" fmla="*/ 110 w 144"/>
                  <a:gd name="T25" fmla="*/ 107 h 114"/>
                  <a:gd name="T26" fmla="*/ 116 w 144"/>
                  <a:gd name="T27" fmla="*/ 114 h 114"/>
                  <a:gd name="T28" fmla="*/ 102 w 144"/>
                  <a:gd name="T29" fmla="*/ 79 h 114"/>
                  <a:gd name="T30" fmla="*/ 116 w 144"/>
                  <a:gd name="T31" fmla="*/ 64 h 114"/>
                  <a:gd name="T32" fmla="*/ 72 w 144"/>
                  <a:gd name="T33" fmla="*/ 32 h 114"/>
                  <a:gd name="T34" fmla="*/ 72 w 144"/>
                  <a:gd name="T35" fmla="*/ 0 h 114"/>
                  <a:gd name="T36" fmla="*/ 27 w 144"/>
                  <a:gd name="T37" fmla="*/ 1 h 114"/>
                  <a:gd name="T38" fmla="*/ 36 w 144"/>
                  <a:gd name="T39" fmla="*/ 9 h 114"/>
                  <a:gd name="T40" fmla="*/ 72 w 144"/>
                  <a:gd name="T41" fmla="*/ 9 h 114"/>
                  <a:gd name="T42" fmla="*/ 27 w 144"/>
                  <a:gd name="T43" fmla="*/ 114 h 114"/>
                  <a:gd name="T44" fmla="*/ 34 w 144"/>
                  <a:gd name="T45" fmla="*/ 107 h 114"/>
                  <a:gd name="T46" fmla="*/ 72 w 144"/>
                  <a:gd name="T47" fmla="*/ 91 h 114"/>
                  <a:gd name="T48" fmla="*/ 27 w 144"/>
                  <a:gd name="T49" fmla="*/ 32 h 114"/>
                  <a:gd name="T50" fmla="*/ 42 w 144"/>
                  <a:gd name="T51" fmla="*/ 64 h 114"/>
                  <a:gd name="T52" fmla="*/ 42 w 144"/>
                  <a:gd name="T53" fmla="*/ 79 h 114"/>
                  <a:gd name="T54" fmla="*/ 27 w 144"/>
                  <a:gd name="T55" fmla="*/ 114 h 114"/>
                  <a:gd name="T56" fmla="*/ 14 w 144"/>
                  <a:gd name="T57" fmla="*/ 25 h 114"/>
                  <a:gd name="T58" fmla="*/ 0 w 144"/>
                  <a:gd name="T59" fmla="*/ 87 h 114"/>
                  <a:gd name="T60" fmla="*/ 0 w 144"/>
                  <a:gd name="T61" fmla="*/ 107 h 114"/>
                  <a:gd name="T62" fmla="*/ 27 w 144"/>
                  <a:gd name="T63" fmla="*/ 114 h 114"/>
                  <a:gd name="T64" fmla="*/ 13 w 144"/>
                  <a:gd name="T65" fmla="*/ 79 h 114"/>
                  <a:gd name="T66" fmla="*/ 27 w 144"/>
                  <a:gd name="T67" fmla="*/ 64 h 114"/>
                  <a:gd name="T68" fmla="*/ 24 w 144"/>
                  <a:gd name="T69" fmla="*/ 32 h 114"/>
                  <a:gd name="T70" fmla="*/ 27 w 144"/>
                  <a:gd name="T71" fmla="*/ 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4" h="114">
                    <a:moveTo>
                      <a:pt x="144" y="41"/>
                    </a:moveTo>
                    <a:cubicBezTo>
                      <a:pt x="129" y="25"/>
                      <a:pt x="129" y="25"/>
                      <a:pt x="129" y="25"/>
                    </a:cubicBezTo>
                    <a:cubicBezTo>
                      <a:pt x="116" y="1"/>
                      <a:pt x="116" y="1"/>
                      <a:pt x="116" y="1"/>
                    </a:cubicBezTo>
                    <a:cubicBezTo>
                      <a:pt x="116" y="26"/>
                      <a:pt x="116" y="26"/>
                      <a:pt x="116" y="26"/>
                    </a:cubicBezTo>
                    <a:cubicBezTo>
                      <a:pt x="120" y="32"/>
                      <a:pt x="120" y="32"/>
                      <a:pt x="120" y="32"/>
                    </a:cubicBezTo>
                    <a:cubicBezTo>
                      <a:pt x="116" y="32"/>
                      <a:pt x="116" y="32"/>
                      <a:pt x="116" y="32"/>
                    </a:cubicBezTo>
                    <a:cubicBezTo>
                      <a:pt x="116" y="64"/>
                      <a:pt x="116" y="64"/>
                      <a:pt x="116" y="64"/>
                    </a:cubicBezTo>
                    <a:cubicBezTo>
                      <a:pt x="131" y="64"/>
                      <a:pt x="131" y="64"/>
                      <a:pt x="131" y="64"/>
                    </a:cubicBezTo>
                    <a:cubicBezTo>
                      <a:pt x="131" y="79"/>
                      <a:pt x="131" y="79"/>
                      <a:pt x="131" y="79"/>
                    </a:cubicBezTo>
                    <a:cubicBezTo>
                      <a:pt x="131" y="79"/>
                      <a:pt x="131" y="79"/>
                      <a:pt x="131" y="79"/>
                    </a:cubicBezTo>
                    <a:cubicBezTo>
                      <a:pt x="116" y="79"/>
                      <a:pt x="116" y="79"/>
                      <a:pt x="116" y="79"/>
                    </a:cubicBezTo>
                    <a:cubicBezTo>
                      <a:pt x="116" y="114"/>
                      <a:pt x="116" y="114"/>
                      <a:pt x="116" y="114"/>
                    </a:cubicBezTo>
                    <a:cubicBezTo>
                      <a:pt x="137" y="114"/>
                      <a:pt x="137" y="114"/>
                      <a:pt x="137" y="114"/>
                    </a:cubicBezTo>
                    <a:cubicBezTo>
                      <a:pt x="141" y="114"/>
                      <a:pt x="144" y="111"/>
                      <a:pt x="144" y="107"/>
                    </a:cubicBezTo>
                    <a:cubicBezTo>
                      <a:pt x="144" y="91"/>
                      <a:pt x="144" y="91"/>
                      <a:pt x="144" y="91"/>
                    </a:cubicBezTo>
                    <a:lnTo>
                      <a:pt x="144" y="41"/>
                    </a:lnTo>
                    <a:close/>
                    <a:moveTo>
                      <a:pt x="116" y="1"/>
                    </a:moveTo>
                    <a:cubicBezTo>
                      <a:pt x="116" y="0"/>
                      <a:pt x="116" y="0"/>
                      <a:pt x="116" y="0"/>
                    </a:cubicBezTo>
                    <a:cubicBezTo>
                      <a:pt x="72" y="0"/>
                      <a:pt x="72" y="0"/>
                      <a:pt x="72" y="0"/>
                    </a:cubicBezTo>
                    <a:cubicBezTo>
                      <a:pt x="72" y="9"/>
                      <a:pt x="72" y="9"/>
                      <a:pt x="72" y="9"/>
                    </a:cubicBezTo>
                    <a:cubicBezTo>
                      <a:pt x="108" y="9"/>
                      <a:pt x="108" y="9"/>
                      <a:pt x="108" y="9"/>
                    </a:cubicBezTo>
                    <a:cubicBezTo>
                      <a:pt x="116" y="26"/>
                      <a:pt x="116" y="26"/>
                      <a:pt x="116" y="26"/>
                    </a:cubicBezTo>
                    <a:cubicBezTo>
                      <a:pt x="116" y="1"/>
                      <a:pt x="116" y="1"/>
                      <a:pt x="116" y="1"/>
                    </a:cubicBezTo>
                    <a:close/>
                    <a:moveTo>
                      <a:pt x="72" y="91"/>
                    </a:moveTo>
                    <a:cubicBezTo>
                      <a:pt x="110" y="91"/>
                      <a:pt x="110" y="91"/>
                      <a:pt x="110" y="91"/>
                    </a:cubicBezTo>
                    <a:cubicBezTo>
                      <a:pt x="110" y="107"/>
                      <a:pt x="110" y="107"/>
                      <a:pt x="110" y="107"/>
                    </a:cubicBezTo>
                    <a:cubicBezTo>
                      <a:pt x="110" y="111"/>
                      <a:pt x="112" y="114"/>
                      <a:pt x="116" y="114"/>
                    </a:cubicBezTo>
                    <a:cubicBezTo>
                      <a:pt x="116" y="114"/>
                      <a:pt x="116" y="114"/>
                      <a:pt x="116" y="114"/>
                    </a:cubicBezTo>
                    <a:cubicBezTo>
                      <a:pt x="116" y="79"/>
                      <a:pt x="116" y="79"/>
                      <a:pt x="116" y="79"/>
                    </a:cubicBezTo>
                    <a:cubicBezTo>
                      <a:pt x="102" y="79"/>
                      <a:pt x="102" y="79"/>
                      <a:pt x="102" y="79"/>
                    </a:cubicBezTo>
                    <a:cubicBezTo>
                      <a:pt x="102" y="64"/>
                      <a:pt x="102" y="64"/>
                      <a:pt x="102" y="64"/>
                    </a:cubicBezTo>
                    <a:cubicBezTo>
                      <a:pt x="116" y="64"/>
                      <a:pt x="116" y="64"/>
                      <a:pt x="116" y="64"/>
                    </a:cubicBezTo>
                    <a:cubicBezTo>
                      <a:pt x="116" y="32"/>
                      <a:pt x="116" y="32"/>
                      <a:pt x="116" y="32"/>
                    </a:cubicBezTo>
                    <a:cubicBezTo>
                      <a:pt x="72" y="32"/>
                      <a:pt x="72" y="32"/>
                      <a:pt x="72" y="32"/>
                    </a:cubicBezTo>
                    <a:lnTo>
                      <a:pt x="72" y="91"/>
                    </a:lnTo>
                    <a:close/>
                    <a:moveTo>
                      <a:pt x="72" y="0"/>
                    </a:moveTo>
                    <a:cubicBezTo>
                      <a:pt x="28" y="0"/>
                      <a:pt x="28" y="0"/>
                      <a:pt x="28" y="0"/>
                    </a:cubicBezTo>
                    <a:cubicBezTo>
                      <a:pt x="27" y="1"/>
                      <a:pt x="27" y="1"/>
                      <a:pt x="27" y="1"/>
                    </a:cubicBezTo>
                    <a:cubicBezTo>
                      <a:pt x="27" y="26"/>
                      <a:pt x="27" y="26"/>
                      <a:pt x="27" y="26"/>
                    </a:cubicBezTo>
                    <a:cubicBezTo>
                      <a:pt x="36" y="9"/>
                      <a:pt x="36" y="9"/>
                      <a:pt x="36" y="9"/>
                    </a:cubicBezTo>
                    <a:cubicBezTo>
                      <a:pt x="36" y="9"/>
                      <a:pt x="36" y="9"/>
                      <a:pt x="36" y="9"/>
                    </a:cubicBezTo>
                    <a:cubicBezTo>
                      <a:pt x="72" y="9"/>
                      <a:pt x="72" y="9"/>
                      <a:pt x="72" y="9"/>
                    </a:cubicBezTo>
                    <a:cubicBezTo>
                      <a:pt x="72" y="0"/>
                      <a:pt x="72" y="0"/>
                      <a:pt x="72" y="0"/>
                    </a:cubicBezTo>
                    <a:close/>
                    <a:moveTo>
                      <a:pt x="27" y="114"/>
                    </a:moveTo>
                    <a:cubicBezTo>
                      <a:pt x="28" y="114"/>
                      <a:pt x="28" y="114"/>
                      <a:pt x="28" y="114"/>
                    </a:cubicBezTo>
                    <a:cubicBezTo>
                      <a:pt x="31" y="114"/>
                      <a:pt x="34" y="111"/>
                      <a:pt x="34" y="107"/>
                    </a:cubicBezTo>
                    <a:cubicBezTo>
                      <a:pt x="34" y="91"/>
                      <a:pt x="34" y="91"/>
                      <a:pt x="34" y="91"/>
                    </a:cubicBezTo>
                    <a:cubicBezTo>
                      <a:pt x="72" y="91"/>
                      <a:pt x="72" y="91"/>
                      <a:pt x="72" y="91"/>
                    </a:cubicBezTo>
                    <a:cubicBezTo>
                      <a:pt x="72" y="32"/>
                      <a:pt x="72" y="32"/>
                      <a:pt x="72" y="32"/>
                    </a:cubicBezTo>
                    <a:cubicBezTo>
                      <a:pt x="27" y="32"/>
                      <a:pt x="27" y="32"/>
                      <a:pt x="27" y="32"/>
                    </a:cubicBezTo>
                    <a:cubicBezTo>
                      <a:pt x="27" y="64"/>
                      <a:pt x="27" y="64"/>
                      <a:pt x="27" y="64"/>
                    </a:cubicBezTo>
                    <a:cubicBezTo>
                      <a:pt x="42" y="64"/>
                      <a:pt x="42" y="64"/>
                      <a:pt x="42" y="64"/>
                    </a:cubicBezTo>
                    <a:cubicBezTo>
                      <a:pt x="42" y="79"/>
                      <a:pt x="42" y="79"/>
                      <a:pt x="42" y="79"/>
                    </a:cubicBezTo>
                    <a:cubicBezTo>
                      <a:pt x="42" y="79"/>
                      <a:pt x="42" y="79"/>
                      <a:pt x="42" y="79"/>
                    </a:cubicBezTo>
                    <a:cubicBezTo>
                      <a:pt x="27" y="79"/>
                      <a:pt x="27" y="79"/>
                      <a:pt x="27" y="79"/>
                    </a:cubicBezTo>
                    <a:lnTo>
                      <a:pt x="27" y="114"/>
                    </a:lnTo>
                    <a:close/>
                    <a:moveTo>
                      <a:pt x="27" y="1"/>
                    </a:moveTo>
                    <a:cubicBezTo>
                      <a:pt x="14" y="25"/>
                      <a:pt x="14" y="25"/>
                      <a:pt x="14" y="25"/>
                    </a:cubicBezTo>
                    <a:cubicBezTo>
                      <a:pt x="0" y="41"/>
                      <a:pt x="0" y="41"/>
                      <a:pt x="0" y="41"/>
                    </a:cubicBezTo>
                    <a:cubicBezTo>
                      <a:pt x="0" y="87"/>
                      <a:pt x="0" y="87"/>
                      <a:pt x="0" y="87"/>
                    </a:cubicBezTo>
                    <a:cubicBezTo>
                      <a:pt x="0" y="91"/>
                      <a:pt x="0" y="91"/>
                      <a:pt x="0" y="91"/>
                    </a:cubicBezTo>
                    <a:cubicBezTo>
                      <a:pt x="0" y="107"/>
                      <a:pt x="0" y="107"/>
                      <a:pt x="0" y="107"/>
                    </a:cubicBezTo>
                    <a:cubicBezTo>
                      <a:pt x="0" y="111"/>
                      <a:pt x="3" y="114"/>
                      <a:pt x="7" y="114"/>
                    </a:cubicBezTo>
                    <a:cubicBezTo>
                      <a:pt x="27" y="114"/>
                      <a:pt x="27" y="114"/>
                      <a:pt x="27" y="114"/>
                    </a:cubicBezTo>
                    <a:cubicBezTo>
                      <a:pt x="27" y="79"/>
                      <a:pt x="27" y="79"/>
                      <a:pt x="27" y="79"/>
                    </a:cubicBezTo>
                    <a:cubicBezTo>
                      <a:pt x="13" y="79"/>
                      <a:pt x="13" y="79"/>
                      <a:pt x="13" y="79"/>
                    </a:cubicBezTo>
                    <a:cubicBezTo>
                      <a:pt x="13" y="64"/>
                      <a:pt x="13" y="64"/>
                      <a:pt x="13" y="64"/>
                    </a:cubicBezTo>
                    <a:cubicBezTo>
                      <a:pt x="27" y="64"/>
                      <a:pt x="27" y="64"/>
                      <a:pt x="27" y="64"/>
                    </a:cubicBezTo>
                    <a:cubicBezTo>
                      <a:pt x="27" y="32"/>
                      <a:pt x="27" y="32"/>
                      <a:pt x="27" y="32"/>
                    </a:cubicBezTo>
                    <a:cubicBezTo>
                      <a:pt x="24" y="32"/>
                      <a:pt x="24" y="32"/>
                      <a:pt x="24" y="32"/>
                    </a:cubicBezTo>
                    <a:cubicBezTo>
                      <a:pt x="27" y="26"/>
                      <a:pt x="27" y="26"/>
                      <a:pt x="27" y="26"/>
                    </a:cubicBezTo>
                    <a:lnTo>
                      <a:pt x="27"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3" name="Oval 296"/>
              <p:cNvSpPr>
                <a:spLocks noChangeArrowheads="1"/>
              </p:cNvSpPr>
              <p:nvPr/>
            </p:nvSpPr>
            <p:spPr bwMode="auto">
              <a:xfrm>
                <a:off x="-1338263" y="1347787"/>
                <a:ext cx="134937" cy="1349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4" name="Freeform 297"/>
              <p:cNvSpPr/>
              <p:nvPr/>
            </p:nvSpPr>
            <p:spPr bwMode="auto">
              <a:xfrm>
                <a:off x="-1431925" y="1504950"/>
                <a:ext cx="319087" cy="500063"/>
              </a:xfrm>
              <a:custGeom>
                <a:avLst/>
                <a:gdLst>
                  <a:gd name="T0" fmla="*/ 33 w 201"/>
                  <a:gd name="T1" fmla="*/ 60 h 315"/>
                  <a:gd name="T2" fmla="*/ 45 w 201"/>
                  <a:gd name="T3" fmla="*/ 60 h 315"/>
                  <a:gd name="T4" fmla="*/ 45 w 201"/>
                  <a:gd name="T5" fmla="*/ 161 h 315"/>
                  <a:gd name="T6" fmla="*/ 45 w 201"/>
                  <a:gd name="T7" fmla="*/ 161 h 315"/>
                  <a:gd name="T8" fmla="*/ 45 w 201"/>
                  <a:gd name="T9" fmla="*/ 315 h 315"/>
                  <a:gd name="T10" fmla="*/ 95 w 201"/>
                  <a:gd name="T11" fmla="*/ 315 h 315"/>
                  <a:gd name="T12" fmla="*/ 95 w 201"/>
                  <a:gd name="T13" fmla="*/ 149 h 315"/>
                  <a:gd name="T14" fmla="*/ 109 w 201"/>
                  <a:gd name="T15" fmla="*/ 149 h 315"/>
                  <a:gd name="T16" fmla="*/ 109 w 201"/>
                  <a:gd name="T17" fmla="*/ 315 h 315"/>
                  <a:gd name="T18" fmla="*/ 158 w 201"/>
                  <a:gd name="T19" fmla="*/ 315 h 315"/>
                  <a:gd name="T20" fmla="*/ 158 w 201"/>
                  <a:gd name="T21" fmla="*/ 149 h 315"/>
                  <a:gd name="T22" fmla="*/ 158 w 201"/>
                  <a:gd name="T23" fmla="*/ 149 h 315"/>
                  <a:gd name="T24" fmla="*/ 158 w 201"/>
                  <a:gd name="T25" fmla="*/ 60 h 315"/>
                  <a:gd name="T26" fmla="*/ 170 w 201"/>
                  <a:gd name="T27" fmla="*/ 60 h 315"/>
                  <a:gd name="T28" fmla="*/ 170 w 201"/>
                  <a:gd name="T29" fmla="*/ 149 h 315"/>
                  <a:gd name="T30" fmla="*/ 201 w 201"/>
                  <a:gd name="T31" fmla="*/ 149 h 315"/>
                  <a:gd name="T32" fmla="*/ 201 w 201"/>
                  <a:gd name="T33" fmla="*/ 0 h 315"/>
                  <a:gd name="T34" fmla="*/ 0 w 201"/>
                  <a:gd name="T35" fmla="*/ 0 h 315"/>
                  <a:gd name="T36" fmla="*/ 0 w 201"/>
                  <a:gd name="T37" fmla="*/ 149 h 315"/>
                  <a:gd name="T38" fmla="*/ 33 w 201"/>
                  <a:gd name="T39" fmla="*/ 149 h 315"/>
                  <a:gd name="T40" fmla="*/ 33 w 201"/>
                  <a:gd name="T41" fmla="*/ 6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1" h="315">
                    <a:moveTo>
                      <a:pt x="33" y="60"/>
                    </a:moveTo>
                    <a:lnTo>
                      <a:pt x="45" y="60"/>
                    </a:lnTo>
                    <a:lnTo>
                      <a:pt x="45" y="161"/>
                    </a:lnTo>
                    <a:lnTo>
                      <a:pt x="45" y="161"/>
                    </a:lnTo>
                    <a:lnTo>
                      <a:pt x="45" y="315"/>
                    </a:lnTo>
                    <a:lnTo>
                      <a:pt x="95" y="315"/>
                    </a:lnTo>
                    <a:lnTo>
                      <a:pt x="95" y="149"/>
                    </a:lnTo>
                    <a:lnTo>
                      <a:pt x="109" y="149"/>
                    </a:lnTo>
                    <a:lnTo>
                      <a:pt x="109" y="315"/>
                    </a:lnTo>
                    <a:lnTo>
                      <a:pt x="158" y="315"/>
                    </a:lnTo>
                    <a:lnTo>
                      <a:pt x="158" y="149"/>
                    </a:lnTo>
                    <a:lnTo>
                      <a:pt x="158" y="149"/>
                    </a:lnTo>
                    <a:lnTo>
                      <a:pt x="158" y="60"/>
                    </a:lnTo>
                    <a:lnTo>
                      <a:pt x="170" y="60"/>
                    </a:lnTo>
                    <a:lnTo>
                      <a:pt x="170" y="149"/>
                    </a:lnTo>
                    <a:lnTo>
                      <a:pt x="201" y="149"/>
                    </a:lnTo>
                    <a:lnTo>
                      <a:pt x="201" y="0"/>
                    </a:lnTo>
                    <a:lnTo>
                      <a:pt x="0" y="0"/>
                    </a:lnTo>
                    <a:lnTo>
                      <a:pt x="0" y="149"/>
                    </a:lnTo>
                    <a:lnTo>
                      <a:pt x="33" y="149"/>
                    </a:lnTo>
                    <a:lnTo>
                      <a:pt x="33"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5" name="Oval 298"/>
              <p:cNvSpPr>
                <a:spLocks noChangeArrowheads="1"/>
              </p:cNvSpPr>
              <p:nvPr/>
            </p:nvSpPr>
            <p:spPr bwMode="auto">
              <a:xfrm>
                <a:off x="-973138" y="1347787"/>
                <a:ext cx="134937" cy="1349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6" name="Freeform 299"/>
              <p:cNvSpPr/>
              <p:nvPr/>
            </p:nvSpPr>
            <p:spPr bwMode="auto">
              <a:xfrm>
                <a:off x="-1090613" y="1504950"/>
                <a:ext cx="368300" cy="500063"/>
              </a:xfrm>
              <a:custGeom>
                <a:avLst/>
                <a:gdLst>
                  <a:gd name="T0" fmla="*/ 199 w 232"/>
                  <a:gd name="T1" fmla="*/ 149 h 315"/>
                  <a:gd name="T2" fmla="*/ 232 w 232"/>
                  <a:gd name="T3" fmla="*/ 149 h 315"/>
                  <a:gd name="T4" fmla="*/ 192 w 232"/>
                  <a:gd name="T5" fmla="*/ 0 h 315"/>
                  <a:gd name="T6" fmla="*/ 43 w 232"/>
                  <a:gd name="T7" fmla="*/ 0 h 315"/>
                  <a:gd name="T8" fmla="*/ 0 w 232"/>
                  <a:gd name="T9" fmla="*/ 149 h 315"/>
                  <a:gd name="T10" fmla="*/ 31 w 232"/>
                  <a:gd name="T11" fmla="*/ 149 h 315"/>
                  <a:gd name="T12" fmla="*/ 57 w 232"/>
                  <a:gd name="T13" fmla="*/ 60 h 315"/>
                  <a:gd name="T14" fmla="*/ 66 w 232"/>
                  <a:gd name="T15" fmla="*/ 60 h 315"/>
                  <a:gd name="T16" fmla="*/ 24 w 232"/>
                  <a:gd name="T17" fmla="*/ 225 h 315"/>
                  <a:gd name="T18" fmla="*/ 59 w 232"/>
                  <a:gd name="T19" fmla="*/ 225 h 315"/>
                  <a:gd name="T20" fmla="*/ 59 w 232"/>
                  <a:gd name="T21" fmla="*/ 315 h 315"/>
                  <a:gd name="T22" fmla="*/ 109 w 232"/>
                  <a:gd name="T23" fmla="*/ 315 h 315"/>
                  <a:gd name="T24" fmla="*/ 109 w 232"/>
                  <a:gd name="T25" fmla="*/ 225 h 315"/>
                  <a:gd name="T26" fmla="*/ 123 w 232"/>
                  <a:gd name="T27" fmla="*/ 225 h 315"/>
                  <a:gd name="T28" fmla="*/ 123 w 232"/>
                  <a:gd name="T29" fmla="*/ 315 h 315"/>
                  <a:gd name="T30" fmla="*/ 173 w 232"/>
                  <a:gd name="T31" fmla="*/ 315 h 315"/>
                  <a:gd name="T32" fmla="*/ 173 w 232"/>
                  <a:gd name="T33" fmla="*/ 225 h 315"/>
                  <a:gd name="T34" fmla="*/ 208 w 232"/>
                  <a:gd name="T35" fmla="*/ 225 h 315"/>
                  <a:gd name="T36" fmla="*/ 163 w 232"/>
                  <a:gd name="T37" fmla="*/ 60 h 315"/>
                  <a:gd name="T38" fmla="*/ 175 w 232"/>
                  <a:gd name="T39" fmla="*/ 60 h 315"/>
                  <a:gd name="T40" fmla="*/ 199 w 232"/>
                  <a:gd name="T41" fmla="*/ 149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2" h="315">
                    <a:moveTo>
                      <a:pt x="199" y="149"/>
                    </a:moveTo>
                    <a:lnTo>
                      <a:pt x="232" y="149"/>
                    </a:lnTo>
                    <a:lnTo>
                      <a:pt x="192" y="0"/>
                    </a:lnTo>
                    <a:lnTo>
                      <a:pt x="43" y="0"/>
                    </a:lnTo>
                    <a:lnTo>
                      <a:pt x="0" y="149"/>
                    </a:lnTo>
                    <a:lnTo>
                      <a:pt x="31" y="149"/>
                    </a:lnTo>
                    <a:lnTo>
                      <a:pt x="57" y="60"/>
                    </a:lnTo>
                    <a:lnTo>
                      <a:pt x="66" y="60"/>
                    </a:lnTo>
                    <a:lnTo>
                      <a:pt x="24" y="225"/>
                    </a:lnTo>
                    <a:lnTo>
                      <a:pt x="59" y="225"/>
                    </a:lnTo>
                    <a:lnTo>
                      <a:pt x="59" y="315"/>
                    </a:lnTo>
                    <a:lnTo>
                      <a:pt x="109" y="315"/>
                    </a:lnTo>
                    <a:lnTo>
                      <a:pt x="109" y="225"/>
                    </a:lnTo>
                    <a:lnTo>
                      <a:pt x="123" y="225"/>
                    </a:lnTo>
                    <a:lnTo>
                      <a:pt x="123" y="315"/>
                    </a:lnTo>
                    <a:lnTo>
                      <a:pt x="173" y="315"/>
                    </a:lnTo>
                    <a:lnTo>
                      <a:pt x="173" y="225"/>
                    </a:lnTo>
                    <a:lnTo>
                      <a:pt x="208" y="225"/>
                    </a:lnTo>
                    <a:lnTo>
                      <a:pt x="163" y="60"/>
                    </a:lnTo>
                    <a:lnTo>
                      <a:pt x="175" y="60"/>
                    </a:lnTo>
                    <a:lnTo>
                      <a:pt x="199"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7" name="Freeform 300"/>
              <p:cNvSpPr/>
              <p:nvPr/>
            </p:nvSpPr>
            <p:spPr bwMode="auto">
              <a:xfrm>
                <a:off x="-1720850" y="701675"/>
                <a:ext cx="574675" cy="533400"/>
              </a:xfrm>
              <a:custGeom>
                <a:avLst/>
                <a:gdLst>
                  <a:gd name="T0" fmla="*/ 91 w 153"/>
                  <a:gd name="T1" fmla="*/ 71 h 142"/>
                  <a:gd name="T2" fmla="*/ 117 w 153"/>
                  <a:gd name="T3" fmla="*/ 50 h 142"/>
                  <a:gd name="T4" fmla="*/ 123 w 153"/>
                  <a:gd name="T5" fmla="*/ 50 h 142"/>
                  <a:gd name="T6" fmla="*/ 140 w 153"/>
                  <a:gd name="T7" fmla="*/ 63 h 142"/>
                  <a:gd name="T8" fmla="*/ 151 w 153"/>
                  <a:gd name="T9" fmla="*/ 58 h 142"/>
                  <a:gd name="T10" fmla="*/ 150 w 153"/>
                  <a:gd name="T11" fmla="*/ 35 h 142"/>
                  <a:gd name="T12" fmla="*/ 103 w 153"/>
                  <a:gd name="T13" fmla="*/ 5 h 142"/>
                  <a:gd name="T14" fmla="*/ 73 w 153"/>
                  <a:gd name="T15" fmla="*/ 32 h 142"/>
                  <a:gd name="T16" fmla="*/ 35 w 153"/>
                  <a:gd name="T17" fmla="*/ 20 h 142"/>
                  <a:gd name="T18" fmla="*/ 4 w 153"/>
                  <a:gd name="T19" fmla="*/ 67 h 142"/>
                  <a:gd name="T20" fmla="*/ 97 w 153"/>
                  <a:gd name="T21" fmla="*/ 142 h 142"/>
                  <a:gd name="T22" fmla="*/ 113 w 153"/>
                  <a:gd name="T23" fmla="*/ 128 h 142"/>
                  <a:gd name="T24" fmla="*/ 91 w 153"/>
                  <a:gd name="T25" fmla="*/ 7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142">
                    <a:moveTo>
                      <a:pt x="91" y="71"/>
                    </a:moveTo>
                    <a:cubicBezTo>
                      <a:pt x="93" y="58"/>
                      <a:pt x="104" y="50"/>
                      <a:pt x="117" y="50"/>
                    </a:cubicBezTo>
                    <a:cubicBezTo>
                      <a:pt x="119" y="50"/>
                      <a:pt x="121" y="50"/>
                      <a:pt x="123" y="50"/>
                    </a:cubicBezTo>
                    <a:cubicBezTo>
                      <a:pt x="130" y="52"/>
                      <a:pt x="136" y="57"/>
                      <a:pt x="140" y="63"/>
                    </a:cubicBezTo>
                    <a:cubicBezTo>
                      <a:pt x="143" y="60"/>
                      <a:pt x="147" y="59"/>
                      <a:pt x="151" y="58"/>
                    </a:cubicBezTo>
                    <a:cubicBezTo>
                      <a:pt x="153" y="44"/>
                      <a:pt x="150" y="35"/>
                      <a:pt x="150" y="35"/>
                    </a:cubicBezTo>
                    <a:cubicBezTo>
                      <a:pt x="145" y="13"/>
                      <a:pt x="124" y="0"/>
                      <a:pt x="103" y="5"/>
                    </a:cubicBezTo>
                    <a:cubicBezTo>
                      <a:pt x="88" y="8"/>
                      <a:pt x="77" y="18"/>
                      <a:pt x="73" y="32"/>
                    </a:cubicBezTo>
                    <a:cubicBezTo>
                      <a:pt x="64" y="21"/>
                      <a:pt x="49" y="16"/>
                      <a:pt x="35" y="20"/>
                    </a:cubicBezTo>
                    <a:cubicBezTo>
                      <a:pt x="13" y="24"/>
                      <a:pt x="0" y="46"/>
                      <a:pt x="4" y="67"/>
                    </a:cubicBezTo>
                    <a:cubicBezTo>
                      <a:pt x="4" y="67"/>
                      <a:pt x="13" y="120"/>
                      <a:pt x="97" y="142"/>
                    </a:cubicBezTo>
                    <a:cubicBezTo>
                      <a:pt x="103" y="138"/>
                      <a:pt x="109" y="133"/>
                      <a:pt x="113" y="128"/>
                    </a:cubicBezTo>
                    <a:cubicBezTo>
                      <a:pt x="84" y="99"/>
                      <a:pt x="90" y="73"/>
                      <a:pt x="91"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8" name="Freeform 301"/>
              <p:cNvSpPr/>
              <p:nvPr/>
            </p:nvSpPr>
            <p:spPr bwMode="auto">
              <a:xfrm>
                <a:off x="-1390650" y="904875"/>
                <a:ext cx="341312" cy="288925"/>
              </a:xfrm>
              <a:custGeom>
                <a:avLst/>
                <a:gdLst>
                  <a:gd name="T0" fmla="*/ 71 w 91"/>
                  <a:gd name="T1" fmla="*/ 9 h 77"/>
                  <a:gd name="T2" fmla="*/ 66 w 91"/>
                  <a:gd name="T3" fmla="*/ 9 h 77"/>
                  <a:gd name="T4" fmla="*/ 62 w 91"/>
                  <a:gd name="T5" fmla="*/ 9 h 77"/>
                  <a:gd name="T6" fmla="*/ 50 w 91"/>
                  <a:gd name="T7" fmla="*/ 16 h 77"/>
                  <a:gd name="T8" fmla="*/ 34 w 91"/>
                  <a:gd name="T9" fmla="*/ 1 h 77"/>
                  <a:gd name="T10" fmla="*/ 29 w 91"/>
                  <a:gd name="T11" fmla="*/ 0 h 77"/>
                  <a:gd name="T12" fmla="*/ 7 w 91"/>
                  <a:gd name="T13" fmla="*/ 18 h 77"/>
                  <a:gd name="T14" fmla="*/ 29 w 91"/>
                  <a:gd name="T15" fmla="*/ 71 h 77"/>
                  <a:gd name="T16" fmla="*/ 36 w 91"/>
                  <a:gd name="T17" fmla="*/ 77 h 77"/>
                  <a:gd name="T18" fmla="*/ 88 w 91"/>
                  <a:gd name="T19" fmla="*/ 36 h 77"/>
                  <a:gd name="T20" fmla="*/ 71 w 91"/>
                  <a:gd name="T21"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7">
                    <a:moveTo>
                      <a:pt x="71" y="9"/>
                    </a:moveTo>
                    <a:cubicBezTo>
                      <a:pt x="69" y="9"/>
                      <a:pt x="68" y="9"/>
                      <a:pt x="66" y="9"/>
                    </a:cubicBezTo>
                    <a:cubicBezTo>
                      <a:pt x="65" y="9"/>
                      <a:pt x="63" y="9"/>
                      <a:pt x="62" y="9"/>
                    </a:cubicBezTo>
                    <a:cubicBezTo>
                      <a:pt x="57" y="10"/>
                      <a:pt x="53" y="13"/>
                      <a:pt x="50" y="16"/>
                    </a:cubicBezTo>
                    <a:cubicBezTo>
                      <a:pt x="48" y="9"/>
                      <a:pt x="42" y="3"/>
                      <a:pt x="34" y="1"/>
                    </a:cubicBezTo>
                    <a:cubicBezTo>
                      <a:pt x="32" y="0"/>
                      <a:pt x="30" y="0"/>
                      <a:pt x="29" y="0"/>
                    </a:cubicBezTo>
                    <a:cubicBezTo>
                      <a:pt x="19" y="0"/>
                      <a:pt x="9" y="7"/>
                      <a:pt x="7" y="18"/>
                    </a:cubicBezTo>
                    <a:cubicBezTo>
                      <a:pt x="7" y="18"/>
                      <a:pt x="0" y="42"/>
                      <a:pt x="29" y="71"/>
                    </a:cubicBezTo>
                    <a:cubicBezTo>
                      <a:pt x="31" y="73"/>
                      <a:pt x="33" y="75"/>
                      <a:pt x="36" y="77"/>
                    </a:cubicBezTo>
                    <a:cubicBezTo>
                      <a:pt x="83" y="65"/>
                      <a:pt x="88" y="36"/>
                      <a:pt x="88" y="36"/>
                    </a:cubicBezTo>
                    <a:cubicBezTo>
                      <a:pt x="91" y="24"/>
                      <a:pt x="83" y="12"/>
                      <a:pt x="7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9" name="Rectangle 302"/>
              <p:cNvSpPr>
                <a:spLocks noChangeArrowheads="1"/>
              </p:cNvSpPr>
              <p:nvPr/>
            </p:nvSpPr>
            <p:spPr bwMode="auto">
              <a:xfrm>
                <a:off x="-3956050" y="6067425"/>
                <a:ext cx="44450"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90" name="Freeform 303"/>
              <p:cNvSpPr/>
              <p:nvPr/>
            </p:nvSpPr>
            <p:spPr bwMode="auto">
              <a:xfrm>
                <a:off x="-3760788" y="6067425"/>
                <a:ext cx="192087" cy="115888"/>
              </a:xfrm>
              <a:custGeom>
                <a:avLst/>
                <a:gdLst>
                  <a:gd name="T0" fmla="*/ 121 w 121"/>
                  <a:gd name="T1" fmla="*/ 73 h 73"/>
                  <a:gd name="T2" fmla="*/ 121 w 121"/>
                  <a:gd name="T3" fmla="*/ 0 h 73"/>
                  <a:gd name="T4" fmla="*/ 73 w 121"/>
                  <a:gd name="T5" fmla="*/ 0 h 73"/>
                  <a:gd name="T6" fmla="*/ 0 w 121"/>
                  <a:gd name="T7" fmla="*/ 73 h 73"/>
                  <a:gd name="T8" fmla="*/ 121 w 121"/>
                  <a:gd name="T9" fmla="*/ 73 h 73"/>
                </a:gdLst>
                <a:ahLst/>
                <a:cxnLst>
                  <a:cxn ang="0">
                    <a:pos x="T0" y="T1"/>
                  </a:cxn>
                  <a:cxn ang="0">
                    <a:pos x="T2" y="T3"/>
                  </a:cxn>
                  <a:cxn ang="0">
                    <a:pos x="T4" y="T5"/>
                  </a:cxn>
                  <a:cxn ang="0">
                    <a:pos x="T6" y="T7"/>
                  </a:cxn>
                  <a:cxn ang="0">
                    <a:pos x="T8" y="T9"/>
                  </a:cxn>
                </a:cxnLst>
                <a:rect l="0" t="0" r="r" b="b"/>
                <a:pathLst>
                  <a:path w="121" h="73">
                    <a:moveTo>
                      <a:pt x="121" y="73"/>
                    </a:moveTo>
                    <a:lnTo>
                      <a:pt x="121" y="0"/>
                    </a:lnTo>
                    <a:lnTo>
                      <a:pt x="73" y="0"/>
                    </a:lnTo>
                    <a:lnTo>
                      <a:pt x="0" y="73"/>
                    </a:lnTo>
                    <a:lnTo>
                      <a:pt x="121"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1" name="Freeform 304"/>
              <p:cNvSpPr/>
              <p:nvPr/>
            </p:nvSpPr>
            <p:spPr bwMode="auto">
              <a:xfrm>
                <a:off x="-3892550" y="6067425"/>
                <a:ext cx="128587" cy="115888"/>
              </a:xfrm>
              <a:custGeom>
                <a:avLst/>
                <a:gdLst>
                  <a:gd name="T0" fmla="*/ 81 w 81"/>
                  <a:gd name="T1" fmla="*/ 0 h 73"/>
                  <a:gd name="T2" fmla="*/ 0 w 81"/>
                  <a:gd name="T3" fmla="*/ 0 h 73"/>
                  <a:gd name="T4" fmla="*/ 0 w 81"/>
                  <a:gd name="T5" fmla="*/ 73 h 73"/>
                  <a:gd name="T6" fmla="*/ 7 w 81"/>
                  <a:gd name="T7" fmla="*/ 73 h 73"/>
                  <a:gd name="T8" fmla="*/ 81 w 81"/>
                  <a:gd name="T9" fmla="*/ 0 h 73"/>
                </a:gdLst>
                <a:ahLst/>
                <a:cxnLst>
                  <a:cxn ang="0">
                    <a:pos x="T0" y="T1"/>
                  </a:cxn>
                  <a:cxn ang="0">
                    <a:pos x="T2" y="T3"/>
                  </a:cxn>
                  <a:cxn ang="0">
                    <a:pos x="T4" y="T5"/>
                  </a:cxn>
                  <a:cxn ang="0">
                    <a:pos x="T6" y="T7"/>
                  </a:cxn>
                  <a:cxn ang="0">
                    <a:pos x="T8" y="T9"/>
                  </a:cxn>
                </a:cxnLst>
                <a:rect l="0" t="0" r="r" b="b"/>
                <a:pathLst>
                  <a:path w="81" h="73">
                    <a:moveTo>
                      <a:pt x="81" y="0"/>
                    </a:moveTo>
                    <a:lnTo>
                      <a:pt x="0" y="0"/>
                    </a:lnTo>
                    <a:lnTo>
                      <a:pt x="0" y="73"/>
                    </a:lnTo>
                    <a:lnTo>
                      <a:pt x="7" y="73"/>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2" name="Freeform 305"/>
              <p:cNvSpPr>
                <a:spLocks noEditPoints="1"/>
              </p:cNvSpPr>
              <p:nvPr/>
            </p:nvSpPr>
            <p:spPr bwMode="auto">
              <a:xfrm>
                <a:off x="-4068763" y="5816600"/>
                <a:ext cx="612775" cy="614363"/>
              </a:xfrm>
              <a:custGeom>
                <a:avLst/>
                <a:gdLst>
                  <a:gd name="T0" fmla="*/ 94 w 163"/>
                  <a:gd name="T1" fmla="*/ 163 h 164"/>
                  <a:gd name="T2" fmla="*/ 163 w 163"/>
                  <a:gd name="T3" fmla="*/ 82 h 164"/>
                  <a:gd name="T4" fmla="*/ 94 w 163"/>
                  <a:gd name="T5" fmla="*/ 1 h 164"/>
                  <a:gd name="T6" fmla="*/ 94 w 163"/>
                  <a:gd name="T7" fmla="*/ 15 h 164"/>
                  <a:gd name="T8" fmla="*/ 125 w 163"/>
                  <a:gd name="T9" fmla="*/ 29 h 164"/>
                  <a:gd name="T10" fmla="*/ 94 w 163"/>
                  <a:gd name="T11" fmla="*/ 60 h 164"/>
                  <a:gd name="T12" fmla="*/ 94 w 163"/>
                  <a:gd name="T13" fmla="*/ 79 h 164"/>
                  <a:gd name="T14" fmla="*/ 107 w 163"/>
                  <a:gd name="T15" fmla="*/ 67 h 164"/>
                  <a:gd name="T16" fmla="*/ 109 w 163"/>
                  <a:gd name="T17" fmla="*/ 64 h 164"/>
                  <a:gd name="T18" fmla="*/ 111 w 163"/>
                  <a:gd name="T19" fmla="*/ 62 h 164"/>
                  <a:gd name="T20" fmla="*/ 134 w 163"/>
                  <a:gd name="T21" fmla="*/ 39 h 164"/>
                  <a:gd name="T22" fmla="*/ 150 w 163"/>
                  <a:gd name="T23" fmla="*/ 82 h 164"/>
                  <a:gd name="T24" fmla="*/ 150 w 163"/>
                  <a:gd name="T25" fmla="*/ 82 h 164"/>
                  <a:gd name="T26" fmla="*/ 94 w 163"/>
                  <a:gd name="T27" fmla="*/ 149 h 164"/>
                  <a:gd name="T28" fmla="*/ 94 w 163"/>
                  <a:gd name="T29" fmla="*/ 163 h 164"/>
                  <a:gd name="T30" fmla="*/ 81 w 163"/>
                  <a:gd name="T31" fmla="*/ 164 h 164"/>
                  <a:gd name="T32" fmla="*/ 94 w 163"/>
                  <a:gd name="T33" fmla="*/ 163 h 164"/>
                  <a:gd name="T34" fmla="*/ 94 w 163"/>
                  <a:gd name="T35" fmla="*/ 149 h 164"/>
                  <a:gd name="T36" fmla="*/ 81 w 163"/>
                  <a:gd name="T37" fmla="*/ 151 h 164"/>
                  <a:gd name="T38" fmla="*/ 38 w 163"/>
                  <a:gd name="T39" fmla="*/ 135 h 164"/>
                  <a:gd name="T40" fmla="*/ 71 w 163"/>
                  <a:gd name="T41" fmla="*/ 102 h 164"/>
                  <a:gd name="T42" fmla="*/ 73 w 163"/>
                  <a:gd name="T43" fmla="*/ 100 h 164"/>
                  <a:gd name="T44" fmla="*/ 76 w 163"/>
                  <a:gd name="T45" fmla="*/ 98 h 164"/>
                  <a:gd name="T46" fmla="*/ 94 w 163"/>
                  <a:gd name="T47" fmla="*/ 79 h 164"/>
                  <a:gd name="T48" fmla="*/ 94 w 163"/>
                  <a:gd name="T49" fmla="*/ 60 h 164"/>
                  <a:gd name="T50" fmla="*/ 92 w 163"/>
                  <a:gd name="T51" fmla="*/ 62 h 164"/>
                  <a:gd name="T52" fmla="*/ 90 w 163"/>
                  <a:gd name="T53" fmla="*/ 64 h 164"/>
                  <a:gd name="T54" fmla="*/ 87 w 163"/>
                  <a:gd name="T55" fmla="*/ 67 h 164"/>
                  <a:gd name="T56" fmla="*/ 56 w 163"/>
                  <a:gd name="T57" fmla="*/ 98 h 164"/>
                  <a:gd name="T58" fmla="*/ 54 w 163"/>
                  <a:gd name="T59" fmla="*/ 100 h 164"/>
                  <a:gd name="T60" fmla="*/ 52 w 163"/>
                  <a:gd name="T61" fmla="*/ 102 h 164"/>
                  <a:gd name="T62" fmla="*/ 29 w 163"/>
                  <a:gd name="T63" fmla="*/ 125 h 164"/>
                  <a:gd name="T64" fmla="*/ 13 w 163"/>
                  <a:gd name="T65" fmla="*/ 82 h 164"/>
                  <a:gd name="T66" fmla="*/ 81 w 163"/>
                  <a:gd name="T67" fmla="*/ 14 h 164"/>
                  <a:gd name="T68" fmla="*/ 81 w 163"/>
                  <a:gd name="T69" fmla="*/ 14 h 164"/>
                  <a:gd name="T70" fmla="*/ 94 w 163"/>
                  <a:gd name="T71" fmla="*/ 15 h 164"/>
                  <a:gd name="T72" fmla="*/ 94 w 163"/>
                  <a:gd name="T73" fmla="*/ 1 h 164"/>
                  <a:gd name="T74" fmla="*/ 81 w 163"/>
                  <a:gd name="T75" fmla="*/ 0 h 164"/>
                  <a:gd name="T76" fmla="*/ 0 w 163"/>
                  <a:gd name="T77" fmla="*/ 82 h 164"/>
                  <a:gd name="T78" fmla="*/ 81 w 163"/>
                  <a:gd name="T7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3" h="164">
                    <a:moveTo>
                      <a:pt x="94" y="163"/>
                    </a:moveTo>
                    <a:cubicBezTo>
                      <a:pt x="133" y="157"/>
                      <a:pt x="163" y="123"/>
                      <a:pt x="163" y="82"/>
                    </a:cubicBezTo>
                    <a:cubicBezTo>
                      <a:pt x="163" y="41"/>
                      <a:pt x="133" y="7"/>
                      <a:pt x="94" y="1"/>
                    </a:cubicBezTo>
                    <a:cubicBezTo>
                      <a:pt x="94" y="15"/>
                      <a:pt x="94" y="15"/>
                      <a:pt x="94" y="15"/>
                    </a:cubicBezTo>
                    <a:cubicBezTo>
                      <a:pt x="106" y="17"/>
                      <a:pt x="116" y="22"/>
                      <a:pt x="125" y="29"/>
                    </a:cubicBezTo>
                    <a:cubicBezTo>
                      <a:pt x="94" y="60"/>
                      <a:pt x="94" y="60"/>
                      <a:pt x="94" y="60"/>
                    </a:cubicBezTo>
                    <a:cubicBezTo>
                      <a:pt x="94" y="79"/>
                      <a:pt x="94" y="79"/>
                      <a:pt x="94" y="79"/>
                    </a:cubicBezTo>
                    <a:cubicBezTo>
                      <a:pt x="107" y="67"/>
                      <a:pt x="107" y="67"/>
                      <a:pt x="107" y="67"/>
                    </a:cubicBezTo>
                    <a:cubicBezTo>
                      <a:pt x="109" y="64"/>
                      <a:pt x="109" y="64"/>
                      <a:pt x="109" y="64"/>
                    </a:cubicBezTo>
                    <a:cubicBezTo>
                      <a:pt x="111" y="62"/>
                      <a:pt x="111" y="62"/>
                      <a:pt x="111" y="62"/>
                    </a:cubicBezTo>
                    <a:cubicBezTo>
                      <a:pt x="134" y="39"/>
                      <a:pt x="134" y="39"/>
                      <a:pt x="134" y="39"/>
                    </a:cubicBezTo>
                    <a:cubicBezTo>
                      <a:pt x="144" y="51"/>
                      <a:pt x="150" y="66"/>
                      <a:pt x="150" y="82"/>
                    </a:cubicBezTo>
                    <a:cubicBezTo>
                      <a:pt x="150" y="82"/>
                      <a:pt x="150" y="82"/>
                      <a:pt x="150" y="82"/>
                    </a:cubicBezTo>
                    <a:cubicBezTo>
                      <a:pt x="150" y="116"/>
                      <a:pt x="126" y="143"/>
                      <a:pt x="94" y="149"/>
                    </a:cubicBezTo>
                    <a:lnTo>
                      <a:pt x="94" y="163"/>
                    </a:lnTo>
                    <a:close/>
                    <a:moveTo>
                      <a:pt x="81" y="164"/>
                    </a:moveTo>
                    <a:cubicBezTo>
                      <a:pt x="86" y="164"/>
                      <a:pt x="90" y="164"/>
                      <a:pt x="94" y="163"/>
                    </a:cubicBezTo>
                    <a:cubicBezTo>
                      <a:pt x="94" y="149"/>
                      <a:pt x="94" y="149"/>
                      <a:pt x="94" y="149"/>
                    </a:cubicBezTo>
                    <a:cubicBezTo>
                      <a:pt x="90" y="150"/>
                      <a:pt x="86" y="151"/>
                      <a:pt x="81" y="151"/>
                    </a:cubicBezTo>
                    <a:cubicBezTo>
                      <a:pt x="65" y="151"/>
                      <a:pt x="50" y="145"/>
                      <a:pt x="38" y="135"/>
                    </a:cubicBezTo>
                    <a:cubicBezTo>
                      <a:pt x="71" y="102"/>
                      <a:pt x="71" y="102"/>
                      <a:pt x="71" y="102"/>
                    </a:cubicBezTo>
                    <a:cubicBezTo>
                      <a:pt x="73" y="100"/>
                      <a:pt x="73" y="100"/>
                      <a:pt x="73" y="100"/>
                    </a:cubicBezTo>
                    <a:cubicBezTo>
                      <a:pt x="76" y="98"/>
                      <a:pt x="76" y="98"/>
                      <a:pt x="76" y="98"/>
                    </a:cubicBezTo>
                    <a:cubicBezTo>
                      <a:pt x="94" y="79"/>
                      <a:pt x="94" y="79"/>
                      <a:pt x="94" y="79"/>
                    </a:cubicBezTo>
                    <a:cubicBezTo>
                      <a:pt x="94" y="60"/>
                      <a:pt x="94" y="60"/>
                      <a:pt x="94" y="60"/>
                    </a:cubicBezTo>
                    <a:cubicBezTo>
                      <a:pt x="92" y="62"/>
                      <a:pt x="92" y="62"/>
                      <a:pt x="92" y="62"/>
                    </a:cubicBezTo>
                    <a:cubicBezTo>
                      <a:pt x="90" y="64"/>
                      <a:pt x="90" y="64"/>
                      <a:pt x="90" y="64"/>
                    </a:cubicBezTo>
                    <a:cubicBezTo>
                      <a:pt x="87" y="67"/>
                      <a:pt x="87" y="67"/>
                      <a:pt x="87" y="67"/>
                    </a:cubicBezTo>
                    <a:cubicBezTo>
                      <a:pt x="56" y="98"/>
                      <a:pt x="56" y="98"/>
                      <a:pt x="56" y="98"/>
                    </a:cubicBezTo>
                    <a:cubicBezTo>
                      <a:pt x="54" y="100"/>
                      <a:pt x="54" y="100"/>
                      <a:pt x="54" y="100"/>
                    </a:cubicBezTo>
                    <a:cubicBezTo>
                      <a:pt x="52" y="102"/>
                      <a:pt x="52" y="102"/>
                      <a:pt x="52" y="102"/>
                    </a:cubicBezTo>
                    <a:cubicBezTo>
                      <a:pt x="29" y="125"/>
                      <a:pt x="29" y="125"/>
                      <a:pt x="29" y="125"/>
                    </a:cubicBezTo>
                    <a:cubicBezTo>
                      <a:pt x="19" y="114"/>
                      <a:pt x="13" y="99"/>
                      <a:pt x="13" y="82"/>
                    </a:cubicBezTo>
                    <a:cubicBezTo>
                      <a:pt x="13" y="45"/>
                      <a:pt x="44" y="14"/>
                      <a:pt x="81" y="14"/>
                    </a:cubicBezTo>
                    <a:cubicBezTo>
                      <a:pt x="81" y="14"/>
                      <a:pt x="81" y="14"/>
                      <a:pt x="81" y="14"/>
                    </a:cubicBezTo>
                    <a:cubicBezTo>
                      <a:pt x="86" y="14"/>
                      <a:pt x="90" y="14"/>
                      <a:pt x="94" y="15"/>
                    </a:cubicBezTo>
                    <a:cubicBezTo>
                      <a:pt x="94" y="1"/>
                      <a:pt x="94" y="1"/>
                      <a:pt x="94" y="1"/>
                    </a:cubicBezTo>
                    <a:cubicBezTo>
                      <a:pt x="90" y="1"/>
                      <a:pt x="86" y="0"/>
                      <a:pt x="81" y="0"/>
                    </a:cubicBezTo>
                    <a:cubicBezTo>
                      <a:pt x="36" y="0"/>
                      <a:pt x="0" y="37"/>
                      <a:pt x="0" y="82"/>
                    </a:cubicBezTo>
                    <a:cubicBezTo>
                      <a:pt x="0" y="128"/>
                      <a:pt x="36" y="164"/>
                      <a:pt x="81" y="1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3" name="Freeform 306"/>
              <p:cNvSpPr/>
              <p:nvPr/>
            </p:nvSpPr>
            <p:spPr bwMode="auto">
              <a:xfrm>
                <a:off x="-1849438" y="8631238"/>
                <a:ext cx="128587" cy="120650"/>
              </a:xfrm>
              <a:custGeom>
                <a:avLst/>
                <a:gdLst>
                  <a:gd name="T0" fmla="*/ 24 w 34"/>
                  <a:gd name="T1" fmla="*/ 0 h 32"/>
                  <a:gd name="T2" fmla="*/ 0 w 34"/>
                  <a:gd name="T3" fmla="*/ 32 h 32"/>
                  <a:gd name="T4" fmla="*/ 16 w 34"/>
                  <a:gd name="T5" fmla="*/ 32 h 32"/>
                  <a:gd name="T6" fmla="*/ 34 w 34"/>
                  <a:gd name="T7" fmla="*/ 8 h 32"/>
                  <a:gd name="T8" fmla="*/ 24 w 34"/>
                  <a:gd name="T9" fmla="*/ 0 h 32"/>
                </a:gdLst>
                <a:ahLst/>
                <a:cxnLst>
                  <a:cxn ang="0">
                    <a:pos x="T0" y="T1"/>
                  </a:cxn>
                  <a:cxn ang="0">
                    <a:pos x="T2" y="T3"/>
                  </a:cxn>
                  <a:cxn ang="0">
                    <a:pos x="T4" y="T5"/>
                  </a:cxn>
                  <a:cxn ang="0">
                    <a:pos x="T6" y="T7"/>
                  </a:cxn>
                  <a:cxn ang="0">
                    <a:pos x="T8" y="T9"/>
                  </a:cxn>
                </a:cxnLst>
                <a:rect l="0" t="0" r="r" b="b"/>
                <a:pathLst>
                  <a:path w="34" h="32">
                    <a:moveTo>
                      <a:pt x="24" y="0"/>
                    </a:moveTo>
                    <a:cubicBezTo>
                      <a:pt x="0" y="32"/>
                      <a:pt x="0" y="32"/>
                      <a:pt x="0" y="32"/>
                    </a:cubicBezTo>
                    <a:cubicBezTo>
                      <a:pt x="16" y="32"/>
                      <a:pt x="16" y="32"/>
                      <a:pt x="16" y="32"/>
                    </a:cubicBezTo>
                    <a:cubicBezTo>
                      <a:pt x="34" y="8"/>
                      <a:pt x="34" y="8"/>
                      <a:pt x="34" y="8"/>
                    </a:cubicBezTo>
                    <a:cubicBezTo>
                      <a:pt x="30" y="7"/>
                      <a:pt x="26" y="4"/>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4" name="Freeform 307"/>
              <p:cNvSpPr/>
              <p:nvPr/>
            </p:nvSpPr>
            <p:spPr bwMode="auto">
              <a:xfrm>
                <a:off x="-1747838" y="8578850"/>
                <a:ext cx="68262" cy="68263"/>
              </a:xfrm>
              <a:custGeom>
                <a:avLst/>
                <a:gdLst>
                  <a:gd name="T0" fmla="*/ 9 w 18"/>
                  <a:gd name="T1" fmla="*/ 18 h 18"/>
                  <a:gd name="T2" fmla="*/ 10 w 18"/>
                  <a:gd name="T3" fmla="*/ 18 h 18"/>
                  <a:gd name="T4" fmla="*/ 11 w 18"/>
                  <a:gd name="T5" fmla="*/ 18 h 18"/>
                  <a:gd name="T6" fmla="*/ 18 w 18"/>
                  <a:gd name="T7" fmla="*/ 9 h 18"/>
                  <a:gd name="T8" fmla="*/ 18 w 18"/>
                  <a:gd name="T9" fmla="*/ 9 h 18"/>
                  <a:gd name="T10" fmla="*/ 18 w 18"/>
                  <a:gd name="T11" fmla="*/ 7 h 18"/>
                  <a:gd name="T12" fmla="*/ 9 w 18"/>
                  <a:gd name="T13" fmla="*/ 0 h 18"/>
                  <a:gd name="T14" fmla="*/ 7 w 18"/>
                  <a:gd name="T15" fmla="*/ 0 h 18"/>
                  <a:gd name="T16" fmla="*/ 0 w 18"/>
                  <a:gd name="T17" fmla="*/ 10 h 18"/>
                  <a:gd name="T18" fmla="*/ 0 w 18"/>
                  <a:gd name="T19" fmla="*/ 11 h 18"/>
                  <a:gd name="T20" fmla="*/ 9 w 18"/>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8">
                    <a:moveTo>
                      <a:pt x="9" y="18"/>
                    </a:moveTo>
                    <a:cubicBezTo>
                      <a:pt x="9" y="18"/>
                      <a:pt x="10" y="18"/>
                      <a:pt x="10" y="18"/>
                    </a:cubicBezTo>
                    <a:cubicBezTo>
                      <a:pt x="10" y="18"/>
                      <a:pt x="11" y="18"/>
                      <a:pt x="11" y="18"/>
                    </a:cubicBezTo>
                    <a:cubicBezTo>
                      <a:pt x="15" y="17"/>
                      <a:pt x="18" y="13"/>
                      <a:pt x="18" y="9"/>
                    </a:cubicBezTo>
                    <a:cubicBezTo>
                      <a:pt x="18" y="9"/>
                      <a:pt x="18" y="9"/>
                      <a:pt x="18" y="9"/>
                    </a:cubicBezTo>
                    <a:cubicBezTo>
                      <a:pt x="18" y="8"/>
                      <a:pt x="18" y="8"/>
                      <a:pt x="18" y="7"/>
                    </a:cubicBezTo>
                    <a:cubicBezTo>
                      <a:pt x="17" y="3"/>
                      <a:pt x="13" y="0"/>
                      <a:pt x="9" y="0"/>
                    </a:cubicBezTo>
                    <a:cubicBezTo>
                      <a:pt x="8" y="0"/>
                      <a:pt x="8" y="0"/>
                      <a:pt x="7" y="0"/>
                    </a:cubicBezTo>
                    <a:cubicBezTo>
                      <a:pt x="3" y="1"/>
                      <a:pt x="0" y="6"/>
                      <a:pt x="0" y="10"/>
                    </a:cubicBezTo>
                    <a:cubicBezTo>
                      <a:pt x="0" y="11"/>
                      <a:pt x="0" y="11"/>
                      <a:pt x="0" y="11"/>
                    </a:cubicBezTo>
                    <a:cubicBezTo>
                      <a:pt x="1" y="15"/>
                      <a:pt x="5" y="18"/>
                      <a:pt x="9"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5" name="Freeform 308"/>
              <p:cNvSpPr/>
              <p:nvPr/>
            </p:nvSpPr>
            <p:spPr bwMode="auto">
              <a:xfrm>
                <a:off x="-1624013" y="8631238"/>
                <a:ext cx="128587" cy="120650"/>
              </a:xfrm>
              <a:custGeom>
                <a:avLst/>
                <a:gdLst>
                  <a:gd name="T0" fmla="*/ 18 w 34"/>
                  <a:gd name="T1" fmla="*/ 32 h 32"/>
                  <a:gd name="T2" fmla="*/ 34 w 34"/>
                  <a:gd name="T3" fmla="*/ 32 h 32"/>
                  <a:gd name="T4" fmla="*/ 10 w 34"/>
                  <a:gd name="T5" fmla="*/ 0 h 32"/>
                  <a:gd name="T6" fmla="*/ 0 w 34"/>
                  <a:gd name="T7" fmla="*/ 8 h 32"/>
                  <a:gd name="T8" fmla="*/ 18 w 34"/>
                  <a:gd name="T9" fmla="*/ 32 h 32"/>
                </a:gdLst>
                <a:ahLst/>
                <a:cxnLst>
                  <a:cxn ang="0">
                    <a:pos x="T0" y="T1"/>
                  </a:cxn>
                  <a:cxn ang="0">
                    <a:pos x="T2" y="T3"/>
                  </a:cxn>
                  <a:cxn ang="0">
                    <a:pos x="T4" y="T5"/>
                  </a:cxn>
                  <a:cxn ang="0">
                    <a:pos x="T6" y="T7"/>
                  </a:cxn>
                  <a:cxn ang="0">
                    <a:pos x="T8" y="T9"/>
                  </a:cxn>
                </a:cxnLst>
                <a:rect l="0" t="0" r="r" b="b"/>
                <a:pathLst>
                  <a:path w="34" h="32">
                    <a:moveTo>
                      <a:pt x="18" y="32"/>
                    </a:moveTo>
                    <a:cubicBezTo>
                      <a:pt x="34" y="32"/>
                      <a:pt x="34" y="32"/>
                      <a:pt x="34" y="32"/>
                    </a:cubicBezTo>
                    <a:cubicBezTo>
                      <a:pt x="10" y="0"/>
                      <a:pt x="10" y="0"/>
                      <a:pt x="10" y="0"/>
                    </a:cubicBezTo>
                    <a:cubicBezTo>
                      <a:pt x="8" y="4"/>
                      <a:pt x="4" y="7"/>
                      <a:pt x="0" y="8"/>
                    </a:cubicBezTo>
                    <a:lnTo>
                      <a:pt x="18"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6" name="Freeform 309"/>
              <p:cNvSpPr/>
              <p:nvPr/>
            </p:nvSpPr>
            <p:spPr bwMode="auto">
              <a:xfrm>
                <a:off x="-1665288" y="8578850"/>
                <a:ext cx="68262" cy="68263"/>
              </a:xfrm>
              <a:custGeom>
                <a:avLst/>
                <a:gdLst>
                  <a:gd name="T0" fmla="*/ 11 w 18"/>
                  <a:gd name="T1" fmla="*/ 0 h 18"/>
                  <a:gd name="T2" fmla="*/ 9 w 18"/>
                  <a:gd name="T3" fmla="*/ 0 h 18"/>
                  <a:gd name="T4" fmla="*/ 0 w 18"/>
                  <a:gd name="T5" fmla="*/ 7 h 18"/>
                  <a:gd name="T6" fmla="*/ 0 w 18"/>
                  <a:gd name="T7" fmla="*/ 9 h 18"/>
                  <a:gd name="T8" fmla="*/ 0 w 18"/>
                  <a:gd name="T9" fmla="*/ 9 h 18"/>
                  <a:gd name="T10" fmla="*/ 7 w 18"/>
                  <a:gd name="T11" fmla="*/ 18 h 18"/>
                  <a:gd name="T12" fmla="*/ 8 w 18"/>
                  <a:gd name="T13" fmla="*/ 18 h 18"/>
                  <a:gd name="T14" fmla="*/ 9 w 18"/>
                  <a:gd name="T15" fmla="*/ 18 h 18"/>
                  <a:gd name="T16" fmla="*/ 17 w 18"/>
                  <a:gd name="T17" fmla="*/ 11 h 18"/>
                  <a:gd name="T18" fmla="*/ 18 w 18"/>
                  <a:gd name="T19" fmla="*/ 10 h 18"/>
                  <a:gd name="T20" fmla="*/ 11 w 18"/>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8">
                    <a:moveTo>
                      <a:pt x="11" y="0"/>
                    </a:moveTo>
                    <a:cubicBezTo>
                      <a:pt x="10" y="0"/>
                      <a:pt x="10" y="0"/>
                      <a:pt x="9" y="0"/>
                    </a:cubicBezTo>
                    <a:cubicBezTo>
                      <a:pt x="5" y="0"/>
                      <a:pt x="1" y="3"/>
                      <a:pt x="0" y="7"/>
                    </a:cubicBezTo>
                    <a:cubicBezTo>
                      <a:pt x="0" y="8"/>
                      <a:pt x="0" y="8"/>
                      <a:pt x="0" y="9"/>
                    </a:cubicBezTo>
                    <a:cubicBezTo>
                      <a:pt x="0" y="9"/>
                      <a:pt x="0" y="9"/>
                      <a:pt x="0" y="9"/>
                    </a:cubicBezTo>
                    <a:cubicBezTo>
                      <a:pt x="0" y="13"/>
                      <a:pt x="3" y="17"/>
                      <a:pt x="7" y="18"/>
                    </a:cubicBezTo>
                    <a:cubicBezTo>
                      <a:pt x="7" y="18"/>
                      <a:pt x="8" y="18"/>
                      <a:pt x="8" y="18"/>
                    </a:cubicBezTo>
                    <a:cubicBezTo>
                      <a:pt x="8" y="18"/>
                      <a:pt x="9" y="18"/>
                      <a:pt x="9" y="18"/>
                    </a:cubicBezTo>
                    <a:cubicBezTo>
                      <a:pt x="13" y="18"/>
                      <a:pt x="17" y="15"/>
                      <a:pt x="17" y="11"/>
                    </a:cubicBezTo>
                    <a:cubicBezTo>
                      <a:pt x="18" y="11"/>
                      <a:pt x="18" y="11"/>
                      <a:pt x="18" y="10"/>
                    </a:cubicBezTo>
                    <a:cubicBezTo>
                      <a:pt x="18" y="6"/>
                      <a:pt x="15" y="1"/>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7" name="Freeform 310"/>
              <p:cNvSpPr/>
              <p:nvPr/>
            </p:nvSpPr>
            <p:spPr bwMode="auto">
              <a:xfrm>
                <a:off x="-1905000" y="8767763"/>
                <a:ext cx="465137" cy="231775"/>
              </a:xfrm>
              <a:custGeom>
                <a:avLst/>
                <a:gdLst>
                  <a:gd name="T0" fmla="*/ 0 w 293"/>
                  <a:gd name="T1" fmla="*/ 0 h 146"/>
                  <a:gd name="T2" fmla="*/ 38 w 293"/>
                  <a:gd name="T3" fmla="*/ 146 h 146"/>
                  <a:gd name="T4" fmla="*/ 255 w 293"/>
                  <a:gd name="T5" fmla="*/ 146 h 146"/>
                  <a:gd name="T6" fmla="*/ 293 w 293"/>
                  <a:gd name="T7" fmla="*/ 0 h 146"/>
                  <a:gd name="T8" fmla="*/ 262 w 293"/>
                  <a:gd name="T9" fmla="*/ 0 h 146"/>
                  <a:gd name="T10" fmla="*/ 227 w 293"/>
                  <a:gd name="T11" fmla="*/ 0 h 146"/>
                  <a:gd name="T12" fmla="*/ 66 w 293"/>
                  <a:gd name="T13" fmla="*/ 0 h 146"/>
                  <a:gd name="T14" fmla="*/ 31 w 293"/>
                  <a:gd name="T15" fmla="*/ 0 h 146"/>
                  <a:gd name="T16" fmla="*/ 0 w 293"/>
                  <a:gd name="T1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46">
                    <a:moveTo>
                      <a:pt x="0" y="0"/>
                    </a:moveTo>
                    <a:lnTo>
                      <a:pt x="38" y="146"/>
                    </a:lnTo>
                    <a:lnTo>
                      <a:pt x="255" y="146"/>
                    </a:lnTo>
                    <a:lnTo>
                      <a:pt x="293" y="0"/>
                    </a:lnTo>
                    <a:lnTo>
                      <a:pt x="262" y="0"/>
                    </a:lnTo>
                    <a:lnTo>
                      <a:pt x="227" y="0"/>
                    </a:lnTo>
                    <a:lnTo>
                      <a:pt x="66" y="0"/>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8" name="Oval 311"/>
              <p:cNvSpPr>
                <a:spLocks noChangeArrowheads="1"/>
              </p:cNvSpPr>
              <p:nvPr/>
            </p:nvSpPr>
            <p:spPr bwMode="auto">
              <a:xfrm>
                <a:off x="-6296025" y="3848100"/>
                <a:ext cx="123825" cy="1238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9" name="Freeform 312"/>
              <p:cNvSpPr>
                <a:spLocks noEditPoints="1"/>
              </p:cNvSpPr>
              <p:nvPr/>
            </p:nvSpPr>
            <p:spPr bwMode="auto">
              <a:xfrm>
                <a:off x="-6772275" y="4213225"/>
                <a:ext cx="269875" cy="269875"/>
              </a:xfrm>
              <a:custGeom>
                <a:avLst/>
                <a:gdLst>
                  <a:gd name="T0" fmla="*/ 36 w 72"/>
                  <a:gd name="T1" fmla="*/ 72 h 72"/>
                  <a:gd name="T2" fmla="*/ 72 w 72"/>
                  <a:gd name="T3" fmla="*/ 36 h 72"/>
                  <a:gd name="T4" fmla="*/ 36 w 72"/>
                  <a:gd name="T5" fmla="*/ 0 h 72"/>
                  <a:gd name="T6" fmla="*/ 36 w 72"/>
                  <a:gd name="T7" fmla="*/ 16 h 72"/>
                  <a:gd name="T8" fmla="*/ 56 w 72"/>
                  <a:gd name="T9" fmla="*/ 36 h 72"/>
                  <a:gd name="T10" fmla="*/ 36 w 72"/>
                  <a:gd name="T11" fmla="*/ 55 h 72"/>
                  <a:gd name="T12" fmla="*/ 36 w 72"/>
                  <a:gd name="T13" fmla="*/ 72 h 72"/>
                  <a:gd name="T14" fmla="*/ 36 w 72"/>
                  <a:gd name="T15" fmla="*/ 0 h 72"/>
                  <a:gd name="T16" fmla="*/ 0 w 72"/>
                  <a:gd name="T17" fmla="*/ 36 h 72"/>
                  <a:gd name="T18" fmla="*/ 36 w 72"/>
                  <a:gd name="T19" fmla="*/ 72 h 72"/>
                  <a:gd name="T20" fmla="*/ 36 w 72"/>
                  <a:gd name="T21" fmla="*/ 72 h 72"/>
                  <a:gd name="T22" fmla="*/ 36 w 72"/>
                  <a:gd name="T23" fmla="*/ 55 h 72"/>
                  <a:gd name="T24" fmla="*/ 36 w 72"/>
                  <a:gd name="T25" fmla="*/ 55 h 72"/>
                  <a:gd name="T26" fmla="*/ 36 w 72"/>
                  <a:gd name="T27" fmla="*/ 55 h 72"/>
                  <a:gd name="T28" fmla="*/ 17 w 72"/>
                  <a:gd name="T29" fmla="*/ 36 h 72"/>
                  <a:gd name="T30" fmla="*/ 36 w 72"/>
                  <a:gd name="T31" fmla="*/ 16 h 72"/>
                  <a:gd name="T32" fmla="*/ 36 w 72"/>
                  <a:gd name="T33" fmla="*/ 16 h 72"/>
                  <a:gd name="T34" fmla="*/ 36 w 72"/>
                  <a:gd name="T3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2">
                    <a:moveTo>
                      <a:pt x="36" y="72"/>
                    </a:moveTo>
                    <a:cubicBezTo>
                      <a:pt x="56" y="72"/>
                      <a:pt x="72" y="56"/>
                      <a:pt x="72" y="36"/>
                    </a:cubicBezTo>
                    <a:cubicBezTo>
                      <a:pt x="72" y="16"/>
                      <a:pt x="56" y="0"/>
                      <a:pt x="36" y="0"/>
                    </a:cubicBezTo>
                    <a:cubicBezTo>
                      <a:pt x="36" y="16"/>
                      <a:pt x="36" y="16"/>
                      <a:pt x="36" y="16"/>
                    </a:cubicBezTo>
                    <a:cubicBezTo>
                      <a:pt x="47" y="16"/>
                      <a:pt x="56" y="25"/>
                      <a:pt x="56" y="36"/>
                    </a:cubicBezTo>
                    <a:cubicBezTo>
                      <a:pt x="56" y="46"/>
                      <a:pt x="47" y="55"/>
                      <a:pt x="36" y="55"/>
                    </a:cubicBezTo>
                    <a:lnTo>
                      <a:pt x="36" y="72"/>
                    </a:lnTo>
                    <a:close/>
                    <a:moveTo>
                      <a:pt x="36" y="0"/>
                    </a:moveTo>
                    <a:cubicBezTo>
                      <a:pt x="16" y="0"/>
                      <a:pt x="0" y="16"/>
                      <a:pt x="0" y="36"/>
                    </a:cubicBezTo>
                    <a:cubicBezTo>
                      <a:pt x="0" y="56"/>
                      <a:pt x="16" y="72"/>
                      <a:pt x="36" y="72"/>
                    </a:cubicBezTo>
                    <a:cubicBezTo>
                      <a:pt x="36" y="72"/>
                      <a:pt x="36" y="72"/>
                      <a:pt x="36" y="72"/>
                    </a:cubicBezTo>
                    <a:cubicBezTo>
                      <a:pt x="36" y="55"/>
                      <a:pt x="36" y="55"/>
                      <a:pt x="36" y="55"/>
                    </a:cubicBezTo>
                    <a:cubicBezTo>
                      <a:pt x="36" y="55"/>
                      <a:pt x="36" y="55"/>
                      <a:pt x="36" y="55"/>
                    </a:cubicBezTo>
                    <a:cubicBezTo>
                      <a:pt x="36" y="55"/>
                      <a:pt x="36" y="55"/>
                      <a:pt x="36" y="55"/>
                    </a:cubicBezTo>
                    <a:cubicBezTo>
                      <a:pt x="25" y="55"/>
                      <a:pt x="17" y="46"/>
                      <a:pt x="17" y="36"/>
                    </a:cubicBezTo>
                    <a:cubicBezTo>
                      <a:pt x="17" y="25"/>
                      <a:pt x="25" y="16"/>
                      <a:pt x="36" y="16"/>
                    </a:cubicBezTo>
                    <a:cubicBezTo>
                      <a:pt x="36" y="16"/>
                      <a:pt x="36" y="16"/>
                      <a:pt x="36" y="16"/>
                    </a:cubicBezTo>
                    <a:cubicBezTo>
                      <a:pt x="36" y="0"/>
                      <a:pt x="36" y="0"/>
                      <a:pt x="3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0" name="Freeform 313"/>
              <p:cNvSpPr/>
              <p:nvPr/>
            </p:nvSpPr>
            <p:spPr bwMode="auto">
              <a:xfrm>
                <a:off x="-6794500" y="4148137"/>
                <a:ext cx="319087" cy="117475"/>
              </a:xfrm>
              <a:custGeom>
                <a:avLst/>
                <a:gdLst>
                  <a:gd name="T0" fmla="*/ 6 w 85"/>
                  <a:gd name="T1" fmla="*/ 30 h 31"/>
                  <a:gd name="T2" fmla="*/ 11 w 85"/>
                  <a:gd name="T3" fmla="*/ 28 h 31"/>
                  <a:gd name="T4" fmla="*/ 42 w 85"/>
                  <a:gd name="T5" fmla="*/ 11 h 31"/>
                  <a:gd name="T6" fmla="*/ 74 w 85"/>
                  <a:gd name="T7" fmla="*/ 28 h 31"/>
                  <a:gd name="T8" fmla="*/ 82 w 85"/>
                  <a:gd name="T9" fmla="*/ 29 h 31"/>
                  <a:gd name="T10" fmla="*/ 83 w 85"/>
                  <a:gd name="T11" fmla="*/ 22 h 31"/>
                  <a:gd name="T12" fmla="*/ 42 w 85"/>
                  <a:gd name="T13" fmla="*/ 0 h 31"/>
                  <a:gd name="T14" fmla="*/ 1 w 85"/>
                  <a:gd name="T15" fmla="*/ 22 h 31"/>
                  <a:gd name="T16" fmla="*/ 3 w 85"/>
                  <a:gd name="T17" fmla="*/ 29 h 31"/>
                  <a:gd name="T18" fmla="*/ 6 w 85"/>
                  <a:gd name="T19"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31">
                    <a:moveTo>
                      <a:pt x="6" y="30"/>
                    </a:moveTo>
                    <a:cubicBezTo>
                      <a:pt x="8" y="30"/>
                      <a:pt x="9" y="30"/>
                      <a:pt x="11" y="28"/>
                    </a:cubicBezTo>
                    <a:cubicBezTo>
                      <a:pt x="18" y="17"/>
                      <a:pt x="29" y="11"/>
                      <a:pt x="42" y="11"/>
                    </a:cubicBezTo>
                    <a:cubicBezTo>
                      <a:pt x="55" y="11"/>
                      <a:pt x="67" y="17"/>
                      <a:pt x="74" y="28"/>
                    </a:cubicBezTo>
                    <a:cubicBezTo>
                      <a:pt x="76" y="30"/>
                      <a:pt x="79" y="31"/>
                      <a:pt x="82" y="29"/>
                    </a:cubicBezTo>
                    <a:cubicBezTo>
                      <a:pt x="84" y="28"/>
                      <a:pt x="85" y="24"/>
                      <a:pt x="83" y="22"/>
                    </a:cubicBezTo>
                    <a:cubicBezTo>
                      <a:pt x="74" y="8"/>
                      <a:pt x="59" y="0"/>
                      <a:pt x="42" y="0"/>
                    </a:cubicBezTo>
                    <a:cubicBezTo>
                      <a:pt x="26" y="0"/>
                      <a:pt x="11" y="8"/>
                      <a:pt x="1" y="22"/>
                    </a:cubicBezTo>
                    <a:cubicBezTo>
                      <a:pt x="0" y="24"/>
                      <a:pt x="0" y="28"/>
                      <a:pt x="3" y="29"/>
                    </a:cubicBezTo>
                    <a:cubicBezTo>
                      <a:pt x="4" y="30"/>
                      <a:pt x="5" y="30"/>
                      <a:pt x="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1" name="Freeform 314"/>
              <p:cNvSpPr>
                <a:spLocks noEditPoints="1"/>
              </p:cNvSpPr>
              <p:nvPr/>
            </p:nvSpPr>
            <p:spPr bwMode="auto">
              <a:xfrm>
                <a:off x="-6284913" y="4213225"/>
                <a:ext cx="271462" cy="269875"/>
              </a:xfrm>
              <a:custGeom>
                <a:avLst/>
                <a:gdLst>
                  <a:gd name="T0" fmla="*/ 36 w 72"/>
                  <a:gd name="T1" fmla="*/ 0 h 72"/>
                  <a:gd name="T2" fmla="*/ 36 w 72"/>
                  <a:gd name="T3" fmla="*/ 0 h 72"/>
                  <a:gd name="T4" fmla="*/ 36 w 72"/>
                  <a:gd name="T5" fmla="*/ 16 h 72"/>
                  <a:gd name="T6" fmla="*/ 36 w 72"/>
                  <a:gd name="T7" fmla="*/ 16 h 72"/>
                  <a:gd name="T8" fmla="*/ 55 w 72"/>
                  <a:gd name="T9" fmla="*/ 36 h 72"/>
                  <a:gd name="T10" fmla="*/ 36 w 72"/>
                  <a:gd name="T11" fmla="*/ 55 h 72"/>
                  <a:gd name="T12" fmla="*/ 36 w 72"/>
                  <a:gd name="T13" fmla="*/ 55 h 72"/>
                  <a:gd name="T14" fmla="*/ 36 w 72"/>
                  <a:gd name="T15" fmla="*/ 55 h 72"/>
                  <a:gd name="T16" fmla="*/ 36 w 72"/>
                  <a:gd name="T17" fmla="*/ 72 h 72"/>
                  <a:gd name="T18" fmla="*/ 36 w 72"/>
                  <a:gd name="T19" fmla="*/ 72 h 72"/>
                  <a:gd name="T20" fmla="*/ 72 w 72"/>
                  <a:gd name="T21" fmla="*/ 36 h 72"/>
                  <a:gd name="T22" fmla="*/ 36 w 72"/>
                  <a:gd name="T23" fmla="*/ 0 h 72"/>
                  <a:gd name="T24" fmla="*/ 36 w 72"/>
                  <a:gd name="T25" fmla="*/ 0 h 72"/>
                  <a:gd name="T26" fmla="*/ 0 w 72"/>
                  <a:gd name="T27" fmla="*/ 36 h 72"/>
                  <a:gd name="T28" fmla="*/ 36 w 72"/>
                  <a:gd name="T29" fmla="*/ 72 h 72"/>
                  <a:gd name="T30" fmla="*/ 36 w 72"/>
                  <a:gd name="T31" fmla="*/ 55 h 72"/>
                  <a:gd name="T32" fmla="*/ 16 w 72"/>
                  <a:gd name="T33" fmla="*/ 36 h 72"/>
                  <a:gd name="T34" fmla="*/ 36 w 72"/>
                  <a:gd name="T35" fmla="*/ 16 h 72"/>
                  <a:gd name="T36" fmla="*/ 36 w 72"/>
                  <a:gd name="T3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72">
                    <a:moveTo>
                      <a:pt x="36" y="0"/>
                    </a:moveTo>
                    <a:cubicBezTo>
                      <a:pt x="36" y="0"/>
                      <a:pt x="36" y="0"/>
                      <a:pt x="36" y="0"/>
                    </a:cubicBezTo>
                    <a:cubicBezTo>
                      <a:pt x="36" y="16"/>
                      <a:pt x="36" y="16"/>
                      <a:pt x="36" y="16"/>
                    </a:cubicBezTo>
                    <a:cubicBezTo>
                      <a:pt x="36" y="16"/>
                      <a:pt x="36" y="16"/>
                      <a:pt x="36" y="16"/>
                    </a:cubicBezTo>
                    <a:cubicBezTo>
                      <a:pt x="46" y="16"/>
                      <a:pt x="55" y="25"/>
                      <a:pt x="55" y="36"/>
                    </a:cubicBezTo>
                    <a:cubicBezTo>
                      <a:pt x="55" y="46"/>
                      <a:pt x="46" y="55"/>
                      <a:pt x="36" y="55"/>
                    </a:cubicBezTo>
                    <a:cubicBezTo>
                      <a:pt x="36" y="55"/>
                      <a:pt x="36" y="55"/>
                      <a:pt x="36" y="55"/>
                    </a:cubicBezTo>
                    <a:cubicBezTo>
                      <a:pt x="36" y="55"/>
                      <a:pt x="36" y="55"/>
                      <a:pt x="36" y="55"/>
                    </a:cubicBezTo>
                    <a:cubicBezTo>
                      <a:pt x="36" y="72"/>
                      <a:pt x="36" y="72"/>
                      <a:pt x="36" y="72"/>
                    </a:cubicBezTo>
                    <a:cubicBezTo>
                      <a:pt x="36" y="72"/>
                      <a:pt x="36" y="72"/>
                      <a:pt x="36" y="72"/>
                    </a:cubicBezTo>
                    <a:cubicBezTo>
                      <a:pt x="56" y="72"/>
                      <a:pt x="72" y="56"/>
                      <a:pt x="72" y="36"/>
                    </a:cubicBezTo>
                    <a:cubicBezTo>
                      <a:pt x="72" y="16"/>
                      <a:pt x="56" y="0"/>
                      <a:pt x="36" y="0"/>
                    </a:cubicBezTo>
                    <a:close/>
                    <a:moveTo>
                      <a:pt x="36" y="0"/>
                    </a:moveTo>
                    <a:cubicBezTo>
                      <a:pt x="16" y="0"/>
                      <a:pt x="0" y="16"/>
                      <a:pt x="0" y="36"/>
                    </a:cubicBezTo>
                    <a:cubicBezTo>
                      <a:pt x="0" y="56"/>
                      <a:pt x="16" y="72"/>
                      <a:pt x="36" y="72"/>
                    </a:cubicBezTo>
                    <a:cubicBezTo>
                      <a:pt x="36" y="55"/>
                      <a:pt x="36" y="55"/>
                      <a:pt x="36" y="55"/>
                    </a:cubicBezTo>
                    <a:cubicBezTo>
                      <a:pt x="25" y="55"/>
                      <a:pt x="16" y="46"/>
                      <a:pt x="16" y="36"/>
                    </a:cubicBezTo>
                    <a:cubicBezTo>
                      <a:pt x="16" y="25"/>
                      <a:pt x="25" y="16"/>
                      <a:pt x="36" y="16"/>
                    </a:cubicBezTo>
                    <a:lnTo>
                      <a:pt x="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2" name="Freeform 315"/>
              <p:cNvSpPr/>
              <p:nvPr/>
            </p:nvSpPr>
            <p:spPr bwMode="auto">
              <a:xfrm>
                <a:off x="-6310313" y="4148137"/>
                <a:ext cx="319087" cy="117475"/>
              </a:xfrm>
              <a:custGeom>
                <a:avLst/>
                <a:gdLst>
                  <a:gd name="T0" fmla="*/ 43 w 85"/>
                  <a:gd name="T1" fmla="*/ 0 h 31"/>
                  <a:gd name="T2" fmla="*/ 2 w 85"/>
                  <a:gd name="T3" fmla="*/ 22 h 31"/>
                  <a:gd name="T4" fmla="*/ 3 w 85"/>
                  <a:gd name="T5" fmla="*/ 29 h 31"/>
                  <a:gd name="T6" fmla="*/ 6 w 85"/>
                  <a:gd name="T7" fmla="*/ 30 h 31"/>
                  <a:gd name="T8" fmla="*/ 11 w 85"/>
                  <a:gd name="T9" fmla="*/ 28 h 31"/>
                  <a:gd name="T10" fmla="*/ 43 w 85"/>
                  <a:gd name="T11" fmla="*/ 11 h 31"/>
                  <a:gd name="T12" fmla="*/ 74 w 85"/>
                  <a:gd name="T13" fmla="*/ 28 h 31"/>
                  <a:gd name="T14" fmla="*/ 82 w 85"/>
                  <a:gd name="T15" fmla="*/ 29 h 31"/>
                  <a:gd name="T16" fmla="*/ 84 w 85"/>
                  <a:gd name="T17" fmla="*/ 22 h 31"/>
                  <a:gd name="T18" fmla="*/ 43 w 85"/>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31">
                    <a:moveTo>
                      <a:pt x="43" y="0"/>
                    </a:moveTo>
                    <a:cubicBezTo>
                      <a:pt x="26" y="0"/>
                      <a:pt x="11" y="8"/>
                      <a:pt x="2" y="22"/>
                    </a:cubicBezTo>
                    <a:cubicBezTo>
                      <a:pt x="0" y="24"/>
                      <a:pt x="1" y="28"/>
                      <a:pt x="3" y="29"/>
                    </a:cubicBezTo>
                    <a:cubicBezTo>
                      <a:pt x="4" y="30"/>
                      <a:pt x="5" y="30"/>
                      <a:pt x="6" y="30"/>
                    </a:cubicBezTo>
                    <a:cubicBezTo>
                      <a:pt x="8" y="30"/>
                      <a:pt x="10" y="30"/>
                      <a:pt x="11" y="28"/>
                    </a:cubicBezTo>
                    <a:cubicBezTo>
                      <a:pt x="18" y="17"/>
                      <a:pt x="30" y="11"/>
                      <a:pt x="43" y="11"/>
                    </a:cubicBezTo>
                    <a:cubicBezTo>
                      <a:pt x="55" y="11"/>
                      <a:pt x="67" y="17"/>
                      <a:pt x="74" y="28"/>
                    </a:cubicBezTo>
                    <a:cubicBezTo>
                      <a:pt x="76" y="30"/>
                      <a:pt x="80" y="31"/>
                      <a:pt x="82" y="29"/>
                    </a:cubicBezTo>
                    <a:cubicBezTo>
                      <a:pt x="85" y="28"/>
                      <a:pt x="85" y="24"/>
                      <a:pt x="84" y="22"/>
                    </a:cubicBezTo>
                    <a:cubicBezTo>
                      <a:pt x="74" y="8"/>
                      <a:pt x="59" y="0"/>
                      <a:pt x="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3" name="Freeform 316"/>
              <p:cNvSpPr/>
              <p:nvPr/>
            </p:nvSpPr>
            <p:spPr bwMode="auto">
              <a:xfrm>
                <a:off x="-6546850" y="3919537"/>
                <a:ext cx="473075" cy="552450"/>
              </a:xfrm>
              <a:custGeom>
                <a:avLst/>
                <a:gdLst>
                  <a:gd name="T0" fmla="*/ 84 w 126"/>
                  <a:gd name="T1" fmla="*/ 54 h 147"/>
                  <a:gd name="T2" fmla="*/ 88 w 126"/>
                  <a:gd name="T3" fmla="*/ 54 h 147"/>
                  <a:gd name="T4" fmla="*/ 120 w 126"/>
                  <a:gd name="T5" fmla="*/ 40 h 147"/>
                  <a:gd name="T6" fmla="*/ 124 w 126"/>
                  <a:gd name="T7" fmla="*/ 30 h 147"/>
                  <a:gd name="T8" fmla="*/ 113 w 126"/>
                  <a:gd name="T9" fmla="*/ 26 h 147"/>
                  <a:gd name="T10" fmla="*/ 92 w 126"/>
                  <a:gd name="T11" fmla="*/ 36 h 147"/>
                  <a:gd name="T12" fmla="*/ 89 w 126"/>
                  <a:gd name="T13" fmla="*/ 36 h 147"/>
                  <a:gd name="T14" fmla="*/ 53 w 126"/>
                  <a:gd name="T15" fmla="*/ 1 h 147"/>
                  <a:gd name="T16" fmla="*/ 50 w 126"/>
                  <a:gd name="T17" fmla="*/ 1 h 147"/>
                  <a:gd name="T18" fmla="*/ 1 w 126"/>
                  <a:gd name="T19" fmla="*/ 50 h 147"/>
                  <a:gd name="T20" fmla="*/ 1 w 126"/>
                  <a:gd name="T21" fmla="*/ 53 h 147"/>
                  <a:gd name="T22" fmla="*/ 34 w 126"/>
                  <a:gd name="T23" fmla="*/ 82 h 147"/>
                  <a:gd name="T24" fmla="*/ 35 w 126"/>
                  <a:gd name="T25" fmla="*/ 86 h 147"/>
                  <a:gd name="T26" fmla="*/ 18 w 126"/>
                  <a:gd name="T27" fmla="*/ 123 h 147"/>
                  <a:gd name="T28" fmla="*/ 19 w 126"/>
                  <a:gd name="T29" fmla="*/ 127 h 147"/>
                  <a:gd name="T30" fmla="*/ 30 w 126"/>
                  <a:gd name="T31" fmla="*/ 143 h 147"/>
                  <a:gd name="T32" fmla="*/ 38 w 126"/>
                  <a:gd name="T33" fmla="*/ 147 h 147"/>
                  <a:gd name="T34" fmla="*/ 45 w 126"/>
                  <a:gd name="T35" fmla="*/ 145 h 147"/>
                  <a:gd name="T36" fmla="*/ 47 w 126"/>
                  <a:gd name="T37" fmla="*/ 130 h 147"/>
                  <a:gd name="T38" fmla="*/ 43 w 126"/>
                  <a:gd name="T39" fmla="*/ 125 h 147"/>
                  <a:gd name="T40" fmla="*/ 42 w 126"/>
                  <a:gd name="T41" fmla="*/ 120 h 147"/>
                  <a:gd name="T42" fmla="*/ 59 w 126"/>
                  <a:gd name="T43" fmla="*/ 81 h 147"/>
                  <a:gd name="T44" fmla="*/ 59 w 126"/>
                  <a:gd name="T45" fmla="*/ 77 h 147"/>
                  <a:gd name="T46" fmla="*/ 40 w 126"/>
                  <a:gd name="T47" fmla="*/ 59 h 147"/>
                  <a:gd name="T48" fmla="*/ 40 w 126"/>
                  <a:gd name="T49" fmla="*/ 55 h 147"/>
                  <a:gd name="T50" fmla="*/ 61 w 126"/>
                  <a:gd name="T51" fmla="*/ 35 h 147"/>
                  <a:gd name="T52" fmla="*/ 65 w 126"/>
                  <a:gd name="T53" fmla="*/ 35 h 147"/>
                  <a:gd name="T54" fmla="*/ 84 w 126"/>
                  <a:gd name="T55" fmla="*/ 5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147">
                    <a:moveTo>
                      <a:pt x="84" y="54"/>
                    </a:moveTo>
                    <a:cubicBezTo>
                      <a:pt x="85" y="55"/>
                      <a:pt x="87" y="55"/>
                      <a:pt x="88" y="54"/>
                    </a:cubicBezTo>
                    <a:cubicBezTo>
                      <a:pt x="120" y="40"/>
                      <a:pt x="120" y="40"/>
                      <a:pt x="120" y="40"/>
                    </a:cubicBezTo>
                    <a:cubicBezTo>
                      <a:pt x="124" y="38"/>
                      <a:pt x="126" y="34"/>
                      <a:pt x="124" y="30"/>
                    </a:cubicBezTo>
                    <a:cubicBezTo>
                      <a:pt x="122" y="26"/>
                      <a:pt x="117" y="24"/>
                      <a:pt x="113" y="26"/>
                    </a:cubicBezTo>
                    <a:cubicBezTo>
                      <a:pt x="92" y="36"/>
                      <a:pt x="92" y="36"/>
                      <a:pt x="92" y="36"/>
                    </a:cubicBezTo>
                    <a:cubicBezTo>
                      <a:pt x="91" y="37"/>
                      <a:pt x="89" y="37"/>
                      <a:pt x="89" y="36"/>
                    </a:cubicBezTo>
                    <a:cubicBezTo>
                      <a:pt x="53" y="1"/>
                      <a:pt x="53" y="1"/>
                      <a:pt x="53" y="1"/>
                    </a:cubicBezTo>
                    <a:cubicBezTo>
                      <a:pt x="52" y="0"/>
                      <a:pt x="51" y="0"/>
                      <a:pt x="50" y="1"/>
                    </a:cubicBezTo>
                    <a:cubicBezTo>
                      <a:pt x="1" y="50"/>
                      <a:pt x="1" y="50"/>
                      <a:pt x="1" y="50"/>
                    </a:cubicBezTo>
                    <a:cubicBezTo>
                      <a:pt x="0" y="51"/>
                      <a:pt x="0" y="52"/>
                      <a:pt x="1" y="53"/>
                    </a:cubicBezTo>
                    <a:cubicBezTo>
                      <a:pt x="7" y="59"/>
                      <a:pt x="27" y="76"/>
                      <a:pt x="34" y="82"/>
                    </a:cubicBezTo>
                    <a:cubicBezTo>
                      <a:pt x="35" y="83"/>
                      <a:pt x="36" y="85"/>
                      <a:pt x="35" y="86"/>
                    </a:cubicBezTo>
                    <a:cubicBezTo>
                      <a:pt x="18" y="123"/>
                      <a:pt x="18" y="123"/>
                      <a:pt x="18" y="123"/>
                    </a:cubicBezTo>
                    <a:cubicBezTo>
                      <a:pt x="18" y="124"/>
                      <a:pt x="18" y="126"/>
                      <a:pt x="19" y="127"/>
                    </a:cubicBezTo>
                    <a:cubicBezTo>
                      <a:pt x="30" y="143"/>
                      <a:pt x="30" y="143"/>
                      <a:pt x="30" y="143"/>
                    </a:cubicBezTo>
                    <a:cubicBezTo>
                      <a:pt x="32" y="145"/>
                      <a:pt x="35" y="147"/>
                      <a:pt x="38" y="147"/>
                    </a:cubicBezTo>
                    <a:cubicBezTo>
                      <a:pt x="40" y="147"/>
                      <a:pt x="42" y="146"/>
                      <a:pt x="45" y="145"/>
                    </a:cubicBezTo>
                    <a:cubicBezTo>
                      <a:pt x="49" y="141"/>
                      <a:pt x="50" y="135"/>
                      <a:pt x="47" y="130"/>
                    </a:cubicBezTo>
                    <a:cubicBezTo>
                      <a:pt x="43" y="125"/>
                      <a:pt x="43" y="125"/>
                      <a:pt x="43" y="125"/>
                    </a:cubicBezTo>
                    <a:cubicBezTo>
                      <a:pt x="42" y="124"/>
                      <a:pt x="42" y="122"/>
                      <a:pt x="42" y="120"/>
                    </a:cubicBezTo>
                    <a:cubicBezTo>
                      <a:pt x="59" y="81"/>
                      <a:pt x="59" y="81"/>
                      <a:pt x="59" y="81"/>
                    </a:cubicBezTo>
                    <a:cubicBezTo>
                      <a:pt x="60" y="79"/>
                      <a:pt x="60" y="78"/>
                      <a:pt x="59" y="77"/>
                    </a:cubicBezTo>
                    <a:cubicBezTo>
                      <a:pt x="55" y="73"/>
                      <a:pt x="45" y="63"/>
                      <a:pt x="40" y="59"/>
                    </a:cubicBezTo>
                    <a:cubicBezTo>
                      <a:pt x="39" y="58"/>
                      <a:pt x="39" y="56"/>
                      <a:pt x="40" y="55"/>
                    </a:cubicBezTo>
                    <a:cubicBezTo>
                      <a:pt x="61" y="35"/>
                      <a:pt x="61" y="35"/>
                      <a:pt x="61" y="35"/>
                    </a:cubicBezTo>
                    <a:cubicBezTo>
                      <a:pt x="62" y="34"/>
                      <a:pt x="64" y="34"/>
                      <a:pt x="65" y="35"/>
                    </a:cubicBezTo>
                    <a:lnTo>
                      <a:pt x="84"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4" name="Freeform 317"/>
              <p:cNvSpPr/>
              <p:nvPr/>
            </p:nvSpPr>
            <p:spPr bwMode="auto">
              <a:xfrm>
                <a:off x="-2870200" y="4178300"/>
                <a:ext cx="374650" cy="233363"/>
              </a:xfrm>
              <a:custGeom>
                <a:avLst/>
                <a:gdLst>
                  <a:gd name="T0" fmla="*/ 100 w 100"/>
                  <a:gd name="T1" fmla="*/ 62 h 62"/>
                  <a:gd name="T2" fmla="*/ 100 w 100"/>
                  <a:gd name="T3" fmla="*/ 19 h 62"/>
                  <a:gd name="T4" fmla="*/ 81 w 100"/>
                  <a:gd name="T5" fmla="*/ 0 h 62"/>
                  <a:gd name="T6" fmla="*/ 19 w 100"/>
                  <a:gd name="T7" fmla="*/ 0 h 62"/>
                  <a:gd name="T8" fmla="*/ 0 w 100"/>
                  <a:gd name="T9" fmla="*/ 19 h 62"/>
                  <a:gd name="T10" fmla="*/ 0 w 100"/>
                  <a:gd name="T11" fmla="*/ 43 h 62"/>
                  <a:gd name="T12" fmla="*/ 15 w 100"/>
                  <a:gd name="T13" fmla="*/ 43 h 62"/>
                  <a:gd name="T14" fmla="*/ 15 w 100"/>
                  <a:gd name="T15" fmla="*/ 19 h 62"/>
                  <a:gd name="T16" fmla="*/ 19 w 100"/>
                  <a:gd name="T17" fmla="*/ 15 h 62"/>
                  <a:gd name="T18" fmla="*/ 81 w 100"/>
                  <a:gd name="T19" fmla="*/ 15 h 62"/>
                  <a:gd name="T20" fmla="*/ 85 w 100"/>
                  <a:gd name="T21" fmla="*/ 19 h 62"/>
                  <a:gd name="T22" fmla="*/ 85 w 100"/>
                  <a:gd name="T23" fmla="*/ 62 h 62"/>
                  <a:gd name="T24" fmla="*/ 100 w 100"/>
                  <a:gd name="T25"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 h="62">
                    <a:moveTo>
                      <a:pt x="100" y="62"/>
                    </a:moveTo>
                    <a:cubicBezTo>
                      <a:pt x="100" y="19"/>
                      <a:pt x="100" y="19"/>
                      <a:pt x="100" y="19"/>
                    </a:cubicBezTo>
                    <a:cubicBezTo>
                      <a:pt x="100" y="9"/>
                      <a:pt x="92" y="0"/>
                      <a:pt x="81" y="0"/>
                    </a:cubicBezTo>
                    <a:cubicBezTo>
                      <a:pt x="19" y="0"/>
                      <a:pt x="19" y="0"/>
                      <a:pt x="19" y="0"/>
                    </a:cubicBezTo>
                    <a:cubicBezTo>
                      <a:pt x="8" y="0"/>
                      <a:pt x="0" y="9"/>
                      <a:pt x="0" y="19"/>
                    </a:cubicBezTo>
                    <a:cubicBezTo>
                      <a:pt x="0" y="43"/>
                      <a:pt x="0" y="43"/>
                      <a:pt x="0" y="43"/>
                    </a:cubicBezTo>
                    <a:cubicBezTo>
                      <a:pt x="15" y="43"/>
                      <a:pt x="15" y="43"/>
                      <a:pt x="15" y="43"/>
                    </a:cubicBezTo>
                    <a:cubicBezTo>
                      <a:pt x="15" y="19"/>
                      <a:pt x="15" y="19"/>
                      <a:pt x="15" y="19"/>
                    </a:cubicBezTo>
                    <a:cubicBezTo>
                      <a:pt x="15" y="17"/>
                      <a:pt x="16" y="15"/>
                      <a:pt x="19" y="15"/>
                    </a:cubicBezTo>
                    <a:cubicBezTo>
                      <a:pt x="81" y="15"/>
                      <a:pt x="81" y="15"/>
                      <a:pt x="81" y="15"/>
                    </a:cubicBezTo>
                    <a:cubicBezTo>
                      <a:pt x="84" y="15"/>
                      <a:pt x="85" y="17"/>
                      <a:pt x="85" y="19"/>
                    </a:cubicBezTo>
                    <a:cubicBezTo>
                      <a:pt x="85" y="62"/>
                      <a:pt x="85" y="62"/>
                      <a:pt x="85" y="62"/>
                    </a:cubicBezTo>
                    <a:lnTo>
                      <a:pt x="10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5" name="Freeform 318"/>
              <p:cNvSpPr>
                <a:spLocks noEditPoints="1"/>
              </p:cNvSpPr>
              <p:nvPr/>
            </p:nvSpPr>
            <p:spPr bwMode="auto">
              <a:xfrm>
                <a:off x="-2922588" y="4425950"/>
                <a:ext cx="476250" cy="271463"/>
              </a:xfrm>
              <a:custGeom>
                <a:avLst/>
                <a:gdLst>
                  <a:gd name="T0" fmla="*/ 99 w 127"/>
                  <a:gd name="T1" fmla="*/ 0 h 72"/>
                  <a:gd name="T2" fmla="*/ 64 w 127"/>
                  <a:gd name="T3" fmla="*/ 0 h 72"/>
                  <a:gd name="T4" fmla="*/ 64 w 127"/>
                  <a:gd name="T5" fmla="*/ 20 h 72"/>
                  <a:gd name="T6" fmla="*/ 75 w 127"/>
                  <a:gd name="T7" fmla="*/ 31 h 72"/>
                  <a:gd name="T8" fmla="*/ 68 w 127"/>
                  <a:gd name="T9" fmla="*/ 41 h 72"/>
                  <a:gd name="T10" fmla="*/ 68 w 127"/>
                  <a:gd name="T11" fmla="*/ 41 h 72"/>
                  <a:gd name="T12" fmla="*/ 68 w 127"/>
                  <a:gd name="T13" fmla="*/ 59 h 72"/>
                  <a:gd name="T14" fmla="*/ 64 w 127"/>
                  <a:gd name="T15" fmla="*/ 59 h 72"/>
                  <a:gd name="T16" fmla="*/ 64 w 127"/>
                  <a:gd name="T17" fmla="*/ 72 h 72"/>
                  <a:gd name="T18" fmla="*/ 127 w 127"/>
                  <a:gd name="T19" fmla="*/ 72 h 72"/>
                  <a:gd name="T20" fmla="*/ 127 w 127"/>
                  <a:gd name="T21" fmla="*/ 0 h 72"/>
                  <a:gd name="T22" fmla="*/ 114 w 127"/>
                  <a:gd name="T23" fmla="*/ 0 h 72"/>
                  <a:gd name="T24" fmla="*/ 99 w 127"/>
                  <a:gd name="T25" fmla="*/ 0 h 72"/>
                  <a:gd name="T26" fmla="*/ 64 w 127"/>
                  <a:gd name="T27" fmla="*/ 0 h 72"/>
                  <a:gd name="T28" fmla="*/ 0 w 127"/>
                  <a:gd name="T29" fmla="*/ 0 h 72"/>
                  <a:gd name="T30" fmla="*/ 0 w 127"/>
                  <a:gd name="T31" fmla="*/ 72 h 72"/>
                  <a:gd name="T32" fmla="*/ 64 w 127"/>
                  <a:gd name="T33" fmla="*/ 72 h 72"/>
                  <a:gd name="T34" fmla="*/ 64 w 127"/>
                  <a:gd name="T35" fmla="*/ 59 h 72"/>
                  <a:gd name="T36" fmla="*/ 59 w 127"/>
                  <a:gd name="T37" fmla="*/ 59 h 72"/>
                  <a:gd name="T38" fmla="*/ 59 w 127"/>
                  <a:gd name="T39" fmla="*/ 41 h 72"/>
                  <a:gd name="T40" fmla="*/ 52 w 127"/>
                  <a:gd name="T41" fmla="*/ 31 h 72"/>
                  <a:gd name="T42" fmla="*/ 64 w 127"/>
                  <a:gd name="T43" fmla="*/ 20 h 72"/>
                  <a:gd name="T44" fmla="*/ 64 w 127"/>
                  <a:gd name="T45" fmla="*/ 20 h 72"/>
                  <a:gd name="T46" fmla="*/ 64 w 127"/>
                  <a:gd name="T4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7" h="72">
                    <a:moveTo>
                      <a:pt x="99" y="0"/>
                    </a:moveTo>
                    <a:cubicBezTo>
                      <a:pt x="64" y="0"/>
                      <a:pt x="64" y="0"/>
                      <a:pt x="64" y="0"/>
                    </a:cubicBezTo>
                    <a:cubicBezTo>
                      <a:pt x="64" y="20"/>
                      <a:pt x="64" y="20"/>
                      <a:pt x="64" y="20"/>
                    </a:cubicBezTo>
                    <a:cubicBezTo>
                      <a:pt x="70" y="20"/>
                      <a:pt x="75" y="25"/>
                      <a:pt x="75" y="31"/>
                    </a:cubicBezTo>
                    <a:cubicBezTo>
                      <a:pt x="75" y="36"/>
                      <a:pt x="72" y="40"/>
                      <a:pt x="68" y="41"/>
                    </a:cubicBezTo>
                    <a:cubicBezTo>
                      <a:pt x="68" y="41"/>
                      <a:pt x="68" y="41"/>
                      <a:pt x="68" y="41"/>
                    </a:cubicBezTo>
                    <a:cubicBezTo>
                      <a:pt x="68" y="59"/>
                      <a:pt x="68" y="59"/>
                      <a:pt x="68" y="59"/>
                    </a:cubicBezTo>
                    <a:cubicBezTo>
                      <a:pt x="64" y="59"/>
                      <a:pt x="64" y="59"/>
                      <a:pt x="64" y="59"/>
                    </a:cubicBezTo>
                    <a:cubicBezTo>
                      <a:pt x="64" y="72"/>
                      <a:pt x="64" y="72"/>
                      <a:pt x="64" y="72"/>
                    </a:cubicBezTo>
                    <a:cubicBezTo>
                      <a:pt x="127" y="72"/>
                      <a:pt x="127" y="72"/>
                      <a:pt x="127" y="72"/>
                    </a:cubicBezTo>
                    <a:cubicBezTo>
                      <a:pt x="127" y="0"/>
                      <a:pt x="127" y="0"/>
                      <a:pt x="127" y="0"/>
                    </a:cubicBezTo>
                    <a:cubicBezTo>
                      <a:pt x="114" y="0"/>
                      <a:pt x="114" y="0"/>
                      <a:pt x="114" y="0"/>
                    </a:cubicBezTo>
                    <a:lnTo>
                      <a:pt x="99" y="0"/>
                    </a:lnTo>
                    <a:close/>
                    <a:moveTo>
                      <a:pt x="64" y="0"/>
                    </a:moveTo>
                    <a:cubicBezTo>
                      <a:pt x="0" y="0"/>
                      <a:pt x="0" y="0"/>
                      <a:pt x="0" y="0"/>
                    </a:cubicBezTo>
                    <a:cubicBezTo>
                      <a:pt x="0" y="72"/>
                      <a:pt x="0" y="72"/>
                      <a:pt x="0" y="72"/>
                    </a:cubicBezTo>
                    <a:cubicBezTo>
                      <a:pt x="64" y="72"/>
                      <a:pt x="64" y="72"/>
                      <a:pt x="64" y="72"/>
                    </a:cubicBezTo>
                    <a:cubicBezTo>
                      <a:pt x="64" y="59"/>
                      <a:pt x="64" y="59"/>
                      <a:pt x="64" y="59"/>
                    </a:cubicBezTo>
                    <a:cubicBezTo>
                      <a:pt x="59" y="59"/>
                      <a:pt x="59" y="59"/>
                      <a:pt x="59" y="59"/>
                    </a:cubicBezTo>
                    <a:cubicBezTo>
                      <a:pt x="59" y="41"/>
                      <a:pt x="59" y="41"/>
                      <a:pt x="59" y="41"/>
                    </a:cubicBezTo>
                    <a:cubicBezTo>
                      <a:pt x="55" y="40"/>
                      <a:pt x="52" y="36"/>
                      <a:pt x="52" y="31"/>
                    </a:cubicBezTo>
                    <a:cubicBezTo>
                      <a:pt x="52" y="25"/>
                      <a:pt x="57" y="20"/>
                      <a:pt x="64" y="20"/>
                    </a:cubicBezTo>
                    <a:cubicBezTo>
                      <a:pt x="64" y="20"/>
                      <a:pt x="64" y="20"/>
                      <a:pt x="64" y="20"/>
                    </a:cubicBezTo>
                    <a:lnTo>
                      <a:pt x="6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6" name="Freeform 319"/>
              <p:cNvSpPr/>
              <p:nvPr/>
            </p:nvSpPr>
            <p:spPr bwMode="auto">
              <a:xfrm>
                <a:off x="-7085012" y="3255962"/>
                <a:ext cx="687387" cy="644525"/>
              </a:xfrm>
              <a:custGeom>
                <a:avLst/>
                <a:gdLst>
                  <a:gd name="T0" fmla="*/ 26 w 183"/>
                  <a:gd name="T1" fmla="*/ 139 h 172"/>
                  <a:gd name="T2" fmla="*/ 76 w 183"/>
                  <a:gd name="T3" fmla="*/ 113 h 172"/>
                  <a:gd name="T4" fmla="*/ 85 w 183"/>
                  <a:gd name="T5" fmla="*/ 111 h 172"/>
                  <a:gd name="T6" fmla="*/ 86 w 183"/>
                  <a:gd name="T7" fmla="*/ 121 h 172"/>
                  <a:gd name="T8" fmla="*/ 85 w 183"/>
                  <a:gd name="T9" fmla="*/ 142 h 172"/>
                  <a:gd name="T10" fmla="*/ 84 w 183"/>
                  <a:gd name="T11" fmla="*/ 172 h 172"/>
                  <a:gd name="T12" fmla="*/ 99 w 183"/>
                  <a:gd name="T13" fmla="*/ 172 h 172"/>
                  <a:gd name="T14" fmla="*/ 98 w 183"/>
                  <a:gd name="T15" fmla="*/ 142 h 172"/>
                  <a:gd name="T16" fmla="*/ 97 w 183"/>
                  <a:gd name="T17" fmla="*/ 121 h 172"/>
                  <a:gd name="T18" fmla="*/ 97 w 183"/>
                  <a:gd name="T19" fmla="*/ 111 h 172"/>
                  <a:gd name="T20" fmla="*/ 106 w 183"/>
                  <a:gd name="T21" fmla="*/ 113 h 172"/>
                  <a:gd name="T22" fmla="*/ 156 w 183"/>
                  <a:gd name="T23" fmla="*/ 139 h 172"/>
                  <a:gd name="T24" fmla="*/ 176 w 183"/>
                  <a:gd name="T25" fmla="*/ 119 h 172"/>
                  <a:gd name="T26" fmla="*/ 164 w 183"/>
                  <a:gd name="T27" fmla="*/ 56 h 172"/>
                  <a:gd name="T28" fmla="*/ 102 w 183"/>
                  <a:gd name="T29" fmla="*/ 96 h 172"/>
                  <a:gd name="T30" fmla="*/ 99 w 183"/>
                  <a:gd name="T31" fmla="*/ 90 h 172"/>
                  <a:gd name="T32" fmla="*/ 110 w 183"/>
                  <a:gd name="T33" fmla="*/ 69 h 172"/>
                  <a:gd name="T34" fmla="*/ 131 w 183"/>
                  <a:gd name="T35" fmla="*/ 21 h 172"/>
                  <a:gd name="T36" fmla="*/ 91 w 183"/>
                  <a:gd name="T37" fmla="*/ 1 h 172"/>
                  <a:gd name="T38" fmla="*/ 52 w 183"/>
                  <a:gd name="T39" fmla="*/ 21 h 172"/>
                  <a:gd name="T40" fmla="*/ 72 w 183"/>
                  <a:gd name="T41" fmla="*/ 69 h 172"/>
                  <a:gd name="T42" fmla="*/ 83 w 183"/>
                  <a:gd name="T43" fmla="*/ 90 h 172"/>
                  <a:gd name="T44" fmla="*/ 81 w 183"/>
                  <a:gd name="T45" fmla="*/ 96 h 172"/>
                  <a:gd name="T46" fmla="*/ 19 w 183"/>
                  <a:gd name="T47" fmla="*/ 56 h 172"/>
                  <a:gd name="T48" fmla="*/ 6 w 183"/>
                  <a:gd name="T49" fmla="*/ 119 h 172"/>
                  <a:gd name="T50" fmla="*/ 26 w 183"/>
                  <a:gd name="T51" fmla="*/ 13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3" h="172">
                    <a:moveTo>
                      <a:pt x="26" y="139"/>
                    </a:moveTo>
                    <a:cubicBezTo>
                      <a:pt x="45" y="141"/>
                      <a:pt x="61" y="121"/>
                      <a:pt x="76" y="113"/>
                    </a:cubicBezTo>
                    <a:cubicBezTo>
                      <a:pt x="78" y="112"/>
                      <a:pt x="83" y="109"/>
                      <a:pt x="85" y="111"/>
                    </a:cubicBezTo>
                    <a:cubicBezTo>
                      <a:pt x="87" y="114"/>
                      <a:pt x="86" y="118"/>
                      <a:pt x="86" y="121"/>
                    </a:cubicBezTo>
                    <a:cubicBezTo>
                      <a:pt x="86" y="128"/>
                      <a:pt x="85" y="135"/>
                      <a:pt x="85" y="142"/>
                    </a:cubicBezTo>
                    <a:cubicBezTo>
                      <a:pt x="85" y="150"/>
                      <a:pt x="84" y="164"/>
                      <a:pt x="84" y="172"/>
                    </a:cubicBezTo>
                    <a:cubicBezTo>
                      <a:pt x="99" y="172"/>
                      <a:pt x="99" y="172"/>
                      <a:pt x="99" y="172"/>
                    </a:cubicBezTo>
                    <a:cubicBezTo>
                      <a:pt x="98" y="164"/>
                      <a:pt x="98" y="150"/>
                      <a:pt x="98" y="142"/>
                    </a:cubicBezTo>
                    <a:cubicBezTo>
                      <a:pt x="97" y="135"/>
                      <a:pt x="97" y="128"/>
                      <a:pt x="97" y="121"/>
                    </a:cubicBezTo>
                    <a:cubicBezTo>
                      <a:pt x="97" y="118"/>
                      <a:pt x="96" y="114"/>
                      <a:pt x="97" y="111"/>
                    </a:cubicBezTo>
                    <a:cubicBezTo>
                      <a:pt x="99" y="109"/>
                      <a:pt x="105" y="112"/>
                      <a:pt x="106" y="113"/>
                    </a:cubicBezTo>
                    <a:cubicBezTo>
                      <a:pt x="122" y="121"/>
                      <a:pt x="137" y="141"/>
                      <a:pt x="156" y="139"/>
                    </a:cubicBezTo>
                    <a:cubicBezTo>
                      <a:pt x="167" y="137"/>
                      <a:pt x="173" y="128"/>
                      <a:pt x="176" y="119"/>
                    </a:cubicBezTo>
                    <a:cubicBezTo>
                      <a:pt x="182" y="101"/>
                      <a:pt x="183" y="68"/>
                      <a:pt x="164" y="56"/>
                    </a:cubicBezTo>
                    <a:cubicBezTo>
                      <a:pt x="135" y="39"/>
                      <a:pt x="126" y="94"/>
                      <a:pt x="102" y="96"/>
                    </a:cubicBezTo>
                    <a:cubicBezTo>
                      <a:pt x="97" y="96"/>
                      <a:pt x="98" y="94"/>
                      <a:pt x="99" y="90"/>
                    </a:cubicBezTo>
                    <a:cubicBezTo>
                      <a:pt x="101" y="82"/>
                      <a:pt x="105" y="75"/>
                      <a:pt x="110" y="69"/>
                    </a:cubicBezTo>
                    <a:cubicBezTo>
                      <a:pt x="120" y="56"/>
                      <a:pt x="134" y="39"/>
                      <a:pt x="131" y="21"/>
                    </a:cubicBezTo>
                    <a:cubicBezTo>
                      <a:pt x="128" y="5"/>
                      <a:pt x="109" y="0"/>
                      <a:pt x="91" y="1"/>
                    </a:cubicBezTo>
                    <a:cubicBezTo>
                      <a:pt x="74" y="0"/>
                      <a:pt x="54" y="5"/>
                      <a:pt x="52" y="21"/>
                    </a:cubicBezTo>
                    <a:cubicBezTo>
                      <a:pt x="49" y="39"/>
                      <a:pt x="62" y="56"/>
                      <a:pt x="72" y="69"/>
                    </a:cubicBezTo>
                    <a:cubicBezTo>
                      <a:pt x="77" y="75"/>
                      <a:pt x="81" y="82"/>
                      <a:pt x="83" y="90"/>
                    </a:cubicBezTo>
                    <a:cubicBezTo>
                      <a:pt x="85" y="94"/>
                      <a:pt x="85" y="96"/>
                      <a:pt x="81" y="96"/>
                    </a:cubicBezTo>
                    <a:cubicBezTo>
                      <a:pt x="57" y="94"/>
                      <a:pt x="47" y="39"/>
                      <a:pt x="19" y="56"/>
                    </a:cubicBezTo>
                    <a:cubicBezTo>
                      <a:pt x="0" y="68"/>
                      <a:pt x="0" y="101"/>
                      <a:pt x="6" y="119"/>
                    </a:cubicBezTo>
                    <a:cubicBezTo>
                      <a:pt x="9" y="128"/>
                      <a:pt x="16" y="137"/>
                      <a:pt x="26" y="1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7" name="Freeform 320"/>
              <p:cNvSpPr/>
              <p:nvPr/>
            </p:nvSpPr>
            <p:spPr bwMode="auto">
              <a:xfrm>
                <a:off x="-4222750" y="-420688"/>
                <a:ext cx="492125" cy="525463"/>
              </a:xfrm>
              <a:custGeom>
                <a:avLst/>
                <a:gdLst>
                  <a:gd name="T0" fmla="*/ 108 w 131"/>
                  <a:gd name="T1" fmla="*/ 96 h 140"/>
                  <a:gd name="T2" fmla="*/ 118 w 131"/>
                  <a:gd name="T3" fmla="*/ 91 h 140"/>
                  <a:gd name="T4" fmla="*/ 129 w 131"/>
                  <a:gd name="T5" fmla="*/ 87 h 140"/>
                  <a:gd name="T6" fmla="*/ 130 w 131"/>
                  <a:gd name="T7" fmla="*/ 70 h 140"/>
                  <a:gd name="T8" fmla="*/ 127 w 131"/>
                  <a:gd name="T9" fmla="*/ 41 h 140"/>
                  <a:gd name="T10" fmla="*/ 98 w 131"/>
                  <a:gd name="T11" fmla="*/ 66 h 140"/>
                  <a:gd name="T12" fmla="*/ 88 w 131"/>
                  <a:gd name="T13" fmla="*/ 76 h 140"/>
                  <a:gd name="T14" fmla="*/ 88 w 131"/>
                  <a:gd name="T15" fmla="*/ 65 h 140"/>
                  <a:gd name="T16" fmla="*/ 98 w 131"/>
                  <a:gd name="T17" fmla="*/ 46 h 140"/>
                  <a:gd name="T18" fmla="*/ 89 w 131"/>
                  <a:gd name="T19" fmla="*/ 28 h 140"/>
                  <a:gd name="T20" fmla="*/ 66 w 131"/>
                  <a:gd name="T21" fmla="*/ 1 h 140"/>
                  <a:gd name="T22" fmla="*/ 66 w 131"/>
                  <a:gd name="T23" fmla="*/ 0 h 140"/>
                  <a:gd name="T24" fmla="*/ 65 w 131"/>
                  <a:gd name="T25" fmla="*/ 0 h 140"/>
                  <a:gd name="T26" fmla="*/ 65 w 131"/>
                  <a:gd name="T27" fmla="*/ 0 h 140"/>
                  <a:gd name="T28" fmla="*/ 65 w 131"/>
                  <a:gd name="T29" fmla="*/ 1 h 140"/>
                  <a:gd name="T30" fmla="*/ 42 w 131"/>
                  <a:gd name="T31" fmla="*/ 28 h 140"/>
                  <a:gd name="T32" fmla="*/ 33 w 131"/>
                  <a:gd name="T33" fmla="*/ 46 h 140"/>
                  <a:gd name="T34" fmla="*/ 43 w 131"/>
                  <a:gd name="T35" fmla="*/ 65 h 140"/>
                  <a:gd name="T36" fmla="*/ 43 w 131"/>
                  <a:gd name="T37" fmla="*/ 76 h 140"/>
                  <a:gd name="T38" fmla="*/ 33 w 131"/>
                  <a:gd name="T39" fmla="*/ 66 h 140"/>
                  <a:gd name="T40" fmla="*/ 4 w 131"/>
                  <a:gd name="T41" fmla="*/ 41 h 140"/>
                  <a:gd name="T42" fmla="*/ 1 w 131"/>
                  <a:gd name="T43" fmla="*/ 70 h 140"/>
                  <a:gd name="T44" fmla="*/ 2 w 131"/>
                  <a:gd name="T45" fmla="*/ 87 h 140"/>
                  <a:gd name="T46" fmla="*/ 13 w 131"/>
                  <a:gd name="T47" fmla="*/ 91 h 140"/>
                  <a:gd name="T48" fmla="*/ 23 w 131"/>
                  <a:gd name="T49" fmla="*/ 96 h 140"/>
                  <a:gd name="T50" fmla="*/ 21 w 131"/>
                  <a:gd name="T51" fmla="*/ 103 h 140"/>
                  <a:gd name="T52" fmla="*/ 1 w 131"/>
                  <a:gd name="T53" fmla="*/ 96 h 140"/>
                  <a:gd name="T54" fmla="*/ 30 w 131"/>
                  <a:gd name="T55" fmla="*/ 137 h 140"/>
                  <a:gd name="T56" fmla="*/ 44 w 131"/>
                  <a:gd name="T57" fmla="*/ 135 h 140"/>
                  <a:gd name="T58" fmla="*/ 58 w 131"/>
                  <a:gd name="T59" fmla="*/ 126 h 140"/>
                  <a:gd name="T60" fmla="*/ 62 w 131"/>
                  <a:gd name="T61" fmla="*/ 124 h 140"/>
                  <a:gd name="T62" fmla="*/ 62 w 131"/>
                  <a:gd name="T63" fmla="*/ 118 h 140"/>
                  <a:gd name="T64" fmla="*/ 65 w 131"/>
                  <a:gd name="T65" fmla="*/ 62 h 140"/>
                  <a:gd name="T66" fmla="*/ 69 w 131"/>
                  <a:gd name="T67" fmla="*/ 118 h 140"/>
                  <a:gd name="T68" fmla="*/ 69 w 131"/>
                  <a:gd name="T69" fmla="*/ 124 h 140"/>
                  <a:gd name="T70" fmla="*/ 73 w 131"/>
                  <a:gd name="T71" fmla="*/ 126 h 140"/>
                  <a:gd name="T72" fmla="*/ 87 w 131"/>
                  <a:gd name="T73" fmla="*/ 135 h 140"/>
                  <a:gd name="T74" fmla="*/ 101 w 131"/>
                  <a:gd name="T75" fmla="*/ 137 h 140"/>
                  <a:gd name="T76" fmla="*/ 130 w 131"/>
                  <a:gd name="T77" fmla="*/ 96 h 140"/>
                  <a:gd name="T78" fmla="*/ 110 w 131"/>
                  <a:gd name="T79" fmla="*/ 103 h 140"/>
                  <a:gd name="T80" fmla="*/ 108 w 131"/>
                  <a:gd name="T81" fmla="*/ 9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1" h="140">
                    <a:moveTo>
                      <a:pt x="108" y="96"/>
                    </a:moveTo>
                    <a:cubicBezTo>
                      <a:pt x="111" y="94"/>
                      <a:pt x="114" y="93"/>
                      <a:pt x="118" y="91"/>
                    </a:cubicBezTo>
                    <a:cubicBezTo>
                      <a:pt x="121" y="90"/>
                      <a:pt x="125" y="89"/>
                      <a:pt x="129" y="87"/>
                    </a:cubicBezTo>
                    <a:cubicBezTo>
                      <a:pt x="130" y="81"/>
                      <a:pt x="131" y="76"/>
                      <a:pt x="130" y="70"/>
                    </a:cubicBezTo>
                    <a:cubicBezTo>
                      <a:pt x="129" y="60"/>
                      <a:pt x="127" y="51"/>
                      <a:pt x="127" y="41"/>
                    </a:cubicBezTo>
                    <a:cubicBezTo>
                      <a:pt x="115" y="48"/>
                      <a:pt x="101" y="52"/>
                      <a:pt x="98" y="66"/>
                    </a:cubicBezTo>
                    <a:cubicBezTo>
                      <a:pt x="97" y="69"/>
                      <a:pt x="93" y="79"/>
                      <a:pt x="88" y="76"/>
                    </a:cubicBezTo>
                    <a:cubicBezTo>
                      <a:pt x="84" y="73"/>
                      <a:pt x="86" y="68"/>
                      <a:pt x="88" y="65"/>
                    </a:cubicBezTo>
                    <a:cubicBezTo>
                      <a:pt x="92" y="59"/>
                      <a:pt x="98" y="54"/>
                      <a:pt x="98" y="46"/>
                    </a:cubicBezTo>
                    <a:cubicBezTo>
                      <a:pt x="98" y="39"/>
                      <a:pt x="93" y="33"/>
                      <a:pt x="89" y="28"/>
                    </a:cubicBezTo>
                    <a:cubicBezTo>
                      <a:pt x="82" y="19"/>
                      <a:pt x="73" y="11"/>
                      <a:pt x="66" y="1"/>
                    </a:cubicBezTo>
                    <a:cubicBezTo>
                      <a:pt x="66" y="0"/>
                      <a:pt x="66" y="0"/>
                      <a:pt x="66" y="0"/>
                    </a:cubicBezTo>
                    <a:cubicBezTo>
                      <a:pt x="66" y="0"/>
                      <a:pt x="66" y="0"/>
                      <a:pt x="65" y="0"/>
                    </a:cubicBezTo>
                    <a:cubicBezTo>
                      <a:pt x="65" y="0"/>
                      <a:pt x="65" y="0"/>
                      <a:pt x="65" y="0"/>
                    </a:cubicBezTo>
                    <a:cubicBezTo>
                      <a:pt x="65" y="1"/>
                      <a:pt x="65" y="1"/>
                      <a:pt x="65" y="1"/>
                    </a:cubicBezTo>
                    <a:cubicBezTo>
                      <a:pt x="58" y="11"/>
                      <a:pt x="49" y="19"/>
                      <a:pt x="42" y="28"/>
                    </a:cubicBezTo>
                    <a:cubicBezTo>
                      <a:pt x="38" y="33"/>
                      <a:pt x="33" y="39"/>
                      <a:pt x="33" y="46"/>
                    </a:cubicBezTo>
                    <a:cubicBezTo>
                      <a:pt x="33" y="54"/>
                      <a:pt x="39" y="59"/>
                      <a:pt x="43" y="65"/>
                    </a:cubicBezTo>
                    <a:cubicBezTo>
                      <a:pt x="45" y="68"/>
                      <a:pt x="47" y="73"/>
                      <a:pt x="43" y="76"/>
                    </a:cubicBezTo>
                    <a:cubicBezTo>
                      <a:pt x="38" y="79"/>
                      <a:pt x="34" y="69"/>
                      <a:pt x="33" y="66"/>
                    </a:cubicBezTo>
                    <a:cubicBezTo>
                      <a:pt x="30" y="52"/>
                      <a:pt x="16" y="48"/>
                      <a:pt x="4" y="41"/>
                    </a:cubicBezTo>
                    <a:cubicBezTo>
                      <a:pt x="4" y="51"/>
                      <a:pt x="2" y="60"/>
                      <a:pt x="1" y="70"/>
                    </a:cubicBezTo>
                    <a:cubicBezTo>
                      <a:pt x="0" y="76"/>
                      <a:pt x="1" y="81"/>
                      <a:pt x="2" y="87"/>
                    </a:cubicBezTo>
                    <a:cubicBezTo>
                      <a:pt x="6" y="89"/>
                      <a:pt x="10" y="90"/>
                      <a:pt x="13" y="91"/>
                    </a:cubicBezTo>
                    <a:cubicBezTo>
                      <a:pt x="17" y="93"/>
                      <a:pt x="20" y="94"/>
                      <a:pt x="23" y="96"/>
                    </a:cubicBezTo>
                    <a:cubicBezTo>
                      <a:pt x="26" y="98"/>
                      <a:pt x="26" y="104"/>
                      <a:pt x="21" y="103"/>
                    </a:cubicBezTo>
                    <a:cubicBezTo>
                      <a:pt x="14" y="102"/>
                      <a:pt x="8" y="95"/>
                      <a:pt x="1" y="96"/>
                    </a:cubicBezTo>
                    <a:cubicBezTo>
                      <a:pt x="4" y="114"/>
                      <a:pt x="13" y="130"/>
                      <a:pt x="30" y="137"/>
                    </a:cubicBezTo>
                    <a:cubicBezTo>
                      <a:pt x="36" y="140"/>
                      <a:pt x="39" y="139"/>
                      <a:pt x="44" y="135"/>
                    </a:cubicBezTo>
                    <a:cubicBezTo>
                      <a:pt x="49" y="131"/>
                      <a:pt x="52" y="127"/>
                      <a:pt x="58" y="126"/>
                    </a:cubicBezTo>
                    <a:cubicBezTo>
                      <a:pt x="60" y="126"/>
                      <a:pt x="62" y="127"/>
                      <a:pt x="62" y="124"/>
                    </a:cubicBezTo>
                    <a:cubicBezTo>
                      <a:pt x="62" y="122"/>
                      <a:pt x="62" y="120"/>
                      <a:pt x="62" y="118"/>
                    </a:cubicBezTo>
                    <a:cubicBezTo>
                      <a:pt x="63" y="97"/>
                      <a:pt x="65" y="84"/>
                      <a:pt x="65" y="62"/>
                    </a:cubicBezTo>
                    <a:cubicBezTo>
                      <a:pt x="66" y="84"/>
                      <a:pt x="68" y="97"/>
                      <a:pt x="69" y="118"/>
                    </a:cubicBezTo>
                    <a:cubicBezTo>
                      <a:pt x="69" y="120"/>
                      <a:pt x="69" y="122"/>
                      <a:pt x="69" y="124"/>
                    </a:cubicBezTo>
                    <a:cubicBezTo>
                      <a:pt x="69" y="127"/>
                      <a:pt x="71" y="126"/>
                      <a:pt x="73" y="126"/>
                    </a:cubicBezTo>
                    <a:cubicBezTo>
                      <a:pt x="79" y="127"/>
                      <a:pt x="82" y="131"/>
                      <a:pt x="87" y="135"/>
                    </a:cubicBezTo>
                    <a:cubicBezTo>
                      <a:pt x="92" y="139"/>
                      <a:pt x="95" y="140"/>
                      <a:pt x="101" y="137"/>
                    </a:cubicBezTo>
                    <a:cubicBezTo>
                      <a:pt x="118" y="130"/>
                      <a:pt x="127" y="114"/>
                      <a:pt x="130" y="96"/>
                    </a:cubicBezTo>
                    <a:cubicBezTo>
                      <a:pt x="123" y="95"/>
                      <a:pt x="117" y="102"/>
                      <a:pt x="110" y="103"/>
                    </a:cubicBezTo>
                    <a:cubicBezTo>
                      <a:pt x="105" y="104"/>
                      <a:pt x="105" y="98"/>
                      <a:pt x="108"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8" name="Rectangle 321"/>
              <p:cNvSpPr>
                <a:spLocks noChangeArrowheads="1"/>
              </p:cNvSpPr>
              <p:nvPr/>
            </p:nvSpPr>
            <p:spPr bwMode="auto">
              <a:xfrm>
                <a:off x="-3994150" y="68262"/>
                <a:ext cx="34925" cy="157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09" name="Freeform 322"/>
              <p:cNvSpPr>
                <a:spLocks noEditPoints="1"/>
              </p:cNvSpPr>
              <p:nvPr/>
            </p:nvSpPr>
            <p:spPr bwMode="auto">
              <a:xfrm>
                <a:off x="-3865563" y="8597900"/>
                <a:ext cx="577850" cy="420688"/>
              </a:xfrm>
              <a:custGeom>
                <a:avLst/>
                <a:gdLst>
                  <a:gd name="T0" fmla="*/ 103 w 154"/>
                  <a:gd name="T1" fmla="*/ 112 h 112"/>
                  <a:gd name="T2" fmla="*/ 154 w 154"/>
                  <a:gd name="T3" fmla="*/ 112 h 112"/>
                  <a:gd name="T4" fmla="*/ 154 w 154"/>
                  <a:gd name="T5" fmla="*/ 0 h 112"/>
                  <a:gd name="T6" fmla="*/ 103 w 154"/>
                  <a:gd name="T7" fmla="*/ 0 h 112"/>
                  <a:gd name="T8" fmla="*/ 103 w 154"/>
                  <a:gd name="T9" fmla="*/ 47 h 112"/>
                  <a:gd name="T10" fmla="*/ 140 w 154"/>
                  <a:gd name="T11" fmla="*/ 99 h 112"/>
                  <a:gd name="T12" fmla="*/ 103 w 154"/>
                  <a:gd name="T13" fmla="*/ 99 h 112"/>
                  <a:gd name="T14" fmla="*/ 103 w 154"/>
                  <a:gd name="T15" fmla="*/ 112 h 112"/>
                  <a:gd name="T16" fmla="*/ 70 w 154"/>
                  <a:gd name="T17" fmla="*/ 112 h 112"/>
                  <a:gd name="T18" fmla="*/ 103 w 154"/>
                  <a:gd name="T19" fmla="*/ 112 h 112"/>
                  <a:gd name="T20" fmla="*/ 103 w 154"/>
                  <a:gd name="T21" fmla="*/ 99 h 112"/>
                  <a:gd name="T22" fmla="*/ 80 w 154"/>
                  <a:gd name="T23" fmla="*/ 99 h 112"/>
                  <a:gd name="T24" fmla="*/ 78 w 154"/>
                  <a:gd name="T25" fmla="*/ 96 h 112"/>
                  <a:gd name="T26" fmla="*/ 70 w 154"/>
                  <a:gd name="T27" fmla="*/ 85 h 112"/>
                  <a:gd name="T28" fmla="*/ 70 w 154"/>
                  <a:gd name="T29" fmla="*/ 92 h 112"/>
                  <a:gd name="T30" fmla="*/ 75 w 154"/>
                  <a:gd name="T31" fmla="*/ 99 h 112"/>
                  <a:gd name="T32" fmla="*/ 70 w 154"/>
                  <a:gd name="T33" fmla="*/ 99 h 112"/>
                  <a:gd name="T34" fmla="*/ 70 w 154"/>
                  <a:gd name="T35" fmla="*/ 112 h 112"/>
                  <a:gd name="T36" fmla="*/ 103 w 154"/>
                  <a:gd name="T37" fmla="*/ 0 h 112"/>
                  <a:gd name="T38" fmla="*/ 70 w 154"/>
                  <a:gd name="T39" fmla="*/ 0 h 112"/>
                  <a:gd name="T40" fmla="*/ 70 w 154"/>
                  <a:gd name="T41" fmla="*/ 72 h 112"/>
                  <a:gd name="T42" fmla="*/ 95 w 154"/>
                  <a:gd name="T43" fmla="*/ 37 h 112"/>
                  <a:gd name="T44" fmla="*/ 95 w 154"/>
                  <a:gd name="T45" fmla="*/ 37 h 112"/>
                  <a:gd name="T46" fmla="*/ 103 w 154"/>
                  <a:gd name="T47" fmla="*/ 47 h 112"/>
                  <a:gd name="T48" fmla="*/ 103 w 154"/>
                  <a:gd name="T49" fmla="*/ 0 h 112"/>
                  <a:gd name="T50" fmla="*/ 44 w 154"/>
                  <a:gd name="T51" fmla="*/ 112 h 112"/>
                  <a:gd name="T52" fmla="*/ 70 w 154"/>
                  <a:gd name="T53" fmla="*/ 112 h 112"/>
                  <a:gd name="T54" fmla="*/ 70 w 154"/>
                  <a:gd name="T55" fmla="*/ 99 h 112"/>
                  <a:gd name="T56" fmla="*/ 51 w 154"/>
                  <a:gd name="T57" fmla="*/ 99 h 112"/>
                  <a:gd name="T58" fmla="*/ 44 w 154"/>
                  <a:gd name="T59" fmla="*/ 99 h 112"/>
                  <a:gd name="T60" fmla="*/ 44 w 154"/>
                  <a:gd name="T61" fmla="*/ 112 h 112"/>
                  <a:gd name="T62" fmla="*/ 70 w 154"/>
                  <a:gd name="T63" fmla="*/ 0 h 112"/>
                  <a:gd name="T64" fmla="*/ 44 w 154"/>
                  <a:gd name="T65" fmla="*/ 0 h 112"/>
                  <a:gd name="T66" fmla="*/ 44 w 154"/>
                  <a:gd name="T67" fmla="*/ 19 h 112"/>
                  <a:gd name="T68" fmla="*/ 47 w 154"/>
                  <a:gd name="T69" fmla="*/ 27 h 112"/>
                  <a:gd name="T70" fmla="*/ 44 w 154"/>
                  <a:gd name="T71" fmla="*/ 35 h 112"/>
                  <a:gd name="T72" fmla="*/ 44 w 154"/>
                  <a:gd name="T73" fmla="*/ 56 h 112"/>
                  <a:gd name="T74" fmla="*/ 44 w 154"/>
                  <a:gd name="T75" fmla="*/ 56 h 112"/>
                  <a:gd name="T76" fmla="*/ 63 w 154"/>
                  <a:gd name="T77" fmla="*/ 82 h 112"/>
                  <a:gd name="T78" fmla="*/ 70 w 154"/>
                  <a:gd name="T79" fmla="*/ 92 h 112"/>
                  <a:gd name="T80" fmla="*/ 70 w 154"/>
                  <a:gd name="T81" fmla="*/ 85 h 112"/>
                  <a:gd name="T82" fmla="*/ 66 w 154"/>
                  <a:gd name="T83" fmla="*/ 78 h 112"/>
                  <a:gd name="T84" fmla="*/ 70 w 154"/>
                  <a:gd name="T85" fmla="*/ 72 h 112"/>
                  <a:gd name="T86" fmla="*/ 70 w 154"/>
                  <a:gd name="T87" fmla="*/ 0 h 112"/>
                  <a:gd name="T88" fmla="*/ 0 w 154"/>
                  <a:gd name="T89" fmla="*/ 112 h 112"/>
                  <a:gd name="T90" fmla="*/ 44 w 154"/>
                  <a:gd name="T91" fmla="*/ 112 h 112"/>
                  <a:gd name="T92" fmla="*/ 44 w 154"/>
                  <a:gd name="T93" fmla="*/ 99 h 112"/>
                  <a:gd name="T94" fmla="*/ 13 w 154"/>
                  <a:gd name="T95" fmla="*/ 99 h 112"/>
                  <a:gd name="T96" fmla="*/ 13 w 154"/>
                  <a:gd name="T97" fmla="*/ 99 h 112"/>
                  <a:gd name="T98" fmla="*/ 44 w 154"/>
                  <a:gd name="T99" fmla="*/ 56 h 112"/>
                  <a:gd name="T100" fmla="*/ 44 w 154"/>
                  <a:gd name="T101" fmla="*/ 35 h 112"/>
                  <a:gd name="T102" fmla="*/ 35 w 154"/>
                  <a:gd name="T103" fmla="*/ 39 h 112"/>
                  <a:gd name="T104" fmla="*/ 22 w 154"/>
                  <a:gd name="T105" fmla="*/ 27 h 112"/>
                  <a:gd name="T106" fmla="*/ 35 w 154"/>
                  <a:gd name="T107" fmla="*/ 15 h 112"/>
                  <a:gd name="T108" fmla="*/ 35 w 154"/>
                  <a:gd name="T109" fmla="*/ 15 h 112"/>
                  <a:gd name="T110" fmla="*/ 44 w 154"/>
                  <a:gd name="T111" fmla="*/ 19 h 112"/>
                  <a:gd name="T112" fmla="*/ 44 w 154"/>
                  <a:gd name="T113" fmla="*/ 0 h 112"/>
                  <a:gd name="T114" fmla="*/ 0 w 154"/>
                  <a:gd name="T115" fmla="*/ 0 h 112"/>
                  <a:gd name="T116" fmla="*/ 0 w 154"/>
                  <a:gd name="T117"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4" h="112">
                    <a:moveTo>
                      <a:pt x="103" y="112"/>
                    </a:moveTo>
                    <a:cubicBezTo>
                      <a:pt x="154" y="112"/>
                      <a:pt x="154" y="112"/>
                      <a:pt x="154" y="112"/>
                    </a:cubicBezTo>
                    <a:cubicBezTo>
                      <a:pt x="154" y="0"/>
                      <a:pt x="154" y="0"/>
                      <a:pt x="154" y="0"/>
                    </a:cubicBezTo>
                    <a:cubicBezTo>
                      <a:pt x="103" y="0"/>
                      <a:pt x="103" y="0"/>
                      <a:pt x="103" y="0"/>
                    </a:cubicBezTo>
                    <a:cubicBezTo>
                      <a:pt x="103" y="47"/>
                      <a:pt x="103" y="47"/>
                      <a:pt x="103" y="47"/>
                    </a:cubicBezTo>
                    <a:cubicBezTo>
                      <a:pt x="140" y="99"/>
                      <a:pt x="140" y="99"/>
                      <a:pt x="140" y="99"/>
                    </a:cubicBezTo>
                    <a:cubicBezTo>
                      <a:pt x="103" y="99"/>
                      <a:pt x="103" y="99"/>
                      <a:pt x="103" y="99"/>
                    </a:cubicBezTo>
                    <a:lnTo>
                      <a:pt x="103" y="112"/>
                    </a:lnTo>
                    <a:close/>
                    <a:moveTo>
                      <a:pt x="70" y="112"/>
                    </a:moveTo>
                    <a:cubicBezTo>
                      <a:pt x="103" y="112"/>
                      <a:pt x="103" y="112"/>
                      <a:pt x="103" y="112"/>
                    </a:cubicBezTo>
                    <a:cubicBezTo>
                      <a:pt x="103" y="99"/>
                      <a:pt x="103" y="99"/>
                      <a:pt x="103" y="99"/>
                    </a:cubicBezTo>
                    <a:cubicBezTo>
                      <a:pt x="80" y="99"/>
                      <a:pt x="80" y="99"/>
                      <a:pt x="80" y="99"/>
                    </a:cubicBezTo>
                    <a:cubicBezTo>
                      <a:pt x="78" y="96"/>
                      <a:pt x="78" y="96"/>
                      <a:pt x="78" y="96"/>
                    </a:cubicBezTo>
                    <a:cubicBezTo>
                      <a:pt x="70" y="85"/>
                      <a:pt x="70" y="85"/>
                      <a:pt x="70" y="85"/>
                    </a:cubicBezTo>
                    <a:cubicBezTo>
                      <a:pt x="70" y="92"/>
                      <a:pt x="70" y="92"/>
                      <a:pt x="70" y="92"/>
                    </a:cubicBezTo>
                    <a:cubicBezTo>
                      <a:pt x="75" y="99"/>
                      <a:pt x="75" y="99"/>
                      <a:pt x="75" y="99"/>
                    </a:cubicBezTo>
                    <a:cubicBezTo>
                      <a:pt x="70" y="99"/>
                      <a:pt x="70" y="99"/>
                      <a:pt x="70" y="99"/>
                    </a:cubicBezTo>
                    <a:cubicBezTo>
                      <a:pt x="70" y="112"/>
                      <a:pt x="70" y="112"/>
                      <a:pt x="70" y="112"/>
                    </a:cubicBezTo>
                    <a:close/>
                    <a:moveTo>
                      <a:pt x="103" y="0"/>
                    </a:moveTo>
                    <a:cubicBezTo>
                      <a:pt x="70" y="0"/>
                      <a:pt x="70" y="0"/>
                      <a:pt x="70" y="0"/>
                    </a:cubicBezTo>
                    <a:cubicBezTo>
                      <a:pt x="70" y="72"/>
                      <a:pt x="70" y="72"/>
                      <a:pt x="70" y="72"/>
                    </a:cubicBezTo>
                    <a:cubicBezTo>
                      <a:pt x="95" y="37"/>
                      <a:pt x="95" y="37"/>
                      <a:pt x="95" y="37"/>
                    </a:cubicBezTo>
                    <a:cubicBezTo>
                      <a:pt x="95" y="37"/>
                      <a:pt x="95" y="37"/>
                      <a:pt x="95" y="37"/>
                    </a:cubicBezTo>
                    <a:cubicBezTo>
                      <a:pt x="103" y="47"/>
                      <a:pt x="103" y="47"/>
                      <a:pt x="103" y="47"/>
                    </a:cubicBezTo>
                    <a:lnTo>
                      <a:pt x="103" y="0"/>
                    </a:lnTo>
                    <a:close/>
                    <a:moveTo>
                      <a:pt x="44" y="112"/>
                    </a:moveTo>
                    <a:cubicBezTo>
                      <a:pt x="70" y="112"/>
                      <a:pt x="70" y="112"/>
                      <a:pt x="70" y="112"/>
                    </a:cubicBezTo>
                    <a:cubicBezTo>
                      <a:pt x="70" y="99"/>
                      <a:pt x="70" y="99"/>
                      <a:pt x="70" y="99"/>
                    </a:cubicBezTo>
                    <a:cubicBezTo>
                      <a:pt x="51" y="99"/>
                      <a:pt x="51" y="99"/>
                      <a:pt x="51" y="99"/>
                    </a:cubicBezTo>
                    <a:cubicBezTo>
                      <a:pt x="44" y="99"/>
                      <a:pt x="44" y="99"/>
                      <a:pt x="44" y="99"/>
                    </a:cubicBezTo>
                    <a:cubicBezTo>
                      <a:pt x="44" y="112"/>
                      <a:pt x="44" y="112"/>
                      <a:pt x="44" y="112"/>
                    </a:cubicBezTo>
                    <a:close/>
                    <a:moveTo>
                      <a:pt x="70" y="0"/>
                    </a:moveTo>
                    <a:cubicBezTo>
                      <a:pt x="44" y="0"/>
                      <a:pt x="44" y="0"/>
                      <a:pt x="44" y="0"/>
                    </a:cubicBezTo>
                    <a:cubicBezTo>
                      <a:pt x="44" y="19"/>
                      <a:pt x="44" y="19"/>
                      <a:pt x="44" y="19"/>
                    </a:cubicBezTo>
                    <a:cubicBezTo>
                      <a:pt x="46" y="21"/>
                      <a:pt x="47" y="24"/>
                      <a:pt x="47" y="27"/>
                    </a:cubicBezTo>
                    <a:cubicBezTo>
                      <a:pt x="47" y="30"/>
                      <a:pt x="46" y="32"/>
                      <a:pt x="44" y="35"/>
                    </a:cubicBezTo>
                    <a:cubicBezTo>
                      <a:pt x="44" y="56"/>
                      <a:pt x="44" y="56"/>
                      <a:pt x="44" y="56"/>
                    </a:cubicBezTo>
                    <a:cubicBezTo>
                      <a:pt x="44" y="56"/>
                      <a:pt x="44" y="56"/>
                      <a:pt x="44" y="56"/>
                    </a:cubicBezTo>
                    <a:cubicBezTo>
                      <a:pt x="63" y="82"/>
                      <a:pt x="63" y="82"/>
                      <a:pt x="63" y="82"/>
                    </a:cubicBezTo>
                    <a:cubicBezTo>
                      <a:pt x="70" y="92"/>
                      <a:pt x="70" y="92"/>
                      <a:pt x="70" y="92"/>
                    </a:cubicBezTo>
                    <a:cubicBezTo>
                      <a:pt x="70" y="85"/>
                      <a:pt x="70" y="85"/>
                      <a:pt x="70" y="85"/>
                    </a:cubicBezTo>
                    <a:cubicBezTo>
                      <a:pt x="66" y="78"/>
                      <a:pt x="66" y="78"/>
                      <a:pt x="66" y="78"/>
                    </a:cubicBezTo>
                    <a:cubicBezTo>
                      <a:pt x="70" y="72"/>
                      <a:pt x="70" y="72"/>
                      <a:pt x="70" y="72"/>
                    </a:cubicBezTo>
                    <a:lnTo>
                      <a:pt x="70" y="0"/>
                    </a:lnTo>
                    <a:close/>
                    <a:moveTo>
                      <a:pt x="0" y="112"/>
                    </a:moveTo>
                    <a:cubicBezTo>
                      <a:pt x="44" y="112"/>
                      <a:pt x="44" y="112"/>
                      <a:pt x="44" y="112"/>
                    </a:cubicBezTo>
                    <a:cubicBezTo>
                      <a:pt x="44" y="99"/>
                      <a:pt x="44" y="99"/>
                      <a:pt x="44" y="99"/>
                    </a:cubicBezTo>
                    <a:cubicBezTo>
                      <a:pt x="13" y="99"/>
                      <a:pt x="13" y="99"/>
                      <a:pt x="13" y="99"/>
                    </a:cubicBezTo>
                    <a:cubicBezTo>
                      <a:pt x="13" y="99"/>
                      <a:pt x="13" y="99"/>
                      <a:pt x="13" y="99"/>
                    </a:cubicBezTo>
                    <a:cubicBezTo>
                      <a:pt x="44" y="56"/>
                      <a:pt x="44" y="56"/>
                      <a:pt x="44" y="56"/>
                    </a:cubicBezTo>
                    <a:cubicBezTo>
                      <a:pt x="44" y="35"/>
                      <a:pt x="44" y="35"/>
                      <a:pt x="44" y="35"/>
                    </a:cubicBezTo>
                    <a:cubicBezTo>
                      <a:pt x="42" y="37"/>
                      <a:pt x="38" y="39"/>
                      <a:pt x="35" y="39"/>
                    </a:cubicBezTo>
                    <a:cubicBezTo>
                      <a:pt x="28" y="39"/>
                      <a:pt x="22" y="34"/>
                      <a:pt x="22" y="27"/>
                    </a:cubicBezTo>
                    <a:cubicBezTo>
                      <a:pt x="22" y="20"/>
                      <a:pt x="28" y="15"/>
                      <a:pt x="35" y="15"/>
                    </a:cubicBezTo>
                    <a:cubicBezTo>
                      <a:pt x="35" y="15"/>
                      <a:pt x="35" y="15"/>
                      <a:pt x="35" y="15"/>
                    </a:cubicBezTo>
                    <a:cubicBezTo>
                      <a:pt x="38" y="15"/>
                      <a:pt x="42" y="17"/>
                      <a:pt x="44" y="19"/>
                    </a:cubicBezTo>
                    <a:cubicBezTo>
                      <a:pt x="44" y="0"/>
                      <a:pt x="44" y="0"/>
                      <a:pt x="44" y="0"/>
                    </a:cubicBezTo>
                    <a:cubicBezTo>
                      <a:pt x="0" y="0"/>
                      <a:pt x="0" y="0"/>
                      <a:pt x="0" y="0"/>
                    </a:cubicBezTo>
                    <a:lnTo>
                      <a:pt x="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0" name="Freeform 323"/>
              <p:cNvSpPr>
                <a:spLocks noEditPoints="1"/>
              </p:cNvSpPr>
              <p:nvPr/>
            </p:nvSpPr>
            <p:spPr bwMode="auto">
              <a:xfrm>
                <a:off x="-5237163" y="4356100"/>
                <a:ext cx="585787" cy="561975"/>
              </a:xfrm>
              <a:custGeom>
                <a:avLst/>
                <a:gdLst>
                  <a:gd name="T0" fmla="*/ 80 w 156"/>
                  <a:gd name="T1" fmla="*/ 147 h 150"/>
                  <a:gd name="T2" fmla="*/ 107 w 156"/>
                  <a:gd name="T3" fmla="*/ 145 h 150"/>
                  <a:gd name="T4" fmla="*/ 133 w 156"/>
                  <a:gd name="T5" fmla="*/ 104 h 150"/>
                  <a:gd name="T6" fmla="*/ 156 w 156"/>
                  <a:gd name="T7" fmla="*/ 0 h 150"/>
                  <a:gd name="T8" fmla="*/ 80 w 156"/>
                  <a:gd name="T9" fmla="*/ 17 h 150"/>
                  <a:gd name="T10" fmla="*/ 80 w 156"/>
                  <a:gd name="T11" fmla="*/ 32 h 150"/>
                  <a:gd name="T12" fmla="*/ 136 w 156"/>
                  <a:gd name="T13" fmla="*/ 20 h 150"/>
                  <a:gd name="T14" fmla="*/ 119 w 156"/>
                  <a:gd name="T15" fmla="*/ 97 h 150"/>
                  <a:gd name="T16" fmla="*/ 105 w 156"/>
                  <a:gd name="T17" fmla="*/ 127 h 150"/>
                  <a:gd name="T18" fmla="*/ 80 w 156"/>
                  <a:gd name="T19" fmla="*/ 130 h 150"/>
                  <a:gd name="T20" fmla="*/ 80 w 156"/>
                  <a:gd name="T21" fmla="*/ 147 h 150"/>
                  <a:gd name="T22" fmla="*/ 80 w 156"/>
                  <a:gd name="T23" fmla="*/ 111 h 150"/>
                  <a:gd name="T24" fmla="*/ 80 w 156"/>
                  <a:gd name="T25" fmla="*/ 96 h 150"/>
                  <a:gd name="T26" fmla="*/ 107 w 156"/>
                  <a:gd name="T27" fmla="*/ 96 h 150"/>
                  <a:gd name="T28" fmla="*/ 103 w 156"/>
                  <a:gd name="T29" fmla="*/ 109 h 150"/>
                  <a:gd name="T30" fmla="*/ 96 w 156"/>
                  <a:gd name="T31" fmla="*/ 111 h 150"/>
                  <a:gd name="T32" fmla="*/ 80 w 156"/>
                  <a:gd name="T33" fmla="*/ 111 h 150"/>
                  <a:gd name="T34" fmla="*/ 80 w 156"/>
                  <a:gd name="T35" fmla="*/ 86 h 150"/>
                  <a:gd name="T36" fmla="*/ 80 w 156"/>
                  <a:gd name="T37" fmla="*/ 45 h 150"/>
                  <a:gd name="T38" fmla="*/ 88 w 156"/>
                  <a:gd name="T39" fmla="*/ 43 h 150"/>
                  <a:gd name="T40" fmla="*/ 88 w 156"/>
                  <a:gd name="T41" fmla="*/ 58 h 150"/>
                  <a:gd name="T42" fmla="*/ 105 w 156"/>
                  <a:gd name="T43" fmla="*/ 41 h 150"/>
                  <a:gd name="T44" fmla="*/ 121 w 156"/>
                  <a:gd name="T45" fmla="*/ 35 h 150"/>
                  <a:gd name="T46" fmla="*/ 115 w 156"/>
                  <a:gd name="T47" fmla="*/ 51 h 150"/>
                  <a:gd name="T48" fmla="*/ 98 w 156"/>
                  <a:gd name="T49" fmla="*/ 68 h 150"/>
                  <a:gd name="T50" fmla="*/ 113 w 156"/>
                  <a:gd name="T51" fmla="*/ 68 h 150"/>
                  <a:gd name="T52" fmla="*/ 109 w 156"/>
                  <a:gd name="T53" fmla="*/ 83 h 150"/>
                  <a:gd name="T54" fmla="*/ 96 w 156"/>
                  <a:gd name="T55" fmla="*/ 84 h 150"/>
                  <a:gd name="T56" fmla="*/ 82 w 156"/>
                  <a:gd name="T57" fmla="*/ 84 h 150"/>
                  <a:gd name="T58" fmla="*/ 80 w 156"/>
                  <a:gd name="T59" fmla="*/ 86 h 150"/>
                  <a:gd name="T60" fmla="*/ 19 w 156"/>
                  <a:gd name="T61" fmla="*/ 137 h 150"/>
                  <a:gd name="T62" fmla="*/ 24 w 156"/>
                  <a:gd name="T63" fmla="*/ 142 h 150"/>
                  <a:gd name="T64" fmla="*/ 50 w 156"/>
                  <a:gd name="T65" fmla="*/ 116 h 150"/>
                  <a:gd name="T66" fmla="*/ 80 w 156"/>
                  <a:gd name="T67" fmla="*/ 147 h 150"/>
                  <a:gd name="T68" fmla="*/ 80 w 156"/>
                  <a:gd name="T69" fmla="*/ 130 h 150"/>
                  <a:gd name="T70" fmla="*/ 67 w 156"/>
                  <a:gd name="T71" fmla="*/ 111 h 150"/>
                  <a:gd name="T72" fmla="*/ 80 w 156"/>
                  <a:gd name="T73" fmla="*/ 111 h 150"/>
                  <a:gd name="T74" fmla="*/ 80 w 156"/>
                  <a:gd name="T75" fmla="*/ 96 h 150"/>
                  <a:gd name="T76" fmla="*/ 70 w 156"/>
                  <a:gd name="T77" fmla="*/ 96 h 150"/>
                  <a:gd name="T78" fmla="*/ 80 w 156"/>
                  <a:gd name="T79" fmla="*/ 86 h 150"/>
                  <a:gd name="T80" fmla="*/ 80 w 156"/>
                  <a:gd name="T81" fmla="*/ 45 h 150"/>
                  <a:gd name="T82" fmla="*/ 73 w 156"/>
                  <a:gd name="T83" fmla="*/ 47 h 150"/>
                  <a:gd name="T84" fmla="*/ 72 w 156"/>
                  <a:gd name="T85" fmla="*/ 61 h 150"/>
                  <a:gd name="T86" fmla="*/ 72 w 156"/>
                  <a:gd name="T87" fmla="*/ 74 h 150"/>
                  <a:gd name="T88" fmla="*/ 60 w 156"/>
                  <a:gd name="T89" fmla="*/ 86 h 150"/>
                  <a:gd name="T90" fmla="*/ 60 w 156"/>
                  <a:gd name="T91" fmla="*/ 49 h 150"/>
                  <a:gd name="T92" fmla="*/ 47 w 156"/>
                  <a:gd name="T93" fmla="*/ 53 h 150"/>
                  <a:gd name="T94" fmla="*/ 45 w 156"/>
                  <a:gd name="T95" fmla="*/ 60 h 150"/>
                  <a:gd name="T96" fmla="*/ 45 w 156"/>
                  <a:gd name="T97" fmla="*/ 89 h 150"/>
                  <a:gd name="T98" fmla="*/ 29 w 156"/>
                  <a:gd name="T99" fmla="*/ 51 h 150"/>
                  <a:gd name="T100" fmla="*/ 29 w 156"/>
                  <a:gd name="T101" fmla="*/ 51 h 150"/>
                  <a:gd name="T102" fmla="*/ 59 w 156"/>
                  <a:gd name="T103" fmla="*/ 38 h 150"/>
                  <a:gd name="T104" fmla="*/ 80 w 156"/>
                  <a:gd name="T105" fmla="*/ 32 h 150"/>
                  <a:gd name="T106" fmla="*/ 80 w 156"/>
                  <a:gd name="T107" fmla="*/ 17 h 150"/>
                  <a:gd name="T108" fmla="*/ 52 w 156"/>
                  <a:gd name="T109" fmla="*/ 24 h 150"/>
                  <a:gd name="T110" fmla="*/ 11 w 156"/>
                  <a:gd name="T111" fmla="*/ 49 h 150"/>
                  <a:gd name="T112" fmla="*/ 40 w 156"/>
                  <a:gd name="T113" fmla="*/ 106 h 150"/>
                  <a:gd name="T114" fmla="*/ 14 w 156"/>
                  <a:gd name="T115" fmla="*/ 132 h 150"/>
                  <a:gd name="T116" fmla="*/ 19 w 156"/>
                  <a:gd name="T117" fmla="*/ 13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150">
                    <a:moveTo>
                      <a:pt x="80" y="147"/>
                    </a:moveTo>
                    <a:cubicBezTo>
                      <a:pt x="88" y="150"/>
                      <a:pt x="98" y="149"/>
                      <a:pt x="107" y="145"/>
                    </a:cubicBezTo>
                    <a:cubicBezTo>
                      <a:pt x="124" y="137"/>
                      <a:pt x="128" y="121"/>
                      <a:pt x="133" y="104"/>
                    </a:cubicBezTo>
                    <a:cubicBezTo>
                      <a:pt x="141" y="70"/>
                      <a:pt x="149" y="35"/>
                      <a:pt x="156" y="0"/>
                    </a:cubicBezTo>
                    <a:cubicBezTo>
                      <a:pt x="130" y="5"/>
                      <a:pt x="105" y="11"/>
                      <a:pt x="80" y="17"/>
                    </a:cubicBezTo>
                    <a:cubicBezTo>
                      <a:pt x="80" y="32"/>
                      <a:pt x="80" y="32"/>
                      <a:pt x="80" y="32"/>
                    </a:cubicBezTo>
                    <a:cubicBezTo>
                      <a:pt x="99" y="27"/>
                      <a:pt x="118" y="23"/>
                      <a:pt x="136" y="20"/>
                    </a:cubicBezTo>
                    <a:cubicBezTo>
                      <a:pt x="132" y="46"/>
                      <a:pt x="125" y="72"/>
                      <a:pt x="119" y="97"/>
                    </a:cubicBezTo>
                    <a:cubicBezTo>
                      <a:pt x="116" y="108"/>
                      <a:pt x="114" y="120"/>
                      <a:pt x="105" y="127"/>
                    </a:cubicBezTo>
                    <a:cubicBezTo>
                      <a:pt x="97" y="133"/>
                      <a:pt x="88" y="134"/>
                      <a:pt x="80" y="130"/>
                    </a:cubicBezTo>
                    <a:cubicBezTo>
                      <a:pt x="80" y="147"/>
                      <a:pt x="80" y="147"/>
                      <a:pt x="80" y="147"/>
                    </a:cubicBezTo>
                    <a:close/>
                    <a:moveTo>
                      <a:pt x="80" y="111"/>
                    </a:moveTo>
                    <a:cubicBezTo>
                      <a:pt x="80" y="96"/>
                      <a:pt x="80" y="96"/>
                      <a:pt x="80" y="96"/>
                    </a:cubicBezTo>
                    <a:cubicBezTo>
                      <a:pt x="107" y="96"/>
                      <a:pt x="107" y="96"/>
                      <a:pt x="107" y="96"/>
                    </a:cubicBezTo>
                    <a:cubicBezTo>
                      <a:pt x="106" y="100"/>
                      <a:pt x="104" y="105"/>
                      <a:pt x="103" y="109"/>
                    </a:cubicBezTo>
                    <a:cubicBezTo>
                      <a:pt x="102" y="112"/>
                      <a:pt x="99" y="111"/>
                      <a:pt x="96" y="111"/>
                    </a:cubicBezTo>
                    <a:cubicBezTo>
                      <a:pt x="80" y="111"/>
                      <a:pt x="80" y="111"/>
                      <a:pt x="80" y="111"/>
                    </a:cubicBezTo>
                    <a:close/>
                    <a:moveTo>
                      <a:pt x="80" y="86"/>
                    </a:moveTo>
                    <a:cubicBezTo>
                      <a:pt x="80" y="45"/>
                      <a:pt x="80" y="45"/>
                      <a:pt x="80" y="45"/>
                    </a:cubicBezTo>
                    <a:cubicBezTo>
                      <a:pt x="88" y="43"/>
                      <a:pt x="88" y="43"/>
                      <a:pt x="88" y="43"/>
                    </a:cubicBezTo>
                    <a:cubicBezTo>
                      <a:pt x="88" y="58"/>
                      <a:pt x="88" y="58"/>
                      <a:pt x="88" y="58"/>
                    </a:cubicBezTo>
                    <a:cubicBezTo>
                      <a:pt x="94" y="52"/>
                      <a:pt x="100" y="46"/>
                      <a:pt x="105" y="41"/>
                    </a:cubicBezTo>
                    <a:cubicBezTo>
                      <a:pt x="110" y="36"/>
                      <a:pt x="115" y="36"/>
                      <a:pt x="121" y="35"/>
                    </a:cubicBezTo>
                    <a:cubicBezTo>
                      <a:pt x="120" y="41"/>
                      <a:pt x="120" y="47"/>
                      <a:pt x="115" y="51"/>
                    </a:cubicBezTo>
                    <a:cubicBezTo>
                      <a:pt x="110" y="57"/>
                      <a:pt x="104" y="62"/>
                      <a:pt x="98" y="68"/>
                    </a:cubicBezTo>
                    <a:cubicBezTo>
                      <a:pt x="113" y="68"/>
                      <a:pt x="113" y="68"/>
                      <a:pt x="113" y="68"/>
                    </a:cubicBezTo>
                    <a:cubicBezTo>
                      <a:pt x="112" y="73"/>
                      <a:pt x="111" y="78"/>
                      <a:pt x="109" y="83"/>
                    </a:cubicBezTo>
                    <a:cubicBezTo>
                      <a:pt x="108" y="85"/>
                      <a:pt x="98" y="84"/>
                      <a:pt x="96" y="84"/>
                    </a:cubicBezTo>
                    <a:cubicBezTo>
                      <a:pt x="93" y="84"/>
                      <a:pt x="84" y="83"/>
                      <a:pt x="82" y="84"/>
                    </a:cubicBezTo>
                    <a:lnTo>
                      <a:pt x="80" y="86"/>
                    </a:lnTo>
                    <a:close/>
                    <a:moveTo>
                      <a:pt x="19" y="137"/>
                    </a:moveTo>
                    <a:cubicBezTo>
                      <a:pt x="24" y="142"/>
                      <a:pt x="24" y="142"/>
                      <a:pt x="24" y="142"/>
                    </a:cubicBezTo>
                    <a:cubicBezTo>
                      <a:pt x="50" y="116"/>
                      <a:pt x="50" y="116"/>
                      <a:pt x="50" y="116"/>
                    </a:cubicBezTo>
                    <a:cubicBezTo>
                      <a:pt x="54" y="131"/>
                      <a:pt x="66" y="143"/>
                      <a:pt x="80" y="147"/>
                    </a:cubicBezTo>
                    <a:cubicBezTo>
                      <a:pt x="80" y="130"/>
                      <a:pt x="80" y="130"/>
                      <a:pt x="80" y="130"/>
                    </a:cubicBezTo>
                    <a:cubicBezTo>
                      <a:pt x="73" y="127"/>
                      <a:pt x="67" y="120"/>
                      <a:pt x="67" y="111"/>
                    </a:cubicBezTo>
                    <a:cubicBezTo>
                      <a:pt x="80" y="111"/>
                      <a:pt x="80" y="111"/>
                      <a:pt x="80" y="111"/>
                    </a:cubicBezTo>
                    <a:cubicBezTo>
                      <a:pt x="80" y="96"/>
                      <a:pt x="80" y="96"/>
                      <a:pt x="80" y="96"/>
                    </a:cubicBezTo>
                    <a:cubicBezTo>
                      <a:pt x="70" y="96"/>
                      <a:pt x="70" y="96"/>
                      <a:pt x="70" y="96"/>
                    </a:cubicBezTo>
                    <a:cubicBezTo>
                      <a:pt x="80" y="86"/>
                      <a:pt x="80" y="86"/>
                      <a:pt x="80" y="86"/>
                    </a:cubicBezTo>
                    <a:cubicBezTo>
                      <a:pt x="80" y="45"/>
                      <a:pt x="80" y="45"/>
                      <a:pt x="80" y="45"/>
                    </a:cubicBezTo>
                    <a:cubicBezTo>
                      <a:pt x="73" y="47"/>
                      <a:pt x="73" y="47"/>
                      <a:pt x="73" y="47"/>
                    </a:cubicBezTo>
                    <a:cubicBezTo>
                      <a:pt x="71" y="48"/>
                      <a:pt x="72" y="59"/>
                      <a:pt x="72" y="61"/>
                    </a:cubicBezTo>
                    <a:cubicBezTo>
                      <a:pt x="72" y="63"/>
                      <a:pt x="74" y="72"/>
                      <a:pt x="72" y="74"/>
                    </a:cubicBezTo>
                    <a:cubicBezTo>
                      <a:pt x="68" y="78"/>
                      <a:pt x="64" y="82"/>
                      <a:pt x="60" y="86"/>
                    </a:cubicBezTo>
                    <a:cubicBezTo>
                      <a:pt x="60" y="49"/>
                      <a:pt x="60" y="49"/>
                      <a:pt x="60" y="49"/>
                    </a:cubicBezTo>
                    <a:cubicBezTo>
                      <a:pt x="56" y="50"/>
                      <a:pt x="51" y="52"/>
                      <a:pt x="47" y="53"/>
                    </a:cubicBezTo>
                    <a:cubicBezTo>
                      <a:pt x="44" y="54"/>
                      <a:pt x="45" y="57"/>
                      <a:pt x="45" y="60"/>
                    </a:cubicBezTo>
                    <a:cubicBezTo>
                      <a:pt x="45" y="70"/>
                      <a:pt x="45" y="80"/>
                      <a:pt x="45" y="89"/>
                    </a:cubicBezTo>
                    <a:cubicBezTo>
                      <a:pt x="26" y="88"/>
                      <a:pt x="17" y="66"/>
                      <a:pt x="29" y="51"/>
                    </a:cubicBezTo>
                    <a:cubicBezTo>
                      <a:pt x="29" y="51"/>
                      <a:pt x="29" y="51"/>
                      <a:pt x="29" y="51"/>
                    </a:cubicBezTo>
                    <a:cubicBezTo>
                      <a:pt x="36" y="42"/>
                      <a:pt x="48" y="40"/>
                      <a:pt x="59" y="38"/>
                    </a:cubicBezTo>
                    <a:cubicBezTo>
                      <a:pt x="66" y="36"/>
                      <a:pt x="73" y="34"/>
                      <a:pt x="80" y="32"/>
                    </a:cubicBezTo>
                    <a:cubicBezTo>
                      <a:pt x="80" y="17"/>
                      <a:pt x="80" y="17"/>
                      <a:pt x="80" y="17"/>
                    </a:cubicBezTo>
                    <a:cubicBezTo>
                      <a:pt x="71" y="19"/>
                      <a:pt x="62" y="21"/>
                      <a:pt x="52" y="24"/>
                    </a:cubicBezTo>
                    <a:cubicBezTo>
                      <a:pt x="36" y="28"/>
                      <a:pt x="19" y="32"/>
                      <a:pt x="11" y="49"/>
                    </a:cubicBezTo>
                    <a:cubicBezTo>
                      <a:pt x="0" y="73"/>
                      <a:pt x="16" y="100"/>
                      <a:pt x="40" y="106"/>
                    </a:cubicBezTo>
                    <a:cubicBezTo>
                      <a:pt x="14" y="132"/>
                      <a:pt x="14" y="132"/>
                      <a:pt x="14" y="132"/>
                    </a:cubicBezTo>
                    <a:lnTo>
                      <a:pt x="19" y="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1" name="Freeform 324"/>
              <p:cNvSpPr/>
              <p:nvPr/>
            </p:nvSpPr>
            <p:spPr bwMode="auto">
              <a:xfrm>
                <a:off x="-2674938" y="6529388"/>
                <a:ext cx="60325" cy="192088"/>
              </a:xfrm>
              <a:custGeom>
                <a:avLst/>
                <a:gdLst>
                  <a:gd name="T0" fmla="*/ 16 w 16"/>
                  <a:gd name="T1" fmla="*/ 51 h 51"/>
                  <a:gd name="T2" fmla="*/ 16 w 16"/>
                  <a:gd name="T3" fmla="*/ 0 h 51"/>
                  <a:gd name="T4" fmla="*/ 8 w 16"/>
                  <a:gd name="T5" fmla="*/ 0 h 51"/>
                  <a:gd name="T6" fmla="*/ 0 w 16"/>
                  <a:gd name="T7" fmla="*/ 0 h 51"/>
                  <a:gd name="T8" fmla="*/ 0 w 16"/>
                  <a:gd name="T9" fmla="*/ 51 h 51"/>
                  <a:gd name="T10" fmla="*/ 8 w 16"/>
                  <a:gd name="T11" fmla="*/ 51 h 51"/>
                  <a:gd name="T12" fmla="*/ 16 w 16"/>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16" h="51">
                    <a:moveTo>
                      <a:pt x="16" y="51"/>
                    </a:moveTo>
                    <a:cubicBezTo>
                      <a:pt x="16" y="0"/>
                      <a:pt x="16" y="0"/>
                      <a:pt x="16" y="0"/>
                    </a:cubicBezTo>
                    <a:cubicBezTo>
                      <a:pt x="13" y="0"/>
                      <a:pt x="11" y="0"/>
                      <a:pt x="8" y="0"/>
                    </a:cubicBezTo>
                    <a:cubicBezTo>
                      <a:pt x="5" y="0"/>
                      <a:pt x="3" y="0"/>
                      <a:pt x="0" y="0"/>
                    </a:cubicBezTo>
                    <a:cubicBezTo>
                      <a:pt x="0" y="51"/>
                      <a:pt x="0" y="51"/>
                      <a:pt x="0" y="51"/>
                    </a:cubicBezTo>
                    <a:cubicBezTo>
                      <a:pt x="3" y="51"/>
                      <a:pt x="5" y="51"/>
                      <a:pt x="8" y="51"/>
                    </a:cubicBezTo>
                    <a:cubicBezTo>
                      <a:pt x="11" y="51"/>
                      <a:pt x="13" y="51"/>
                      <a:pt x="1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2" name="Freeform 325"/>
              <p:cNvSpPr/>
              <p:nvPr/>
            </p:nvSpPr>
            <p:spPr bwMode="auto">
              <a:xfrm>
                <a:off x="-2922588" y="6097588"/>
                <a:ext cx="555625" cy="412750"/>
              </a:xfrm>
              <a:custGeom>
                <a:avLst/>
                <a:gdLst>
                  <a:gd name="T0" fmla="*/ 148 w 148"/>
                  <a:gd name="T1" fmla="*/ 36 h 110"/>
                  <a:gd name="T2" fmla="*/ 138 w 148"/>
                  <a:gd name="T3" fmla="*/ 0 h 110"/>
                  <a:gd name="T4" fmla="*/ 106 w 148"/>
                  <a:gd name="T5" fmla="*/ 18 h 110"/>
                  <a:gd name="T6" fmla="*/ 74 w 148"/>
                  <a:gd name="T7" fmla="*/ 0 h 110"/>
                  <a:gd name="T8" fmla="*/ 42 w 148"/>
                  <a:gd name="T9" fmla="*/ 18 h 110"/>
                  <a:gd name="T10" fmla="*/ 10 w 148"/>
                  <a:gd name="T11" fmla="*/ 0 h 110"/>
                  <a:gd name="T12" fmla="*/ 0 w 148"/>
                  <a:gd name="T13" fmla="*/ 36 h 110"/>
                  <a:gd name="T14" fmla="*/ 66 w 148"/>
                  <a:gd name="T15" fmla="*/ 110 h 110"/>
                  <a:gd name="T16" fmla="*/ 74 w 148"/>
                  <a:gd name="T17" fmla="*/ 110 h 110"/>
                  <a:gd name="T18" fmla="*/ 82 w 148"/>
                  <a:gd name="T19" fmla="*/ 110 h 110"/>
                  <a:gd name="T20" fmla="*/ 148 w 148"/>
                  <a:gd name="T21" fmla="*/ 3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8" h="110">
                    <a:moveTo>
                      <a:pt x="148" y="36"/>
                    </a:moveTo>
                    <a:cubicBezTo>
                      <a:pt x="148" y="23"/>
                      <a:pt x="144" y="11"/>
                      <a:pt x="138" y="0"/>
                    </a:cubicBezTo>
                    <a:cubicBezTo>
                      <a:pt x="106" y="18"/>
                      <a:pt x="106" y="18"/>
                      <a:pt x="106" y="18"/>
                    </a:cubicBezTo>
                    <a:cubicBezTo>
                      <a:pt x="74" y="0"/>
                      <a:pt x="74" y="0"/>
                      <a:pt x="74" y="0"/>
                    </a:cubicBezTo>
                    <a:cubicBezTo>
                      <a:pt x="42" y="18"/>
                      <a:pt x="42" y="18"/>
                      <a:pt x="42" y="18"/>
                    </a:cubicBezTo>
                    <a:cubicBezTo>
                      <a:pt x="10" y="0"/>
                      <a:pt x="10" y="0"/>
                      <a:pt x="10" y="0"/>
                    </a:cubicBezTo>
                    <a:cubicBezTo>
                      <a:pt x="4" y="11"/>
                      <a:pt x="0" y="23"/>
                      <a:pt x="0" y="36"/>
                    </a:cubicBezTo>
                    <a:cubicBezTo>
                      <a:pt x="0" y="74"/>
                      <a:pt x="29" y="106"/>
                      <a:pt x="66" y="110"/>
                    </a:cubicBezTo>
                    <a:cubicBezTo>
                      <a:pt x="69" y="110"/>
                      <a:pt x="71" y="110"/>
                      <a:pt x="74" y="110"/>
                    </a:cubicBezTo>
                    <a:cubicBezTo>
                      <a:pt x="77" y="110"/>
                      <a:pt x="79" y="110"/>
                      <a:pt x="82" y="110"/>
                    </a:cubicBezTo>
                    <a:cubicBezTo>
                      <a:pt x="119" y="106"/>
                      <a:pt x="148" y="74"/>
                      <a:pt x="14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3" name="Freeform 326"/>
              <p:cNvSpPr/>
              <p:nvPr/>
            </p:nvSpPr>
            <p:spPr bwMode="auto">
              <a:xfrm>
                <a:off x="-2806700" y="6537325"/>
                <a:ext cx="115887" cy="115888"/>
              </a:xfrm>
              <a:custGeom>
                <a:avLst/>
                <a:gdLst>
                  <a:gd name="T0" fmla="*/ 30 w 31"/>
                  <a:gd name="T1" fmla="*/ 29 h 31"/>
                  <a:gd name="T2" fmla="*/ 23 w 31"/>
                  <a:gd name="T3" fmla="*/ 8 h 31"/>
                  <a:gd name="T4" fmla="*/ 2 w 31"/>
                  <a:gd name="T5" fmla="*/ 1 h 31"/>
                  <a:gd name="T6" fmla="*/ 8 w 31"/>
                  <a:gd name="T7" fmla="*/ 23 h 31"/>
                  <a:gd name="T8" fmla="*/ 30 w 31"/>
                  <a:gd name="T9" fmla="*/ 29 h 31"/>
                </a:gdLst>
                <a:ahLst/>
                <a:cxnLst>
                  <a:cxn ang="0">
                    <a:pos x="T0" y="T1"/>
                  </a:cxn>
                  <a:cxn ang="0">
                    <a:pos x="T2" y="T3"/>
                  </a:cxn>
                  <a:cxn ang="0">
                    <a:pos x="T4" y="T5"/>
                  </a:cxn>
                  <a:cxn ang="0">
                    <a:pos x="T6" y="T7"/>
                  </a:cxn>
                  <a:cxn ang="0">
                    <a:pos x="T8" y="T9"/>
                  </a:cxn>
                </a:cxnLst>
                <a:rect l="0" t="0" r="r" b="b"/>
                <a:pathLst>
                  <a:path w="31" h="31">
                    <a:moveTo>
                      <a:pt x="30" y="29"/>
                    </a:moveTo>
                    <a:cubicBezTo>
                      <a:pt x="31" y="22"/>
                      <a:pt x="29" y="14"/>
                      <a:pt x="23" y="8"/>
                    </a:cubicBezTo>
                    <a:cubicBezTo>
                      <a:pt x="17" y="2"/>
                      <a:pt x="9" y="0"/>
                      <a:pt x="2" y="1"/>
                    </a:cubicBezTo>
                    <a:cubicBezTo>
                      <a:pt x="0" y="9"/>
                      <a:pt x="3" y="17"/>
                      <a:pt x="8" y="23"/>
                    </a:cubicBezTo>
                    <a:cubicBezTo>
                      <a:pt x="14" y="28"/>
                      <a:pt x="22" y="31"/>
                      <a:pt x="3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4" name="Freeform 327"/>
              <p:cNvSpPr/>
              <p:nvPr/>
            </p:nvSpPr>
            <p:spPr bwMode="auto">
              <a:xfrm>
                <a:off x="-2600325" y="6537325"/>
                <a:ext cx="115887" cy="115888"/>
              </a:xfrm>
              <a:custGeom>
                <a:avLst/>
                <a:gdLst>
                  <a:gd name="T0" fmla="*/ 23 w 31"/>
                  <a:gd name="T1" fmla="*/ 23 h 31"/>
                  <a:gd name="T2" fmla="*/ 29 w 31"/>
                  <a:gd name="T3" fmla="*/ 1 h 31"/>
                  <a:gd name="T4" fmla="*/ 8 w 31"/>
                  <a:gd name="T5" fmla="*/ 8 h 31"/>
                  <a:gd name="T6" fmla="*/ 1 w 31"/>
                  <a:gd name="T7" fmla="*/ 29 h 31"/>
                  <a:gd name="T8" fmla="*/ 23 w 31"/>
                  <a:gd name="T9" fmla="*/ 23 h 31"/>
                </a:gdLst>
                <a:ahLst/>
                <a:cxnLst>
                  <a:cxn ang="0">
                    <a:pos x="T0" y="T1"/>
                  </a:cxn>
                  <a:cxn ang="0">
                    <a:pos x="T2" y="T3"/>
                  </a:cxn>
                  <a:cxn ang="0">
                    <a:pos x="T4" y="T5"/>
                  </a:cxn>
                  <a:cxn ang="0">
                    <a:pos x="T6" y="T7"/>
                  </a:cxn>
                  <a:cxn ang="0">
                    <a:pos x="T8" y="T9"/>
                  </a:cxn>
                </a:cxnLst>
                <a:rect l="0" t="0" r="r" b="b"/>
                <a:pathLst>
                  <a:path w="31" h="31">
                    <a:moveTo>
                      <a:pt x="23" y="23"/>
                    </a:moveTo>
                    <a:cubicBezTo>
                      <a:pt x="29" y="17"/>
                      <a:pt x="31" y="9"/>
                      <a:pt x="29" y="1"/>
                    </a:cubicBezTo>
                    <a:cubicBezTo>
                      <a:pt x="22" y="0"/>
                      <a:pt x="14" y="2"/>
                      <a:pt x="8" y="8"/>
                    </a:cubicBezTo>
                    <a:cubicBezTo>
                      <a:pt x="2" y="14"/>
                      <a:pt x="0" y="22"/>
                      <a:pt x="1" y="29"/>
                    </a:cubicBezTo>
                    <a:cubicBezTo>
                      <a:pt x="9" y="31"/>
                      <a:pt x="17" y="28"/>
                      <a:pt x="2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5" name="Freeform 328"/>
              <p:cNvSpPr/>
              <p:nvPr/>
            </p:nvSpPr>
            <p:spPr bwMode="auto">
              <a:xfrm>
                <a:off x="-2806700" y="6738938"/>
                <a:ext cx="322262" cy="95250"/>
              </a:xfrm>
              <a:custGeom>
                <a:avLst/>
                <a:gdLst>
                  <a:gd name="T0" fmla="*/ 51 w 86"/>
                  <a:gd name="T1" fmla="*/ 0 h 25"/>
                  <a:gd name="T2" fmla="*/ 43 w 86"/>
                  <a:gd name="T3" fmla="*/ 0 h 25"/>
                  <a:gd name="T4" fmla="*/ 35 w 86"/>
                  <a:gd name="T5" fmla="*/ 0 h 25"/>
                  <a:gd name="T6" fmla="*/ 0 w 86"/>
                  <a:gd name="T7" fmla="*/ 25 h 25"/>
                  <a:gd name="T8" fmla="*/ 86 w 86"/>
                  <a:gd name="T9" fmla="*/ 25 h 25"/>
                  <a:gd name="T10" fmla="*/ 51 w 86"/>
                  <a:gd name="T11" fmla="*/ 0 h 25"/>
                </a:gdLst>
                <a:ahLst/>
                <a:cxnLst>
                  <a:cxn ang="0">
                    <a:pos x="T0" y="T1"/>
                  </a:cxn>
                  <a:cxn ang="0">
                    <a:pos x="T2" y="T3"/>
                  </a:cxn>
                  <a:cxn ang="0">
                    <a:pos x="T4" y="T5"/>
                  </a:cxn>
                  <a:cxn ang="0">
                    <a:pos x="T6" y="T7"/>
                  </a:cxn>
                  <a:cxn ang="0">
                    <a:pos x="T8" y="T9"/>
                  </a:cxn>
                  <a:cxn ang="0">
                    <a:pos x="T10" y="T11"/>
                  </a:cxn>
                </a:cxnLst>
                <a:rect l="0" t="0" r="r" b="b"/>
                <a:pathLst>
                  <a:path w="86" h="25">
                    <a:moveTo>
                      <a:pt x="51" y="0"/>
                    </a:moveTo>
                    <a:cubicBezTo>
                      <a:pt x="48" y="0"/>
                      <a:pt x="46" y="0"/>
                      <a:pt x="43" y="0"/>
                    </a:cubicBezTo>
                    <a:cubicBezTo>
                      <a:pt x="40" y="0"/>
                      <a:pt x="38" y="0"/>
                      <a:pt x="35" y="0"/>
                    </a:cubicBezTo>
                    <a:cubicBezTo>
                      <a:pt x="15" y="2"/>
                      <a:pt x="0" y="13"/>
                      <a:pt x="0" y="25"/>
                    </a:cubicBezTo>
                    <a:cubicBezTo>
                      <a:pt x="86" y="25"/>
                      <a:pt x="86" y="25"/>
                      <a:pt x="86" y="25"/>
                    </a:cubicBezTo>
                    <a:cubicBezTo>
                      <a:pt x="86" y="13"/>
                      <a:pt x="71" y="2"/>
                      <a:pt x="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6" name="Freeform 329"/>
              <p:cNvSpPr/>
              <p:nvPr/>
            </p:nvSpPr>
            <p:spPr bwMode="auto">
              <a:xfrm>
                <a:off x="-5410200" y="3240087"/>
                <a:ext cx="323850" cy="244475"/>
              </a:xfrm>
              <a:custGeom>
                <a:avLst/>
                <a:gdLst>
                  <a:gd name="T0" fmla="*/ 43 w 86"/>
                  <a:gd name="T1" fmla="*/ 0 h 65"/>
                  <a:gd name="T2" fmla="*/ 0 w 86"/>
                  <a:gd name="T3" fmla="*/ 44 h 65"/>
                  <a:gd name="T4" fmla="*/ 5 w 86"/>
                  <a:gd name="T5" fmla="*/ 64 h 65"/>
                  <a:gd name="T6" fmla="*/ 5 w 86"/>
                  <a:gd name="T7" fmla="*/ 53 h 65"/>
                  <a:gd name="T8" fmla="*/ 7 w 86"/>
                  <a:gd name="T9" fmla="*/ 47 h 65"/>
                  <a:gd name="T10" fmla="*/ 7 w 86"/>
                  <a:gd name="T11" fmla="*/ 44 h 65"/>
                  <a:gd name="T12" fmla="*/ 43 w 86"/>
                  <a:gd name="T13" fmla="*/ 7 h 65"/>
                  <a:gd name="T14" fmla="*/ 79 w 86"/>
                  <a:gd name="T15" fmla="*/ 44 h 65"/>
                  <a:gd name="T16" fmla="*/ 79 w 86"/>
                  <a:gd name="T17" fmla="*/ 47 h 65"/>
                  <a:gd name="T18" fmla="*/ 80 w 86"/>
                  <a:gd name="T19" fmla="*/ 53 h 65"/>
                  <a:gd name="T20" fmla="*/ 80 w 86"/>
                  <a:gd name="T21" fmla="*/ 65 h 65"/>
                  <a:gd name="T22" fmla="*/ 86 w 86"/>
                  <a:gd name="T23" fmla="*/ 44 h 65"/>
                  <a:gd name="T24" fmla="*/ 43 w 86"/>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65">
                    <a:moveTo>
                      <a:pt x="43" y="0"/>
                    </a:moveTo>
                    <a:cubicBezTo>
                      <a:pt x="19" y="0"/>
                      <a:pt x="0" y="20"/>
                      <a:pt x="0" y="44"/>
                    </a:cubicBezTo>
                    <a:cubicBezTo>
                      <a:pt x="0" y="51"/>
                      <a:pt x="1" y="58"/>
                      <a:pt x="5" y="64"/>
                    </a:cubicBezTo>
                    <a:cubicBezTo>
                      <a:pt x="5" y="53"/>
                      <a:pt x="5" y="53"/>
                      <a:pt x="5" y="53"/>
                    </a:cubicBezTo>
                    <a:cubicBezTo>
                      <a:pt x="5" y="51"/>
                      <a:pt x="6" y="49"/>
                      <a:pt x="7" y="47"/>
                    </a:cubicBezTo>
                    <a:cubicBezTo>
                      <a:pt x="7" y="46"/>
                      <a:pt x="7" y="45"/>
                      <a:pt x="7" y="44"/>
                    </a:cubicBezTo>
                    <a:cubicBezTo>
                      <a:pt x="7" y="24"/>
                      <a:pt x="23" y="7"/>
                      <a:pt x="43" y="7"/>
                    </a:cubicBezTo>
                    <a:cubicBezTo>
                      <a:pt x="63" y="7"/>
                      <a:pt x="79" y="24"/>
                      <a:pt x="79" y="44"/>
                    </a:cubicBezTo>
                    <a:cubicBezTo>
                      <a:pt x="79" y="45"/>
                      <a:pt x="79" y="46"/>
                      <a:pt x="79" y="47"/>
                    </a:cubicBezTo>
                    <a:cubicBezTo>
                      <a:pt x="80" y="49"/>
                      <a:pt x="80" y="51"/>
                      <a:pt x="80" y="53"/>
                    </a:cubicBezTo>
                    <a:cubicBezTo>
                      <a:pt x="80" y="65"/>
                      <a:pt x="80" y="65"/>
                      <a:pt x="80" y="65"/>
                    </a:cubicBezTo>
                    <a:cubicBezTo>
                      <a:pt x="84" y="58"/>
                      <a:pt x="86" y="51"/>
                      <a:pt x="86" y="44"/>
                    </a:cubicBezTo>
                    <a:cubicBezTo>
                      <a:pt x="86" y="20"/>
                      <a:pt x="67" y="0"/>
                      <a:pt x="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7" name="Freeform 330"/>
              <p:cNvSpPr/>
              <p:nvPr/>
            </p:nvSpPr>
            <p:spPr bwMode="auto">
              <a:xfrm>
                <a:off x="-5383213" y="3405187"/>
                <a:ext cx="71437" cy="128588"/>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8"/>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2" y="3"/>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8" name="Freeform 331"/>
              <p:cNvSpPr/>
              <p:nvPr/>
            </p:nvSpPr>
            <p:spPr bwMode="auto">
              <a:xfrm>
                <a:off x="-5187950" y="3405187"/>
                <a:ext cx="71437" cy="128588"/>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sp>
        <p:nvSpPr>
          <p:cNvPr id="377" name="矩形 376"/>
          <p:cNvSpPr/>
          <p:nvPr/>
        </p:nvSpPr>
        <p:spPr>
          <a:xfrm>
            <a:off x="768350" y="2303780"/>
            <a:ext cx="297180" cy="2971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356122" y="554635"/>
            <a:ext cx="620450" cy="1465187"/>
            <a:chOff x="2464215" y="2688609"/>
            <a:chExt cx="620450" cy="1465187"/>
          </a:xfrm>
          <a:solidFill>
            <a:srgbClr val="AED30B"/>
          </a:solidFill>
        </p:grpSpPr>
        <p:cxnSp>
          <p:nvCxnSpPr>
            <p:cNvPr id="3" name="MH_Other_6"/>
            <p:cNvCxnSpPr/>
            <p:nvPr>
              <p:custDataLst>
                <p:tags r:id="rId1"/>
              </p:custDataLst>
            </p:nvPr>
          </p:nvCxnSpPr>
          <p:spPr>
            <a:xfrm flipV="1">
              <a:off x="2545962" y="2797608"/>
              <a:ext cx="452762" cy="1211556"/>
            </a:xfrm>
            <a:prstGeom prst="line">
              <a:avLst/>
            </a:prstGeom>
            <a:grpFill/>
            <a:ln>
              <a:solidFill>
                <a:srgbClr val="AED30B"/>
              </a:solidFill>
            </a:ln>
          </p:spPr>
          <p:style>
            <a:lnRef idx="1">
              <a:schemeClr val="accent1"/>
            </a:lnRef>
            <a:fillRef idx="0">
              <a:schemeClr val="accent1"/>
            </a:fillRef>
            <a:effectRef idx="0">
              <a:schemeClr val="accent1"/>
            </a:effectRef>
            <a:fontRef idx="minor">
              <a:schemeClr val="tx1"/>
            </a:fontRef>
          </p:style>
        </p:cxnSp>
        <p:sp>
          <p:nvSpPr>
            <p:cNvPr id="4" name="MH_Other_7"/>
            <p:cNvSpPr/>
            <p:nvPr>
              <p:custDataLst>
                <p:tags r:id="rId2"/>
              </p:custDataLst>
            </p:nvPr>
          </p:nvSpPr>
          <p:spPr>
            <a:xfrm>
              <a:off x="2956801" y="2688609"/>
              <a:ext cx="127864" cy="127864"/>
            </a:xfrm>
            <a:prstGeom prst="ellipse">
              <a:avLst/>
            </a:prstGeom>
            <a:grpFill/>
            <a:ln>
              <a:solidFill>
                <a:srgbClr val="AED30B"/>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sz="2400"/>
            </a:p>
          </p:txBody>
        </p:sp>
        <p:sp>
          <p:nvSpPr>
            <p:cNvPr id="5" name="MH_Other_8"/>
            <p:cNvSpPr/>
            <p:nvPr>
              <p:custDataLst>
                <p:tags r:id="rId3"/>
              </p:custDataLst>
            </p:nvPr>
          </p:nvSpPr>
          <p:spPr>
            <a:xfrm>
              <a:off x="2464215" y="4025932"/>
              <a:ext cx="127863" cy="127864"/>
            </a:xfrm>
            <a:prstGeom prst="ellipse">
              <a:avLst/>
            </a:prstGeom>
            <a:grpFill/>
            <a:ln>
              <a:solidFill>
                <a:srgbClr val="AED30B"/>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sz="2400"/>
            </a:p>
          </p:txBody>
        </p:sp>
      </p:grpSp>
      <p:sp>
        <p:nvSpPr>
          <p:cNvPr id="8" name="文本框 7"/>
          <p:cNvSpPr txBox="1"/>
          <p:nvPr/>
        </p:nvSpPr>
        <p:spPr>
          <a:xfrm>
            <a:off x="2331720" y="1946275"/>
            <a:ext cx="5109845" cy="4523105"/>
          </a:xfrm>
          <a:prstGeom prst="rect">
            <a:avLst/>
          </a:prstGeom>
          <a:noFill/>
          <a:ln w="9525">
            <a:noFill/>
          </a:ln>
        </p:spPr>
        <p:txBody>
          <a:bodyPr wrap="square">
            <a:spAutoFit/>
          </a:bodyPr>
          <a:p>
            <a:pPr indent="0">
              <a:lnSpc>
                <a:spcPct val="150000"/>
              </a:lnSpc>
            </a:pPr>
            <a:r>
              <a:rPr lang="zh-CN" sz="2400" b="0">
                <a:solidFill>
                  <a:schemeClr val="bg1"/>
                </a:solidFill>
                <a:latin typeface="微软雅黑" panose="020B0503020204020204" pitchFamily="34" charset="-122"/>
                <a:ea typeface="微软雅黑" panose="020B0503020204020204" pitchFamily="34" charset="-122"/>
              </a:rPr>
              <a:t>实事求是地讲，导游和一般工匠相比，可能更难作，他们所需要的技艺是综合、多元、变化的，这是因为导游服务的直接对象是旅游者，不是某一种专门产品的制作，旅游者群体是变化的，而需求是广泛的，提供服务的环境是多样的。因此，要做一个技艺高超的导游必须要下更大工夫。</a:t>
            </a:r>
            <a:endParaRPr lang="zh-CN" altLang="en-US" sz="2400" b="0">
              <a:solidFill>
                <a:schemeClr val="bg1"/>
              </a:solidFill>
              <a:latin typeface="微软雅黑" panose="020B0503020204020204" pitchFamily="34" charset="-122"/>
              <a:ea typeface="微软雅黑" panose="020B0503020204020204" pitchFamily="34" charset="-122"/>
            </a:endParaRPr>
          </a:p>
        </p:txBody>
      </p:sp>
      <p:sp>
        <p:nvSpPr>
          <p:cNvPr id="20" name="MH_Other_3"/>
          <p:cNvSpPr/>
          <p:nvPr>
            <p:custDataLst>
              <p:tags r:id="rId4"/>
            </p:custDataLst>
          </p:nvPr>
        </p:nvSpPr>
        <p:spPr>
          <a:xfrm>
            <a:off x="2188210" y="1972310"/>
            <a:ext cx="5715635" cy="467042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5"/>
                                        </p:tgtEl>
                                        <p:attrNameLst>
                                          <p:attrName>style.visibility</p:attrName>
                                        </p:attrNameLst>
                                      </p:cBhvr>
                                      <p:to>
                                        <p:strVal val="visible"/>
                                      </p:to>
                                    </p:set>
                                    <p:anim calcmode="lin" valueType="num">
                                      <p:cBhvr>
                                        <p:cTn id="11" dur="500" fill="hold"/>
                                        <p:tgtEl>
                                          <p:spTgt spid="155"/>
                                        </p:tgtEl>
                                        <p:attrNameLst>
                                          <p:attrName>ppt_w</p:attrName>
                                        </p:attrNameLst>
                                      </p:cBhvr>
                                      <p:tavLst>
                                        <p:tav tm="0">
                                          <p:val>
                                            <p:fltVal val="0"/>
                                          </p:val>
                                        </p:tav>
                                        <p:tav tm="100000">
                                          <p:val>
                                            <p:strVal val="#ppt_w"/>
                                          </p:val>
                                        </p:tav>
                                      </p:tavLst>
                                    </p:anim>
                                    <p:anim calcmode="lin" valueType="num">
                                      <p:cBhvr>
                                        <p:cTn id="12" dur="500" fill="hold"/>
                                        <p:tgtEl>
                                          <p:spTgt spid="155"/>
                                        </p:tgtEl>
                                        <p:attrNameLst>
                                          <p:attrName>ppt_h</p:attrName>
                                        </p:attrNameLst>
                                      </p:cBhvr>
                                      <p:tavLst>
                                        <p:tav tm="0">
                                          <p:val>
                                            <p:fltVal val="0"/>
                                          </p:val>
                                        </p:tav>
                                        <p:tav tm="100000">
                                          <p:val>
                                            <p:strVal val="#ppt_h"/>
                                          </p:val>
                                        </p:tav>
                                      </p:tavLst>
                                    </p:anim>
                                    <p:animEffect transition="in" filter="fade">
                                      <p:cBhvr>
                                        <p:cTn id="13" dur="500"/>
                                        <p:tgtEl>
                                          <p:spTgt spid="155"/>
                                        </p:tgtEl>
                                      </p:cBhvr>
                                    </p:animEffect>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heel(1)">
                                      <p:cBhvr>
                                        <p:cTn id="20"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17517" y="466395"/>
            <a:ext cx="3799103" cy="460375"/>
          </a:xfrm>
          <a:prstGeom prst="rect">
            <a:avLst/>
          </a:prstGeom>
          <a:noFill/>
        </p:spPr>
        <p:txBody>
          <a:bodyPr wrap="square" rtlCol="0">
            <a:spAutoFit/>
          </a:bodyPr>
          <a:lstStyle/>
          <a:p>
            <a:pPr algn="r"/>
            <a:r>
              <a:rPr lang="zh-CN" altLang="en-US" sz="2400" b="1" dirty="0">
                <a:solidFill>
                  <a:schemeClr val="accent1"/>
                </a:solidFill>
              </a:rPr>
              <a:t>打造匠心服务</a:t>
            </a:r>
            <a:endParaRPr lang="zh-CN" altLang="en-US" sz="2400" b="1" dirty="0">
              <a:solidFill>
                <a:schemeClr val="accent1"/>
              </a:solidFill>
            </a:endParaRPr>
          </a:p>
        </p:txBody>
      </p:sp>
      <p:sp>
        <p:nvSpPr>
          <p:cNvPr id="2" name="文本框 1"/>
          <p:cNvSpPr txBox="1"/>
          <p:nvPr/>
        </p:nvSpPr>
        <p:spPr>
          <a:xfrm>
            <a:off x="2189349" y="2351554"/>
            <a:ext cx="1509712" cy="460375"/>
          </a:xfrm>
          <a:prstGeom prst="rect">
            <a:avLst/>
          </a:prstGeom>
          <a:noFill/>
        </p:spPr>
        <p:txBody>
          <a:bodyPr wrap="square" rtlCol="0">
            <a:spAutoFit/>
          </a:bodyPr>
          <a:lstStyle/>
          <a:p>
            <a:r>
              <a:rPr lang="zh-CN" altLang="en-US" sz="2400" b="1" dirty="0" smtClean="0">
                <a:solidFill>
                  <a:schemeClr val="bg1"/>
                </a:solidFill>
              </a:rPr>
              <a:t>认真学习</a:t>
            </a:r>
            <a:endParaRPr lang="zh-CN" altLang="en-US" sz="2400" b="1" dirty="0">
              <a:solidFill>
                <a:schemeClr val="bg1"/>
              </a:solidFill>
            </a:endParaRPr>
          </a:p>
        </p:txBody>
      </p:sp>
      <p:sp>
        <p:nvSpPr>
          <p:cNvPr id="111" name="文本框 110"/>
          <p:cNvSpPr txBox="1"/>
          <p:nvPr/>
        </p:nvSpPr>
        <p:spPr>
          <a:xfrm>
            <a:off x="2223790" y="3696483"/>
            <a:ext cx="1441409" cy="460375"/>
          </a:xfrm>
          <a:prstGeom prst="rect">
            <a:avLst/>
          </a:prstGeom>
          <a:noFill/>
        </p:spPr>
        <p:txBody>
          <a:bodyPr wrap="square" rtlCol="0">
            <a:spAutoFit/>
          </a:bodyPr>
          <a:lstStyle>
            <a:defPPr>
              <a:defRPr lang="zh-CN"/>
            </a:defPPr>
            <a:lvl1pPr>
              <a:defRPr sz="2400" b="1">
                <a:solidFill>
                  <a:schemeClr val="bg1"/>
                </a:solidFill>
              </a:defRPr>
            </a:lvl1pPr>
          </a:lstStyle>
          <a:p>
            <a:r>
              <a:rPr lang="zh-CN" altLang="en-US" dirty="0"/>
              <a:t>不断学习</a:t>
            </a:r>
            <a:endParaRPr lang="zh-CN" altLang="en-US" dirty="0"/>
          </a:p>
        </p:txBody>
      </p:sp>
      <p:sp>
        <p:nvSpPr>
          <p:cNvPr id="112" name="文本框 111"/>
          <p:cNvSpPr txBox="1"/>
          <p:nvPr/>
        </p:nvSpPr>
        <p:spPr>
          <a:xfrm>
            <a:off x="2194380" y="5240168"/>
            <a:ext cx="1470877" cy="460375"/>
          </a:xfrm>
          <a:prstGeom prst="rect">
            <a:avLst/>
          </a:prstGeom>
          <a:noFill/>
        </p:spPr>
        <p:txBody>
          <a:bodyPr wrap="square" rtlCol="0">
            <a:spAutoFit/>
          </a:bodyPr>
          <a:lstStyle>
            <a:defPPr>
              <a:defRPr lang="zh-CN"/>
            </a:defPPr>
            <a:lvl1pPr>
              <a:defRPr sz="2400" b="1">
                <a:solidFill>
                  <a:schemeClr val="bg1"/>
                </a:solidFill>
              </a:defRPr>
            </a:lvl1pPr>
          </a:lstStyle>
          <a:p>
            <a:r>
              <a:rPr lang="zh-CN" altLang="en-US" dirty="0"/>
              <a:t>精益求精</a:t>
            </a:r>
            <a:endParaRPr lang="zh-CN" altLang="en-US" dirty="0"/>
          </a:p>
        </p:txBody>
      </p:sp>
      <p:grpSp>
        <p:nvGrpSpPr>
          <p:cNvPr id="15" name="组合 14"/>
          <p:cNvGrpSpPr/>
          <p:nvPr/>
        </p:nvGrpSpPr>
        <p:grpSpPr>
          <a:xfrm rot="16200000">
            <a:off x="11241970" y="6291298"/>
            <a:ext cx="287628" cy="845775"/>
            <a:chOff x="8892482" y="367026"/>
            <a:chExt cx="287628" cy="845775"/>
          </a:xfrm>
        </p:grpSpPr>
        <p:sp>
          <p:nvSpPr>
            <p:cNvPr id="16" name="矩形 15"/>
            <p:cNvSpPr/>
            <p:nvPr/>
          </p:nvSpPr>
          <p:spPr>
            <a:xfrm>
              <a:off x="8892482" y="411510"/>
              <a:ext cx="287628" cy="7568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rot="5400000">
              <a:off x="8613409" y="662956"/>
              <a:ext cx="845775" cy="253916"/>
            </a:xfrm>
            <a:prstGeom prst="rect">
              <a:avLst/>
            </a:prstGeom>
            <a:noFill/>
          </p:spPr>
          <p:txBody>
            <a:bodyPr wrap="square" rtlCol="0">
              <a:spAutoFit/>
            </a:bodyPr>
            <a:lstStyle/>
            <a:p>
              <a:r>
                <a:rPr lang="en-US" altLang="zh-CN" sz="1050" smtClean="0">
                  <a:solidFill>
                    <a:schemeClr val="bg1"/>
                  </a:solidFill>
                  <a:latin typeface="Century Gothic" panose="020B0502020202020204" pitchFamily="34" charset="0"/>
                </a:rPr>
                <a:t>PAGE   05</a:t>
              </a:r>
              <a:endParaRPr lang="zh-CN" altLang="en-US" sz="1050" dirty="0">
                <a:solidFill>
                  <a:schemeClr val="bg1"/>
                </a:solidFill>
                <a:latin typeface="Century Gothic" panose="020B0502020202020204" pitchFamily="34" charset="0"/>
              </a:endParaRPr>
            </a:p>
          </p:txBody>
        </p:sp>
        <p:cxnSp>
          <p:nvCxnSpPr>
            <p:cNvPr id="18" name="直接连接符 17"/>
            <p:cNvCxnSpPr/>
            <p:nvPr/>
          </p:nvCxnSpPr>
          <p:spPr>
            <a:xfrm>
              <a:off x="8982297" y="879302"/>
              <a:ext cx="108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9" name="Freeform 226"/>
          <p:cNvSpPr>
            <a:spLocks noEditPoints="1"/>
          </p:cNvSpPr>
          <p:nvPr/>
        </p:nvSpPr>
        <p:spPr bwMode="auto">
          <a:xfrm>
            <a:off x="296502" y="281198"/>
            <a:ext cx="1241163" cy="832060"/>
          </a:xfrm>
          <a:custGeom>
            <a:avLst/>
            <a:gdLst>
              <a:gd name="T0" fmla="*/ 295020 w 87"/>
              <a:gd name="T1" fmla="*/ 51731 h 58"/>
              <a:gd name="T2" fmla="*/ 150940 w 87"/>
              <a:gd name="T3" fmla="*/ 100013 h 58"/>
              <a:gd name="T4" fmla="*/ 147510 w 87"/>
              <a:gd name="T5" fmla="*/ 100013 h 58"/>
              <a:gd name="T6" fmla="*/ 147510 w 87"/>
              <a:gd name="T7" fmla="*/ 100013 h 58"/>
              <a:gd name="T8" fmla="*/ 61748 w 87"/>
              <a:gd name="T9" fmla="*/ 72423 h 58"/>
              <a:gd name="T10" fmla="*/ 48026 w 87"/>
              <a:gd name="T11" fmla="*/ 110359 h 58"/>
              <a:gd name="T12" fmla="*/ 58318 w 87"/>
              <a:gd name="T13" fmla="*/ 124153 h 58"/>
              <a:gd name="T14" fmla="*/ 51457 w 87"/>
              <a:gd name="T15" fmla="*/ 137948 h 58"/>
              <a:gd name="T16" fmla="*/ 58318 w 87"/>
              <a:gd name="T17" fmla="*/ 193128 h 58"/>
              <a:gd name="T18" fmla="*/ 54887 w 87"/>
              <a:gd name="T19" fmla="*/ 196576 h 58"/>
              <a:gd name="T20" fmla="*/ 54887 w 87"/>
              <a:gd name="T21" fmla="*/ 200025 h 58"/>
              <a:gd name="T22" fmla="*/ 27444 w 87"/>
              <a:gd name="T23" fmla="*/ 200025 h 58"/>
              <a:gd name="T24" fmla="*/ 24013 w 87"/>
              <a:gd name="T25" fmla="*/ 196576 h 58"/>
              <a:gd name="T26" fmla="*/ 24013 w 87"/>
              <a:gd name="T27" fmla="*/ 193128 h 58"/>
              <a:gd name="T28" fmla="*/ 30874 w 87"/>
              <a:gd name="T29" fmla="*/ 137948 h 58"/>
              <a:gd name="T30" fmla="*/ 24013 w 87"/>
              <a:gd name="T31" fmla="*/ 124153 h 58"/>
              <a:gd name="T32" fmla="*/ 34305 w 87"/>
              <a:gd name="T33" fmla="*/ 110359 h 58"/>
              <a:gd name="T34" fmla="*/ 44596 w 87"/>
              <a:gd name="T35" fmla="*/ 65525 h 58"/>
              <a:gd name="T36" fmla="*/ 3430 w 87"/>
              <a:gd name="T37" fmla="*/ 51731 h 58"/>
              <a:gd name="T38" fmla="*/ 0 w 87"/>
              <a:gd name="T39" fmla="*/ 48282 h 58"/>
              <a:gd name="T40" fmla="*/ 3430 w 87"/>
              <a:gd name="T41" fmla="*/ 44833 h 58"/>
              <a:gd name="T42" fmla="*/ 147510 w 87"/>
              <a:gd name="T43" fmla="*/ 0 h 58"/>
              <a:gd name="T44" fmla="*/ 147510 w 87"/>
              <a:gd name="T45" fmla="*/ 0 h 58"/>
              <a:gd name="T46" fmla="*/ 150940 w 87"/>
              <a:gd name="T47" fmla="*/ 0 h 58"/>
              <a:gd name="T48" fmla="*/ 295020 w 87"/>
              <a:gd name="T49" fmla="*/ 44833 h 58"/>
              <a:gd name="T50" fmla="*/ 298450 w 87"/>
              <a:gd name="T51" fmla="*/ 48282 h 58"/>
              <a:gd name="T52" fmla="*/ 295020 w 87"/>
              <a:gd name="T53" fmla="*/ 51731 h 58"/>
              <a:gd name="T54" fmla="*/ 233271 w 87"/>
              <a:gd name="T55" fmla="*/ 131051 h 58"/>
              <a:gd name="T56" fmla="*/ 147510 w 87"/>
              <a:gd name="T57" fmla="*/ 165538 h 58"/>
              <a:gd name="T58" fmla="*/ 65179 w 87"/>
              <a:gd name="T59" fmla="*/ 131051 h 58"/>
              <a:gd name="T60" fmla="*/ 68609 w 87"/>
              <a:gd name="T61" fmla="*/ 89666 h 58"/>
              <a:gd name="T62" fmla="*/ 144079 w 87"/>
              <a:gd name="T63" fmla="*/ 113807 h 58"/>
              <a:gd name="T64" fmla="*/ 147510 w 87"/>
              <a:gd name="T65" fmla="*/ 117256 h 58"/>
              <a:gd name="T66" fmla="*/ 154371 w 87"/>
              <a:gd name="T67" fmla="*/ 113807 h 58"/>
              <a:gd name="T68" fmla="*/ 229841 w 87"/>
              <a:gd name="T69" fmla="*/ 89666 h 58"/>
              <a:gd name="T70" fmla="*/ 233271 w 87"/>
              <a:gd name="T71" fmla="*/ 131051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accent1"/>
          </a:solidFill>
          <a:ln>
            <a:noFill/>
          </a:ln>
        </p:spPr>
        <p:txBody>
          <a:bodyPr lIns="243755" tIns="121877" rIns="243755" bIns="121877"/>
          <a:lstStyle/>
          <a:p>
            <a:pPr defTabSz="1218565" fontAlgn="base">
              <a:spcBef>
                <a:spcPct val="0"/>
              </a:spcBef>
              <a:spcAft>
                <a:spcPct val="0"/>
              </a:spcAft>
            </a:pPr>
            <a:endParaRPr lang="zh-CN" altLang="en-US" sz="4800">
              <a:solidFill>
                <a:prstClr val="black"/>
              </a:solidFill>
              <a:ea typeface="MS PGothic" panose="020B0600070205080204" pitchFamily="34" charset="-128"/>
            </a:endParaRPr>
          </a:p>
        </p:txBody>
      </p:sp>
      <p:sp>
        <p:nvSpPr>
          <p:cNvPr id="96" name="MH_Other_2"/>
          <p:cNvSpPr/>
          <p:nvPr>
            <p:custDataLst>
              <p:tags r:id="rId1"/>
            </p:custDataLst>
          </p:nvPr>
        </p:nvSpPr>
        <p:spPr>
          <a:xfrm>
            <a:off x="917724" y="1880782"/>
            <a:ext cx="620152" cy="988619"/>
          </a:xfrm>
          <a:prstGeom prst="rect">
            <a:avLst/>
          </a:prstGeom>
          <a:solidFill>
            <a:schemeClr val="accent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altLang="zh-CN" sz="4800" dirty="0">
                <a:solidFill>
                  <a:srgbClr val="FFFFFF"/>
                </a:solidFill>
              </a:rPr>
              <a:t>1</a:t>
            </a:r>
            <a:endParaRPr lang="zh-CN" altLang="en-US" sz="4800" dirty="0">
              <a:solidFill>
                <a:srgbClr val="FFFFFF"/>
              </a:solidFill>
            </a:endParaRPr>
          </a:p>
        </p:txBody>
      </p:sp>
      <p:sp>
        <p:nvSpPr>
          <p:cNvPr id="99" name="MH_Other_3"/>
          <p:cNvSpPr/>
          <p:nvPr>
            <p:custDataLst>
              <p:tags r:id="rId2"/>
            </p:custDataLst>
          </p:nvPr>
        </p:nvSpPr>
        <p:spPr>
          <a:xfrm>
            <a:off x="917516" y="3399067"/>
            <a:ext cx="620152" cy="988619"/>
          </a:xfrm>
          <a:prstGeom prst="rect">
            <a:avLst/>
          </a:prstGeom>
          <a:solidFill>
            <a:schemeClr val="accent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altLang="zh-CN" sz="4800" dirty="0">
                <a:solidFill>
                  <a:srgbClr val="FFFFFF"/>
                </a:solidFill>
              </a:rPr>
              <a:t>2</a:t>
            </a:r>
            <a:endParaRPr lang="zh-CN" altLang="en-US" sz="4800" dirty="0">
              <a:solidFill>
                <a:srgbClr val="FFFFFF"/>
              </a:solidFill>
            </a:endParaRPr>
          </a:p>
        </p:txBody>
      </p:sp>
      <p:sp>
        <p:nvSpPr>
          <p:cNvPr id="102" name="MH_Other_4"/>
          <p:cNvSpPr/>
          <p:nvPr>
            <p:custDataLst>
              <p:tags r:id="rId3"/>
            </p:custDataLst>
          </p:nvPr>
        </p:nvSpPr>
        <p:spPr>
          <a:xfrm>
            <a:off x="917308" y="4976407"/>
            <a:ext cx="620152" cy="988619"/>
          </a:xfrm>
          <a:prstGeom prst="rect">
            <a:avLst/>
          </a:prstGeom>
          <a:solidFill>
            <a:schemeClr val="accent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altLang="zh-CN" sz="4800" dirty="0">
                <a:solidFill>
                  <a:srgbClr val="FFFFFF"/>
                </a:solidFill>
              </a:rPr>
              <a:t>3</a:t>
            </a:r>
            <a:endParaRPr lang="zh-CN" altLang="en-US" sz="4800" dirty="0">
              <a:solidFill>
                <a:srgbClr val="FFFFFF"/>
              </a:solidFill>
            </a:endParaRPr>
          </a:p>
        </p:txBody>
      </p:sp>
      <p:sp>
        <p:nvSpPr>
          <p:cNvPr id="49" name="Freeform 255"/>
          <p:cNvSpPr/>
          <p:nvPr/>
        </p:nvSpPr>
        <p:spPr bwMode="auto">
          <a:xfrm>
            <a:off x="6515840" y="3778883"/>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solidFill>
            <a:srgbClr val="B3B3B3"/>
          </a:solidFill>
          <a:ln>
            <a:noFill/>
          </a:ln>
        </p:spPr>
        <p:txBody>
          <a:bodyPr vert="horz" wrap="square" lIns="91440" tIns="45720" rIns="91440" bIns="45720" numCol="1" anchor="t" anchorCtr="0" compatLnSpc="1"/>
          <a:p>
            <a:endParaRPr lang="id-ID"/>
          </a:p>
        </p:txBody>
      </p:sp>
      <p:sp>
        <p:nvSpPr>
          <p:cNvPr id="50" name="Freeform 256"/>
          <p:cNvSpPr/>
          <p:nvPr/>
        </p:nvSpPr>
        <p:spPr bwMode="auto">
          <a:xfrm>
            <a:off x="6732697" y="4093877"/>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solidFill>
            <a:srgbClr val="B3B3B3"/>
          </a:solidFill>
          <a:ln>
            <a:noFill/>
          </a:ln>
        </p:spPr>
        <p:txBody>
          <a:bodyPr vert="horz" wrap="square" lIns="91440" tIns="45720" rIns="91440" bIns="45720" numCol="1" anchor="t" anchorCtr="0" compatLnSpc="1"/>
          <a:p>
            <a:endParaRPr lang="id-ID"/>
          </a:p>
        </p:txBody>
      </p:sp>
      <p:sp>
        <p:nvSpPr>
          <p:cNvPr id="48" name="Freeform 254"/>
          <p:cNvSpPr/>
          <p:nvPr/>
        </p:nvSpPr>
        <p:spPr bwMode="auto">
          <a:xfrm>
            <a:off x="6685072" y="3673189"/>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solidFill>
            <a:schemeClr val="accent1"/>
          </a:solidFill>
          <a:ln>
            <a:noFill/>
          </a:ln>
        </p:spPr>
        <p:txBody>
          <a:bodyPr vert="horz" wrap="square" lIns="91440" tIns="45720" rIns="91440" bIns="45720" numCol="1" anchor="t" anchorCtr="0" compatLnSpc="1"/>
          <a:p>
            <a:endParaRPr lang="id-ID"/>
          </a:p>
        </p:txBody>
      </p:sp>
      <p:sp>
        <p:nvSpPr>
          <p:cNvPr id="5" name="MH_Other_3"/>
          <p:cNvSpPr/>
          <p:nvPr>
            <p:custDataLst>
              <p:tags r:id="rId4"/>
            </p:custDataLst>
          </p:nvPr>
        </p:nvSpPr>
        <p:spPr>
          <a:xfrm>
            <a:off x="5156835" y="466090"/>
            <a:ext cx="6388100" cy="323088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latin typeface="微软雅黑" panose="020B0503020204020204" pitchFamily="34" charset="-122"/>
            </a:endParaRPr>
          </a:p>
        </p:txBody>
      </p:sp>
      <p:sp>
        <p:nvSpPr>
          <p:cNvPr id="6" name="文本框 5"/>
          <p:cNvSpPr txBox="1"/>
          <p:nvPr/>
        </p:nvSpPr>
        <p:spPr>
          <a:xfrm>
            <a:off x="5313680" y="465455"/>
            <a:ext cx="6074410" cy="3046095"/>
          </a:xfrm>
          <a:prstGeom prst="rect">
            <a:avLst/>
          </a:prstGeom>
          <a:noFill/>
        </p:spPr>
        <p:txBody>
          <a:bodyPr wrap="square" rtlCol="0" anchor="t">
            <a:spAutoFit/>
          </a:bodyPr>
          <a:p>
            <a:pPr>
              <a:lnSpc>
                <a:spcPct val="150000"/>
              </a:lnSpc>
            </a:pPr>
            <a:r>
              <a:rPr lang="zh-CN" altLang="en-US" sz="1600" b="1">
                <a:solidFill>
                  <a:schemeClr val="bg1"/>
                </a:solidFill>
              </a:rPr>
              <a:t>任何工匠的修炼绝非一蹴而就，也无捷径可走。随着中国旅游业的迅速发展和市场的不断成熟，导游行业也必须要不断提高水平。从30多年的实践来看，中国的导游行业迈过了第一道门槛，导游职称与等级制度的出现标志着导游开始从一项工作变成一种职业，进入专业化的轨道。工作是作为雇主的部门或企业指派的，工作好坏的评价取决于雇主的认可；而作为一种职业，则不是任何人可以担当的，进入需要先获得一种资格，而评价的主体也从雇主转为顾客，市场的评价成为导游生存的条件。</a:t>
            </a:r>
            <a:endParaRPr lang="zh-CN" altLang="en-US" sz="1600" b="1">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500" fill="hold"/>
                                        <p:tgtEl>
                                          <p:spTgt spid="96"/>
                                        </p:tgtEl>
                                        <p:attrNameLst>
                                          <p:attrName>ppt_w</p:attrName>
                                        </p:attrNameLst>
                                      </p:cBhvr>
                                      <p:tavLst>
                                        <p:tav tm="0">
                                          <p:val>
                                            <p:fltVal val="0"/>
                                          </p:val>
                                        </p:tav>
                                        <p:tav tm="100000">
                                          <p:val>
                                            <p:strVal val="#ppt_w"/>
                                          </p:val>
                                        </p:tav>
                                      </p:tavLst>
                                    </p:anim>
                                    <p:anim calcmode="lin" valueType="num">
                                      <p:cBhvr>
                                        <p:cTn id="8" dur="500" fill="hold"/>
                                        <p:tgtEl>
                                          <p:spTgt spid="96"/>
                                        </p:tgtEl>
                                        <p:attrNameLst>
                                          <p:attrName>ppt_h</p:attrName>
                                        </p:attrNameLst>
                                      </p:cBhvr>
                                      <p:tavLst>
                                        <p:tav tm="0">
                                          <p:val>
                                            <p:fltVal val="0"/>
                                          </p:val>
                                        </p:tav>
                                        <p:tav tm="100000">
                                          <p:val>
                                            <p:strVal val="#ppt_h"/>
                                          </p:val>
                                        </p:tav>
                                      </p:tavLst>
                                    </p:anim>
                                    <p:animEffect transition="in" filter="fade">
                                      <p:cBhvr>
                                        <p:cTn id="9" dur="500"/>
                                        <p:tgtEl>
                                          <p:spTgt spid="9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cBhvr>
                                        <p:cTn id="19" dur="500" fill="hold"/>
                                        <p:tgtEl>
                                          <p:spTgt spid="99"/>
                                        </p:tgtEl>
                                        <p:attrNameLst>
                                          <p:attrName>ppt_w</p:attrName>
                                        </p:attrNameLst>
                                      </p:cBhvr>
                                      <p:tavLst>
                                        <p:tav tm="0">
                                          <p:val>
                                            <p:fltVal val="0"/>
                                          </p:val>
                                        </p:tav>
                                        <p:tav tm="100000">
                                          <p:val>
                                            <p:strVal val="#ppt_w"/>
                                          </p:val>
                                        </p:tav>
                                      </p:tavLst>
                                    </p:anim>
                                    <p:anim calcmode="lin" valueType="num">
                                      <p:cBhvr>
                                        <p:cTn id="20" dur="500" fill="hold"/>
                                        <p:tgtEl>
                                          <p:spTgt spid="99"/>
                                        </p:tgtEl>
                                        <p:attrNameLst>
                                          <p:attrName>ppt_h</p:attrName>
                                        </p:attrNameLst>
                                      </p:cBhvr>
                                      <p:tavLst>
                                        <p:tav tm="0">
                                          <p:val>
                                            <p:fltVal val="0"/>
                                          </p:val>
                                        </p:tav>
                                        <p:tav tm="100000">
                                          <p:val>
                                            <p:strVal val="#ppt_h"/>
                                          </p:val>
                                        </p:tav>
                                      </p:tavLst>
                                    </p:anim>
                                    <p:animEffect transition="in" filter="fade">
                                      <p:cBhvr>
                                        <p:cTn id="21" dur="500"/>
                                        <p:tgtEl>
                                          <p:spTgt spid="9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1"/>
                                        </p:tgtEl>
                                        <p:attrNameLst>
                                          <p:attrName>style.visibility</p:attrName>
                                        </p:attrNameLst>
                                      </p:cBhvr>
                                      <p:to>
                                        <p:strVal val="visible"/>
                                      </p:to>
                                    </p:set>
                                    <p:anim calcmode="lin" valueType="num">
                                      <p:cBhvr>
                                        <p:cTn id="25" dur="500" fill="hold"/>
                                        <p:tgtEl>
                                          <p:spTgt spid="111"/>
                                        </p:tgtEl>
                                        <p:attrNameLst>
                                          <p:attrName>ppt_w</p:attrName>
                                        </p:attrNameLst>
                                      </p:cBhvr>
                                      <p:tavLst>
                                        <p:tav tm="0">
                                          <p:val>
                                            <p:fltVal val="0"/>
                                          </p:val>
                                        </p:tav>
                                        <p:tav tm="100000">
                                          <p:val>
                                            <p:strVal val="#ppt_w"/>
                                          </p:val>
                                        </p:tav>
                                      </p:tavLst>
                                    </p:anim>
                                    <p:anim calcmode="lin" valueType="num">
                                      <p:cBhvr>
                                        <p:cTn id="26" dur="500" fill="hold"/>
                                        <p:tgtEl>
                                          <p:spTgt spid="111"/>
                                        </p:tgtEl>
                                        <p:attrNameLst>
                                          <p:attrName>ppt_h</p:attrName>
                                        </p:attrNameLst>
                                      </p:cBhvr>
                                      <p:tavLst>
                                        <p:tav tm="0">
                                          <p:val>
                                            <p:fltVal val="0"/>
                                          </p:val>
                                        </p:tav>
                                        <p:tav tm="100000">
                                          <p:val>
                                            <p:strVal val="#ppt_h"/>
                                          </p:val>
                                        </p:tav>
                                      </p:tavLst>
                                    </p:anim>
                                    <p:animEffect transition="in" filter="fade">
                                      <p:cBhvr>
                                        <p:cTn id="27" dur="500"/>
                                        <p:tgtEl>
                                          <p:spTgt spid="111"/>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02"/>
                                        </p:tgtEl>
                                        <p:attrNameLst>
                                          <p:attrName>style.visibility</p:attrName>
                                        </p:attrNameLst>
                                      </p:cBhvr>
                                      <p:to>
                                        <p:strVal val="visible"/>
                                      </p:to>
                                    </p:set>
                                    <p:anim calcmode="lin" valueType="num">
                                      <p:cBhvr>
                                        <p:cTn id="31" dur="500" fill="hold"/>
                                        <p:tgtEl>
                                          <p:spTgt spid="102"/>
                                        </p:tgtEl>
                                        <p:attrNameLst>
                                          <p:attrName>ppt_w</p:attrName>
                                        </p:attrNameLst>
                                      </p:cBhvr>
                                      <p:tavLst>
                                        <p:tav tm="0">
                                          <p:val>
                                            <p:fltVal val="0"/>
                                          </p:val>
                                        </p:tav>
                                        <p:tav tm="100000">
                                          <p:val>
                                            <p:strVal val="#ppt_w"/>
                                          </p:val>
                                        </p:tav>
                                      </p:tavLst>
                                    </p:anim>
                                    <p:anim calcmode="lin" valueType="num">
                                      <p:cBhvr>
                                        <p:cTn id="32" dur="500" fill="hold"/>
                                        <p:tgtEl>
                                          <p:spTgt spid="102"/>
                                        </p:tgtEl>
                                        <p:attrNameLst>
                                          <p:attrName>ppt_h</p:attrName>
                                        </p:attrNameLst>
                                      </p:cBhvr>
                                      <p:tavLst>
                                        <p:tav tm="0">
                                          <p:val>
                                            <p:fltVal val="0"/>
                                          </p:val>
                                        </p:tav>
                                        <p:tav tm="100000">
                                          <p:val>
                                            <p:strVal val="#ppt_h"/>
                                          </p:val>
                                        </p:tav>
                                      </p:tavLst>
                                    </p:anim>
                                    <p:animEffect transition="in" filter="fade">
                                      <p:cBhvr>
                                        <p:cTn id="33" dur="500"/>
                                        <p:tgtEl>
                                          <p:spTgt spid="102"/>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12"/>
                                        </p:tgtEl>
                                        <p:attrNameLst>
                                          <p:attrName>style.visibility</p:attrName>
                                        </p:attrNameLst>
                                      </p:cBhvr>
                                      <p:to>
                                        <p:strVal val="visible"/>
                                      </p:to>
                                    </p:set>
                                    <p:anim calcmode="lin" valueType="num">
                                      <p:cBhvr>
                                        <p:cTn id="37" dur="500" fill="hold"/>
                                        <p:tgtEl>
                                          <p:spTgt spid="112"/>
                                        </p:tgtEl>
                                        <p:attrNameLst>
                                          <p:attrName>ppt_w</p:attrName>
                                        </p:attrNameLst>
                                      </p:cBhvr>
                                      <p:tavLst>
                                        <p:tav tm="0">
                                          <p:val>
                                            <p:fltVal val="0"/>
                                          </p:val>
                                        </p:tav>
                                        <p:tav tm="100000">
                                          <p:val>
                                            <p:strVal val="#ppt_w"/>
                                          </p:val>
                                        </p:tav>
                                      </p:tavLst>
                                    </p:anim>
                                    <p:anim calcmode="lin" valueType="num">
                                      <p:cBhvr>
                                        <p:cTn id="38" dur="500" fill="hold"/>
                                        <p:tgtEl>
                                          <p:spTgt spid="112"/>
                                        </p:tgtEl>
                                        <p:attrNameLst>
                                          <p:attrName>ppt_h</p:attrName>
                                        </p:attrNameLst>
                                      </p:cBhvr>
                                      <p:tavLst>
                                        <p:tav tm="0">
                                          <p:val>
                                            <p:fltVal val="0"/>
                                          </p:val>
                                        </p:tav>
                                        <p:tav tm="100000">
                                          <p:val>
                                            <p:strVal val="#ppt_h"/>
                                          </p:val>
                                        </p:tav>
                                      </p:tavLst>
                                    </p:anim>
                                    <p:animEffect transition="in" filter="fade">
                                      <p:cBhvr>
                                        <p:cTn id="39" dur="500"/>
                                        <p:tgtEl>
                                          <p:spTgt spid="1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500"/>
                                        <p:tgtEl>
                                          <p:spTgt spid="5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heel(1)">
                                      <p:cBhvr>
                                        <p:cTn id="5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1" grpId="0"/>
      <p:bldP spid="112" grpId="0"/>
      <p:bldP spid="96" grpId="0" bldLvl="0" animBg="1"/>
      <p:bldP spid="99" grpId="0" bldLvl="0" animBg="1"/>
      <p:bldP spid="102" grpId="0" bldLvl="0" animBg="1"/>
      <p:bldP spid="49" grpId="0" bldLvl="0" animBg="1"/>
      <p:bldP spid="50" grpId="0" bldLvl="0" animBg="1"/>
      <p:bldP spid="48" grpId="0" bldLvl="0" animBg="1"/>
      <p:bldP spid="5"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63054" y="476875"/>
            <a:ext cx="3799103" cy="460375"/>
          </a:xfrm>
          <a:prstGeom prst="rect">
            <a:avLst/>
          </a:prstGeom>
          <a:noFill/>
        </p:spPr>
        <p:txBody>
          <a:bodyPr wrap="square" rtlCol="0">
            <a:spAutoFit/>
          </a:bodyPr>
          <a:lstStyle/>
          <a:p>
            <a:pPr algn="r"/>
            <a:r>
              <a:rPr lang="zh-CN" altLang="en-US" sz="2400" b="1" dirty="0" smtClean="0">
                <a:solidFill>
                  <a:schemeClr val="accent1"/>
                </a:solidFill>
              </a:rPr>
              <a:t>小结</a:t>
            </a:r>
            <a:endParaRPr lang="zh-CN" altLang="en-US" sz="2400" b="1" dirty="0">
              <a:solidFill>
                <a:schemeClr val="accent1"/>
              </a:solidFill>
            </a:endParaRPr>
          </a:p>
        </p:txBody>
      </p:sp>
      <p:grpSp>
        <p:nvGrpSpPr>
          <p:cNvPr id="10" name="Group 13"/>
          <p:cNvGrpSpPr/>
          <p:nvPr/>
        </p:nvGrpSpPr>
        <p:grpSpPr>
          <a:xfrm>
            <a:off x="5627724" y="4386049"/>
            <a:ext cx="4991101" cy="1903412"/>
            <a:chOff x="3597275" y="4287838"/>
            <a:chExt cx="4991101" cy="1903412"/>
          </a:xfrm>
          <a:effectLst>
            <a:outerShdw blurRad="50800" dist="38100" dir="5400000" algn="t" rotWithShape="0">
              <a:prstClr val="black">
                <a:alpha val="40000"/>
              </a:prstClr>
            </a:outerShdw>
          </a:effectLst>
        </p:grpSpPr>
        <p:sp>
          <p:nvSpPr>
            <p:cNvPr id="11" name="Freeform 5"/>
            <p:cNvSpPr/>
            <p:nvPr/>
          </p:nvSpPr>
          <p:spPr bwMode="auto">
            <a:xfrm>
              <a:off x="3635375" y="4692650"/>
              <a:ext cx="4897438" cy="1498600"/>
            </a:xfrm>
            <a:custGeom>
              <a:avLst/>
              <a:gdLst>
                <a:gd name="T0" fmla="*/ 0 w 1766"/>
                <a:gd name="T1" fmla="*/ 504 h 539"/>
                <a:gd name="T2" fmla="*/ 0 w 1766"/>
                <a:gd name="T3" fmla="*/ 506 h 539"/>
                <a:gd name="T4" fmla="*/ 0 w 1766"/>
                <a:gd name="T5" fmla="*/ 506 h 539"/>
                <a:gd name="T6" fmla="*/ 0 w 1766"/>
                <a:gd name="T7" fmla="*/ 506 h 539"/>
                <a:gd name="T8" fmla="*/ 110 w 1766"/>
                <a:gd name="T9" fmla="*/ 539 h 539"/>
                <a:gd name="T10" fmla="*/ 1696 w 1766"/>
                <a:gd name="T11" fmla="*/ 538 h 539"/>
                <a:gd name="T12" fmla="*/ 1763 w 1766"/>
                <a:gd name="T13" fmla="*/ 512 h 539"/>
                <a:gd name="T14" fmla="*/ 1766 w 1766"/>
                <a:gd name="T15" fmla="*/ 469 h 539"/>
                <a:gd name="T16" fmla="*/ 1766 w 1766"/>
                <a:gd name="T17" fmla="*/ 469 h 539"/>
                <a:gd name="T18" fmla="*/ 1724 w 1766"/>
                <a:gd name="T19" fmla="*/ 424 h 539"/>
                <a:gd name="T20" fmla="*/ 1271 w 1766"/>
                <a:gd name="T21" fmla="*/ 37 h 539"/>
                <a:gd name="T22" fmla="*/ 1178 w 1766"/>
                <a:gd name="T23" fmla="*/ 0 h 539"/>
                <a:gd name="T24" fmla="*/ 546 w 1766"/>
                <a:gd name="T25" fmla="*/ 0 h 539"/>
                <a:gd name="T26" fmla="*/ 467 w 1766"/>
                <a:gd name="T27" fmla="*/ 30 h 539"/>
                <a:gd name="T28" fmla="*/ 44 w 1766"/>
                <a:gd name="T29" fmla="*/ 422 h 539"/>
                <a:gd name="T30" fmla="*/ 3 w 1766"/>
                <a:gd name="T31" fmla="*/ 465 h 539"/>
                <a:gd name="T32" fmla="*/ 3 w 1766"/>
                <a:gd name="T33" fmla="*/ 465 h 539"/>
                <a:gd name="T34" fmla="*/ 0 w 1766"/>
                <a:gd name="T35" fmla="*/ 504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66" h="539">
                  <a:moveTo>
                    <a:pt x="0" y="504"/>
                  </a:moveTo>
                  <a:cubicBezTo>
                    <a:pt x="0" y="504"/>
                    <a:pt x="0" y="505"/>
                    <a:pt x="0" y="506"/>
                  </a:cubicBezTo>
                  <a:cubicBezTo>
                    <a:pt x="0" y="506"/>
                    <a:pt x="0" y="506"/>
                    <a:pt x="0" y="506"/>
                  </a:cubicBezTo>
                  <a:cubicBezTo>
                    <a:pt x="0" y="506"/>
                    <a:pt x="0" y="506"/>
                    <a:pt x="0" y="506"/>
                  </a:cubicBezTo>
                  <a:cubicBezTo>
                    <a:pt x="0" y="526"/>
                    <a:pt x="26" y="539"/>
                    <a:pt x="110" y="539"/>
                  </a:cubicBezTo>
                  <a:cubicBezTo>
                    <a:pt x="1696" y="538"/>
                    <a:pt x="1696" y="538"/>
                    <a:pt x="1696" y="538"/>
                  </a:cubicBezTo>
                  <a:cubicBezTo>
                    <a:pt x="1747" y="538"/>
                    <a:pt x="1764" y="528"/>
                    <a:pt x="1763" y="512"/>
                  </a:cubicBezTo>
                  <a:cubicBezTo>
                    <a:pt x="1766" y="469"/>
                    <a:pt x="1766" y="469"/>
                    <a:pt x="1766" y="469"/>
                  </a:cubicBezTo>
                  <a:cubicBezTo>
                    <a:pt x="1766" y="469"/>
                    <a:pt x="1766" y="469"/>
                    <a:pt x="1766" y="469"/>
                  </a:cubicBezTo>
                  <a:cubicBezTo>
                    <a:pt x="1763" y="457"/>
                    <a:pt x="1739" y="442"/>
                    <a:pt x="1724" y="424"/>
                  </a:cubicBezTo>
                  <a:cubicBezTo>
                    <a:pt x="1271" y="37"/>
                    <a:pt x="1271" y="37"/>
                    <a:pt x="1271" y="37"/>
                  </a:cubicBezTo>
                  <a:cubicBezTo>
                    <a:pt x="1249" y="18"/>
                    <a:pt x="1235" y="0"/>
                    <a:pt x="1178" y="0"/>
                  </a:cubicBezTo>
                  <a:cubicBezTo>
                    <a:pt x="546" y="0"/>
                    <a:pt x="546" y="0"/>
                    <a:pt x="546" y="0"/>
                  </a:cubicBezTo>
                  <a:cubicBezTo>
                    <a:pt x="501" y="0"/>
                    <a:pt x="485" y="8"/>
                    <a:pt x="467" y="30"/>
                  </a:cubicBezTo>
                  <a:cubicBezTo>
                    <a:pt x="44" y="422"/>
                    <a:pt x="44" y="422"/>
                    <a:pt x="44" y="422"/>
                  </a:cubicBezTo>
                  <a:cubicBezTo>
                    <a:pt x="33" y="433"/>
                    <a:pt x="10" y="452"/>
                    <a:pt x="3" y="465"/>
                  </a:cubicBezTo>
                  <a:cubicBezTo>
                    <a:pt x="3" y="465"/>
                    <a:pt x="3" y="465"/>
                    <a:pt x="3" y="465"/>
                  </a:cubicBezTo>
                  <a:lnTo>
                    <a:pt x="0" y="504"/>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2" name="Freeform 6"/>
            <p:cNvSpPr/>
            <p:nvPr/>
          </p:nvSpPr>
          <p:spPr bwMode="auto">
            <a:xfrm>
              <a:off x="3597275" y="4287838"/>
              <a:ext cx="4991101" cy="1792287"/>
            </a:xfrm>
            <a:custGeom>
              <a:avLst/>
              <a:gdLst>
                <a:gd name="T0" fmla="*/ 1202 w 1800"/>
                <a:gd name="T1" fmla="*/ 0 h 645"/>
                <a:gd name="T2" fmla="*/ 570 w 1800"/>
                <a:gd name="T3" fmla="*/ 0 h 645"/>
                <a:gd name="T4" fmla="*/ 491 w 1800"/>
                <a:gd name="T5" fmla="*/ 30 h 645"/>
                <a:gd name="T6" fmla="*/ 34 w 1800"/>
                <a:gd name="T7" fmla="*/ 578 h 645"/>
                <a:gd name="T8" fmla="*/ 126 w 1800"/>
                <a:gd name="T9" fmla="*/ 645 h 645"/>
                <a:gd name="T10" fmla="*/ 1712 w 1800"/>
                <a:gd name="T11" fmla="*/ 644 h 645"/>
                <a:gd name="T12" fmla="*/ 1757 w 1800"/>
                <a:gd name="T13" fmla="*/ 577 h 645"/>
                <a:gd name="T14" fmla="*/ 1295 w 1800"/>
                <a:gd name="T15" fmla="*/ 37 h 645"/>
                <a:gd name="T16" fmla="*/ 1202 w 1800"/>
                <a:gd name="T17"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0" h="645">
                  <a:moveTo>
                    <a:pt x="1202" y="0"/>
                  </a:moveTo>
                  <a:cubicBezTo>
                    <a:pt x="570" y="0"/>
                    <a:pt x="570" y="0"/>
                    <a:pt x="570" y="0"/>
                  </a:cubicBezTo>
                  <a:cubicBezTo>
                    <a:pt x="525" y="0"/>
                    <a:pt x="509" y="8"/>
                    <a:pt x="491" y="30"/>
                  </a:cubicBezTo>
                  <a:cubicBezTo>
                    <a:pt x="34" y="578"/>
                    <a:pt x="34" y="578"/>
                    <a:pt x="34" y="578"/>
                  </a:cubicBezTo>
                  <a:cubicBezTo>
                    <a:pt x="4" y="614"/>
                    <a:pt x="0" y="645"/>
                    <a:pt x="126" y="645"/>
                  </a:cubicBezTo>
                  <a:cubicBezTo>
                    <a:pt x="1712" y="644"/>
                    <a:pt x="1712" y="644"/>
                    <a:pt x="1712" y="644"/>
                  </a:cubicBezTo>
                  <a:cubicBezTo>
                    <a:pt x="1800" y="644"/>
                    <a:pt x="1788" y="613"/>
                    <a:pt x="1757" y="577"/>
                  </a:cubicBezTo>
                  <a:cubicBezTo>
                    <a:pt x="1295" y="37"/>
                    <a:pt x="1295" y="37"/>
                    <a:pt x="1295" y="37"/>
                  </a:cubicBezTo>
                  <a:cubicBezTo>
                    <a:pt x="1276" y="15"/>
                    <a:pt x="1259" y="0"/>
                    <a:pt x="1202" y="0"/>
                  </a:cubicBezTo>
                  <a:close/>
                </a:path>
              </a:pathLst>
            </a:custGeom>
            <a:solidFill>
              <a:srgbClr val="C5C5C9"/>
            </a:solidFill>
            <a:ln>
              <a:noFill/>
            </a:ln>
          </p:spPr>
          <p:txBody>
            <a:bodyPr vert="horz" wrap="square" lIns="91440" tIns="45720" rIns="91440" bIns="45720" numCol="1" anchor="t" anchorCtr="0" compatLnSpc="1"/>
            <a:lstStyle/>
            <a:p>
              <a:endParaRPr lang="id-ID"/>
            </a:p>
          </p:txBody>
        </p:sp>
        <p:sp>
          <p:nvSpPr>
            <p:cNvPr id="13" name="Freeform 7"/>
            <p:cNvSpPr/>
            <p:nvPr/>
          </p:nvSpPr>
          <p:spPr bwMode="auto">
            <a:xfrm>
              <a:off x="3910013" y="4381500"/>
              <a:ext cx="4352925" cy="1535112"/>
            </a:xfrm>
            <a:custGeom>
              <a:avLst/>
              <a:gdLst>
                <a:gd name="T0" fmla="*/ 0 w 2742"/>
                <a:gd name="T1" fmla="*/ 967 h 967"/>
                <a:gd name="T2" fmla="*/ 2742 w 2742"/>
                <a:gd name="T3" fmla="*/ 963 h 967"/>
                <a:gd name="T4" fmla="*/ 1998 w 2742"/>
                <a:gd name="T5" fmla="*/ 0 h 967"/>
                <a:gd name="T6" fmla="*/ 728 w 2742"/>
                <a:gd name="T7" fmla="*/ 2 h 967"/>
                <a:gd name="T8" fmla="*/ 0 w 2742"/>
                <a:gd name="T9" fmla="*/ 967 h 967"/>
              </a:gdLst>
              <a:ahLst/>
              <a:cxnLst>
                <a:cxn ang="0">
                  <a:pos x="T0" y="T1"/>
                </a:cxn>
                <a:cxn ang="0">
                  <a:pos x="T2" y="T3"/>
                </a:cxn>
                <a:cxn ang="0">
                  <a:pos x="T4" y="T5"/>
                </a:cxn>
                <a:cxn ang="0">
                  <a:pos x="T6" y="T7"/>
                </a:cxn>
                <a:cxn ang="0">
                  <a:pos x="T8" y="T9"/>
                </a:cxn>
              </a:cxnLst>
              <a:rect l="0" t="0" r="r" b="b"/>
              <a:pathLst>
                <a:path w="2742" h="967">
                  <a:moveTo>
                    <a:pt x="0" y="967"/>
                  </a:moveTo>
                  <a:lnTo>
                    <a:pt x="2742" y="963"/>
                  </a:lnTo>
                  <a:lnTo>
                    <a:pt x="1998" y="0"/>
                  </a:lnTo>
                  <a:lnTo>
                    <a:pt x="728" y="2"/>
                  </a:lnTo>
                  <a:lnTo>
                    <a:pt x="0" y="967"/>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14" name="Freeform 8"/>
            <p:cNvSpPr/>
            <p:nvPr/>
          </p:nvSpPr>
          <p:spPr bwMode="auto">
            <a:xfrm>
              <a:off x="5684838" y="4321175"/>
              <a:ext cx="757238" cy="26987"/>
            </a:xfrm>
            <a:custGeom>
              <a:avLst/>
              <a:gdLst>
                <a:gd name="T0" fmla="*/ 259 w 273"/>
                <a:gd name="T1" fmla="*/ 0 h 10"/>
                <a:gd name="T2" fmla="*/ 136 w 273"/>
                <a:gd name="T3" fmla="*/ 1 h 10"/>
                <a:gd name="T4" fmla="*/ 14 w 273"/>
                <a:gd name="T5" fmla="*/ 1 h 10"/>
                <a:gd name="T6" fmla="*/ 0 w 273"/>
                <a:gd name="T7" fmla="*/ 6 h 10"/>
                <a:gd name="T8" fmla="*/ 0 w 273"/>
                <a:gd name="T9" fmla="*/ 6 h 10"/>
                <a:gd name="T10" fmla="*/ 11 w 273"/>
                <a:gd name="T11" fmla="*/ 10 h 10"/>
                <a:gd name="T12" fmla="*/ 136 w 273"/>
                <a:gd name="T13" fmla="*/ 10 h 10"/>
                <a:gd name="T14" fmla="*/ 261 w 273"/>
                <a:gd name="T15" fmla="*/ 10 h 10"/>
                <a:gd name="T16" fmla="*/ 272 w 273"/>
                <a:gd name="T17" fmla="*/ 5 h 10"/>
                <a:gd name="T18" fmla="*/ 272 w 273"/>
                <a:gd name="T19" fmla="*/ 5 h 10"/>
                <a:gd name="T20" fmla="*/ 259 w 273"/>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10">
                  <a:moveTo>
                    <a:pt x="259" y="0"/>
                  </a:moveTo>
                  <a:cubicBezTo>
                    <a:pt x="218" y="0"/>
                    <a:pt x="177" y="1"/>
                    <a:pt x="136" y="1"/>
                  </a:cubicBezTo>
                  <a:cubicBezTo>
                    <a:pt x="95" y="1"/>
                    <a:pt x="54" y="1"/>
                    <a:pt x="14" y="1"/>
                  </a:cubicBezTo>
                  <a:cubicBezTo>
                    <a:pt x="7" y="1"/>
                    <a:pt x="1" y="3"/>
                    <a:pt x="0" y="6"/>
                  </a:cubicBezTo>
                  <a:cubicBezTo>
                    <a:pt x="0" y="6"/>
                    <a:pt x="0" y="6"/>
                    <a:pt x="0" y="6"/>
                  </a:cubicBezTo>
                  <a:cubicBezTo>
                    <a:pt x="0" y="8"/>
                    <a:pt x="4" y="10"/>
                    <a:pt x="11" y="10"/>
                  </a:cubicBezTo>
                  <a:cubicBezTo>
                    <a:pt x="53" y="10"/>
                    <a:pt x="95" y="10"/>
                    <a:pt x="136" y="10"/>
                  </a:cubicBezTo>
                  <a:cubicBezTo>
                    <a:pt x="178" y="10"/>
                    <a:pt x="219" y="10"/>
                    <a:pt x="261" y="10"/>
                  </a:cubicBezTo>
                  <a:cubicBezTo>
                    <a:pt x="268" y="10"/>
                    <a:pt x="273" y="8"/>
                    <a:pt x="272" y="5"/>
                  </a:cubicBezTo>
                  <a:cubicBezTo>
                    <a:pt x="272" y="5"/>
                    <a:pt x="272" y="5"/>
                    <a:pt x="272" y="5"/>
                  </a:cubicBezTo>
                  <a:cubicBezTo>
                    <a:pt x="272" y="3"/>
                    <a:pt x="265" y="0"/>
                    <a:pt x="25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9"/>
            <p:cNvSpPr>
              <a:spLocks noEditPoints="1"/>
            </p:cNvSpPr>
            <p:nvPr/>
          </p:nvSpPr>
          <p:spPr bwMode="auto">
            <a:xfrm>
              <a:off x="5830888" y="5949950"/>
              <a:ext cx="504825" cy="92075"/>
            </a:xfrm>
            <a:custGeom>
              <a:avLst/>
              <a:gdLst>
                <a:gd name="T0" fmla="*/ 91 w 182"/>
                <a:gd name="T1" fmla="*/ 6 h 33"/>
                <a:gd name="T2" fmla="*/ 119 w 182"/>
                <a:gd name="T3" fmla="*/ 17 h 33"/>
                <a:gd name="T4" fmla="*/ 119 w 182"/>
                <a:gd name="T5" fmla="*/ 29 h 33"/>
                <a:gd name="T6" fmla="*/ 99 w 182"/>
                <a:gd name="T7" fmla="*/ 29 h 33"/>
                <a:gd name="T8" fmla="*/ 99 w 182"/>
                <a:gd name="T9" fmla="*/ 24 h 33"/>
                <a:gd name="T10" fmla="*/ 90 w 182"/>
                <a:gd name="T11" fmla="*/ 21 h 33"/>
                <a:gd name="T12" fmla="*/ 90 w 182"/>
                <a:gd name="T13" fmla="*/ 21 h 33"/>
                <a:gd name="T14" fmla="*/ 90 w 182"/>
                <a:gd name="T15" fmla="*/ 33 h 33"/>
                <a:gd name="T16" fmla="*/ 91 w 182"/>
                <a:gd name="T17" fmla="*/ 33 h 33"/>
                <a:gd name="T18" fmla="*/ 181 w 182"/>
                <a:gd name="T19" fmla="*/ 16 h 33"/>
                <a:gd name="T20" fmla="*/ 90 w 182"/>
                <a:gd name="T21" fmla="*/ 0 h 33"/>
                <a:gd name="T22" fmla="*/ 90 w 182"/>
                <a:gd name="T23" fmla="*/ 2 h 33"/>
                <a:gd name="T24" fmla="*/ 92 w 182"/>
                <a:gd name="T25" fmla="*/ 2 h 33"/>
                <a:gd name="T26" fmla="*/ 130 w 182"/>
                <a:gd name="T27" fmla="*/ 17 h 33"/>
                <a:gd name="T28" fmla="*/ 126 w 182"/>
                <a:gd name="T29" fmla="*/ 18 h 33"/>
                <a:gd name="T30" fmla="*/ 91 w 182"/>
                <a:gd name="T31" fmla="*/ 5 h 33"/>
                <a:gd name="T32" fmla="*/ 90 w 182"/>
                <a:gd name="T33" fmla="*/ 5 h 33"/>
                <a:gd name="T34" fmla="*/ 90 w 182"/>
                <a:gd name="T35" fmla="*/ 7 h 33"/>
                <a:gd name="T36" fmla="*/ 91 w 182"/>
                <a:gd name="T37" fmla="*/ 6 h 33"/>
                <a:gd name="T38" fmla="*/ 90 w 182"/>
                <a:gd name="T39" fmla="*/ 21 h 33"/>
                <a:gd name="T40" fmla="*/ 82 w 182"/>
                <a:gd name="T41" fmla="*/ 24 h 33"/>
                <a:gd name="T42" fmla="*/ 81 w 182"/>
                <a:gd name="T43" fmla="*/ 29 h 33"/>
                <a:gd name="T44" fmla="*/ 61 w 182"/>
                <a:gd name="T45" fmla="*/ 29 h 33"/>
                <a:gd name="T46" fmla="*/ 62 w 182"/>
                <a:gd name="T47" fmla="*/ 17 h 33"/>
                <a:gd name="T48" fmla="*/ 90 w 182"/>
                <a:gd name="T49" fmla="*/ 7 h 33"/>
                <a:gd name="T50" fmla="*/ 90 w 182"/>
                <a:gd name="T51" fmla="*/ 5 h 33"/>
                <a:gd name="T52" fmla="*/ 55 w 182"/>
                <a:gd name="T53" fmla="*/ 18 h 33"/>
                <a:gd name="T54" fmla="*/ 51 w 182"/>
                <a:gd name="T55" fmla="*/ 17 h 33"/>
                <a:gd name="T56" fmla="*/ 68 w 182"/>
                <a:gd name="T57" fmla="*/ 10 h 33"/>
                <a:gd name="T58" fmla="*/ 69 w 182"/>
                <a:gd name="T59" fmla="*/ 3 h 33"/>
                <a:gd name="T60" fmla="*/ 77 w 182"/>
                <a:gd name="T61" fmla="*/ 3 h 33"/>
                <a:gd name="T62" fmla="*/ 77 w 182"/>
                <a:gd name="T63" fmla="*/ 7 h 33"/>
                <a:gd name="T64" fmla="*/ 90 w 182"/>
                <a:gd name="T65" fmla="*/ 2 h 33"/>
                <a:gd name="T66" fmla="*/ 90 w 182"/>
                <a:gd name="T67" fmla="*/ 0 h 33"/>
                <a:gd name="T68" fmla="*/ 90 w 182"/>
                <a:gd name="T69" fmla="*/ 0 h 33"/>
                <a:gd name="T70" fmla="*/ 1 w 182"/>
                <a:gd name="T71" fmla="*/ 16 h 33"/>
                <a:gd name="T72" fmla="*/ 90 w 182"/>
                <a:gd name="T73" fmla="*/ 33 h 33"/>
                <a:gd name="T74" fmla="*/ 90 w 182"/>
                <a:gd name="T75"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2" h="33">
                  <a:moveTo>
                    <a:pt x="91" y="6"/>
                  </a:moveTo>
                  <a:cubicBezTo>
                    <a:pt x="119" y="17"/>
                    <a:pt x="119" y="17"/>
                    <a:pt x="119" y="17"/>
                  </a:cubicBezTo>
                  <a:cubicBezTo>
                    <a:pt x="119" y="29"/>
                    <a:pt x="119" y="29"/>
                    <a:pt x="119" y="29"/>
                  </a:cubicBezTo>
                  <a:cubicBezTo>
                    <a:pt x="99" y="29"/>
                    <a:pt x="99" y="29"/>
                    <a:pt x="99" y="29"/>
                  </a:cubicBezTo>
                  <a:cubicBezTo>
                    <a:pt x="99" y="24"/>
                    <a:pt x="99" y="24"/>
                    <a:pt x="99" y="24"/>
                  </a:cubicBezTo>
                  <a:cubicBezTo>
                    <a:pt x="99" y="22"/>
                    <a:pt x="95" y="21"/>
                    <a:pt x="90" y="21"/>
                  </a:cubicBezTo>
                  <a:cubicBezTo>
                    <a:pt x="90" y="21"/>
                    <a:pt x="90" y="21"/>
                    <a:pt x="90" y="21"/>
                  </a:cubicBezTo>
                  <a:cubicBezTo>
                    <a:pt x="90" y="33"/>
                    <a:pt x="90" y="33"/>
                    <a:pt x="90" y="33"/>
                  </a:cubicBezTo>
                  <a:cubicBezTo>
                    <a:pt x="91" y="33"/>
                    <a:pt x="91" y="33"/>
                    <a:pt x="91" y="33"/>
                  </a:cubicBezTo>
                  <a:cubicBezTo>
                    <a:pt x="142" y="33"/>
                    <a:pt x="182" y="25"/>
                    <a:pt x="181" y="16"/>
                  </a:cubicBezTo>
                  <a:cubicBezTo>
                    <a:pt x="180" y="7"/>
                    <a:pt x="139" y="0"/>
                    <a:pt x="90" y="0"/>
                  </a:cubicBezTo>
                  <a:cubicBezTo>
                    <a:pt x="90" y="2"/>
                    <a:pt x="90" y="2"/>
                    <a:pt x="90" y="2"/>
                  </a:cubicBezTo>
                  <a:cubicBezTo>
                    <a:pt x="92" y="2"/>
                    <a:pt x="92" y="2"/>
                    <a:pt x="92" y="2"/>
                  </a:cubicBezTo>
                  <a:cubicBezTo>
                    <a:pt x="130" y="17"/>
                    <a:pt x="130" y="17"/>
                    <a:pt x="130" y="17"/>
                  </a:cubicBezTo>
                  <a:cubicBezTo>
                    <a:pt x="126" y="18"/>
                    <a:pt x="126" y="18"/>
                    <a:pt x="126" y="18"/>
                  </a:cubicBezTo>
                  <a:cubicBezTo>
                    <a:pt x="91" y="5"/>
                    <a:pt x="91" y="5"/>
                    <a:pt x="91" y="5"/>
                  </a:cubicBezTo>
                  <a:cubicBezTo>
                    <a:pt x="90" y="5"/>
                    <a:pt x="90" y="5"/>
                    <a:pt x="90" y="5"/>
                  </a:cubicBezTo>
                  <a:cubicBezTo>
                    <a:pt x="90" y="7"/>
                    <a:pt x="90" y="7"/>
                    <a:pt x="90" y="7"/>
                  </a:cubicBezTo>
                  <a:lnTo>
                    <a:pt x="91" y="6"/>
                  </a:lnTo>
                  <a:close/>
                  <a:moveTo>
                    <a:pt x="90" y="21"/>
                  </a:moveTo>
                  <a:cubicBezTo>
                    <a:pt x="86" y="21"/>
                    <a:pt x="82" y="22"/>
                    <a:pt x="82" y="24"/>
                  </a:cubicBezTo>
                  <a:cubicBezTo>
                    <a:pt x="81" y="29"/>
                    <a:pt x="81" y="29"/>
                    <a:pt x="81" y="29"/>
                  </a:cubicBezTo>
                  <a:cubicBezTo>
                    <a:pt x="61" y="29"/>
                    <a:pt x="61" y="29"/>
                    <a:pt x="61" y="29"/>
                  </a:cubicBezTo>
                  <a:cubicBezTo>
                    <a:pt x="62" y="17"/>
                    <a:pt x="62" y="17"/>
                    <a:pt x="62" y="17"/>
                  </a:cubicBezTo>
                  <a:cubicBezTo>
                    <a:pt x="90" y="7"/>
                    <a:pt x="90" y="7"/>
                    <a:pt x="90" y="7"/>
                  </a:cubicBezTo>
                  <a:cubicBezTo>
                    <a:pt x="90" y="5"/>
                    <a:pt x="90" y="5"/>
                    <a:pt x="90" y="5"/>
                  </a:cubicBezTo>
                  <a:cubicBezTo>
                    <a:pt x="55" y="18"/>
                    <a:pt x="55" y="18"/>
                    <a:pt x="55" y="18"/>
                  </a:cubicBezTo>
                  <a:cubicBezTo>
                    <a:pt x="51" y="17"/>
                    <a:pt x="51" y="17"/>
                    <a:pt x="51" y="17"/>
                  </a:cubicBezTo>
                  <a:cubicBezTo>
                    <a:pt x="68" y="10"/>
                    <a:pt x="68" y="10"/>
                    <a:pt x="68" y="10"/>
                  </a:cubicBezTo>
                  <a:cubicBezTo>
                    <a:pt x="69" y="3"/>
                    <a:pt x="69" y="3"/>
                    <a:pt x="69" y="3"/>
                  </a:cubicBezTo>
                  <a:cubicBezTo>
                    <a:pt x="77" y="3"/>
                    <a:pt x="77" y="3"/>
                    <a:pt x="77" y="3"/>
                  </a:cubicBezTo>
                  <a:cubicBezTo>
                    <a:pt x="77" y="7"/>
                    <a:pt x="77" y="7"/>
                    <a:pt x="77" y="7"/>
                  </a:cubicBezTo>
                  <a:cubicBezTo>
                    <a:pt x="90" y="2"/>
                    <a:pt x="90" y="2"/>
                    <a:pt x="90" y="2"/>
                  </a:cubicBezTo>
                  <a:cubicBezTo>
                    <a:pt x="90" y="0"/>
                    <a:pt x="90" y="0"/>
                    <a:pt x="90" y="0"/>
                  </a:cubicBezTo>
                  <a:cubicBezTo>
                    <a:pt x="90" y="0"/>
                    <a:pt x="90" y="0"/>
                    <a:pt x="90" y="0"/>
                  </a:cubicBezTo>
                  <a:cubicBezTo>
                    <a:pt x="41" y="0"/>
                    <a:pt x="1" y="7"/>
                    <a:pt x="1" y="16"/>
                  </a:cubicBezTo>
                  <a:cubicBezTo>
                    <a:pt x="0" y="25"/>
                    <a:pt x="40" y="33"/>
                    <a:pt x="90" y="33"/>
                  </a:cubicBezTo>
                  <a:lnTo>
                    <a:pt x="9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6" name="Group 352"/>
          <p:cNvGrpSpPr/>
          <p:nvPr/>
        </p:nvGrpSpPr>
        <p:grpSpPr>
          <a:xfrm>
            <a:off x="5207000" y="1588"/>
            <a:ext cx="6350001" cy="4414837"/>
            <a:chOff x="5207000" y="1588"/>
            <a:chExt cx="6350001" cy="4414837"/>
          </a:xfrm>
          <a:solidFill>
            <a:srgbClr val="B3B3B3"/>
          </a:solidFill>
        </p:grpSpPr>
        <p:sp>
          <p:nvSpPr>
            <p:cNvPr id="17" name="Freeform 18"/>
            <p:cNvSpPr>
              <a:spLocks noEditPoints="1"/>
            </p:cNvSpPr>
            <p:nvPr/>
          </p:nvSpPr>
          <p:spPr bwMode="auto">
            <a:xfrm>
              <a:off x="8974138" y="2708275"/>
              <a:ext cx="369888" cy="352425"/>
            </a:xfrm>
            <a:custGeom>
              <a:avLst/>
              <a:gdLst>
                <a:gd name="T0" fmla="*/ 145 w 164"/>
                <a:gd name="T1" fmla="*/ 34 h 156"/>
                <a:gd name="T2" fmla="*/ 147 w 164"/>
                <a:gd name="T3" fmla="*/ 100 h 156"/>
                <a:gd name="T4" fmla="*/ 144 w 164"/>
                <a:gd name="T5" fmla="*/ 103 h 156"/>
                <a:gd name="T6" fmla="*/ 135 w 164"/>
                <a:gd name="T7" fmla="*/ 101 h 156"/>
                <a:gd name="T8" fmla="*/ 117 w 164"/>
                <a:gd name="T9" fmla="*/ 108 h 156"/>
                <a:gd name="T10" fmla="*/ 117 w 164"/>
                <a:gd name="T11" fmla="*/ 143 h 156"/>
                <a:gd name="T12" fmla="*/ 135 w 164"/>
                <a:gd name="T13" fmla="*/ 151 h 156"/>
                <a:gd name="T14" fmla="*/ 160 w 164"/>
                <a:gd name="T15" fmla="*/ 126 h 156"/>
                <a:gd name="T16" fmla="*/ 160 w 164"/>
                <a:gd name="T17" fmla="*/ 37 h 156"/>
                <a:gd name="T18" fmla="*/ 145 w 164"/>
                <a:gd name="T19" fmla="*/ 5 h 156"/>
                <a:gd name="T20" fmla="*/ 82 w 164"/>
                <a:gd name="T21" fmla="*/ 0 h 156"/>
                <a:gd name="T22" fmla="*/ 162 w 164"/>
                <a:gd name="T23" fmla="*/ 0 h 156"/>
                <a:gd name="T24" fmla="*/ 164 w 164"/>
                <a:gd name="T25" fmla="*/ 37 h 156"/>
                <a:gd name="T26" fmla="*/ 164 w 164"/>
                <a:gd name="T27" fmla="*/ 126 h 156"/>
                <a:gd name="T28" fmla="*/ 156 w 164"/>
                <a:gd name="T29" fmla="*/ 147 h 156"/>
                <a:gd name="T30" fmla="*/ 114 w 164"/>
                <a:gd name="T31" fmla="*/ 147 h 156"/>
                <a:gd name="T32" fmla="*/ 105 w 164"/>
                <a:gd name="T33" fmla="*/ 126 h 156"/>
                <a:gd name="T34" fmla="*/ 114 w 164"/>
                <a:gd name="T35" fmla="*/ 105 h 156"/>
                <a:gd name="T36" fmla="*/ 114 w 164"/>
                <a:gd name="T37" fmla="*/ 105 h 156"/>
                <a:gd name="T38" fmla="*/ 140 w 164"/>
                <a:gd name="T39" fmla="*/ 97 h 156"/>
                <a:gd name="T40" fmla="*/ 142 w 164"/>
                <a:gd name="T41" fmla="*/ 39 h 156"/>
                <a:gd name="T42" fmla="*/ 82 w 164"/>
                <a:gd name="T43" fmla="*/ 34 h 156"/>
                <a:gd name="T44" fmla="*/ 47 w 164"/>
                <a:gd name="T45" fmla="*/ 144 h 156"/>
                <a:gd name="T46" fmla="*/ 54 w 164"/>
                <a:gd name="T47" fmla="*/ 126 h 156"/>
                <a:gd name="T48" fmla="*/ 54 w 164"/>
                <a:gd name="T49" fmla="*/ 37 h 156"/>
                <a:gd name="T50" fmla="*/ 82 w 164"/>
                <a:gd name="T51" fmla="*/ 34 h 156"/>
                <a:gd name="T52" fmla="*/ 59 w 164"/>
                <a:gd name="T53" fmla="*/ 39 h 156"/>
                <a:gd name="T54" fmla="*/ 59 w 164"/>
                <a:gd name="T55" fmla="*/ 126 h 156"/>
                <a:gd name="T56" fmla="*/ 50 w 164"/>
                <a:gd name="T57" fmla="*/ 147 h 156"/>
                <a:gd name="T58" fmla="*/ 29 w 164"/>
                <a:gd name="T59" fmla="*/ 156 h 156"/>
                <a:gd name="T60" fmla="*/ 0 w 164"/>
                <a:gd name="T61" fmla="*/ 126 h 156"/>
                <a:gd name="T62" fmla="*/ 29 w 164"/>
                <a:gd name="T63" fmla="*/ 96 h 156"/>
                <a:gd name="T64" fmla="*/ 37 w 164"/>
                <a:gd name="T65" fmla="*/ 97 h 156"/>
                <a:gd name="T66" fmla="*/ 37 w 164"/>
                <a:gd name="T67" fmla="*/ 2 h 156"/>
                <a:gd name="T68" fmla="*/ 57 w 164"/>
                <a:gd name="T69" fmla="*/ 0 h 156"/>
                <a:gd name="T70" fmla="*/ 82 w 164"/>
                <a:gd name="T71" fmla="*/ 5 h 156"/>
                <a:gd name="T72" fmla="*/ 42 w 164"/>
                <a:gd name="T73" fmla="*/ 5 h 156"/>
                <a:gd name="T74" fmla="*/ 42 w 164"/>
                <a:gd name="T75" fmla="*/ 100 h 156"/>
                <a:gd name="T76" fmla="*/ 39 w 164"/>
                <a:gd name="T77" fmla="*/ 103 h 156"/>
                <a:gd name="T78" fmla="*/ 29 w 164"/>
                <a:gd name="T79" fmla="*/ 101 h 156"/>
                <a:gd name="T80" fmla="*/ 4 w 164"/>
                <a:gd name="T81" fmla="*/ 126 h 156"/>
                <a:gd name="T82" fmla="*/ 29 w 164"/>
                <a:gd name="T83" fmla="*/ 15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 h="156">
                  <a:moveTo>
                    <a:pt x="82" y="34"/>
                  </a:moveTo>
                  <a:cubicBezTo>
                    <a:pt x="145" y="34"/>
                    <a:pt x="145" y="34"/>
                    <a:pt x="145" y="34"/>
                  </a:cubicBezTo>
                  <a:cubicBezTo>
                    <a:pt x="146" y="34"/>
                    <a:pt x="147" y="36"/>
                    <a:pt x="147" y="37"/>
                  </a:cubicBezTo>
                  <a:cubicBezTo>
                    <a:pt x="147" y="100"/>
                    <a:pt x="147" y="100"/>
                    <a:pt x="147" y="100"/>
                  </a:cubicBezTo>
                  <a:cubicBezTo>
                    <a:pt x="147" y="102"/>
                    <a:pt x="146" y="103"/>
                    <a:pt x="145" y="103"/>
                  </a:cubicBezTo>
                  <a:cubicBezTo>
                    <a:pt x="144" y="103"/>
                    <a:pt x="144" y="103"/>
                    <a:pt x="144" y="103"/>
                  </a:cubicBezTo>
                  <a:cubicBezTo>
                    <a:pt x="142" y="102"/>
                    <a:pt x="141" y="102"/>
                    <a:pt x="139" y="101"/>
                  </a:cubicBezTo>
                  <a:cubicBezTo>
                    <a:pt x="138" y="101"/>
                    <a:pt x="136" y="101"/>
                    <a:pt x="135" y="101"/>
                  </a:cubicBezTo>
                  <a:cubicBezTo>
                    <a:pt x="128" y="101"/>
                    <a:pt x="121" y="104"/>
                    <a:pt x="117" y="108"/>
                  </a:cubicBezTo>
                  <a:cubicBezTo>
                    <a:pt x="117" y="108"/>
                    <a:pt x="117" y="108"/>
                    <a:pt x="117" y="108"/>
                  </a:cubicBezTo>
                  <a:cubicBezTo>
                    <a:pt x="112" y="113"/>
                    <a:pt x="110" y="119"/>
                    <a:pt x="110" y="126"/>
                  </a:cubicBezTo>
                  <a:cubicBezTo>
                    <a:pt x="110" y="133"/>
                    <a:pt x="112" y="139"/>
                    <a:pt x="117" y="143"/>
                  </a:cubicBezTo>
                  <a:cubicBezTo>
                    <a:pt x="117" y="144"/>
                    <a:pt x="117" y="144"/>
                    <a:pt x="117" y="144"/>
                  </a:cubicBezTo>
                  <a:cubicBezTo>
                    <a:pt x="122" y="148"/>
                    <a:pt x="128" y="151"/>
                    <a:pt x="135" y="151"/>
                  </a:cubicBezTo>
                  <a:cubicBezTo>
                    <a:pt x="142" y="151"/>
                    <a:pt x="148" y="148"/>
                    <a:pt x="152" y="143"/>
                  </a:cubicBezTo>
                  <a:cubicBezTo>
                    <a:pt x="157" y="139"/>
                    <a:pt x="160" y="133"/>
                    <a:pt x="160" y="126"/>
                  </a:cubicBezTo>
                  <a:cubicBezTo>
                    <a:pt x="160" y="126"/>
                    <a:pt x="160" y="126"/>
                    <a:pt x="160" y="126"/>
                  </a:cubicBezTo>
                  <a:cubicBezTo>
                    <a:pt x="160" y="37"/>
                    <a:pt x="160" y="37"/>
                    <a:pt x="160" y="37"/>
                  </a:cubicBezTo>
                  <a:cubicBezTo>
                    <a:pt x="160" y="5"/>
                    <a:pt x="160" y="5"/>
                    <a:pt x="160" y="5"/>
                  </a:cubicBezTo>
                  <a:cubicBezTo>
                    <a:pt x="145" y="5"/>
                    <a:pt x="145" y="5"/>
                    <a:pt x="145" y="5"/>
                  </a:cubicBezTo>
                  <a:cubicBezTo>
                    <a:pt x="82" y="5"/>
                    <a:pt x="82" y="5"/>
                    <a:pt x="82" y="5"/>
                  </a:cubicBezTo>
                  <a:cubicBezTo>
                    <a:pt x="82" y="0"/>
                    <a:pt x="82" y="0"/>
                    <a:pt x="82" y="0"/>
                  </a:cubicBezTo>
                  <a:cubicBezTo>
                    <a:pt x="145" y="0"/>
                    <a:pt x="145" y="0"/>
                    <a:pt x="145" y="0"/>
                  </a:cubicBezTo>
                  <a:cubicBezTo>
                    <a:pt x="162" y="0"/>
                    <a:pt x="162" y="0"/>
                    <a:pt x="162" y="0"/>
                  </a:cubicBezTo>
                  <a:cubicBezTo>
                    <a:pt x="163" y="0"/>
                    <a:pt x="164" y="1"/>
                    <a:pt x="164" y="2"/>
                  </a:cubicBezTo>
                  <a:cubicBezTo>
                    <a:pt x="164" y="37"/>
                    <a:pt x="164" y="37"/>
                    <a:pt x="164" y="37"/>
                  </a:cubicBezTo>
                  <a:cubicBezTo>
                    <a:pt x="164" y="126"/>
                    <a:pt x="164" y="126"/>
                    <a:pt x="164" y="126"/>
                  </a:cubicBezTo>
                  <a:cubicBezTo>
                    <a:pt x="164" y="126"/>
                    <a:pt x="164" y="126"/>
                    <a:pt x="164" y="126"/>
                  </a:cubicBezTo>
                  <a:cubicBezTo>
                    <a:pt x="164" y="126"/>
                    <a:pt x="164" y="126"/>
                    <a:pt x="164" y="126"/>
                  </a:cubicBezTo>
                  <a:cubicBezTo>
                    <a:pt x="164" y="134"/>
                    <a:pt x="161" y="141"/>
                    <a:pt x="156" y="147"/>
                  </a:cubicBezTo>
                  <a:cubicBezTo>
                    <a:pt x="150" y="152"/>
                    <a:pt x="143" y="156"/>
                    <a:pt x="135" y="156"/>
                  </a:cubicBezTo>
                  <a:cubicBezTo>
                    <a:pt x="126" y="156"/>
                    <a:pt x="119" y="152"/>
                    <a:pt x="114" y="147"/>
                  </a:cubicBezTo>
                  <a:cubicBezTo>
                    <a:pt x="114" y="147"/>
                    <a:pt x="114" y="147"/>
                    <a:pt x="114" y="147"/>
                  </a:cubicBezTo>
                  <a:cubicBezTo>
                    <a:pt x="108" y="141"/>
                    <a:pt x="105" y="134"/>
                    <a:pt x="105" y="126"/>
                  </a:cubicBezTo>
                  <a:cubicBezTo>
                    <a:pt x="105" y="118"/>
                    <a:pt x="108" y="110"/>
                    <a:pt x="114" y="105"/>
                  </a:cubicBezTo>
                  <a:cubicBezTo>
                    <a:pt x="114" y="105"/>
                    <a:pt x="114" y="105"/>
                    <a:pt x="114" y="105"/>
                  </a:cubicBezTo>
                  <a:cubicBezTo>
                    <a:pt x="114" y="105"/>
                    <a:pt x="114" y="105"/>
                    <a:pt x="114" y="105"/>
                  </a:cubicBezTo>
                  <a:cubicBezTo>
                    <a:pt x="114" y="105"/>
                    <a:pt x="114" y="105"/>
                    <a:pt x="114" y="105"/>
                  </a:cubicBezTo>
                  <a:cubicBezTo>
                    <a:pt x="119" y="99"/>
                    <a:pt x="126" y="96"/>
                    <a:pt x="135" y="96"/>
                  </a:cubicBezTo>
                  <a:cubicBezTo>
                    <a:pt x="137" y="96"/>
                    <a:pt x="138" y="96"/>
                    <a:pt x="140" y="97"/>
                  </a:cubicBezTo>
                  <a:cubicBezTo>
                    <a:pt x="141" y="97"/>
                    <a:pt x="142" y="97"/>
                    <a:pt x="142" y="97"/>
                  </a:cubicBezTo>
                  <a:cubicBezTo>
                    <a:pt x="142" y="39"/>
                    <a:pt x="142" y="39"/>
                    <a:pt x="142" y="39"/>
                  </a:cubicBezTo>
                  <a:cubicBezTo>
                    <a:pt x="82" y="39"/>
                    <a:pt x="82" y="39"/>
                    <a:pt x="82" y="39"/>
                  </a:cubicBezTo>
                  <a:lnTo>
                    <a:pt x="82" y="34"/>
                  </a:lnTo>
                  <a:close/>
                  <a:moveTo>
                    <a:pt x="29" y="151"/>
                  </a:moveTo>
                  <a:cubicBezTo>
                    <a:pt x="36" y="151"/>
                    <a:pt x="43" y="148"/>
                    <a:pt x="47" y="144"/>
                  </a:cubicBezTo>
                  <a:cubicBezTo>
                    <a:pt x="47" y="143"/>
                    <a:pt x="47" y="143"/>
                    <a:pt x="47" y="143"/>
                  </a:cubicBezTo>
                  <a:cubicBezTo>
                    <a:pt x="52" y="139"/>
                    <a:pt x="54" y="133"/>
                    <a:pt x="54" y="126"/>
                  </a:cubicBezTo>
                  <a:cubicBezTo>
                    <a:pt x="54" y="126"/>
                    <a:pt x="54" y="126"/>
                    <a:pt x="54" y="126"/>
                  </a:cubicBezTo>
                  <a:cubicBezTo>
                    <a:pt x="54" y="37"/>
                    <a:pt x="54" y="37"/>
                    <a:pt x="54" y="37"/>
                  </a:cubicBezTo>
                  <a:cubicBezTo>
                    <a:pt x="54" y="36"/>
                    <a:pt x="55" y="34"/>
                    <a:pt x="57" y="34"/>
                  </a:cubicBezTo>
                  <a:cubicBezTo>
                    <a:pt x="82" y="34"/>
                    <a:pt x="82" y="34"/>
                    <a:pt x="82" y="34"/>
                  </a:cubicBezTo>
                  <a:cubicBezTo>
                    <a:pt x="82" y="39"/>
                    <a:pt x="82" y="39"/>
                    <a:pt x="82" y="39"/>
                  </a:cubicBezTo>
                  <a:cubicBezTo>
                    <a:pt x="59" y="39"/>
                    <a:pt x="59" y="39"/>
                    <a:pt x="59" y="39"/>
                  </a:cubicBezTo>
                  <a:cubicBezTo>
                    <a:pt x="59" y="126"/>
                    <a:pt x="59" y="126"/>
                    <a:pt x="59" y="126"/>
                  </a:cubicBezTo>
                  <a:cubicBezTo>
                    <a:pt x="59" y="126"/>
                    <a:pt x="59" y="126"/>
                    <a:pt x="59" y="126"/>
                  </a:cubicBezTo>
                  <a:cubicBezTo>
                    <a:pt x="59" y="134"/>
                    <a:pt x="56" y="141"/>
                    <a:pt x="50" y="147"/>
                  </a:cubicBezTo>
                  <a:cubicBezTo>
                    <a:pt x="50" y="147"/>
                    <a:pt x="50" y="147"/>
                    <a:pt x="50" y="147"/>
                  </a:cubicBezTo>
                  <a:cubicBezTo>
                    <a:pt x="50" y="147"/>
                    <a:pt x="50" y="147"/>
                    <a:pt x="50" y="147"/>
                  </a:cubicBezTo>
                  <a:cubicBezTo>
                    <a:pt x="45" y="152"/>
                    <a:pt x="38" y="156"/>
                    <a:pt x="29" y="156"/>
                  </a:cubicBezTo>
                  <a:cubicBezTo>
                    <a:pt x="21" y="156"/>
                    <a:pt x="14" y="152"/>
                    <a:pt x="8" y="147"/>
                  </a:cubicBezTo>
                  <a:cubicBezTo>
                    <a:pt x="3" y="141"/>
                    <a:pt x="0" y="134"/>
                    <a:pt x="0" y="126"/>
                  </a:cubicBezTo>
                  <a:cubicBezTo>
                    <a:pt x="0" y="118"/>
                    <a:pt x="3" y="110"/>
                    <a:pt x="8" y="105"/>
                  </a:cubicBezTo>
                  <a:cubicBezTo>
                    <a:pt x="14" y="99"/>
                    <a:pt x="21" y="96"/>
                    <a:pt x="29" y="96"/>
                  </a:cubicBezTo>
                  <a:cubicBezTo>
                    <a:pt x="31" y="96"/>
                    <a:pt x="33" y="96"/>
                    <a:pt x="35" y="97"/>
                  </a:cubicBezTo>
                  <a:cubicBezTo>
                    <a:pt x="36" y="97"/>
                    <a:pt x="36" y="97"/>
                    <a:pt x="37" y="97"/>
                  </a:cubicBezTo>
                  <a:cubicBezTo>
                    <a:pt x="37" y="37"/>
                    <a:pt x="37" y="37"/>
                    <a:pt x="37" y="37"/>
                  </a:cubicBezTo>
                  <a:cubicBezTo>
                    <a:pt x="37" y="2"/>
                    <a:pt x="37" y="2"/>
                    <a:pt x="37" y="2"/>
                  </a:cubicBezTo>
                  <a:cubicBezTo>
                    <a:pt x="37" y="1"/>
                    <a:pt x="38" y="0"/>
                    <a:pt x="40" y="0"/>
                  </a:cubicBezTo>
                  <a:cubicBezTo>
                    <a:pt x="57" y="0"/>
                    <a:pt x="57" y="0"/>
                    <a:pt x="57" y="0"/>
                  </a:cubicBezTo>
                  <a:cubicBezTo>
                    <a:pt x="82" y="0"/>
                    <a:pt x="82" y="0"/>
                    <a:pt x="82" y="0"/>
                  </a:cubicBezTo>
                  <a:cubicBezTo>
                    <a:pt x="82" y="5"/>
                    <a:pt x="82" y="5"/>
                    <a:pt x="82" y="5"/>
                  </a:cubicBezTo>
                  <a:cubicBezTo>
                    <a:pt x="57" y="5"/>
                    <a:pt x="57" y="5"/>
                    <a:pt x="57" y="5"/>
                  </a:cubicBezTo>
                  <a:cubicBezTo>
                    <a:pt x="42" y="5"/>
                    <a:pt x="42" y="5"/>
                    <a:pt x="42" y="5"/>
                  </a:cubicBezTo>
                  <a:cubicBezTo>
                    <a:pt x="42" y="37"/>
                    <a:pt x="42" y="37"/>
                    <a:pt x="42" y="37"/>
                  </a:cubicBezTo>
                  <a:cubicBezTo>
                    <a:pt x="42" y="100"/>
                    <a:pt x="42" y="100"/>
                    <a:pt x="42" y="100"/>
                  </a:cubicBezTo>
                  <a:cubicBezTo>
                    <a:pt x="42" y="102"/>
                    <a:pt x="41" y="103"/>
                    <a:pt x="40" y="103"/>
                  </a:cubicBezTo>
                  <a:cubicBezTo>
                    <a:pt x="39" y="103"/>
                    <a:pt x="39" y="103"/>
                    <a:pt x="39" y="103"/>
                  </a:cubicBezTo>
                  <a:cubicBezTo>
                    <a:pt x="37" y="102"/>
                    <a:pt x="36" y="102"/>
                    <a:pt x="34" y="101"/>
                  </a:cubicBezTo>
                  <a:cubicBezTo>
                    <a:pt x="33" y="101"/>
                    <a:pt x="31" y="101"/>
                    <a:pt x="29" y="101"/>
                  </a:cubicBezTo>
                  <a:cubicBezTo>
                    <a:pt x="23" y="101"/>
                    <a:pt x="16" y="104"/>
                    <a:pt x="12" y="108"/>
                  </a:cubicBezTo>
                  <a:cubicBezTo>
                    <a:pt x="7" y="113"/>
                    <a:pt x="4" y="119"/>
                    <a:pt x="4" y="126"/>
                  </a:cubicBezTo>
                  <a:cubicBezTo>
                    <a:pt x="4" y="133"/>
                    <a:pt x="7" y="139"/>
                    <a:pt x="12" y="143"/>
                  </a:cubicBezTo>
                  <a:cubicBezTo>
                    <a:pt x="16" y="148"/>
                    <a:pt x="23" y="151"/>
                    <a:pt x="29"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20"/>
            <p:cNvSpPr>
              <a:spLocks noEditPoints="1"/>
            </p:cNvSpPr>
            <p:nvPr/>
          </p:nvSpPr>
          <p:spPr bwMode="auto">
            <a:xfrm>
              <a:off x="7943851" y="2947988"/>
              <a:ext cx="244475" cy="257175"/>
            </a:xfrm>
            <a:custGeom>
              <a:avLst/>
              <a:gdLst>
                <a:gd name="T0" fmla="*/ 54 w 108"/>
                <a:gd name="T1" fmla="*/ 108 h 114"/>
                <a:gd name="T2" fmla="*/ 54 w 108"/>
                <a:gd name="T3" fmla="*/ 108 h 114"/>
                <a:gd name="T4" fmla="*/ 100 w 108"/>
                <a:gd name="T5" fmla="*/ 50 h 114"/>
                <a:gd name="T6" fmla="*/ 87 w 108"/>
                <a:gd name="T7" fmla="*/ 50 h 114"/>
                <a:gd name="T8" fmla="*/ 85 w 108"/>
                <a:gd name="T9" fmla="*/ 48 h 114"/>
                <a:gd name="T10" fmla="*/ 85 w 108"/>
                <a:gd name="T11" fmla="*/ 4 h 114"/>
                <a:gd name="T12" fmla="*/ 54 w 108"/>
                <a:gd name="T13" fmla="*/ 4 h 114"/>
                <a:gd name="T14" fmla="*/ 54 w 108"/>
                <a:gd name="T15" fmla="*/ 0 h 114"/>
                <a:gd name="T16" fmla="*/ 87 w 108"/>
                <a:gd name="T17" fmla="*/ 0 h 114"/>
                <a:gd name="T18" fmla="*/ 90 w 108"/>
                <a:gd name="T19" fmla="*/ 2 h 114"/>
                <a:gd name="T20" fmla="*/ 90 w 108"/>
                <a:gd name="T21" fmla="*/ 45 h 114"/>
                <a:gd name="T22" fmla="*/ 105 w 108"/>
                <a:gd name="T23" fmla="*/ 45 h 114"/>
                <a:gd name="T24" fmla="*/ 105 w 108"/>
                <a:gd name="T25" fmla="*/ 45 h 114"/>
                <a:gd name="T26" fmla="*/ 107 w 108"/>
                <a:gd name="T27" fmla="*/ 46 h 114"/>
                <a:gd name="T28" fmla="*/ 107 w 108"/>
                <a:gd name="T29" fmla="*/ 49 h 114"/>
                <a:gd name="T30" fmla="*/ 56 w 108"/>
                <a:gd name="T31" fmla="*/ 113 h 114"/>
                <a:gd name="T32" fmla="*/ 55 w 108"/>
                <a:gd name="T33" fmla="*/ 113 h 114"/>
                <a:gd name="T34" fmla="*/ 54 w 108"/>
                <a:gd name="T35" fmla="*/ 114 h 114"/>
                <a:gd name="T36" fmla="*/ 54 w 108"/>
                <a:gd name="T37" fmla="*/ 108 h 114"/>
                <a:gd name="T38" fmla="*/ 20 w 108"/>
                <a:gd name="T39" fmla="*/ 50 h 114"/>
                <a:gd name="T40" fmla="*/ 8 w 108"/>
                <a:gd name="T41" fmla="*/ 50 h 114"/>
                <a:gd name="T42" fmla="*/ 54 w 108"/>
                <a:gd name="T43" fmla="*/ 108 h 114"/>
                <a:gd name="T44" fmla="*/ 54 w 108"/>
                <a:gd name="T45" fmla="*/ 114 h 114"/>
                <a:gd name="T46" fmla="*/ 52 w 108"/>
                <a:gd name="T47" fmla="*/ 113 h 114"/>
                <a:gd name="T48" fmla="*/ 1 w 108"/>
                <a:gd name="T49" fmla="*/ 50 h 114"/>
                <a:gd name="T50" fmla="*/ 0 w 108"/>
                <a:gd name="T51" fmla="*/ 48 h 114"/>
                <a:gd name="T52" fmla="*/ 3 w 108"/>
                <a:gd name="T53" fmla="*/ 45 h 114"/>
                <a:gd name="T54" fmla="*/ 18 w 108"/>
                <a:gd name="T55" fmla="*/ 45 h 114"/>
                <a:gd name="T56" fmla="*/ 18 w 108"/>
                <a:gd name="T57" fmla="*/ 2 h 114"/>
                <a:gd name="T58" fmla="*/ 20 w 108"/>
                <a:gd name="T59" fmla="*/ 0 h 114"/>
                <a:gd name="T60" fmla="*/ 54 w 108"/>
                <a:gd name="T61" fmla="*/ 0 h 114"/>
                <a:gd name="T62" fmla="*/ 54 w 108"/>
                <a:gd name="T63" fmla="*/ 4 h 114"/>
                <a:gd name="T64" fmla="*/ 23 w 108"/>
                <a:gd name="T65" fmla="*/ 4 h 114"/>
                <a:gd name="T66" fmla="*/ 23 w 108"/>
                <a:gd name="T67" fmla="*/ 48 h 114"/>
                <a:gd name="T68" fmla="*/ 20 w 108"/>
                <a:gd name="T69" fmla="*/ 5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14">
                  <a:moveTo>
                    <a:pt x="54" y="108"/>
                  </a:moveTo>
                  <a:cubicBezTo>
                    <a:pt x="54" y="108"/>
                    <a:pt x="54" y="108"/>
                    <a:pt x="54" y="108"/>
                  </a:cubicBezTo>
                  <a:cubicBezTo>
                    <a:pt x="100" y="50"/>
                    <a:pt x="100" y="50"/>
                    <a:pt x="100" y="50"/>
                  </a:cubicBezTo>
                  <a:cubicBezTo>
                    <a:pt x="87" y="50"/>
                    <a:pt x="87" y="50"/>
                    <a:pt x="87" y="50"/>
                  </a:cubicBezTo>
                  <a:cubicBezTo>
                    <a:pt x="86" y="50"/>
                    <a:pt x="85" y="49"/>
                    <a:pt x="85" y="48"/>
                  </a:cubicBezTo>
                  <a:cubicBezTo>
                    <a:pt x="85" y="4"/>
                    <a:pt x="85" y="4"/>
                    <a:pt x="85" y="4"/>
                  </a:cubicBezTo>
                  <a:cubicBezTo>
                    <a:pt x="54" y="4"/>
                    <a:pt x="54" y="4"/>
                    <a:pt x="54" y="4"/>
                  </a:cubicBezTo>
                  <a:cubicBezTo>
                    <a:pt x="54" y="0"/>
                    <a:pt x="54" y="0"/>
                    <a:pt x="54" y="0"/>
                  </a:cubicBezTo>
                  <a:cubicBezTo>
                    <a:pt x="87" y="0"/>
                    <a:pt x="87" y="0"/>
                    <a:pt x="87" y="0"/>
                  </a:cubicBezTo>
                  <a:cubicBezTo>
                    <a:pt x="89" y="0"/>
                    <a:pt x="90" y="1"/>
                    <a:pt x="90" y="2"/>
                  </a:cubicBezTo>
                  <a:cubicBezTo>
                    <a:pt x="90" y="45"/>
                    <a:pt x="90" y="45"/>
                    <a:pt x="90" y="45"/>
                  </a:cubicBezTo>
                  <a:cubicBezTo>
                    <a:pt x="105" y="45"/>
                    <a:pt x="105" y="45"/>
                    <a:pt x="105" y="45"/>
                  </a:cubicBezTo>
                  <a:cubicBezTo>
                    <a:pt x="105" y="45"/>
                    <a:pt x="105" y="45"/>
                    <a:pt x="105" y="45"/>
                  </a:cubicBezTo>
                  <a:cubicBezTo>
                    <a:pt x="106" y="45"/>
                    <a:pt x="106" y="46"/>
                    <a:pt x="107" y="46"/>
                  </a:cubicBezTo>
                  <a:cubicBezTo>
                    <a:pt x="108" y="47"/>
                    <a:pt x="108" y="48"/>
                    <a:pt x="107" y="49"/>
                  </a:cubicBezTo>
                  <a:cubicBezTo>
                    <a:pt x="56" y="113"/>
                    <a:pt x="56" y="113"/>
                    <a:pt x="56" y="113"/>
                  </a:cubicBezTo>
                  <a:cubicBezTo>
                    <a:pt x="56" y="113"/>
                    <a:pt x="55" y="113"/>
                    <a:pt x="55" y="113"/>
                  </a:cubicBezTo>
                  <a:cubicBezTo>
                    <a:pt x="55" y="114"/>
                    <a:pt x="54" y="114"/>
                    <a:pt x="54" y="114"/>
                  </a:cubicBezTo>
                  <a:lnTo>
                    <a:pt x="54" y="108"/>
                  </a:lnTo>
                  <a:close/>
                  <a:moveTo>
                    <a:pt x="20" y="50"/>
                  </a:moveTo>
                  <a:cubicBezTo>
                    <a:pt x="8" y="50"/>
                    <a:pt x="8" y="50"/>
                    <a:pt x="8" y="50"/>
                  </a:cubicBezTo>
                  <a:cubicBezTo>
                    <a:pt x="54" y="108"/>
                    <a:pt x="54" y="108"/>
                    <a:pt x="54" y="108"/>
                  </a:cubicBezTo>
                  <a:cubicBezTo>
                    <a:pt x="54" y="114"/>
                    <a:pt x="54" y="114"/>
                    <a:pt x="54" y="114"/>
                  </a:cubicBezTo>
                  <a:cubicBezTo>
                    <a:pt x="53" y="114"/>
                    <a:pt x="52" y="114"/>
                    <a:pt x="52" y="113"/>
                  </a:cubicBezTo>
                  <a:cubicBezTo>
                    <a:pt x="1" y="50"/>
                    <a:pt x="1" y="50"/>
                    <a:pt x="1" y="50"/>
                  </a:cubicBezTo>
                  <a:cubicBezTo>
                    <a:pt x="0" y="49"/>
                    <a:pt x="0" y="49"/>
                    <a:pt x="0" y="48"/>
                  </a:cubicBezTo>
                  <a:cubicBezTo>
                    <a:pt x="0" y="47"/>
                    <a:pt x="1" y="45"/>
                    <a:pt x="3" y="45"/>
                  </a:cubicBezTo>
                  <a:cubicBezTo>
                    <a:pt x="18" y="45"/>
                    <a:pt x="18" y="45"/>
                    <a:pt x="18" y="45"/>
                  </a:cubicBezTo>
                  <a:cubicBezTo>
                    <a:pt x="18" y="2"/>
                    <a:pt x="18" y="2"/>
                    <a:pt x="18" y="2"/>
                  </a:cubicBezTo>
                  <a:cubicBezTo>
                    <a:pt x="18" y="1"/>
                    <a:pt x="19" y="0"/>
                    <a:pt x="20" y="0"/>
                  </a:cubicBezTo>
                  <a:cubicBezTo>
                    <a:pt x="54" y="0"/>
                    <a:pt x="54" y="0"/>
                    <a:pt x="54" y="0"/>
                  </a:cubicBezTo>
                  <a:cubicBezTo>
                    <a:pt x="54" y="4"/>
                    <a:pt x="54" y="4"/>
                    <a:pt x="54" y="4"/>
                  </a:cubicBezTo>
                  <a:cubicBezTo>
                    <a:pt x="23" y="4"/>
                    <a:pt x="23" y="4"/>
                    <a:pt x="23" y="4"/>
                  </a:cubicBezTo>
                  <a:cubicBezTo>
                    <a:pt x="23" y="48"/>
                    <a:pt x="23" y="48"/>
                    <a:pt x="23" y="48"/>
                  </a:cubicBezTo>
                  <a:cubicBezTo>
                    <a:pt x="23" y="49"/>
                    <a:pt x="22" y="50"/>
                    <a:pt x="20"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21"/>
            <p:cNvSpPr>
              <a:spLocks noEditPoints="1"/>
            </p:cNvSpPr>
            <p:nvPr/>
          </p:nvSpPr>
          <p:spPr bwMode="auto">
            <a:xfrm>
              <a:off x="9148763" y="3155950"/>
              <a:ext cx="365125" cy="366713"/>
            </a:xfrm>
            <a:custGeom>
              <a:avLst/>
              <a:gdLst>
                <a:gd name="T0" fmla="*/ 135 w 162"/>
                <a:gd name="T1" fmla="*/ 135 h 162"/>
                <a:gd name="T2" fmla="*/ 135 w 162"/>
                <a:gd name="T3" fmla="*/ 27 h 162"/>
                <a:gd name="T4" fmla="*/ 81 w 162"/>
                <a:gd name="T5" fmla="*/ 0 h 162"/>
                <a:gd name="T6" fmla="*/ 162 w 162"/>
                <a:gd name="T7" fmla="*/ 81 h 162"/>
                <a:gd name="T8" fmla="*/ 81 w 162"/>
                <a:gd name="T9" fmla="*/ 162 h 162"/>
                <a:gd name="T10" fmla="*/ 81 w 162"/>
                <a:gd name="T11" fmla="*/ 147 h 162"/>
                <a:gd name="T12" fmla="*/ 146 w 162"/>
                <a:gd name="T13" fmla="*/ 81 h 162"/>
                <a:gd name="T14" fmla="*/ 111 w 162"/>
                <a:gd name="T15" fmla="*/ 23 h 162"/>
                <a:gd name="T16" fmla="*/ 101 w 162"/>
                <a:gd name="T17" fmla="*/ 36 h 162"/>
                <a:gd name="T18" fmla="*/ 122 w 162"/>
                <a:gd name="T19" fmla="*/ 56 h 162"/>
                <a:gd name="T20" fmla="*/ 115 w 162"/>
                <a:gd name="T21" fmla="*/ 115 h 162"/>
                <a:gd name="T22" fmla="*/ 81 w 162"/>
                <a:gd name="T23" fmla="*/ 134 h 162"/>
                <a:gd name="T24" fmla="*/ 133 w 162"/>
                <a:gd name="T25" fmla="*/ 81 h 162"/>
                <a:gd name="T26" fmla="*/ 107 w 162"/>
                <a:gd name="T27" fmla="*/ 36 h 162"/>
                <a:gd name="T28" fmla="*/ 133 w 162"/>
                <a:gd name="T29" fmla="*/ 49 h 162"/>
                <a:gd name="T30" fmla="*/ 124 w 162"/>
                <a:gd name="T31" fmla="*/ 124 h 162"/>
                <a:gd name="T32" fmla="*/ 81 w 162"/>
                <a:gd name="T33" fmla="*/ 147 h 162"/>
                <a:gd name="T34" fmla="*/ 88 w 162"/>
                <a:gd name="T35" fmla="*/ 83 h 162"/>
                <a:gd name="T36" fmla="*/ 90 w 162"/>
                <a:gd name="T37" fmla="*/ 12 h 162"/>
                <a:gd name="T38" fmla="*/ 81 w 162"/>
                <a:gd name="T39" fmla="*/ 9 h 162"/>
                <a:gd name="T40" fmla="*/ 85 w 162"/>
                <a:gd name="T41" fmla="*/ 14 h 162"/>
                <a:gd name="T42" fmla="*/ 81 w 162"/>
                <a:gd name="T43" fmla="*/ 79 h 162"/>
                <a:gd name="T44" fmla="*/ 81 w 162"/>
                <a:gd name="T45" fmla="*/ 5 h 162"/>
                <a:gd name="T46" fmla="*/ 5 w 162"/>
                <a:gd name="T47" fmla="*/ 81 h 162"/>
                <a:gd name="T48" fmla="*/ 81 w 162"/>
                <a:gd name="T49" fmla="*/ 157 h 162"/>
                <a:gd name="T50" fmla="*/ 24 w 162"/>
                <a:gd name="T51" fmla="*/ 139 h 162"/>
                <a:gd name="T52" fmla="*/ 24 w 162"/>
                <a:gd name="T53" fmla="*/ 24 h 162"/>
                <a:gd name="T54" fmla="*/ 81 w 162"/>
                <a:gd name="T55" fmla="*/ 5 h 162"/>
                <a:gd name="T56" fmla="*/ 74 w 162"/>
                <a:gd name="T57" fmla="*/ 9 h 162"/>
                <a:gd name="T58" fmla="*/ 72 w 162"/>
                <a:gd name="T59" fmla="*/ 81 h 162"/>
                <a:gd name="T60" fmla="*/ 81 w 162"/>
                <a:gd name="T61" fmla="*/ 83 h 162"/>
                <a:gd name="T62" fmla="*/ 77 w 162"/>
                <a:gd name="T63" fmla="*/ 79 h 162"/>
                <a:gd name="T64" fmla="*/ 81 w 162"/>
                <a:gd name="T65" fmla="*/ 14 h 162"/>
                <a:gd name="T66" fmla="*/ 81 w 162"/>
                <a:gd name="T67" fmla="*/ 129 h 162"/>
                <a:gd name="T68" fmla="*/ 33 w 162"/>
                <a:gd name="T69" fmla="*/ 81 h 162"/>
                <a:gd name="T70" fmla="*/ 40 w 162"/>
                <a:gd name="T71" fmla="*/ 56 h 162"/>
                <a:gd name="T72" fmla="*/ 61 w 162"/>
                <a:gd name="T73" fmla="*/ 36 h 162"/>
                <a:gd name="T74" fmla="*/ 51 w 162"/>
                <a:gd name="T75" fmla="*/ 23 h 162"/>
                <a:gd name="T76" fmla="*/ 16 w 162"/>
                <a:gd name="T77" fmla="*/ 81 h 162"/>
                <a:gd name="T78" fmla="*/ 81 w 162"/>
                <a:gd name="T79" fmla="*/ 147 h 162"/>
                <a:gd name="T80" fmla="*/ 38 w 162"/>
                <a:gd name="T81" fmla="*/ 124 h 162"/>
                <a:gd name="T82" fmla="*/ 29 w 162"/>
                <a:gd name="T83" fmla="*/ 49 h 162"/>
                <a:gd name="T84" fmla="*/ 55 w 162"/>
                <a:gd name="T85" fmla="*/ 36 h 162"/>
                <a:gd name="T86" fmla="*/ 36 w 162"/>
                <a:gd name="T87" fmla="*/ 54 h 162"/>
                <a:gd name="T88" fmla="*/ 44 w 162"/>
                <a:gd name="T89" fmla="*/ 118 h 162"/>
                <a:gd name="T90" fmla="*/ 81 w 162"/>
                <a:gd name="T91" fmla="*/ 12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62">
                  <a:moveTo>
                    <a:pt x="81" y="157"/>
                  </a:moveTo>
                  <a:cubicBezTo>
                    <a:pt x="102" y="157"/>
                    <a:pt x="121" y="149"/>
                    <a:pt x="135" y="135"/>
                  </a:cubicBezTo>
                  <a:cubicBezTo>
                    <a:pt x="149" y="121"/>
                    <a:pt x="157" y="102"/>
                    <a:pt x="157" y="81"/>
                  </a:cubicBezTo>
                  <a:cubicBezTo>
                    <a:pt x="157" y="60"/>
                    <a:pt x="149" y="41"/>
                    <a:pt x="135" y="27"/>
                  </a:cubicBezTo>
                  <a:cubicBezTo>
                    <a:pt x="121" y="13"/>
                    <a:pt x="102" y="5"/>
                    <a:pt x="81" y="5"/>
                  </a:cubicBezTo>
                  <a:cubicBezTo>
                    <a:pt x="81" y="0"/>
                    <a:pt x="81" y="0"/>
                    <a:pt x="81" y="0"/>
                  </a:cubicBezTo>
                  <a:cubicBezTo>
                    <a:pt x="103" y="0"/>
                    <a:pt x="124" y="9"/>
                    <a:pt x="138" y="24"/>
                  </a:cubicBezTo>
                  <a:cubicBezTo>
                    <a:pt x="153" y="39"/>
                    <a:pt x="162" y="59"/>
                    <a:pt x="162" y="81"/>
                  </a:cubicBezTo>
                  <a:cubicBezTo>
                    <a:pt x="162" y="104"/>
                    <a:pt x="153" y="124"/>
                    <a:pt x="138" y="139"/>
                  </a:cubicBezTo>
                  <a:cubicBezTo>
                    <a:pt x="124" y="153"/>
                    <a:pt x="103" y="162"/>
                    <a:pt x="81" y="162"/>
                  </a:cubicBezTo>
                  <a:cubicBezTo>
                    <a:pt x="81" y="157"/>
                    <a:pt x="81" y="157"/>
                    <a:pt x="81" y="157"/>
                  </a:cubicBezTo>
                  <a:close/>
                  <a:moveTo>
                    <a:pt x="81" y="147"/>
                  </a:moveTo>
                  <a:cubicBezTo>
                    <a:pt x="99" y="147"/>
                    <a:pt x="115" y="139"/>
                    <a:pt x="127" y="127"/>
                  </a:cubicBezTo>
                  <a:cubicBezTo>
                    <a:pt x="139" y="116"/>
                    <a:pt x="146" y="99"/>
                    <a:pt x="146" y="81"/>
                  </a:cubicBezTo>
                  <a:cubicBezTo>
                    <a:pt x="146" y="69"/>
                    <a:pt x="143" y="57"/>
                    <a:pt x="137" y="47"/>
                  </a:cubicBezTo>
                  <a:cubicBezTo>
                    <a:pt x="131" y="37"/>
                    <a:pt x="122" y="29"/>
                    <a:pt x="111" y="23"/>
                  </a:cubicBezTo>
                  <a:cubicBezTo>
                    <a:pt x="109" y="22"/>
                    <a:pt x="108" y="23"/>
                    <a:pt x="107" y="24"/>
                  </a:cubicBezTo>
                  <a:cubicBezTo>
                    <a:pt x="101" y="36"/>
                    <a:pt x="101" y="36"/>
                    <a:pt x="101" y="36"/>
                  </a:cubicBezTo>
                  <a:cubicBezTo>
                    <a:pt x="101" y="37"/>
                    <a:pt x="101" y="38"/>
                    <a:pt x="102" y="39"/>
                  </a:cubicBezTo>
                  <a:cubicBezTo>
                    <a:pt x="110" y="43"/>
                    <a:pt x="117" y="49"/>
                    <a:pt x="122" y="56"/>
                  </a:cubicBezTo>
                  <a:cubicBezTo>
                    <a:pt x="126" y="64"/>
                    <a:pt x="128" y="72"/>
                    <a:pt x="128" y="81"/>
                  </a:cubicBezTo>
                  <a:cubicBezTo>
                    <a:pt x="128" y="94"/>
                    <a:pt x="123" y="106"/>
                    <a:pt x="115" y="115"/>
                  </a:cubicBezTo>
                  <a:cubicBezTo>
                    <a:pt x="106" y="123"/>
                    <a:pt x="94" y="129"/>
                    <a:pt x="81" y="129"/>
                  </a:cubicBezTo>
                  <a:cubicBezTo>
                    <a:pt x="81" y="134"/>
                    <a:pt x="81" y="134"/>
                    <a:pt x="81" y="134"/>
                  </a:cubicBezTo>
                  <a:cubicBezTo>
                    <a:pt x="95" y="134"/>
                    <a:pt x="108" y="128"/>
                    <a:pt x="118" y="118"/>
                  </a:cubicBezTo>
                  <a:cubicBezTo>
                    <a:pt x="127" y="109"/>
                    <a:pt x="133" y="96"/>
                    <a:pt x="133" y="81"/>
                  </a:cubicBezTo>
                  <a:cubicBezTo>
                    <a:pt x="133" y="71"/>
                    <a:pt x="131" y="62"/>
                    <a:pt x="126" y="54"/>
                  </a:cubicBezTo>
                  <a:cubicBezTo>
                    <a:pt x="121" y="46"/>
                    <a:pt x="115" y="40"/>
                    <a:pt x="107" y="36"/>
                  </a:cubicBezTo>
                  <a:cubicBezTo>
                    <a:pt x="110" y="28"/>
                    <a:pt x="110" y="28"/>
                    <a:pt x="110" y="28"/>
                  </a:cubicBezTo>
                  <a:cubicBezTo>
                    <a:pt x="120" y="33"/>
                    <a:pt x="127" y="41"/>
                    <a:pt x="133" y="49"/>
                  </a:cubicBezTo>
                  <a:cubicBezTo>
                    <a:pt x="138" y="59"/>
                    <a:pt x="142" y="70"/>
                    <a:pt x="142" y="81"/>
                  </a:cubicBezTo>
                  <a:cubicBezTo>
                    <a:pt x="142" y="98"/>
                    <a:pt x="135" y="113"/>
                    <a:pt x="124" y="124"/>
                  </a:cubicBezTo>
                  <a:cubicBezTo>
                    <a:pt x="113" y="135"/>
                    <a:pt x="98" y="142"/>
                    <a:pt x="81" y="142"/>
                  </a:cubicBezTo>
                  <a:cubicBezTo>
                    <a:pt x="81" y="147"/>
                    <a:pt x="81" y="147"/>
                    <a:pt x="81" y="147"/>
                  </a:cubicBezTo>
                  <a:close/>
                  <a:moveTo>
                    <a:pt x="81" y="83"/>
                  </a:moveTo>
                  <a:cubicBezTo>
                    <a:pt x="88" y="83"/>
                    <a:pt x="88" y="83"/>
                    <a:pt x="88" y="83"/>
                  </a:cubicBezTo>
                  <a:cubicBezTo>
                    <a:pt x="89" y="83"/>
                    <a:pt x="90" y="82"/>
                    <a:pt x="90" y="81"/>
                  </a:cubicBezTo>
                  <a:cubicBezTo>
                    <a:pt x="90" y="12"/>
                    <a:pt x="90" y="12"/>
                    <a:pt x="90" y="12"/>
                  </a:cubicBezTo>
                  <a:cubicBezTo>
                    <a:pt x="90" y="10"/>
                    <a:pt x="89" y="9"/>
                    <a:pt x="88" y="9"/>
                  </a:cubicBezTo>
                  <a:cubicBezTo>
                    <a:pt x="81" y="9"/>
                    <a:pt x="81" y="9"/>
                    <a:pt x="81" y="9"/>
                  </a:cubicBezTo>
                  <a:cubicBezTo>
                    <a:pt x="81" y="14"/>
                    <a:pt x="81" y="14"/>
                    <a:pt x="81" y="14"/>
                  </a:cubicBezTo>
                  <a:cubicBezTo>
                    <a:pt x="85" y="14"/>
                    <a:pt x="85" y="14"/>
                    <a:pt x="85" y="14"/>
                  </a:cubicBezTo>
                  <a:cubicBezTo>
                    <a:pt x="85" y="79"/>
                    <a:pt x="85" y="79"/>
                    <a:pt x="85" y="79"/>
                  </a:cubicBezTo>
                  <a:cubicBezTo>
                    <a:pt x="81" y="79"/>
                    <a:pt x="81" y="79"/>
                    <a:pt x="81" y="79"/>
                  </a:cubicBezTo>
                  <a:lnTo>
                    <a:pt x="81" y="83"/>
                  </a:lnTo>
                  <a:close/>
                  <a:moveTo>
                    <a:pt x="81" y="5"/>
                  </a:moveTo>
                  <a:cubicBezTo>
                    <a:pt x="60" y="5"/>
                    <a:pt x="41" y="13"/>
                    <a:pt x="27" y="27"/>
                  </a:cubicBezTo>
                  <a:cubicBezTo>
                    <a:pt x="13" y="41"/>
                    <a:pt x="5" y="60"/>
                    <a:pt x="5" y="81"/>
                  </a:cubicBezTo>
                  <a:cubicBezTo>
                    <a:pt x="5" y="102"/>
                    <a:pt x="13" y="121"/>
                    <a:pt x="27" y="135"/>
                  </a:cubicBezTo>
                  <a:cubicBezTo>
                    <a:pt x="41" y="149"/>
                    <a:pt x="60" y="157"/>
                    <a:pt x="81" y="157"/>
                  </a:cubicBezTo>
                  <a:cubicBezTo>
                    <a:pt x="81" y="162"/>
                    <a:pt x="81" y="162"/>
                    <a:pt x="81" y="162"/>
                  </a:cubicBezTo>
                  <a:cubicBezTo>
                    <a:pt x="59" y="162"/>
                    <a:pt x="38" y="153"/>
                    <a:pt x="24" y="139"/>
                  </a:cubicBezTo>
                  <a:cubicBezTo>
                    <a:pt x="9" y="124"/>
                    <a:pt x="0" y="104"/>
                    <a:pt x="0" y="81"/>
                  </a:cubicBezTo>
                  <a:cubicBezTo>
                    <a:pt x="0" y="59"/>
                    <a:pt x="9" y="39"/>
                    <a:pt x="24" y="24"/>
                  </a:cubicBezTo>
                  <a:cubicBezTo>
                    <a:pt x="38" y="9"/>
                    <a:pt x="59" y="0"/>
                    <a:pt x="81" y="0"/>
                  </a:cubicBezTo>
                  <a:cubicBezTo>
                    <a:pt x="81" y="5"/>
                    <a:pt x="81" y="5"/>
                    <a:pt x="81" y="5"/>
                  </a:cubicBezTo>
                  <a:close/>
                  <a:moveTo>
                    <a:pt x="81" y="9"/>
                  </a:moveTo>
                  <a:cubicBezTo>
                    <a:pt x="74" y="9"/>
                    <a:pt x="74" y="9"/>
                    <a:pt x="74" y="9"/>
                  </a:cubicBezTo>
                  <a:cubicBezTo>
                    <a:pt x="73" y="9"/>
                    <a:pt x="72" y="10"/>
                    <a:pt x="72" y="12"/>
                  </a:cubicBezTo>
                  <a:cubicBezTo>
                    <a:pt x="72" y="81"/>
                    <a:pt x="72" y="81"/>
                    <a:pt x="72" y="81"/>
                  </a:cubicBezTo>
                  <a:cubicBezTo>
                    <a:pt x="72" y="82"/>
                    <a:pt x="73" y="83"/>
                    <a:pt x="74" y="83"/>
                  </a:cubicBezTo>
                  <a:cubicBezTo>
                    <a:pt x="81" y="83"/>
                    <a:pt x="81" y="83"/>
                    <a:pt x="81" y="83"/>
                  </a:cubicBezTo>
                  <a:cubicBezTo>
                    <a:pt x="81" y="79"/>
                    <a:pt x="81" y="79"/>
                    <a:pt x="81" y="79"/>
                  </a:cubicBezTo>
                  <a:cubicBezTo>
                    <a:pt x="77" y="79"/>
                    <a:pt x="77" y="79"/>
                    <a:pt x="77" y="79"/>
                  </a:cubicBezTo>
                  <a:cubicBezTo>
                    <a:pt x="77" y="14"/>
                    <a:pt x="77" y="14"/>
                    <a:pt x="77" y="14"/>
                  </a:cubicBezTo>
                  <a:cubicBezTo>
                    <a:pt x="81" y="14"/>
                    <a:pt x="81" y="14"/>
                    <a:pt x="81" y="14"/>
                  </a:cubicBezTo>
                  <a:cubicBezTo>
                    <a:pt x="81" y="9"/>
                    <a:pt x="81" y="9"/>
                    <a:pt x="81" y="9"/>
                  </a:cubicBezTo>
                  <a:close/>
                  <a:moveTo>
                    <a:pt x="81" y="129"/>
                  </a:moveTo>
                  <a:cubicBezTo>
                    <a:pt x="68" y="129"/>
                    <a:pt x="56" y="123"/>
                    <a:pt x="47" y="115"/>
                  </a:cubicBezTo>
                  <a:cubicBezTo>
                    <a:pt x="39" y="106"/>
                    <a:pt x="33" y="94"/>
                    <a:pt x="33" y="81"/>
                  </a:cubicBezTo>
                  <a:cubicBezTo>
                    <a:pt x="33" y="72"/>
                    <a:pt x="36" y="64"/>
                    <a:pt x="40" y="56"/>
                  </a:cubicBezTo>
                  <a:cubicBezTo>
                    <a:pt x="40" y="56"/>
                    <a:pt x="40" y="56"/>
                    <a:pt x="40" y="56"/>
                  </a:cubicBezTo>
                  <a:cubicBezTo>
                    <a:pt x="45" y="49"/>
                    <a:pt x="51" y="43"/>
                    <a:pt x="60" y="39"/>
                  </a:cubicBezTo>
                  <a:cubicBezTo>
                    <a:pt x="61" y="38"/>
                    <a:pt x="61" y="37"/>
                    <a:pt x="61" y="36"/>
                  </a:cubicBezTo>
                  <a:cubicBezTo>
                    <a:pt x="55" y="24"/>
                    <a:pt x="55" y="24"/>
                    <a:pt x="55" y="24"/>
                  </a:cubicBezTo>
                  <a:cubicBezTo>
                    <a:pt x="54" y="23"/>
                    <a:pt x="53" y="22"/>
                    <a:pt x="51" y="23"/>
                  </a:cubicBezTo>
                  <a:cubicBezTo>
                    <a:pt x="40" y="29"/>
                    <a:pt x="31" y="37"/>
                    <a:pt x="25" y="47"/>
                  </a:cubicBezTo>
                  <a:cubicBezTo>
                    <a:pt x="19" y="57"/>
                    <a:pt x="16" y="69"/>
                    <a:pt x="16" y="81"/>
                  </a:cubicBezTo>
                  <a:cubicBezTo>
                    <a:pt x="16" y="99"/>
                    <a:pt x="23" y="116"/>
                    <a:pt x="35" y="127"/>
                  </a:cubicBezTo>
                  <a:cubicBezTo>
                    <a:pt x="47" y="139"/>
                    <a:pt x="63" y="147"/>
                    <a:pt x="81" y="147"/>
                  </a:cubicBezTo>
                  <a:cubicBezTo>
                    <a:pt x="81" y="142"/>
                    <a:pt x="81" y="142"/>
                    <a:pt x="81" y="142"/>
                  </a:cubicBezTo>
                  <a:cubicBezTo>
                    <a:pt x="64" y="142"/>
                    <a:pt x="49" y="135"/>
                    <a:pt x="38" y="124"/>
                  </a:cubicBezTo>
                  <a:cubicBezTo>
                    <a:pt x="27" y="113"/>
                    <a:pt x="20" y="98"/>
                    <a:pt x="20" y="81"/>
                  </a:cubicBezTo>
                  <a:cubicBezTo>
                    <a:pt x="20" y="70"/>
                    <a:pt x="24" y="59"/>
                    <a:pt x="29" y="49"/>
                  </a:cubicBezTo>
                  <a:cubicBezTo>
                    <a:pt x="35" y="41"/>
                    <a:pt x="42" y="33"/>
                    <a:pt x="52" y="28"/>
                  </a:cubicBezTo>
                  <a:cubicBezTo>
                    <a:pt x="55" y="36"/>
                    <a:pt x="55" y="36"/>
                    <a:pt x="55" y="36"/>
                  </a:cubicBezTo>
                  <a:cubicBezTo>
                    <a:pt x="47" y="40"/>
                    <a:pt x="41" y="46"/>
                    <a:pt x="36" y="54"/>
                  </a:cubicBezTo>
                  <a:cubicBezTo>
                    <a:pt x="36" y="54"/>
                    <a:pt x="36" y="54"/>
                    <a:pt x="36" y="54"/>
                  </a:cubicBezTo>
                  <a:cubicBezTo>
                    <a:pt x="31" y="62"/>
                    <a:pt x="29" y="71"/>
                    <a:pt x="29" y="81"/>
                  </a:cubicBezTo>
                  <a:cubicBezTo>
                    <a:pt x="29" y="96"/>
                    <a:pt x="35" y="109"/>
                    <a:pt x="44" y="118"/>
                  </a:cubicBezTo>
                  <a:cubicBezTo>
                    <a:pt x="53" y="128"/>
                    <a:pt x="67" y="134"/>
                    <a:pt x="81" y="134"/>
                  </a:cubicBezTo>
                  <a:lnTo>
                    <a:pt x="81"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28"/>
            <p:cNvSpPr>
              <a:spLocks noEditPoints="1"/>
            </p:cNvSpPr>
            <p:nvPr/>
          </p:nvSpPr>
          <p:spPr bwMode="auto">
            <a:xfrm>
              <a:off x="7575551" y="3094038"/>
              <a:ext cx="411163" cy="504825"/>
            </a:xfrm>
            <a:custGeom>
              <a:avLst/>
              <a:gdLst>
                <a:gd name="T0" fmla="*/ 171 w 182"/>
                <a:gd name="T1" fmla="*/ 218 h 223"/>
                <a:gd name="T2" fmla="*/ 120 w 182"/>
                <a:gd name="T3" fmla="*/ 125 h 223"/>
                <a:gd name="T4" fmla="*/ 104 w 182"/>
                <a:gd name="T5" fmla="*/ 74 h 223"/>
                <a:gd name="T6" fmla="*/ 129 w 182"/>
                <a:gd name="T7" fmla="*/ 127 h 223"/>
                <a:gd name="T8" fmla="*/ 182 w 182"/>
                <a:gd name="T9" fmla="*/ 221 h 223"/>
                <a:gd name="T10" fmla="*/ 125 w 182"/>
                <a:gd name="T11" fmla="*/ 206 h 223"/>
                <a:gd name="T12" fmla="*/ 112 w 182"/>
                <a:gd name="T13" fmla="*/ 190 h 223"/>
                <a:gd name="T14" fmla="*/ 106 w 182"/>
                <a:gd name="T15" fmla="*/ 185 h 223"/>
                <a:gd name="T16" fmla="*/ 107 w 182"/>
                <a:gd name="T17" fmla="*/ 170 h 223"/>
                <a:gd name="T18" fmla="*/ 106 w 182"/>
                <a:gd name="T19" fmla="*/ 151 h 223"/>
                <a:gd name="T20" fmla="*/ 104 w 182"/>
                <a:gd name="T21" fmla="*/ 167 h 223"/>
                <a:gd name="T22" fmla="*/ 91 w 182"/>
                <a:gd name="T23" fmla="*/ 201 h 223"/>
                <a:gd name="T24" fmla="*/ 104 w 182"/>
                <a:gd name="T25" fmla="*/ 74 h 223"/>
                <a:gd name="T26" fmla="*/ 91 w 182"/>
                <a:gd name="T27" fmla="*/ 0 h 223"/>
                <a:gd name="T28" fmla="*/ 102 w 182"/>
                <a:gd name="T29" fmla="*/ 35 h 223"/>
                <a:gd name="T30" fmla="*/ 103 w 182"/>
                <a:gd name="T31" fmla="*/ 141 h 223"/>
                <a:gd name="T32" fmla="*/ 99 w 182"/>
                <a:gd name="T33" fmla="*/ 139 h 223"/>
                <a:gd name="T34" fmla="*/ 102 w 182"/>
                <a:gd name="T35" fmla="*/ 127 h 223"/>
                <a:gd name="T36" fmla="*/ 97 w 182"/>
                <a:gd name="T37" fmla="*/ 157 h 223"/>
                <a:gd name="T38" fmla="*/ 103 w 182"/>
                <a:gd name="T39" fmla="*/ 157 h 223"/>
                <a:gd name="T40" fmla="*/ 91 w 182"/>
                <a:gd name="T41" fmla="*/ 170 h 223"/>
                <a:gd name="T42" fmla="*/ 104 w 182"/>
                <a:gd name="T43" fmla="*/ 176 h 223"/>
                <a:gd name="T44" fmla="*/ 104 w 182"/>
                <a:gd name="T45" fmla="*/ 185 h 223"/>
                <a:gd name="T46" fmla="*/ 97 w 182"/>
                <a:gd name="T47" fmla="*/ 108 h 223"/>
                <a:gd name="T48" fmla="*/ 91 w 182"/>
                <a:gd name="T49" fmla="*/ 100 h 223"/>
                <a:gd name="T50" fmla="*/ 91 w 182"/>
                <a:gd name="T51" fmla="*/ 201 h 223"/>
                <a:gd name="T52" fmla="*/ 78 w 182"/>
                <a:gd name="T53" fmla="*/ 201 h 223"/>
                <a:gd name="T54" fmla="*/ 85 w 182"/>
                <a:gd name="T55" fmla="*/ 38 h 223"/>
                <a:gd name="T56" fmla="*/ 82 w 182"/>
                <a:gd name="T57" fmla="*/ 33 h 223"/>
                <a:gd name="T58" fmla="*/ 91 w 182"/>
                <a:gd name="T59" fmla="*/ 17 h 223"/>
                <a:gd name="T60" fmla="*/ 87 w 182"/>
                <a:gd name="T61" fmla="*/ 111 h 223"/>
                <a:gd name="T62" fmla="*/ 90 w 182"/>
                <a:gd name="T63" fmla="*/ 106 h 223"/>
                <a:gd name="T64" fmla="*/ 91 w 182"/>
                <a:gd name="T65" fmla="*/ 130 h 223"/>
                <a:gd name="T66" fmla="*/ 91 w 182"/>
                <a:gd name="T67" fmla="*/ 153 h 223"/>
                <a:gd name="T68" fmla="*/ 78 w 182"/>
                <a:gd name="T69" fmla="*/ 139 h 223"/>
                <a:gd name="T70" fmla="*/ 91 w 182"/>
                <a:gd name="T71" fmla="*/ 125 h 223"/>
                <a:gd name="T72" fmla="*/ 89 w 182"/>
                <a:gd name="T73" fmla="*/ 165 h 223"/>
                <a:gd name="T74" fmla="*/ 78 w 182"/>
                <a:gd name="T75" fmla="*/ 190 h 223"/>
                <a:gd name="T76" fmla="*/ 85 w 182"/>
                <a:gd name="T77" fmla="*/ 160 h 223"/>
                <a:gd name="T78" fmla="*/ 79 w 182"/>
                <a:gd name="T79" fmla="*/ 151 h 223"/>
                <a:gd name="T80" fmla="*/ 78 w 182"/>
                <a:gd name="T81" fmla="*/ 160 h 223"/>
                <a:gd name="T82" fmla="*/ 56 w 182"/>
                <a:gd name="T83" fmla="*/ 201 h 223"/>
                <a:gd name="T84" fmla="*/ 40 w 182"/>
                <a:gd name="T85" fmla="*/ 222 h 223"/>
                <a:gd name="T86" fmla="*/ 1 w 182"/>
                <a:gd name="T87" fmla="*/ 218 h 223"/>
                <a:gd name="T88" fmla="*/ 53 w 182"/>
                <a:gd name="T89" fmla="*/ 109 h 223"/>
                <a:gd name="T90" fmla="*/ 70 w 182"/>
                <a:gd name="T91" fmla="*/ 109 h 223"/>
                <a:gd name="T92" fmla="*/ 62 w 182"/>
                <a:gd name="T93" fmla="*/ 125 h 223"/>
                <a:gd name="T94" fmla="*/ 78 w 182"/>
                <a:gd name="T95" fmla="*/ 139 h 223"/>
                <a:gd name="T96" fmla="*/ 78 w 182"/>
                <a:gd name="T97" fmla="*/ 151 h 223"/>
                <a:gd name="T98" fmla="*/ 72 w 182"/>
                <a:gd name="T99" fmla="*/ 170 h 223"/>
                <a:gd name="T100" fmla="*/ 78 w 182"/>
                <a:gd name="T101" fmla="*/ 160 h 223"/>
                <a:gd name="T102" fmla="*/ 70 w 182"/>
                <a:gd name="T103" fmla="*/ 190 h 223"/>
                <a:gd name="T104" fmla="*/ 78 w 182"/>
                <a:gd name="T105" fmla="*/ 17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2" h="223">
                  <a:moveTo>
                    <a:pt x="104" y="201"/>
                  </a:moveTo>
                  <a:cubicBezTo>
                    <a:pt x="126" y="201"/>
                    <a:pt x="126" y="201"/>
                    <a:pt x="126" y="201"/>
                  </a:cubicBezTo>
                  <a:cubicBezTo>
                    <a:pt x="127" y="201"/>
                    <a:pt x="128" y="201"/>
                    <a:pt x="128" y="202"/>
                  </a:cubicBezTo>
                  <a:cubicBezTo>
                    <a:pt x="145" y="218"/>
                    <a:pt x="145" y="218"/>
                    <a:pt x="145" y="218"/>
                  </a:cubicBezTo>
                  <a:cubicBezTo>
                    <a:pt x="171" y="218"/>
                    <a:pt x="171" y="218"/>
                    <a:pt x="171" y="218"/>
                  </a:cubicBezTo>
                  <a:cubicBezTo>
                    <a:pt x="161" y="211"/>
                    <a:pt x="152" y="201"/>
                    <a:pt x="145" y="189"/>
                  </a:cubicBezTo>
                  <a:cubicBezTo>
                    <a:pt x="133" y="171"/>
                    <a:pt x="125" y="149"/>
                    <a:pt x="118" y="128"/>
                  </a:cubicBezTo>
                  <a:cubicBezTo>
                    <a:pt x="117" y="127"/>
                    <a:pt x="118" y="125"/>
                    <a:pt x="119" y="125"/>
                  </a:cubicBezTo>
                  <a:cubicBezTo>
                    <a:pt x="120" y="125"/>
                    <a:pt x="120" y="125"/>
                    <a:pt x="120" y="125"/>
                  </a:cubicBezTo>
                  <a:cubicBezTo>
                    <a:pt x="120" y="125"/>
                    <a:pt x="120" y="125"/>
                    <a:pt x="120" y="125"/>
                  </a:cubicBezTo>
                  <a:cubicBezTo>
                    <a:pt x="124" y="125"/>
                    <a:pt x="124" y="125"/>
                    <a:pt x="124" y="125"/>
                  </a:cubicBezTo>
                  <a:cubicBezTo>
                    <a:pt x="124" y="111"/>
                    <a:pt x="124" y="111"/>
                    <a:pt x="124" y="111"/>
                  </a:cubicBezTo>
                  <a:cubicBezTo>
                    <a:pt x="115" y="111"/>
                    <a:pt x="115" y="111"/>
                    <a:pt x="115" y="111"/>
                  </a:cubicBezTo>
                  <a:cubicBezTo>
                    <a:pt x="113" y="111"/>
                    <a:pt x="113" y="110"/>
                    <a:pt x="112" y="109"/>
                  </a:cubicBezTo>
                  <a:cubicBezTo>
                    <a:pt x="109" y="96"/>
                    <a:pt x="106" y="84"/>
                    <a:pt x="104" y="74"/>
                  </a:cubicBezTo>
                  <a:cubicBezTo>
                    <a:pt x="104" y="46"/>
                    <a:pt x="104" y="46"/>
                    <a:pt x="104" y="46"/>
                  </a:cubicBezTo>
                  <a:cubicBezTo>
                    <a:pt x="106" y="58"/>
                    <a:pt x="110" y="81"/>
                    <a:pt x="116" y="106"/>
                  </a:cubicBezTo>
                  <a:cubicBezTo>
                    <a:pt x="126" y="106"/>
                    <a:pt x="126" y="106"/>
                    <a:pt x="126" y="106"/>
                  </a:cubicBezTo>
                  <a:cubicBezTo>
                    <a:pt x="128" y="106"/>
                    <a:pt x="129" y="107"/>
                    <a:pt x="129" y="109"/>
                  </a:cubicBezTo>
                  <a:cubicBezTo>
                    <a:pt x="129" y="127"/>
                    <a:pt x="129" y="127"/>
                    <a:pt x="129" y="127"/>
                  </a:cubicBezTo>
                  <a:cubicBezTo>
                    <a:pt x="129" y="128"/>
                    <a:pt x="128" y="130"/>
                    <a:pt x="126" y="130"/>
                  </a:cubicBezTo>
                  <a:cubicBezTo>
                    <a:pt x="123" y="130"/>
                    <a:pt x="123" y="130"/>
                    <a:pt x="123" y="130"/>
                  </a:cubicBezTo>
                  <a:cubicBezTo>
                    <a:pt x="130" y="150"/>
                    <a:pt x="138" y="170"/>
                    <a:pt x="149" y="186"/>
                  </a:cubicBezTo>
                  <a:cubicBezTo>
                    <a:pt x="158" y="200"/>
                    <a:pt x="168" y="212"/>
                    <a:pt x="181" y="218"/>
                  </a:cubicBezTo>
                  <a:cubicBezTo>
                    <a:pt x="181" y="219"/>
                    <a:pt x="182" y="220"/>
                    <a:pt x="182" y="221"/>
                  </a:cubicBezTo>
                  <a:cubicBezTo>
                    <a:pt x="182" y="222"/>
                    <a:pt x="181" y="223"/>
                    <a:pt x="179" y="223"/>
                  </a:cubicBezTo>
                  <a:cubicBezTo>
                    <a:pt x="144" y="223"/>
                    <a:pt x="144" y="223"/>
                    <a:pt x="144" y="223"/>
                  </a:cubicBezTo>
                  <a:cubicBezTo>
                    <a:pt x="144" y="223"/>
                    <a:pt x="144" y="223"/>
                    <a:pt x="144" y="223"/>
                  </a:cubicBezTo>
                  <a:cubicBezTo>
                    <a:pt x="144" y="223"/>
                    <a:pt x="143" y="223"/>
                    <a:pt x="143" y="222"/>
                  </a:cubicBezTo>
                  <a:cubicBezTo>
                    <a:pt x="125" y="206"/>
                    <a:pt x="125" y="206"/>
                    <a:pt x="125" y="206"/>
                  </a:cubicBezTo>
                  <a:cubicBezTo>
                    <a:pt x="104" y="206"/>
                    <a:pt x="104" y="206"/>
                    <a:pt x="104" y="206"/>
                  </a:cubicBezTo>
                  <a:cubicBezTo>
                    <a:pt x="104" y="201"/>
                    <a:pt x="104" y="201"/>
                    <a:pt x="104" y="201"/>
                  </a:cubicBezTo>
                  <a:close/>
                  <a:moveTo>
                    <a:pt x="104" y="190"/>
                  </a:moveTo>
                  <a:cubicBezTo>
                    <a:pt x="112" y="190"/>
                    <a:pt x="112" y="190"/>
                    <a:pt x="112" y="190"/>
                  </a:cubicBezTo>
                  <a:cubicBezTo>
                    <a:pt x="112" y="190"/>
                    <a:pt x="112" y="190"/>
                    <a:pt x="112" y="190"/>
                  </a:cubicBezTo>
                  <a:cubicBezTo>
                    <a:pt x="113" y="190"/>
                    <a:pt x="113" y="189"/>
                    <a:pt x="114" y="189"/>
                  </a:cubicBezTo>
                  <a:cubicBezTo>
                    <a:pt x="115" y="188"/>
                    <a:pt x="115" y="187"/>
                    <a:pt x="114" y="186"/>
                  </a:cubicBezTo>
                  <a:cubicBezTo>
                    <a:pt x="104" y="176"/>
                    <a:pt x="104" y="176"/>
                    <a:pt x="104" y="176"/>
                  </a:cubicBezTo>
                  <a:cubicBezTo>
                    <a:pt x="104" y="183"/>
                    <a:pt x="104" y="183"/>
                    <a:pt x="104" y="183"/>
                  </a:cubicBezTo>
                  <a:cubicBezTo>
                    <a:pt x="106" y="185"/>
                    <a:pt x="106" y="185"/>
                    <a:pt x="106" y="185"/>
                  </a:cubicBezTo>
                  <a:cubicBezTo>
                    <a:pt x="104" y="185"/>
                    <a:pt x="104" y="185"/>
                    <a:pt x="104" y="185"/>
                  </a:cubicBezTo>
                  <a:cubicBezTo>
                    <a:pt x="104" y="190"/>
                    <a:pt x="104" y="190"/>
                    <a:pt x="104" y="190"/>
                  </a:cubicBezTo>
                  <a:close/>
                  <a:moveTo>
                    <a:pt x="104" y="167"/>
                  </a:moveTo>
                  <a:cubicBezTo>
                    <a:pt x="107" y="170"/>
                    <a:pt x="107" y="170"/>
                    <a:pt x="107" y="170"/>
                  </a:cubicBezTo>
                  <a:cubicBezTo>
                    <a:pt x="107" y="170"/>
                    <a:pt x="107" y="170"/>
                    <a:pt x="107" y="170"/>
                  </a:cubicBezTo>
                  <a:cubicBezTo>
                    <a:pt x="108" y="170"/>
                    <a:pt x="109" y="170"/>
                    <a:pt x="109" y="170"/>
                  </a:cubicBezTo>
                  <a:cubicBezTo>
                    <a:pt x="111" y="170"/>
                    <a:pt x="111" y="168"/>
                    <a:pt x="111" y="167"/>
                  </a:cubicBezTo>
                  <a:cubicBezTo>
                    <a:pt x="110" y="165"/>
                    <a:pt x="110" y="162"/>
                    <a:pt x="109" y="160"/>
                  </a:cubicBezTo>
                  <a:cubicBezTo>
                    <a:pt x="108" y="157"/>
                    <a:pt x="108" y="155"/>
                    <a:pt x="107" y="152"/>
                  </a:cubicBezTo>
                  <a:cubicBezTo>
                    <a:pt x="107" y="152"/>
                    <a:pt x="107" y="151"/>
                    <a:pt x="106" y="151"/>
                  </a:cubicBezTo>
                  <a:cubicBezTo>
                    <a:pt x="106" y="150"/>
                    <a:pt x="105" y="150"/>
                    <a:pt x="104" y="151"/>
                  </a:cubicBezTo>
                  <a:cubicBezTo>
                    <a:pt x="104" y="160"/>
                    <a:pt x="104" y="160"/>
                    <a:pt x="104" y="160"/>
                  </a:cubicBezTo>
                  <a:cubicBezTo>
                    <a:pt x="104" y="160"/>
                    <a:pt x="104" y="160"/>
                    <a:pt x="104" y="160"/>
                  </a:cubicBezTo>
                  <a:cubicBezTo>
                    <a:pt x="104" y="160"/>
                    <a:pt x="104" y="160"/>
                    <a:pt x="104" y="160"/>
                  </a:cubicBezTo>
                  <a:cubicBezTo>
                    <a:pt x="104" y="167"/>
                    <a:pt x="104" y="167"/>
                    <a:pt x="104" y="167"/>
                  </a:cubicBezTo>
                  <a:close/>
                  <a:moveTo>
                    <a:pt x="104" y="141"/>
                  </a:moveTo>
                  <a:cubicBezTo>
                    <a:pt x="104" y="140"/>
                    <a:pt x="104" y="140"/>
                    <a:pt x="104" y="139"/>
                  </a:cubicBezTo>
                  <a:cubicBezTo>
                    <a:pt x="104" y="138"/>
                    <a:pt x="104" y="138"/>
                    <a:pt x="104" y="138"/>
                  </a:cubicBezTo>
                  <a:lnTo>
                    <a:pt x="104" y="141"/>
                  </a:lnTo>
                  <a:close/>
                  <a:moveTo>
                    <a:pt x="91" y="201"/>
                  </a:moveTo>
                  <a:cubicBezTo>
                    <a:pt x="104" y="201"/>
                    <a:pt x="104" y="201"/>
                    <a:pt x="104" y="201"/>
                  </a:cubicBezTo>
                  <a:cubicBezTo>
                    <a:pt x="104" y="206"/>
                    <a:pt x="104" y="206"/>
                    <a:pt x="104" y="206"/>
                  </a:cubicBezTo>
                  <a:cubicBezTo>
                    <a:pt x="91" y="206"/>
                    <a:pt x="91" y="206"/>
                    <a:pt x="91" y="206"/>
                  </a:cubicBezTo>
                  <a:cubicBezTo>
                    <a:pt x="91" y="201"/>
                    <a:pt x="91" y="201"/>
                    <a:pt x="91" y="201"/>
                  </a:cubicBezTo>
                  <a:close/>
                  <a:moveTo>
                    <a:pt x="104" y="74"/>
                  </a:moveTo>
                  <a:cubicBezTo>
                    <a:pt x="100" y="56"/>
                    <a:pt x="99" y="43"/>
                    <a:pt x="98" y="38"/>
                  </a:cubicBezTo>
                  <a:cubicBezTo>
                    <a:pt x="97" y="38"/>
                    <a:pt x="97" y="38"/>
                    <a:pt x="97" y="38"/>
                  </a:cubicBezTo>
                  <a:cubicBezTo>
                    <a:pt x="95" y="38"/>
                    <a:pt x="94" y="37"/>
                    <a:pt x="94" y="36"/>
                  </a:cubicBezTo>
                  <a:cubicBezTo>
                    <a:pt x="91" y="17"/>
                    <a:pt x="91" y="17"/>
                    <a:pt x="91" y="17"/>
                  </a:cubicBezTo>
                  <a:cubicBezTo>
                    <a:pt x="91" y="0"/>
                    <a:pt x="91" y="0"/>
                    <a:pt x="91" y="0"/>
                  </a:cubicBezTo>
                  <a:cubicBezTo>
                    <a:pt x="92" y="0"/>
                    <a:pt x="93" y="1"/>
                    <a:pt x="93" y="2"/>
                  </a:cubicBezTo>
                  <a:cubicBezTo>
                    <a:pt x="99" y="33"/>
                    <a:pt x="99" y="33"/>
                    <a:pt x="99" y="33"/>
                  </a:cubicBezTo>
                  <a:cubicBezTo>
                    <a:pt x="100" y="33"/>
                    <a:pt x="100" y="33"/>
                    <a:pt x="100" y="33"/>
                  </a:cubicBezTo>
                  <a:cubicBezTo>
                    <a:pt x="100" y="33"/>
                    <a:pt x="100" y="33"/>
                    <a:pt x="100" y="33"/>
                  </a:cubicBezTo>
                  <a:cubicBezTo>
                    <a:pt x="101" y="33"/>
                    <a:pt x="102" y="34"/>
                    <a:pt x="102" y="35"/>
                  </a:cubicBezTo>
                  <a:cubicBezTo>
                    <a:pt x="102" y="35"/>
                    <a:pt x="103" y="39"/>
                    <a:pt x="104" y="46"/>
                  </a:cubicBezTo>
                  <a:cubicBezTo>
                    <a:pt x="104" y="74"/>
                    <a:pt x="104" y="74"/>
                    <a:pt x="104" y="74"/>
                  </a:cubicBezTo>
                  <a:close/>
                  <a:moveTo>
                    <a:pt x="104" y="138"/>
                  </a:moveTo>
                  <a:cubicBezTo>
                    <a:pt x="104" y="141"/>
                    <a:pt x="104" y="141"/>
                    <a:pt x="104" y="141"/>
                  </a:cubicBezTo>
                  <a:cubicBezTo>
                    <a:pt x="104" y="141"/>
                    <a:pt x="104" y="141"/>
                    <a:pt x="103" y="141"/>
                  </a:cubicBezTo>
                  <a:cubicBezTo>
                    <a:pt x="103" y="141"/>
                    <a:pt x="103" y="141"/>
                    <a:pt x="103" y="141"/>
                  </a:cubicBezTo>
                  <a:cubicBezTo>
                    <a:pt x="93" y="152"/>
                    <a:pt x="93" y="152"/>
                    <a:pt x="93" y="152"/>
                  </a:cubicBezTo>
                  <a:cubicBezTo>
                    <a:pt x="92" y="152"/>
                    <a:pt x="92" y="153"/>
                    <a:pt x="91" y="153"/>
                  </a:cubicBezTo>
                  <a:cubicBezTo>
                    <a:pt x="91" y="147"/>
                    <a:pt x="91" y="147"/>
                    <a:pt x="91" y="147"/>
                  </a:cubicBezTo>
                  <a:cubicBezTo>
                    <a:pt x="99" y="139"/>
                    <a:pt x="99" y="139"/>
                    <a:pt x="99" y="139"/>
                  </a:cubicBezTo>
                  <a:cubicBezTo>
                    <a:pt x="98" y="135"/>
                    <a:pt x="98" y="132"/>
                    <a:pt x="97" y="130"/>
                  </a:cubicBezTo>
                  <a:cubicBezTo>
                    <a:pt x="91" y="130"/>
                    <a:pt x="91" y="130"/>
                    <a:pt x="91" y="130"/>
                  </a:cubicBezTo>
                  <a:cubicBezTo>
                    <a:pt x="91" y="125"/>
                    <a:pt x="91" y="125"/>
                    <a:pt x="91" y="125"/>
                  </a:cubicBezTo>
                  <a:cubicBezTo>
                    <a:pt x="99" y="125"/>
                    <a:pt x="99" y="125"/>
                    <a:pt x="99" y="125"/>
                  </a:cubicBezTo>
                  <a:cubicBezTo>
                    <a:pt x="100" y="125"/>
                    <a:pt x="101" y="126"/>
                    <a:pt x="102" y="127"/>
                  </a:cubicBezTo>
                  <a:cubicBezTo>
                    <a:pt x="102" y="127"/>
                    <a:pt x="103" y="132"/>
                    <a:pt x="104" y="138"/>
                  </a:cubicBezTo>
                  <a:close/>
                  <a:moveTo>
                    <a:pt x="104" y="151"/>
                  </a:moveTo>
                  <a:cubicBezTo>
                    <a:pt x="104" y="151"/>
                    <a:pt x="103" y="151"/>
                    <a:pt x="103" y="151"/>
                  </a:cubicBezTo>
                  <a:cubicBezTo>
                    <a:pt x="98" y="156"/>
                    <a:pt x="98" y="156"/>
                    <a:pt x="98" y="156"/>
                  </a:cubicBezTo>
                  <a:cubicBezTo>
                    <a:pt x="97" y="157"/>
                    <a:pt x="97" y="157"/>
                    <a:pt x="97" y="157"/>
                  </a:cubicBezTo>
                  <a:cubicBezTo>
                    <a:pt x="96" y="158"/>
                    <a:pt x="96" y="159"/>
                    <a:pt x="97" y="160"/>
                  </a:cubicBezTo>
                  <a:cubicBezTo>
                    <a:pt x="104" y="167"/>
                    <a:pt x="104" y="167"/>
                    <a:pt x="104" y="167"/>
                  </a:cubicBezTo>
                  <a:cubicBezTo>
                    <a:pt x="104" y="160"/>
                    <a:pt x="104" y="160"/>
                    <a:pt x="104" y="160"/>
                  </a:cubicBezTo>
                  <a:cubicBezTo>
                    <a:pt x="103" y="158"/>
                    <a:pt x="103" y="158"/>
                    <a:pt x="103" y="158"/>
                  </a:cubicBezTo>
                  <a:cubicBezTo>
                    <a:pt x="103" y="157"/>
                    <a:pt x="103" y="157"/>
                    <a:pt x="103" y="157"/>
                  </a:cubicBezTo>
                  <a:cubicBezTo>
                    <a:pt x="104" y="160"/>
                    <a:pt x="104" y="160"/>
                    <a:pt x="104" y="160"/>
                  </a:cubicBezTo>
                  <a:cubicBezTo>
                    <a:pt x="104" y="151"/>
                    <a:pt x="104" y="151"/>
                    <a:pt x="104" y="151"/>
                  </a:cubicBezTo>
                  <a:close/>
                  <a:moveTo>
                    <a:pt x="104" y="176"/>
                  </a:moveTo>
                  <a:cubicBezTo>
                    <a:pt x="104" y="183"/>
                    <a:pt x="104" y="183"/>
                    <a:pt x="104" y="183"/>
                  </a:cubicBezTo>
                  <a:cubicBezTo>
                    <a:pt x="91" y="170"/>
                    <a:pt x="91" y="170"/>
                    <a:pt x="91" y="170"/>
                  </a:cubicBezTo>
                  <a:cubicBezTo>
                    <a:pt x="91" y="170"/>
                    <a:pt x="91" y="170"/>
                    <a:pt x="91" y="170"/>
                  </a:cubicBezTo>
                  <a:cubicBezTo>
                    <a:pt x="91" y="164"/>
                    <a:pt x="91" y="164"/>
                    <a:pt x="91" y="164"/>
                  </a:cubicBezTo>
                  <a:cubicBezTo>
                    <a:pt x="92" y="164"/>
                    <a:pt x="92" y="164"/>
                    <a:pt x="93" y="165"/>
                  </a:cubicBezTo>
                  <a:cubicBezTo>
                    <a:pt x="93" y="165"/>
                    <a:pt x="93" y="165"/>
                    <a:pt x="93" y="165"/>
                  </a:cubicBezTo>
                  <a:cubicBezTo>
                    <a:pt x="104" y="176"/>
                    <a:pt x="104" y="176"/>
                    <a:pt x="104" y="176"/>
                  </a:cubicBezTo>
                  <a:close/>
                  <a:moveTo>
                    <a:pt x="104" y="185"/>
                  </a:moveTo>
                  <a:cubicBezTo>
                    <a:pt x="104" y="190"/>
                    <a:pt x="104" y="190"/>
                    <a:pt x="104" y="190"/>
                  </a:cubicBezTo>
                  <a:cubicBezTo>
                    <a:pt x="91" y="190"/>
                    <a:pt x="91" y="190"/>
                    <a:pt x="91" y="190"/>
                  </a:cubicBezTo>
                  <a:cubicBezTo>
                    <a:pt x="91" y="185"/>
                    <a:pt x="91" y="185"/>
                    <a:pt x="91" y="185"/>
                  </a:cubicBezTo>
                  <a:cubicBezTo>
                    <a:pt x="104" y="185"/>
                    <a:pt x="104" y="185"/>
                    <a:pt x="104" y="185"/>
                  </a:cubicBezTo>
                  <a:close/>
                  <a:moveTo>
                    <a:pt x="91" y="111"/>
                  </a:moveTo>
                  <a:cubicBezTo>
                    <a:pt x="95" y="111"/>
                    <a:pt x="95" y="111"/>
                    <a:pt x="95" y="111"/>
                  </a:cubicBezTo>
                  <a:cubicBezTo>
                    <a:pt x="95" y="111"/>
                    <a:pt x="95" y="111"/>
                    <a:pt x="95" y="111"/>
                  </a:cubicBezTo>
                  <a:cubicBezTo>
                    <a:pt x="95" y="111"/>
                    <a:pt x="95" y="111"/>
                    <a:pt x="95" y="111"/>
                  </a:cubicBezTo>
                  <a:cubicBezTo>
                    <a:pt x="96" y="111"/>
                    <a:pt x="97" y="110"/>
                    <a:pt x="97" y="108"/>
                  </a:cubicBezTo>
                  <a:cubicBezTo>
                    <a:pt x="95" y="99"/>
                    <a:pt x="93" y="67"/>
                    <a:pt x="93" y="67"/>
                  </a:cubicBezTo>
                  <a:cubicBezTo>
                    <a:pt x="93" y="66"/>
                    <a:pt x="92" y="65"/>
                    <a:pt x="91" y="65"/>
                  </a:cubicBezTo>
                  <a:cubicBezTo>
                    <a:pt x="91" y="65"/>
                    <a:pt x="91" y="65"/>
                    <a:pt x="91" y="65"/>
                  </a:cubicBezTo>
                  <a:cubicBezTo>
                    <a:pt x="91" y="100"/>
                    <a:pt x="91" y="100"/>
                    <a:pt x="91" y="100"/>
                  </a:cubicBezTo>
                  <a:cubicBezTo>
                    <a:pt x="91" y="100"/>
                    <a:pt x="91" y="100"/>
                    <a:pt x="91" y="100"/>
                  </a:cubicBezTo>
                  <a:cubicBezTo>
                    <a:pt x="91" y="102"/>
                    <a:pt x="92" y="104"/>
                    <a:pt x="92" y="106"/>
                  </a:cubicBezTo>
                  <a:cubicBezTo>
                    <a:pt x="91" y="106"/>
                    <a:pt x="91" y="106"/>
                    <a:pt x="91" y="106"/>
                  </a:cubicBezTo>
                  <a:lnTo>
                    <a:pt x="91" y="111"/>
                  </a:lnTo>
                  <a:close/>
                  <a:moveTo>
                    <a:pt x="78" y="201"/>
                  </a:moveTo>
                  <a:cubicBezTo>
                    <a:pt x="91" y="201"/>
                    <a:pt x="91" y="201"/>
                    <a:pt x="91" y="201"/>
                  </a:cubicBezTo>
                  <a:cubicBezTo>
                    <a:pt x="91" y="201"/>
                    <a:pt x="91" y="201"/>
                    <a:pt x="91" y="201"/>
                  </a:cubicBezTo>
                  <a:cubicBezTo>
                    <a:pt x="91" y="206"/>
                    <a:pt x="91" y="206"/>
                    <a:pt x="91" y="206"/>
                  </a:cubicBezTo>
                  <a:cubicBezTo>
                    <a:pt x="91" y="206"/>
                    <a:pt x="91" y="206"/>
                    <a:pt x="91" y="206"/>
                  </a:cubicBezTo>
                  <a:cubicBezTo>
                    <a:pt x="78" y="206"/>
                    <a:pt x="78" y="206"/>
                    <a:pt x="78" y="206"/>
                  </a:cubicBezTo>
                  <a:cubicBezTo>
                    <a:pt x="78" y="201"/>
                    <a:pt x="78" y="201"/>
                    <a:pt x="78" y="201"/>
                  </a:cubicBezTo>
                  <a:close/>
                  <a:moveTo>
                    <a:pt x="91" y="17"/>
                  </a:moveTo>
                  <a:cubicBezTo>
                    <a:pt x="91" y="17"/>
                    <a:pt x="91" y="17"/>
                    <a:pt x="91" y="17"/>
                  </a:cubicBezTo>
                  <a:cubicBezTo>
                    <a:pt x="88" y="36"/>
                    <a:pt x="88" y="36"/>
                    <a:pt x="88" y="36"/>
                  </a:cubicBezTo>
                  <a:cubicBezTo>
                    <a:pt x="88" y="37"/>
                    <a:pt x="87" y="38"/>
                    <a:pt x="85" y="38"/>
                  </a:cubicBezTo>
                  <a:cubicBezTo>
                    <a:pt x="85" y="38"/>
                    <a:pt x="85" y="38"/>
                    <a:pt x="85" y="38"/>
                  </a:cubicBezTo>
                  <a:cubicBezTo>
                    <a:pt x="84" y="38"/>
                    <a:pt x="84" y="38"/>
                    <a:pt x="84" y="38"/>
                  </a:cubicBezTo>
                  <a:cubicBezTo>
                    <a:pt x="84" y="43"/>
                    <a:pt x="82" y="56"/>
                    <a:pt x="78" y="74"/>
                  </a:cubicBezTo>
                  <a:cubicBezTo>
                    <a:pt x="78" y="46"/>
                    <a:pt x="78" y="46"/>
                    <a:pt x="78" y="46"/>
                  </a:cubicBezTo>
                  <a:cubicBezTo>
                    <a:pt x="79" y="40"/>
                    <a:pt x="80" y="36"/>
                    <a:pt x="80" y="35"/>
                  </a:cubicBezTo>
                  <a:cubicBezTo>
                    <a:pt x="80" y="34"/>
                    <a:pt x="81" y="33"/>
                    <a:pt x="82" y="33"/>
                  </a:cubicBezTo>
                  <a:cubicBezTo>
                    <a:pt x="83" y="33"/>
                    <a:pt x="83" y="33"/>
                    <a:pt x="83" y="33"/>
                  </a:cubicBezTo>
                  <a:cubicBezTo>
                    <a:pt x="89" y="2"/>
                    <a:pt x="89" y="2"/>
                    <a:pt x="89" y="2"/>
                  </a:cubicBezTo>
                  <a:cubicBezTo>
                    <a:pt x="89" y="1"/>
                    <a:pt x="90" y="1"/>
                    <a:pt x="91" y="0"/>
                  </a:cubicBezTo>
                  <a:cubicBezTo>
                    <a:pt x="91" y="0"/>
                    <a:pt x="91" y="0"/>
                    <a:pt x="91" y="0"/>
                  </a:cubicBezTo>
                  <a:cubicBezTo>
                    <a:pt x="91" y="17"/>
                    <a:pt x="91" y="17"/>
                    <a:pt x="91" y="17"/>
                  </a:cubicBezTo>
                  <a:close/>
                  <a:moveTo>
                    <a:pt x="91" y="65"/>
                  </a:moveTo>
                  <a:cubicBezTo>
                    <a:pt x="90" y="65"/>
                    <a:pt x="89" y="66"/>
                    <a:pt x="89" y="67"/>
                  </a:cubicBezTo>
                  <a:cubicBezTo>
                    <a:pt x="89" y="67"/>
                    <a:pt x="87" y="98"/>
                    <a:pt x="85" y="108"/>
                  </a:cubicBezTo>
                  <a:cubicBezTo>
                    <a:pt x="85" y="108"/>
                    <a:pt x="85" y="109"/>
                    <a:pt x="85" y="109"/>
                  </a:cubicBezTo>
                  <a:cubicBezTo>
                    <a:pt x="85" y="110"/>
                    <a:pt x="86" y="111"/>
                    <a:pt x="87" y="111"/>
                  </a:cubicBezTo>
                  <a:cubicBezTo>
                    <a:pt x="91" y="111"/>
                    <a:pt x="91" y="111"/>
                    <a:pt x="91" y="111"/>
                  </a:cubicBezTo>
                  <a:cubicBezTo>
                    <a:pt x="91" y="111"/>
                    <a:pt x="91" y="111"/>
                    <a:pt x="91" y="111"/>
                  </a:cubicBezTo>
                  <a:cubicBezTo>
                    <a:pt x="91" y="106"/>
                    <a:pt x="91" y="106"/>
                    <a:pt x="91" y="106"/>
                  </a:cubicBezTo>
                  <a:cubicBezTo>
                    <a:pt x="91" y="106"/>
                    <a:pt x="91" y="106"/>
                    <a:pt x="91" y="106"/>
                  </a:cubicBezTo>
                  <a:cubicBezTo>
                    <a:pt x="90" y="106"/>
                    <a:pt x="90" y="106"/>
                    <a:pt x="90" y="106"/>
                  </a:cubicBezTo>
                  <a:cubicBezTo>
                    <a:pt x="91" y="104"/>
                    <a:pt x="91" y="102"/>
                    <a:pt x="91" y="100"/>
                  </a:cubicBezTo>
                  <a:cubicBezTo>
                    <a:pt x="91" y="65"/>
                    <a:pt x="91" y="65"/>
                    <a:pt x="91" y="65"/>
                  </a:cubicBezTo>
                  <a:close/>
                  <a:moveTo>
                    <a:pt x="91" y="125"/>
                  </a:moveTo>
                  <a:cubicBezTo>
                    <a:pt x="91" y="130"/>
                    <a:pt x="91" y="130"/>
                    <a:pt x="91" y="130"/>
                  </a:cubicBezTo>
                  <a:cubicBezTo>
                    <a:pt x="91" y="130"/>
                    <a:pt x="91" y="130"/>
                    <a:pt x="91" y="130"/>
                  </a:cubicBezTo>
                  <a:cubicBezTo>
                    <a:pt x="85" y="130"/>
                    <a:pt x="85" y="130"/>
                    <a:pt x="85" y="130"/>
                  </a:cubicBezTo>
                  <a:cubicBezTo>
                    <a:pt x="84" y="132"/>
                    <a:pt x="84" y="135"/>
                    <a:pt x="83" y="139"/>
                  </a:cubicBezTo>
                  <a:cubicBezTo>
                    <a:pt x="91" y="147"/>
                    <a:pt x="91" y="147"/>
                    <a:pt x="91" y="147"/>
                  </a:cubicBezTo>
                  <a:cubicBezTo>
                    <a:pt x="91" y="147"/>
                    <a:pt x="91" y="147"/>
                    <a:pt x="91" y="147"/>
                  </a:cubicBezTo>
                  <a:cubicBezTo>
                    <a:pt x="91" y="153"/>
                    <a:pt x="91" y="153"/>
                    <a:pt x="91" y="153"/>
                  </a:cubicBezTo>
                  <a:cubicBezTo>
                    <a:pt x="90" y="153"/>
                    <a:pt x="90" y="152"/>
                    <a:pt x="89" y="152"/>
                  </a:cubicBezTo>
                  <a:cubicBezTo>
                    <a:pt x="89" y="152"/>
                    <a:pt x="89" y="152"/>
                    <a:pt x="89" y="152"/>
                  </a:cubicBezTo>
                  <a:cubicBezTo>
                    <a:pt x="79" y="141"/>
                    <a:pt x="79" y="141"/>
                    <a:pt x="79" y="141"/>
                  </a:cubicBezTo>
                  <a:cubicBezTo>
                    <a:pt x="78" y="141"/>
                    <a:pt x="78" y="141"/>
                    <a:pt x="78" y="141"/>
                  </a:cubicBezTo>
                  <a:cubicBezTo>
                    <a:pt x="78" y="139"/>
                    <a:pt x="78" y="139"/>
                    <a:pt x="78" y="139"/>
                  </a:cubicBezTo>
                  <a:cubicBezTo>
                    <a:pt x="80" y="132"/>
                    <a:pt x="80" y="127"/>
                    <a:pt x="80" y="127"/>
                  </a:cubicBezTo>
                  <a:cubicBezTo>
                    <a:pt x="81" y="126"/>
                    <a:pt x="82" y="125"/>
                    <a:pt x="83" y="125"/>
                  </a:cubicBezTo>
                  <a:cubicBezTo>
                    <a:pt x="83" y="125"/>
                    <a:pt x="83" y="125"/>
                    <a:pt x="83" y="125"/>
                  </a:cubicBezTo>
                  <a:cubicBezTo>
                    <a:pt x="91" y="125"/>
                    <a:pt x="91" y="125"/>
                    <a:pt x="91" y="125"/>
                  </a:cubicBezTo>
                  <a:cubicBezTo>
                    <a:pt x="91" y="125"/>
                    <a:pt x="91" y="125"/>
                    <a:pt x="91" y="125"/>
                  </a:cubicBezTo>
                  <a:close/>
                  <a:moveTo>
                    <a:pt x="91" y="164"/>
                  </a:moveTo>
                  <a:cubicBezTo>
                    <a:pt x="91" y="170"/>
                    <a:pt x="91" y="170"/>
                    <a:pt x="91" y="170"/>
                  </a:cubicBezTo>
                  <a:cubicBezTo>
                    <a:pt x="78" y="183"/>
                    <a:pt x="78" y="183"/>
                    <a:pt x="78" y="183"/>
                  </a:cubicBezTo>
                  <a:cubicBezTo>
                    <a:pt x="78" y="176"/>
                    <a:pt x="78" y="176"/>
                    <a:pt x="78" y="176"/>
                  </a:cubicBezTo>
                  <a:cubicBezTo>
                    <a:pt x="89" y="165"/>
                    <a:pt x="89" y="165"/>
                    <a:pt x="89" y="165"/>
                  </a:cubicBezTo>
                  <a:cubicBezTo>
                    <a:pt x="90" y="164"/>
                    <a:pt x="90" y="164"/>
                    <a:pt x="91" y="164"/>
                  </a:cubicBezTo>
                  <a:close/>
                  <a:moveTo>
                    <a:pt x="91" y="185"/>
                  </a:moveTo>
                  <a:cubicBezTo>
                    <a:pt x="91" y="190"/>
                    <a:pt x="91" y="190"/>
                    <a:pt x="91" y="190"/>
                  </a:cubicBezTo>
                  <a:cubicBezTo>
                    <a:pt x="91" y="190"/>
                    <a:pt x="91" y="190"/>
                    <a:pt x="91" y="190"/>
                  </a:cubicBezTo>
                  <a:cubicBezTo>
                    <a:pt x="78" y="190"/>
                    <a:pt x="78" y="190"/>
                    <a:pt x="78" y="190"/>
                  </a:cubicBezTo>
                  <a:cubicBezTo>
                    <a:pt x="78" y="185"/>
                    <a:pt x="78" y="185"/>
                    <a:pt x="78" y="185"/>
                  </a:cubicBezTo>
                  <a:cubicBezTo>
                    <a:pt x="91" y="185"/>
                    <a:pt x="91" y="185"/>
                    <a:pt x="91" y="185"/>
                  </a:cubicBezTo>
                  <a:cubicBezTo>
                    <a:pt x="91" y="185"/>
                    <a:pt x="91" y="185"/>
                    <a:pt x="91" y="185"/>
                  </a:cubicBezTo>
                  <a:close/>
                  <a:moveTo>
                    <a:pt x="78" y="167"/>
                  </a:moveTo>
                  <a:cubicBezTo>
                    <a:pt x="85" y="160"/>
                    <a:pt x="85" y="160"/>
                    <a:pt x="85" y="160"/>
                  </a:cubicBezTo>
                  <a:cubicBezTo>
                    <a:pt x="85" y="160"/>
                    <a:pt x="85" y="160"/>
                    <a:pt x="85" y="160"/>
                  </a:cubicBezTo>
                  <a:cubicBezTo>
                    <a:pt x="85" y="160"/>
                    <a:pt x="85" y="160"/>
                    <a:pt x="85" y="160"/>
                  </a:cubicBezTo>
                  <a:cubicBezTo>
                    <a:pt x="86" y="159"/>
                    <a:pt x="86" y="158"/>
                    <a:pt x="85" y="157"/>
                  </a:cubicBezTo>
                  <a:cubicBezTo>
                    <a:pt x="79" y="151"/>
                    <a:pt x="79" y="151"/>
                    <a:pt x="79" y="151"/>
                  </a:cubicBezTo>
                  <a:cubicBezTo>
                    <a:pt x="79" y="151"/>
                    <a:pt x="79" y="151"/>
                    <a:pt x="79" y="151"/>
                  </a:cubicBezTo>
                  <a:cubicBezTo>
                    <a:pt x="79" y="151"/>
                    <a:pt x="79" y="151"/>
                    <a:pt x="78" y="151"/>
                  </a:cubicBezTo>
                  <a:cubicBezTo>
                    <a:pt x="78" y="160"/>
                    <a:pt x="78" y="160"/>
                    <a:pt x="78" y="160"/>
                  </a:cubicBezTo>
                  <a:cubicBezTo>
                    <a:pt x="79" y="157"/>
                    <a:pt x="79" y="157"/>
                    <a:pt x="79" y="157"/>
                  </a:cubicBezTo>
                  <a:cubicBezTo>
                    <a:pt x="80" y="158"/>
                    <a:pt x="80" y="158"/>
                    <a:pt x="80" y="158"/>
                  </a:cubicBezTo>
                  <a:cubicBezTo>
                    <a:pt x="78" y="160"/>
                    <a:pt x="78" y="160"/>
                    <a:pt x="78" y="160"/>
                  </a:cubicBezTo>
                  <a:lnTo>
                    <a:pt x="78" y="167"/>
                  </a:lnTo>
                  <a:close/>
                  <a:moveTo>
                    <a:pt x="11" y="218"/>
                  </a:moveTo>
                  <a:cubicBezTo>
                    <a:pt x="37" y="218"/>
                    <a:pt x="37" y="218"/>
                    <a:pt x="37" y="218"/>
                  </a:cubicBezTo>
                  <a:cubicBezTo>
                    <a:pt x="54" y="202"/>
                    <a:pt x="54" y="202"/>
                    <a:pt x="54" y="202"/>
                  </a:cubicBezTo>
                  <a:cubicBezTo>
                    <a:pt x="55" y="201"/>
                    <a:pt x="55" y="201"/>
                    <a:pt x="56" y="201"/>
                  </a:cubicBezTo>
                  <a:cubicBezTo>
                    <a:pt x="56" y="201"/>
                    <a:pt x="56" y="201"/>
                    <a:pt x="56" y="201"/>
                  </a:cubicBezTo>
                  <a:cubicBezTo>
                    <a:pt x="78" y="201"/>
                    <a:pt x="78" y="201"/>
                    <a:pt x="78" y="201"/>
                  </a:cubicBezTo>
                  <a:cubicBezTo>
                    <a:pt x="78" y="206"/>
                    <a:pt x="78" y="206"/>
                    <a:pt x="78" y="206"/>
                  </a:cubicBezTo>
                  <a:cubicBezTo>
                    <a:pt x="57" y="206"/>
                    <a:pt x="57" y="206"/>
                    <a:pt x="57" y="206"/>
                  </a:cubicBezTo>
                  <a:cubicBezTo>
                    <a:pt x="40" y="222"/>
                    <a:pt x="40" y="222"/>
                    <a:pt x="40" y="222"/>
                  </a:cubicBezTo>
                  <a:cubicBezTo>
                    <a:pt x="39" y="223"/>
                    <a:pt x="39" y="223"/>
                    <a:pt x="38" y="223"/>
                  </a:cubicBezTo>
                  <a:cubicBezTo>
                    <a:pt x="3" y="223"/>
                    <a:pt x="3" y="223"/>
                    <a:pt x="3" y="223"/>
                  </a:cubicBezTo>
                  <a:cubicBezTo>
                    <a:pt x="3" y="223"/>
                    <a:pt x="3" y="223"/>
                    <a:pt x="3" y="223"/>
                  </a:cubicBezTo>
                  <a:cubicBezTo>
                    <a:pt x="2" y="223"/>
                    <a:pt x="1" y="223"/>
                    <a:pt x="0" y="222"/>
                  </a:cubicBezTo>
                  <a:cubicBezTo>
                    <a:pt x="0" y="221"/>
                    <a:pt x="0" y="219"/>
                    <a:pt x="1" y="218"/>
                  </a:cubicBezTo>
                  <a:cubicBezTo>
                    <a:pt x="15" y="211"/>
                    <a:pt x="27" y="198"/>
                    <a:pt x="36" y="181"/>
                  </a:cubicBezTo>
                  <a:cubicBezTo>
                    <a:pt x="45" y="166"/>
                    <a:pt x="53" y="148"/>
                    <a:pt x="59" y="130"/>
                  </a:cubicBezTo>
                  <a:cubicBezTo>
                    <a:pt x="56" y="130"/>
                    <a:pt x="56" y="130"/>
                    <a:pt x="56" y="130"/>
                  </a:cubicBezTo>
                  <a:cubicBezTo>
                    <a:pt x="54" y="130"/>
                    <a:pt x="53" y="128"/>
                    <a:pt x="53" y="127"/>
                  </a:cubicBezTo>
                  <a:cubicBezTo>
                    <a:pt x="53" y="109"/>
                    <a:pt x="53" y="109"/>
                    <a:pt x="53" y="109"/>
                  </a:cubicBezTo>
                  <a:cubicBezTo>
                    <a:pt x="53" y="107"/>
                    <a:pt x="54" y="106"/>
                    <a:pt x="56" y="106"/>
                  </a:cubicBezTo>
                  <a:cubicBezTo>
                    <a:pt x="66" y="106"/>
                    <a:pt x="66" y="106"/>
                    <a:pt x="66" y="106"/>
                  </a:cubicBezTo>
                  <a:cubicBezTo>
                    <a:pt x="72" y="81"/>
                    <a:pt x="76" y="59"/>
                    <a:pt x="78" y="46"/>
                  </a:cubicBezTo>
                  <a:cubicBezTo>
                    <a:pt x="78" y="74"/>
                    <a:pt x="78" y="74"/>
                    <a:pt x="78" y="74"/>
                  </a:cubicBezTo>
                  <a:cubicBezTo>
                    <a:pt x="76" y="84"/>
                    <a:pt x="73" y="97"/>
                    <a:pt x="70" y="109"/>
                  </a:cubicBezTo>
                  <a:cubicBezTo>
                    <a:pt x="69" y="110"/>
                    <a:pt x="69" y="111"/>
                    <a:pt x="67" y="111"/>
                  </a:cubicBezTo>
                  <a:cubicBezTo>
                    <a:pt x="67" y="111"/>
                    <a:pt x="67" y="111"/>
                    <a:pt x="67" y="111"/>
                  </a:cubicBezTo>
                  <a:cubicBezTo>
                    <a:pt x="58" y="111"/>
                    <a:pt x="58" y="111"/>
                    <a:pt x="58" y="111"/>
                  </a:cubicBezTo>
                  <a:cubicBezTo>
                    <a:pt x="58" y="125"/>
                    <a:pt x="58" y="125"/>
                    <a:pt x="58" y="125"/>
                  </a:cubicBezTo>
                  <a:cubicBezTo>
                    <a:pt x="62" y="125"/>
                    <a:pt x="62" y="125"/>
                    <a:pt x="62" y="125"/>
                  </a:cubicBezTo>
                  <a:cubicBezTo>
                    <a:pt x="63" y="125"/>
                    <a:pt x="64" y="126"/>
                    <a:pt x="64" y="127"/>
                  </a:cubicBezTo>
                  <a:cubicBezTo>
                    <a:pt x="64" y="127"/>
                    <a:pt x="64" y="128"/>
                    <a:pt x="64" y="128"/>
                  </a:cubicBezTo>
                  <a:cubicBezTo>
                    <a:pt x="58" y="148"/>
                    <a:pt x="50" y="167"/>
                    <a:pt x="40" y="184"/>
                  </a:cubicBezTo>
                  <a:cubicBezTo>
                    <a:pt x="32" y="198"/>
                    <a:pt x="22" y="210"/>
                    <a:pt x="11" y="218"/>
                  </a:cubicBezTo>
                  <a:close/>
                  <a:moveTo>
                    <a:pt x="78" y="139"/>
                  </a:moveTo>
                  <a:cubicBezTo>
                    <a:pt x="78" y="139"/>
                    <a:pt x="78" y="139"/>
                    <a:pt x="78" y="139"/>
                  </a:cubicBezTo>
                  <a:cubicBezTo>
                    <a:pt x="78" y="139"/>
                    <a:pt x="78" y="139"/>
                    <a:pt x="78" y="139"/>
                  </a:cubicBezTo>
                  <a:cubicBezTo>
                    <a:pt x="78" y="140"/>
                    <a:pt x="78" y="140"/>
                    <a:pt x="78" y="141"/>
                  </a:cubicBezTo>
                  <a:cubicBezTo>
                    <a:pt x="78" y="139"/>
                    <a:pt x="78" y="139"/>
                    <a:pt x="78" y="139"/>
                  </a:cubicBezTo>
                  <a:close/>
                  <a:moveTo>
                    <a:pt x="78" y="151"/>
                  </a:moveTo>
                  <a:cubicBezTo>
                    <a:pt x="78" y="150"/>
                    <a:pt x="78" y="150"/>
                    <a:pt x="78" y="150"/>
                  </a:cubicBezTo>
                  <a:cubicBezTo>
                    <a:pt x="77" y="150"/>
                    <a:pt x="75" y="151"/>
                    <a:pt x="75" y="152"/>
                  </a:cubicBezTo>
                  <a:cubicBezTo>
                    <a:pt x="74" y="155"/>
                    <a:pt x="74" y="157"/>
                    <a:pt x="73" y="160"/>
                  </a:cubicBezTo>
                  <a:cubicBezTo>
                    <a:pt x="72" y="162"/>
                    <a:pt x="72" y="165"/>
                    <a:pt x="71" y="167"/>
                  </a:cubicBezTo>
                  <a:cubicBezTo>
                    <a:pt x="71" y="168"/>
                    <a:pt x="71" y="169"/>
                    <a:pt x="72" y="170"/>
                  </a:cubicBezTo>
                  <a:cubicBezTo>
                    <a:pt x="73" y="171"/>
                    <a:pt x="74" y="171"/>
                    <a:pt x="75" y="170"/>
                  </a:cubicBezTo>
                  <a:cubicBezTo>
                    <a:pt x="78" y="167"/>
                    <a:pt x="78" y="167"/>
                    <a:pt x="78" y="167"/>
                  </a:cubicBezTo>
                  <a:cubicBezTo>
                    <a:pt x="78" y="160"/>
                    <a:pt x="78" y="160"/>
                    <a:pt x="78" y="160"/>
                  </a:cubicBezTo>
                  <a:cubicBezTo>
                    <a:pt x="78" y="160"/>
                    <a:pt x="78" y="160"/>
                    <a:pt x="78" y="160"/>
                  </a:cubicBezTo>
                  <a:cubicBezTo>
                    <a:pt x="78" y="160"/>
                    <a:pt x="78" y="160"/>
                    <a:pt x="78" y="160"/>
                  </a:cubicBezTo>
                  <a:cubicBezTo>
                    <a:pt x="78" y="151"/>
                    <a:pt x="78" y="151"/>
                    <a:pt x="78" y="151"/>
                  </a:cubicBezTo>
                  <a:close/>
                  <a:moveTo>
                    <a:pt x="78" y="176"/>
                  </a:moveTo>
                  <a:cubicBezTo>
                    <a:pt x="68" y="186"/>
                    <a:pt x="68" y="186"/>
                    <a:pt x="68" y="186"/>
                  </a:cubicBezTo>
                  <a:cubicBezTo>
                    <a:pt x="68" y="186"/>
                    <a:pt x="68" y="187"/>
                    <a:pt x="68" y="187"/>
                  </a:cubicBezTo>
                  <a:cubicBezTo>
                    <a:pt x="68" y="189"/>
                    <a:pt x="69" y="190"/>
                    <a:pt x="70" y="190"/>
                  </a:cubicBezTo>
                  <a:cubicBezTo>
                    <a:pt x="78" y="190"/>
                    <a:pt x="78" y="190"/>
                    <a:pt x="78" y="190"/>
                  </a:cubicBezTo>
                  <a:cubicBezTo>
                    <a:pt x="78" y="185"/>
                    <a:pt x="78" y="185"/>
                    <a:pt x="78" y="185"/>
                  </a:cubicBezTo>
                  <a:cubicBezTo>
                    <a:pt x="76" y="185"/>
                    <a:pt x="76" y="185"/>
                    <a:pt x="76" y="185"/>
                  </a:cubicBezTo>
                  <a:cubicBezTo>
                    <a:pt x="78" y="183"/>
                    <a:pt x="78" y="183"/>
                    <a:pt x="78" y="183"/>
                  </a:cubicBezTo>
                  <a:lnTo>
                    <a:pt x="78" y="1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37"/>
            <p:cNvSpPr>
              <a:spLocks noEditPoints="1"/>
            </p:cNvSpPr>
            <p:nvPr/>
          </p:nvSpPr>
          <p:spPr bwMode="auto">
            <a:xfrm>
              <a:off x="7912101" y="2644775"/>
              <a:ext cx="468313" cy="223838"/>
            </a:xfrm>
            <a:custGeom>
              <a:avLst/>
              <a:gdLst>
                <a:gd name="T0" fmla="*/ 205 w 207"/>
                <a:gd name="T1" fmla="*/ 99 h 99"/>
                <a:gd name="T2" fmla="*/ 183 w 207"/>
                <a:gd name="T3" fmla="*/ 18 h 99"/>
                <a:gd name="T4" fmla="*/ 169 w 207"/>
                <a:gd name="T5" fmla="*/ 94 h 99"/>
                <a:gd name="T6" fmla="*/ 176 w 207"/>
                <a:gd name="T7" fmla="*/ 31 h 99"/>
                <a:gd name="T8" fmla="*/ 169 w 207"/>
                <a:gd name="T9" fmla="*/ 68 h 99"/>
                <a:gd name="T10" fmla="*/ 169 w 207"/>
                <a:gd name="T11" fmla="*/ 40 h 99"/>
                <a:gd name="T12" fmla="*/ 156 w 207"/>
                <a:gd name="T13" fmla="*/ 99 h 99"/>
                <a:gd name="T14" fmla="*/ 163 w 207"/>
                <a:gd name="T15" fmla="*/ 45 h 99"/>
                <a:gd name="T16" fmla="*/ 169 w 207"/>
                <a:gd name="T17" fmla="*/ 68 h 99"/>
                <a:gd name="T18" fmla="*/ 156 w 207"/>
                <a:gd name="T19" fmla="*/ 36 h 99"/>
                <a:gd name="T20" fmla="*/ 165 w 207"/>
                <a:gd name="T21" fmla="*/ 36 h 99"/>
                <a:gd name="T22" fmla="*/ 143 w 207"/>
                <a:gd name="T23" fmla="*/ 0 h 99"/>
                <a:gd name="T24" fmla="*/ 147 w 207"/>
                <a:gd name="T25" fmla="*/ 36 h 99"/>
                <a:gd name="T26" fmla="*/ 156 w 207"/>
                <a:gd name="T27" fmla="*/ 68 h 99"/>
                <a:gd name="T28" fmla="*/ 149 w 207"/>
                <a:gd name="T29" fmla="*/ 45 h 99"/>
                <a:gd name="T30" fmla="*/ 143 w 207"/>
                <a:gd name="T31" fmla="*/ 94 h 99"/>
                <a:gd name="T32" fmla="*/ 143 w 207"/>
                <a:gd name="T33" fmla="*/ 40 h 99"/>
                <a:gd name="T34" fmla="*/ 134 w 207"/>
                <a:gd name="T35" fmla="*/ 40 h 99"/>
                <a:gd name="T36" fmla="*/ 129 w 207"/>
                <a:gd name="T37" fmla="*/ 90 h 99"/>
                <a:gd name="T38" fmla="*/ 138 w 207"/>
                <a:gd name="T39" fmla="*/ 14 h 99"/>
                <a:gd name="T40" fmla="*/ 116 w 207"/>
                <a:gd name="T41" fmla="*/ 94 h 99"/>
                <a:gd name="T42" fmla="*/ 123 w 207"/>
                <a:gd name="T43" fmla="*/ 31 h 99"/>
                <a:gd name="T44" fmla="*/ 129 w 207"/>
                <a:gd name="T45" fmla="*/ 72 h 99"/>
                <a:gd name="T46" fmla="*/ 116 w 207"/>
                <a:gd name="T47" fmla="*/ 63 h 99"/>
                <a:gd name="T48" fmla="*/ 125 w 207"/>
                <a:gd name="T49" fmla="*/ 63 h 99"/>
                <a:gd name="T50" fmla="*/ 104 w 207"/>
                <a:gd name="T51" fmla="*/ 0 h 99"/>
                <a:gd name="T52" fmla="*/ 107 w 207"/>
                <a:gd name="T53" fmla="*/ 63 h 99"/>
                <a:gd name="T54" fmla="*/ 116 w 207"/>
                <a:gd name="T55" fmla="*/ 68 h 99"/>
                <a:gd name="T56" fmla="*/ 109 w 207"/>
                <a:gd name="T57" fmla="*/ 18 h 99"/>
                <a:gd name="T58" fmla="*/ 104 w 207"/>
                <a:gd name="T59" fmla="*/ 94 h 99"/>
                <a:gd name="T60" fmla="*/ 104 w 207"/>
                <a:gd name="T61" fmla="*/ 14 h 99"/>
                <a:gd name="T62" fmla="*/ 94 w 207"/>
                <a:gd name="T63" fmla="*/ 14 h 99"/>
                <a:gd name="T64" fmla="*/ 90 w 207"/>
                <a:gd name="T65" fmla="*/ 90 h 99"/>
                <a:gd name="T66" fmla="*/ 99 w 207"/>
                <a:gd name="T67" fmla="*/ 40 h 99"/>
                <a:gd name="T68" fmla="*/ 76 w 207"/>
                <a:gd name="T69" fmla="*/ 94 h 99"/>
                <a:gd name="T70" fmla="*/ 83 w 207"/>
                <a:gd name="T71" fmla="*/ 58 h 99"/>
                <a:gd name="T72" fmla="*/ 90 w 207"/>
                <a:gd name="T73" fmla="*/ 72 h 99"/>
                <a:gd name="T74" fmla="*/ 76 w 207"/>
                <a:gd name="T75" fmla="*/ 36 h 99"/>
                <a:gd name="T76" fmla="*/ 85 w 207"/>
                <a:gd name="T77" fmla="*/ 36 h 99"/>
                <a:gd name="T78" fmla="*/ 63 w 207"/>
                <a:gd name="T79" fmla="*/ 0 h 99"/>
                <a:gd name="T80" fmla="*/ 68 w 207"/>
                <a:gd name="T81" fmla="*/ 36 h 99"/>
                <a:gd name="T82" fmla="*/ 76 w 207"/>
                <a:gd name="T83" fmla="*/ 68 h 99"/>
                <a:gd name="T84" fmla="*/ 70 w 207"/>
                <a:gd name="T85" fmla="*/ 45 h 99"/>
                <a:gd name="T86" fmla="*/ 63 w 207"/>
                <a:gd name="T87" fmla="*/ 94 h 99"/>
                <a:gd name="T88" fmla="*/ 63 w 207"/>
                <a:gd name="T89" fmla="*/ 40 h 99"/>
                <a:gd name="T90" fmla="*/ 54 w 207"/>
                <a:gd name="T91" fmla="*/ 40 h 99"/>
                <a:gd name="T92" fmla="*/ 50 w 207"/>
                <a:gd name="T93" fmla="*/ 90 h 99"/>
                <a:gd name="T94" fmla="*/ 59 w 207"/>
                <a:gd name="T95" fmla="*/ 14 h 99"/>
                <a:gd name="T96" fmla="*/ 37 w 207"/>
                <a:gd name="T97" fmla="*/ 94 h 99"/>
                <a:gd name="T98" fmla="*/ 44 w 207"/>
                <a:gd name="T99" fmla="*/ 31 h 99"/>
                <a:gd name="T100" fmla="*/ 50 w 207"/>
                <a:gd name="T101" fmla="*/ 72 h 99"/>
                <a:gd name="T102" fmla="*/ 37 w 207"/>
                <a:gd name="T103" fmla="*/ 58 h 99"/>
                <a:gd name="T104" fmla="*/ 37 w 207"/>
                <a:gd name="T105" fmla="*/ 63 h 99"/>
                <a:gd name="T106" fmla="*/ 37 w 207"/>
                <a:gd name="T107" fmla="*/ 0 h 99"/>
                <a:gd name="T108" fmla="*/ 25 w 207"/>
                <a:gd name="T109" fmla="*/ 60 h 99"/>
                <a:gd name="T110" fmla="*/ 37 w 207"/>
                <a:gd name="T111" fmla="*/ 68 h 99"/>
                <a:gd name="T112" fmla="*/ 35 w 207"/>
                <a:gd name="T113" fmla="*/ 16 h 99"/>
                <a:gd name="T114" fmla="*/ 0 w 207"/>
                <a:gd name="T115" fmla="*/ 3 h 99"/>
                <a:gd name="T116" fmla="*/ 12 w 207"/>
                <a:gd name="T117" fmla="*/ 3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7" h="99">
                  <a:moveTo>
                    <a:pt x="183" y="94"/>
                  </a:moveTo>
                  <a:cubicBezTo>
                    <a:pt x="202" y="94"/>
                    <a:pt x="202" y="94"/>
                    <a:pt x="202" y="94"/>
                  </a:cubicBezTo>
                  <a:cubicBezTo>
                    <a:pt x="202" y="5"/>
                    <a:pt x="202" y="5"/>
                    <a:pt x="202" y="5"/>
                  </a:cubicBezTo>
                  <a:cubicBezTo>
                    <a:pt x="183" y="5"/>
                    <a:pt x="183" y="5"/>
                    <a:pt x="183" y="5"/>
                  </a:cubicBezTo>
                  <a:cubicBezTo>
                    <a:pt x="183" y="0"/>
                    <a:pt x="183" y="0"/>
                    <a:pt x="183" y="0"/>
                  </a:cubicBezTo>
                  <a:cubicBezTo>
                    <a:pt x="205" y="0"/>
                    <a:pt x="205" y="0"/>
                    <a:pt x="205" y="0"/>
                  </a:cubicBezTo>
                  <a:cubicBezTo>
                    <a:pt x="206" y="0"/>
                    <a:pt x="207" y="1"/>
                    <a:pt x="207" y="3"/>
                  </a:cubicBezTo>
                  <a:cubicBezTo>
                    <a:pt x="207" y="97"/>
                    <a:pt x="207" y="97"/>
                    <a:pt x="207" y="97"/>
                  </a:cubicBezTo>
                  <a:cubicBezTo>
                    <a:pt x="207" y="98"/>
                    <a:pt x="206" y="99"/>
                    <a:pt x="205" y="99"/>
                  </a:cubicBezTo>
                  <a:cubicBezTo>
                    <a:pt x="183" y="99"/>
                    <a:pt x="183" y="99"/>
                    <a:pt x="183" y="99"/>
                  </a:cubicBezTo>
                  <a:cubicBezTo>
                    <a:pt x="183" y="94"/>
                    <a:pt x="183" y="94"/>
                    <a:pt x="183" y="94"/>
                  </a:cubicBezTo>
                  <a:close/>
                  <a:moveTo>
                    <a:pt x="183" y="36"/>
                  </a:moveTo>
                  <a:cubicBezTo>
                    <a:pt x="191" y="36"/>
                    <a:pt x="191" y="36"/>
                    <a:pt x="191" y="36"/>
                  </a:cubicBezTo>
                  <a:cubicBezTo>
                    <a:pt x="193" y="36"/>
                    <a:pt x="194" y="35"/>
                    <a:pt x="194" y="34"/>
                  </a:cubicBezTo>
                  <a:cubicBezTo>
                    <a:pt x="194" y="16"/>
                    <a:pt x="194" y="16"/>
                    <a:pt x="194" y="16"/>
                  </a:cubicBezTo>
                  <a:cubicBezTo>
                    <a:pt x="194" y="15"/>
                    <a:pt x="193" y="14"/>
                    <a:pt x="191" y="14"/>
                  </a:cubicBezTo>
                  <a:cubicBezTo>
                    <a:pt x="183" y="14"/>
                    <a:pt x="183" y="14"/>
                    <a:pt x="183" y="14"/>
                  </a:cubicBezTo>
                  <a:cubicBezTo>
                    <a:pt x="183" y="18"/>
                    <a:pt x="183" y="18"/>
                    <a:pt x="183" y="18"/>
                  </a:cubicBezTo>
                  <a:cubicBezTo>
                    <a:pt x="189" y="18"/>
                    <a:pt x="189" y="18"/>
                    <a:pt x="189" y="18"/>
                  </a:cubicBezTo>
                  <a:cubicBezTo>
                    <a:pt x="189" y="31"/>
                    <a:pt x="189" y="31"/>
                    <a:pt x="189" y="31"/>
                  </a:cubicBezTo>
                  <a:cubicBezTo>
                    <a:pt x="183" y="31"/>
                    <a:pt x="183" y="31"/>
                    <a:pt x="183" y="31"/>
                  </a:cubicBezTo>
                  <a:lnTo>
                    <a:pt x="183" y="36"/>
                  </a:lnTo>
                  <a:close/>
                  <a:moveTo>
                    <a:pt x="169" y="94"/>
                  </a:moveTo>
                  <a:cubicBezTo>
                    <a:pt x="183" y="94"/>
                    <a:pt x="183" y="94"/>
                    <a:pt x="183" y="94"/>
                  </a:cubicBezTo>
                  <a:cubicBezTo>
                    <a:pt x="183" y="99"/>
                    <a:pt x="183" y="99"/>
                    <a:pt x="183" y="99"/>
                  </a:cubicBezTo>
                  <a:cubicBezTo>
                    <a:pt x="169" y="99"/>
                    <a:pt x="169" y="99"/>
                    <a:pt x="169" y="99"/>
                  </a:cubicBezTo>
                  <a:cubicBezTo>
                    <a:pt x="169" y="94"/>
                    <a:pt x="169" y="94"/>
                    <a:pt x="169" y="94"/>
                  </a:cubicBezTo>
                  <a:close/>
                  <a:moveTo>
                    <a:pt x="183" y="5"/>
                  </a:moveTo>
                  <a:cubicBezTo>
                    <a:pt x="169" y="5"/>
                    <a:pt x="169" y="5"/>
                    <a:pt x="169" y="5"/>
                  </a:cubicBezTo>
                  <a:cubicBezTo>
                    <a:pt x="169" y="0"/>
                    <a:pt x="169" y="0"/>
                    <a:pt x="169" y="0"/>
                  </a:cubicBezTo>
                  <a:cubicBezTo>
                    <a:pt x="183" y="0"/>
                    <a:pt x="183" y="0"/>
                    <a:pt x="183" y="0"/>
                  </a:cubicBezTo>
                  <a:cubicBezTo>
                    <a:pt x="183" y="5"/>
                    <a:pt x="183" y="5"/>
                    <a:pt x="183" y="5"/>
                  </a:cubicBezTo>
                  <a:close/>
                  <a:moveTo>
                    <a:pt x="183" y="14"/>
                  </a:moveTo>
                  <a:cubicBezTo>
                    <a:pt x="183" y="18"/>
                    <a:pt x="183" y="18"/>
                    <a:pt x="183" y="18"/>
                  </a:cubicBezTo>
                  <a:cubicBezTo>
                    <a:pt x="176" y="18"/>
                    <a:pt x="176" y="18"/>
                    <a:pt x="176" y="18"/>
                  </a:cubicBezTo>
                  <a:cubicBezTo>
                    <a:pt x="176" y="31"/>
                    <a:pt x="176" y="31"/>
                    <a:pt x="176" y="31"/>
                  </a:cubicBezTo>
                  <a:cubicBezTo>
                    <a:pt x="183" y="31"/>
                    <a:pt x="183" y="31"/>
                    <a:pt x="183" y="31"/>
                  </a:cubicBezTo>
                  <a:cubicBezTo>
                    <a:pt x="183" y="36"/>
                    <a:pt x="183" y="36"/>
                    <a:pt x="183" y="36"/>
                  </a:cubicBezTo>
                  <a:cubicBezTo>
                    <a:pt x="174" y="36"/>
                    <a:pt x="174" y="36"/>
                    <a:pt x="174" y="36"/>
                  </a:cubicBezTo>
                  <a:cubicBezTo>
                    <a:pt x="172" y="36"/>
                    <a:pt x="171" y="35"/>
                    <a:pt x="171" y="34"/>
                  </a:cubicBezTo>
                  <a:cubicBezTo>
                    <a:pt x="171" y="16"/>
                    <a:pt x="171" y="16"/>
                    <a:pt x="171" y="16"/>
                  </a:cubicBezTo>
                  <a:cubicBezTo>
                    <a:pt x="171" y="15"/>
                    <a:pt x="172" y="14"/>
                    <a:pt x="174" y="14"/>
                  </a:cubicBezTo>
                  <a:cubicBezTo>
                    <a:pt x="183" y="14"/>
                    <a:pt x="183" y="14"/>
                    <a:pt x="183" y="14"/>
                  </a:cubicBezTo>
                  <a:close/>
                  <a:moveTo>
                    <a:pt x="169" y="90"/>
                  </a:moveTo>
                  <a:cubicBezTo>
                    <a:pt x="169" y="68"/>
                    <a:pt x="169" y="68"/>
                    <a:pt x="169" y="68"/>
                  </a:cubicBezTo>
                  <a:cubicBezTo>
                    <a:pt x="171" y="68"/>
                    <a:pt x="172" y="69"/>
                    <a:pt x="172" y="70"/>
                  </a:cubicBezTo>
                  <a:cubicBezTo>
                    <a:pt x="172" y="88"/>
                    <a:pt x="172" y="88"/>
                    <a:pt x="172" y="88"/>
                  </a:cubicBezTo>
                  <a:cubicBezTo>
                    <a:pt x="172" y="89"/>
                    <a:pt x="171" y="90"/>
                    <a:pt x="169" y="90"/>
                  </a:cubicBezTo>
                  <a:close/>
                  <a:moveTo>
                    <a:pt x="169" y="63"/>
                  </a:moveTo>
                  <a:cubicBezTo>
                    <a:pt x="169" y="58"/>
                    <a:pt x="169" y="58"/>
                    <a:pt x="169" y="58"/>
                  </a:cubicBezTo>
                  <a:cubicBezTo>
                    <a:pt x="176" y="58"/>
                    <a:pt x="176" y="58"/>
                    <a:pt x="176" y="58"/>
                  </a:cubicBezTo>
                  <a:cubicBezTo>
                    <a:pt x="176" y="45"/>
                    <a:pt x="176" y="45"/>
                    <a:pt x="176" y="45"/>
                  </a:cubicBezTo>
                  <a:cubicBezTo>
                    <a:pt x="169" y="45"/>
                    <a:pt x="169" y="45"/>
                    <a:pt x="169" y="45"/>
                  </a:cubicBezTo>
                  <a:cubicBezTo>
                    <a:pt x="169" y="40"/>
                    <a:pt x="169" y="40"/>
                    <a:pt x="169" y="40"/>
                  </a:cubicBezTo>
                  <a:cubicBezTo>
                    <a:pt x="178" y="40"/>
                    <a:pt x="178" y="40"/>
                    <a:pt x="178" y="40"/>
                  </a:cubicBezTo>
                  <a:cubicBezTo>
                    <a:pt x="179" y="40"/>
                    <a:pt x="180" y="41"/>
                    <a:pt x="180" y="42"/>
                  </a:cubicBezTo>
                  <a:cubicBezTo>
                    <a:pt x="180" y="60"/>
                    <a:pt x="180" y="60"/>
                    <a:pt x="180" y="60"/>
                  </a:cubicBezTo>
                  <a:cubicBezTo>
                    <a:pt x="180" y="61"/>
                    <a:pt x="179" y="63"/>
                    <a:pt x="178" y="63"/>
                  </a:cubicBezTo>
                  <a:lnTo>
                    <a:pt x="169" y="63"/>
                  </a:lnTo>
                  <a:close/>
                  <a:moveTo>
                    <a:pt x="156" y="94"/>
                  </a:moveTo>
                  <a:cubicBezTo>
                    <a:pt x="169" y="94"/>
                    <a:pt x="169" y="94"/>
                    <a:pt x="169" y="94"/>
                  </a:cubicBezTo>
                  <a:cubicBezTo>
                    <a:pt x="169" y="99"/>
                    <a:pt x="169" y="99"/>
                    <a:pt x="169" y="99"/>
                  </a:cubicBezTo>
                  <a:cubicBezTo>
                    <a:pt x="156" y="99"/>
                    <a:pt x="156" y="99"/>
                    <a:pt x="156" y="99"/>
                  </a:cubicBezTo>
                  <a:cubicBezTo>
                    <a:pt x="156" y="94"/>
                    <a:pt x="156" y="94"/>
                    <a:pt x="156" y="94"/>
                  </a:cubicBezTo>
                  <a:close/>
                  <a:moveTo>
                    <a:pt x="169" y="5"/>
                  </a:moveTo>
                  <a:cubicBezTo>
                    <a:pt x="156" y="5"/>
                    <a:pt x="156" y="5"/>
                    <a:pt x="156" y="5"/>
                  </a:cubicBezTo>
                  <a:cubicBezTo>
                    <a:pt x="156" y="0"/>
                    <a:pt x="156" y="0"/>
                    <a:pt x="156" y="0"/>
                  </a:cubicBezTo>
                  <a:cubicBezTo>
                    <a:pt x="169" y="0"/>
                    <a:pt x="169" y="0"/>
                    <a:pt x="169" y="0"/>
                  </a:cubicBezTo>
                  <a:cubicBezTo>
                    <a:pt x="169" y="5"/>
                    <a:pt x="169" y="5"/>
                    <a:pt x="169" y="5"/>
                  </a:cubicBezTo>
                  <a:close/>
                  <a:moveTo>
                    <a:pt x="169" y="40"/>
                  </a:moveTo>
                  <a:cubicBezTo>
                    <a:pt x="169" y="45"/>
                    <a:pt x="169" y="45"/>
                    <a:pt x="169" y="45"/>
                  </a:cubicBezTo>
                  <a:cubicBezTo>
                    <a:pt x="163" y="45"/>
                    <a:pt x="163" y="45"/>
                    <a:pt x="163" y="45"/>
                  </a:cubicBezTo>
                  <a:cubicBezTo>
                    <a:pt x="163" y="58"/>
                    <a:pt x="163" y="58"/>
                    <a:pt x="163" y="58"/>
                  </a:cubicBezTo>
                  <a:cubicBezTo>
                    <a:pt x="169" y="58"/>
                    <a:pt x="169" y="58"/>
                    <a:pt x="169" y="58"/>
                  </a:cubicBezTo>
                  <a:cubicBezTo>
                    <a:pt x="169" y="63"/>
                    <a:pt x="169" y="63"/>
                    <a:pt x="169" y="63"/>
                  </a:cubicBezTo>
                  <a:cubicBezTo>
                    <a:pt x="160" y="63"/>
                    <a:pt x="160" y="63"/>
                    <a:pt x="160" y="63"/>
                  </a:cubicBezTo>
                  <a:cubicBezTo>
                    <a:pt x="159" y="63"/>
                    <a:pt x="158" y="61"/>
                    <a:pt x="158" y="60"/>
                  </a:cubicBezTo>
                  <a:cubicBezTo>
                    <a:pt x="158" y="42"/>
                    <a:pt x="158" y="42"/>
                    <a:pt x="158" y="42"/>
                  </a:cubicBezTo>
                  <a:cubicBezTo>
                    <a:pt x="158" y="41"/>
                    <a:pt x="159" y="40"/>
                    <a:pt x="160" y="40"/>
                  </a:cubicBezTo>
                  <a:cubicBezTo>
                    <a:pt x="169" y="40"/>
                    <a:pt x="169" y="40"/>
                    <a:pt x="169" y="40"/>
                  </a:cubicBezTo>
                  <a:close/>
                  <a:moveTo>
                    <a:pt x="169" y="68"/>
                  </a:moveTo>
                  <a:cubicBezTo>
                    <a:pt x="169" y="90"/>
                    <a:pt x="169" y="90"/>
                    <a:pt x="169" y="90"/>
                  </a:cubicBezTo>
                  <a:cubicBezTo>
                    <a:pt x="156" y="90"/>
                    <a:pt x="156" y="90"/>
                    <a:pt x="156" y="90"/>
                  </a:cubicBezTo>
                  <a:cubicBezTo>
                    <a:pt x="156" y="85"/>
                    <a:pt x="156" y="85"/>
                    <a:pt x="156" y="85"/>
                  </a:cubicBezTo>
                  <a:cubicBezTo>
                    <a:pt x="167" y="85"/>
                    <a:pt x="167" y="85"/>
                    <a:pt x="167" y="85"/>
                  </a:cubicBezTo>
                  <a:cubicBezTo>
                    <a:pt x="167" y="72"/>
                    <a:pt x="167" y="72"/>
                    <a:pt x="167" y="72"/>
                  </a:cubicBezTo>
                  <a:cubicBezTo>
                    <a:pt x="156" y="72"/>
                    <a:pt x="156" y="72"/>
                    <a:pt x="156" y="72"/>
                  </a:cubicBezTo>
                  <a:cubicBezTo>
                    <a:pt x="156" y="68"/>
                    <a:pt x="156" y="68"/>
                    <a:pt x="156" y="68"/>
                  </a:cubicBezTo>
                  <a:cubicBezTo>
                    <a:pt x="169" y="68"/>
                    <a:pt x="169" y="68"/>
                    <a:pt x="169" y="68"/>
                  </a:cubicBezTo>
                  <a:close/>
                  <a:moveTo>
                    <a:pt x="156" y="36"/>
                  </a:moveTo>
                  <a:cubicBezTo>
                    <a:pt x="156" y="31"/>
                    <a:pt x="156" y="31"/>
                    <a:pt x="156" y="31"/>
                  </a:cubicBezTo>
                  <a:cubicBezTo>
                    <a:pt x="162" y="31"/>
                    <a:pt x="162" y="31"/>
                    <a:pt x="162" y="31"/>
                  </a:cubicBezTo>
                  <a:cubicBezTo>
                    <a:pt x="162" y="18"/>
                    <a:pt x="162" y="18"/>
                    <a:pt x="162" y="18"/>
                  </a:cubicBezTo>
                  <a:cubicBezTo>
                    <a:pt x="156" y="18"/>
                    <a:pt x="156" y="18"/>
                    <a:pt x="156" y="18"/>
                  </a:cubicBezTo>
                  <a:cubicBezTo>
                    <a:pt x="156" y="14"/>
                    <a:pt x="156" y="14"/>
                    <a:pt x="156" y="14"/>
                  </a:cubicBezTo>
                  <a:cubicBezTo>
                    <a:pt x="165" y="14"/>
                    <a:pt x="165" y="14"/>
                    <a:pt x="165" y="14"/>
                  </a:cubicBezTo>
                  <a:cubicBezTo>
                    <a:pt x="166" y="14"/>
                    <a:pt x="167" y="15"/>
                    <a:pt x="167" y="16"/>
                  </a:cubicBezTo>
                  <a:cubicBezTo>
                    <a:pt x="167" y="34"/>
                    <a:pt x="167" y="34"/>
                    <a:pt x="167" y="34"/>
                  </a:cubicBezTo>
                  <a:cubicBezTo>
                    <a:pt x="167" y="35"/>
                    <a:pt x="166" y="36"/>
                    <a:pt x="165" y="36"/>
                  </a:cubicBezTo>
                  <a:lnTo>
                    <a:pt x="156" y="36"/>
                  </a:lnTo>
                  <a:close/>
                  <a:moveTo>
                    <a:pt x="143" y="94"/>
                  </a:moveTo>
                  <a:cubicBezTo>
                    <a:pt x="156" y="94"/>
                    <a:pt x="156" y="94"/>
                    <a:pt x="156" y="94"/>
                  </a:cubicBezTo>
                  <a:cubicBezTo>
                    <a:pt x="156" y="99"/>
                    <a:pt x="156" y="99"/>
                    <a:pt x="156" y="99"/>
                  </a:cubicBezTo>
                  <a:cubicBezTo>
                    <a:pt x="143" y="99"/>
                    <a:pt x="143" y="99"/>
                    <a:pt x="143" y="99"/>
                  </a:cubicBezTo>
                  <a:cubicBezTo>
                    <a:pt x="143" y="94"/>
                    <a:pt x="143" y="94"/>
                    <a:pt x="143" y="94"/>
                  </a:cubicBezTo>
                  <a:close/>
                  <a:moveTo>
                    <a:pt x="156" y="5"/>
                  </a:moveTo>
                  <a:cubicBezTo>
                    <a:pt x="143" y="5"/>
                    <a:pt x="143" y="5"/>
                    <a:pt x="143" y="5"/>
                  </a:cubicBezTo>
                  <a:cubicBezTo>
                    <a:pt x="143" y="0"/>
                    <a:pt x="143" y="0"/>
                    <a:pt x="143" y="0"/>
                  </a:cubicBezTo>
                  <a:cubicBezTo>
                    <a:pt x="156" y="0"/>
                    <a:pt x="156" y="0"/>
                    <a:pt x="156" y="0"/>
                  </a:cubicBezTo>
                  <a:cubicBezTo>
                    <a:pt x="156" y="5"/>
                    <a:pt x="156" y="5"/>
                    <a:pt x="156" y="5"/>
                  </a:cubicBezTo>
                  <a:close/>
                  <a:moveTo>
                    <a:pt x="156" y="14"/>
                  </a:moveTo>
                  <a:cubicBezTo>
                    <a:pt x="156" y="18"/>
                    <a:pt x="156" y="18"/>
                    <a:pt x="156" y="18"/>
                  </a:cubicBezTo>
                  <a:cubicBezTo>
                    <a:pt x="150" y="18"/>
                    <a:pt x="150" y="18"/>
                    <a:pt x="150" y="18"/>
                  </a:cubicBezTo>
                  <a:cubicBezTo>
                    <a:pt x="150" y="31"/>
                    <a:pt x="150" y="31"/>
                    <a:pt x="150" y="31"/>
                  </a:cubicBezTo>
                  <a:cubicBezTo>
                    <a:pt x="156" y="31"/>
                    <a:pt x="156" y="31"/>
                    <a:pt x="156" y="31"/>
                  </a:cubicBezTo>
                  <a:cubicBezTo>
                    <a:pt x="156" y="36"/>
                    <a:pt x="156" y="36"/>
                    <a:pt x="156" y="36"/>
                  </a:cubicBezTo>
                  <a:cubicBezTo>
                    <a:pt x="147" y="36"/>
                    <a:pt x="147" y="36"/>
                    <a:pt x="147" y="36"/>
                  </a:cubicBezTo>
                  <a:cubicBezTo>
                    <a:pt x="146" y="36"/>
                    <a:pt x="145" y="35"/>
                    <a:pt x="145" y="34"/>
                  </a:cubicBezTo>
                  <a:cubicBezTo>
                    <a:pt x="145" y="16"/>
                    <a:pt x="145" y="16"/>
                    <a:pt x="145" y="16"/>
                  </a:cubicBezTo>
                  <a:cubicBezTo>
                    <a:pt x="145" y="15"/>
                    <a:pt x="146" y="14"/>
                    <a:pt x="147" y="14"/>
                  </a:cubicBezTo>
                  <a:cubicBezTo>
                    <a:pt x="156" y="14"/>
                    <a:pt x="156" y="14"/>
                    <a:pt x="156" y="14"/>
                  </a:cubicBezTo>
                  <a:close/>
                  <a:moveTo>
                    <a:pt x="156" y="68"/>
                  </a:moveTo>
                  <a:cubicBezTo>
                    <a:pt x="156" y="72"/>
                    <a:pt x="156" y="72"/>
                    <a:pt x="156" y="72"/>
                  </a:cubicBezTo>
                  <a:cubicBezTo>
                    <a:pt x="143" y="72"/>
                    <a:pt x="143" y="72"/>
                    <a:pt x="143" y="72"/>
                  </a:cubicBezTo>
                  <a:cubicBezTo>
                    <a:pt x="143" y="68"/>
                    <a:pt x="143" y="68"/>
                    <a:pt x="143" y="68"/>
                  </a:cubicBezTo>
                  <a:cubicBezTo>
                    <a:pt x="156" y="68"/>
                    <a:pt x="156" y="68"/>
                    <a:pt x="156" y="68"/>
                  </a:cubicBezTo>
                  <a:close/>
                  <a:moveTo>
                    <a:pt x="156" y="85"/>
                  </a:moveTo>
                  <a:cubicBezTo>
                    <a:pt x="156" y="90"/>
                    <a:pt x="156" y="90"/>
                    <a:pt x="156" y="90"/>
                  </a:cubicBezTo>
                  <a:cubicBezTo>
                    <a:pt x="143" y="90"/>
                    <a:pt x="143" y="90"/>
                    <a:pt x="143" y="90"/>
                  </a:cubicBezTo>
                  <a:cubicBezTo>
                    <a:pt x="143" y="85"/>
                    <a:pt x="143" y="85"/>
                    <a:pt x="143" y="85"/>
                  </a:cubicBezTo>
                  <a:cubicBezTo>
                    <a:pt x="156" y="85"/>
                    <a:pt x="156" y="85"/>
                    <a:pt x="156" y="85"/>
                  </a:cubicBezTo>
                  <a:close/>
                  <a:moveTo>
                    <a:pt x="143" y="63"/>
                  </a:moveTo>
                  <a:cubicBezTo>
                    <a:pt x="143" y="58"/>
                    <a:pt x="143" y="58"/>
                    <a:pt x="143" y="58"/>
                  </a:cubicBezTo>
                  <a:cubicBezTo>
                    <a:pt x="149" y="58"/>
                    <a:pt x="149" y="58"/>
                    <a:pt x="149" y="58"/>
                  </a:cubicBezTo>
                  <a:cubicBezTo>
                    <a:pt x="149" y="45"/>
                    <a:pt x="149" y="45"/>
                    <a:pt x="149" y="45"/>
                  </a:cubicBezTo>
                  <a:cubicBezTo>
                    <a:pt x="143" y="45"/>
                    <a:pt x="143" y="45"/>
                    <a:pt x="143" y="45"/>
                  </a:cubicBezTo>
                  <a:cubicBezTo>
                    <a:pt x="143" y="40"/>
                    <a:pt x="143" y="40"/>
                    <a:pt x="143" y="40"/>
                  </a:cubicBezTo>
                  <a:cubicBezTo>
                    <a:pt x="152" y="40"/>
                    <a:pt x="152" y="40"/>
                    <a:pt x="152" y="40"/>
                  </a:cubicBezTo>
                  <a:cubicBezTo>
                    <a:pt x="153" y="40"/>
                    <a:pt x="154" y="41"/>
                    <a:pt x="154" y="42"/>
                  </a:cubicBezTo>
                  <a:cubicBezTo>
                    <a:pt x="154" y="60"/>
                    <a:pt x="154" y="60"/>
                    <a:pt x="154" y="60"/>
                  </a:cubicBezTo>
                  <a:cubicBezTo>
                    <a:pt x="154" y="61"/>
                    <a:pt x="153" y="63"/>
                    <a:pt x="152" y="63"/>
                  </a:cubicBezTo>
                  <a:lnTo>
                    <a:pt x="143" y="63"/>
                  </a:lnTo>
                  <a:close/>
                  <a:moveTo>
                    <a:pt x="129" y="94"/>
                  </a:moveTo>
                  <a:cubicBezTo>
                    <a:pt x="143" y="94"/>
                    <a:pt x="143" y="94"/>
                    <a:pt x="143" y="94"/>
                  </a:cubicBezTo>
                  <a:cubicBezTo>
                    <a:pt x="143" y="99"/>
                    <a:pt x="143" y="99"/>
                    <a:pt x="143" y="99"/>
                  </a:cubicBezTo>
                  <a:cubicBezTo>
                    <a:pt x="129" y="99"/>
                    <a:pt x="129" y="99"/>
                    <a:pt x="129" y="99"/>
                  </a:cubicBezTo>
                  <a:cubicBezTo>
                    <a:pt x="129" y="94"/>
                    <a:pt x="129" y="94"/>
                    <a:pt x="129" y="94"/>
                  </a:cubicBezTo>
                  <a:close/>
                  <a:moveTo>
                    <a:pt x="143" y="5"/>
                  </a:moveTo>
                  <a:cubicBezTo>
                    <a:pt x="129" y="5"/>
                    <a:pt x="129" y="5"/>
                    <a:pt x="129" y="5"/>
                  </a:cubicBezTo>
                  <a:cubicBezTo>
                    <a:pt x="129" y="0"/>
                    <a:pt x="129" y="0"/>
                    <a:pt x="129" y="0"/>
                  </a:cubicBezTo>
                  <a:cubicBezTo>
                    <a:pt x="143" y="0"/>
                    <a:pt x="143" y="0"/>
                    <a:pt x="143" y="0"/>
                  </a:cubicBezTo>
                  <a:cubicBezTo>
                    <a:pt x="143" y="5"/>
                    <a:pt x="143" y="5"/>
                    <a:pt x="143" y="5"/>
                  </a:cubicBezTo>
                  <a:close/>
                  <a:moveTo>
                    <a:pt x="143" y="40"/>
                  </a:moveTo>
                  <a:cubicBezTo>
                    <a:pt x="143" y="45"/>
                    <a:pt x="143" y="45"/>
                    <a:pt x="143" y="45"/>
                  </a:cubicBezTo>
                  <a:cubicBezTo>
                    <a:pt x="136" y="45"/>
                    <a:pt x="136" y="45"/>
                    <a:pt x="136" y="45"/>
                  </a:cubicBezTo>
                  <a:cubicBezTo>
                    <a:pt x="136" y="58"/>
                    <a:pt x="136" y="58"/>
                    <a:pt x="136" y="58"/>
                  </a:cubicBezTo>
                  <a:cubicBezTo>
                    <a:pt x="143" y="58"/>
                    <a:pt x="143" y="58"/>
                    <a:pt x="143" y="58"/>
                  </a:cubicBezTo>
                  <a:cubicBezTo>
                    <a:pt x="143" y="63"/>
                    <a:pt x="143" y="63"/>
                    <a:pt x="143" y="63"/>
                  </a:cubicBezTo>
                  <a:cubicBezTo>
                    <a:pt x="134" y="63"/>
                    <a:pt x="134" y="63"/>
                    <a:pt x="134" y="63"/>
                  </a:cubicBezTo>
                  <a:cubicBezTo>
                    <a:pt x="133" y="63"/>
                    <a:pt x="132" y="61"/>
                    <a:pt x="132" y="60"/>
                  </a:cubicBezTo>
                  <a:cubicBezTo>
                    <a:pt x="132" y="42"/>
                    <a:pt x="132" y="42"/>
                    <a:pt x="132" y="42"/>
                  </a:cubicBezTo>
                  <a:cubicBezTo>
                    <a:pt x="132" y="41"/>
                    <a:pt x="133" y="40"/>
                    <a:pt x="134" y="40"/>
                  </a:cubicBezTo>
                  <a:cubicBezTo>
                    <a:pt x="143" y="40"/>
                    <a:pt x="143" y="40"/>
                    <a:pt x="143" y="40"/>
                  </a:cubicBezTo>
                  <a:close/>
                  <a:moveTo>
                    <a:pt x="143" y="68"/>
                  </a:moveTo>
                  <a:cubicBezTo>
                    <a:pt x="143" y="72"/>
                    <a:pt x="143" y="72"/>
                    <a:pt x="143" y="72"/>
                  </a:cubicBezTo>
                  <a:cubicBezTo>
                    <a:pt x="129" y="72"/>
                    <a:pt x="129" y="72"/>
                    <a:pt x="129" y="72"/>
                  </a:cubicBezTo>
                  <a:cubicBezTo>
                    <a:pt x="129" y="68"/>
                    <a:pt x="129" y="68"/>
                    <a:pt x="129" y="68"/>
                  </a:cubicBezTo>
                  <a:cubicBezTo>
                    <a:pt x="143" y="68"/>
                    <a:pt x="143" y="68"/>
                    <a:pt x="143" y="68"/>
                  </a:cubicBezTo>
                  <a:close/>
                  <a:moveTo>
                    <a:pt x="143" y="85"/>
                  </a:moveTo>
                  <a:cubicBezTo>
                    <a:pt x="143" y="90"/>
                    <a:pt x="143" y="90"/>
                    <a:pt x="143" y="90"/>
                  </a:cubicBezTo>
                  <a:cubicBezTo>
                    <a:pt x="129" y="90"/>
                    <a:pt x="129" y="90"/>
                    <a:pt x="129" y="90"/>
                  </a:cubicBezTo>
                  <a:cubicBezTo>
                    <a:pt x="129" y="85"/>
                    <a:pt x="129" y="85"/>
                    <a:pt x="129" y="85"/>
                  </a:cubicBezTo>
                  <a:cubicBezTo>
                    <a:pt x="143" y="85"/>
                    <a:pt x="143" y="85"/>
                    <a:pt x="143" y="85"/>
                  </a:cubicBezTo>
                  <a:close/>
                  <a:moveTo>
                    <a:pt x="129" y="36"/>
                  </a:moveTo>
                  <a:cubicBezTo>
                    <a:pt x="129" y="31"/>
                    <a:pt x="129" y="31"/>
                    <a:pt x="129" y="31"/>
                  </a:cubicBezTo>
                  <a:cubicBezTo>
                    <a:pt x="136" y="31"/>
                    <a:pt x="136" y="31"/>
                    <a:pt x="136" y="31"/>
                  </a:cubicBezTo>
                  <a:cubicBezTo>
                    <a:pt x="136" y="18"/>
                    <a:pt x="136" y="18"/>
                    <a:pt x="136" y="18"/>
                  </a:cubicBezTo>
                  <a:cubicBezTo>
                    <a:pt x="129" y="18"/>
                    <a:pt x="129" y="18"/>
                    <a:pt x="129" y="18"/>
                  </a:cubicBezTo>
                  <a:cubicBezTo>
                    <a:pt x="129" y="14"/>
                    <a:pt x="129" y="14"/>
                    <a:pt x="129" y="14"/>
                  </a:cubicBezTo>
                  <a:cubicBezTo>
                    <a:pt x="138" y="14"/>
                    <a:pt x="138" y="14"/>
                    <a:pt x="138" y="14"/>
                  </a:cubicBezTo>
                  <a:cubicBezTo>
                    <a:pt x="140" y="14"/>
                    <a:pt x="141" y="15"/>
                    <a:pt x="141" y="16"/>
                  </a:cubicBezTo>
                  <a:cubicBezTo>
                    <a:pt x="141" y="34"/>
                    <a:pt x="141" y="34"/>
                    <a:pt x="141" y="34"/>
                  </a:cubicBezTo>
                  <a:cubicBezTo>
                    <a:pt x="141" y="35"/>
                    <a:pt x="140" y="36"/>
                    <a:pt x="138" y="36"/>
                  </a:cubicBezTo>
                  <a:lnTo>
                    <a:pt x="129" y="36"/>
                  </a:lnTo>
                  <a:close/>
                  <a:moveTo>
                    <a:pt x="116" y="94"/>
                  </a:moveTo>
                  <a:cubicBezTo>
                    <a:pt x="129" y="94"/>
                    <a:pt x="129" y="94"/>
                    <a:pt x="129" y="94"/>
                  </a:cubicBezTo>
                  <a:cubicBezTo>
                    <a:pt x="129" y="99"/>
                    <a:pt x="129" y="99"/>
                    <a:pt x="129" y="99"/>
                  </a:cubicBezTo>
                  <a:cubicBezTo>
                    <a:pt x="116" y="99"/>
                    <a:pt x="116" y="99"/>
                    <a:pt x="116" y="99"/>
                  </a:cubicBezTo>
                  <a:cubicBezTo>
                    <a:pt x="116" y="94"/>
                    <a:pt x="116" y="94"/>
                    <a:pt x="116" y="94"/>
                  </a:cubicBezTo>
                  <a:close/>
                  <a:moveTo>
                    <a:pt x="129" y="5"/>
                  </a:moveTo>
                  <a:cubicBezTo>
                    <a:pt x="116" y="5"/>
                    <a:pt x="116" y="5"/>
                    <a:pt x="116" y="5"/>
                  </a:cubicBezTo>
                  <a:cubicBezTo>
                    <a:pt x="116" y="0"/>
                    <a:pt x="116" y="0"/>
                    <a:pt x="116" y="0"/>
                  </a:cubicBezTo>
                  <a:cubicBezTo>
                    <a:pt x="129" y="0"/>
                    <a:pt x="129" y="0"/>
                    <a:pt x="129" y="0"/>
                  </a:cubicBezTo>
                  <a:cubicBezTo>
                    <a:pt x="129" y="5"/>
                    <a:pt x="129" y="5"/>
                    <a:pt x="129" y="5"/>
                  </a:cubicBezTo>
                  <a:close/>
                  <a:moveTo>
                    <a:pt x="129" y="14"/>
                  </a:moveTo>
                  <a:cubicBezTo>
                    <a:pt x="129" y="18"/>
                    <a:pt x="129" y="18"/>
                    <a:pt x="129" y="18"/>
                  </a:cubicBezTo>
                  <a:cubicBezTo>
                    <a:pt x="123" y="18"/>
                    <a:pt x="123" y="18"/>
                    <a:pt x="123" y="18"/>
                  </a:cubicBezTo>
                  <a:cubicBezTo>
                    <a:pt x="123" y="31"/>
                    <a:pt x="123" y="31"/>
                    <a:pt x="123" y="31"/>
                  </a:cubicBezTo>
                  <a:cubicBezTo>
                    <a:pt x="129" y="31"/>
                    <a:pt x="129" y="31"/>
                    <a:pt x="129" y="31"/>
                  </a:cubicBezTo>
                  <a:cubicBezTo>
                    <a:pt x="129" y="36"/>
                    <a:pt x="129" y="36"/>
                    <a:pt x="129" y="36"/>
                  </a:cubicBezTo>
                  <a:cubicBezTo>
                    <a:pt x="121" y="36"/>
                    <a:pt x="121" y="36"/>
                    <a:pt x="121" y="36"/>
                  </a:cubicBezTo>
                  <a:cubicBezTo>
                    <a:pt x="119" y="36"/>
                    <a:pt x="118" y="35"/>
                    <a:pt x="118" y="34"/>
                  </a:cubicBezTo>
                  <a:cubicBezTo>
                    <a:pt x="118" y="16"/>
                    <a:pt x="118" y="16"/>
                    <a:pt x="118" y="16"/>
                  </a:cubicBezTo>
                  <a:cubicBezTo>
                    <a:pt x="118" y="15"/>
                    <a:pt x="119" y="14"/>
                    <a:pt x="121" y="14"/>
                  </a:cubicBezTo>
                  <a:cubicBezTo>
                    <a:pt x="129" y="14"/>
                    <a:pt x="129" y="14"/>
                    <a:pt x="129" y="14"/>
                  </a:cubicBezTo>
                  <a:close/>
                  <a:moveTo>
                    <a:pt x="129" y="68"/>
                  </a:moveTo>
                  <a:cubicBezTo>
                    <a:pt x="129" y="72"/>
                    <a:pt x="129" y="72"/>
                    <a:pt x="129" y="72"/>
                  </a:cubicBezTo>
                  <a:cubicBezTo>
                    <a:pt x="116" y="72"/>
                    <a:pt x="116" y="72"/>
                    <a:pt x="116" y="72"/>
                  </a:cubicBezTo>
                  <a:cubicBezTo>
                    <a:pt x="116" y="68"/>
                    <a:pt x="116" y="68"/>
                    <a:pt x="116" y="68"/>
                  </a:cubicBezTo>
                  <a:cubicBezTo>
                    <a:pt x="129" y="68"/>
                    <a:pt x="129" y="68"/>
                    <a:pt x="129" y="68"/>
                  </a:cubicBezTo>
                  <a:close/>
                  <a:moveTo>
                    <a:pt x="129" y="85"/>
                  </a:moveTo>
                  <a:cubicBezTo>
                    <a:pt x="129" y="90"/>
                    <a:pt x="129" y="90"/>
                    <a:pt x="129" y="90"/>
                  </a:cubicBezTo>
                  <a:cubicBezTo>
                    <a:pt x="116" y="90"/>
                    <a:pt x="116" y="90"/>
                    <a:pt x="116" y="90"/>
                  </a:cubicBezTo>
                  <a:cubicBezTo>
                    <a:pt x="116" y="85"/>
                    <a:pt x="116" y="85"/>
                    <a:pt x="116" y="85"/>
                  </a:cubicBezTo>
                  <a:cubicBezTo>
                    <a:pt x="129" y="85"/>
                    <a:pt x="129" y="85"/>
                    <a:pt x="129" y="85"/>
                  </a:cubicBezTo>
                  <a:close/>
                  <a:moveTo>
                    <a:pt x="116" y="63"/>
                  </a:moveTo>
                  <a:cubicBezTo>
                    <a:pt x="116" y="58"/>
                    <a:pt x="116" y="58"/>
                    <a:pt x="116" y="58"/>
                  </a:cubicBezTo>
                  <a:cubicBezTo>
                    <a:pt x="123" y="58"/>
                    <a:pt x="123" y="58"/>
                    <a:pt x="123" y="58"/>
                  </a:cubicBezTo>
                  <a:cubicBezTo>
                    <a:pt x="123" y="45"/>
                    <a:pt x="123" y="45"/>
                    <a:pt x="123" y="45"/>
                  </a:cubicBezTo>
                  <a:cubicBezTo>
                    <a:pt x="116" y="45"/>
                    <a:pt x="116" y="45"/>
                    <a:pt x="116" y="45"/>
                  </a:cubicBezTo>
                  <a:cubicBezTo>
                    <a:pt x="116" y="40"/>
                    <a:pt x="116" y="40"/>
                    <a:pt x="116" y="40"/>
                  </a:cubicBezTo>
                  <a:cubicBezTo>
                    <a:pt x="125" y="40"/>
                    <a:pt x="125" y="40"/>
                    <a:pt x="125" y="40"/>
                  </a:cubicBezTo>
                  <a:cubicBezTo>
                    <a:pt x="126" y="40"/>
                    <a:pt x="127" y="41"/>
                    <a:pt x="127" y="42"/>
                  </a:cubicBezTo>
                  <a:cubicBezTo>
                    <a:pt x="127" y="60"/>
                    <a:pt x="127" y="60"/>
                    <a:pt x="127" y="60"/>
                  </a:cubicBezTo>
                  <a:cubicBezTo>
                    <a:pt x="127" y="61"/>
                    <a:pt x="126" y="63"/>
                    <a:pt x="125" y="63"/>
                  </a:cubicBezTo>
                  <a:lnTo>
                    <a:pt x="116" y="63"/>
                  </a:lnTo>
                  <a:close/>
                  <a:moveTo>
                    <a:pt x="104" y="94"/>
                  </a:moveTo>
                  <a:cubicBezTo>
                    <a:pt x="116" y="94"/>
                    <a:pt x="116" y="94"/>
                    <a:pt x="116" y="94"/>
                  </a:cubicBezTo>
                  <a:cubicBezTo>
                    <a:pt x="116" y="99"/>
                    <a:pt x="116" y="99"/>
                    <a:pt x="116" y="99"/>
                  </a:cubicBezTo>
                  <a:cubicBezTo>
                    <a:pt x="104" y="99"/>
                    <a:pt x="104" y="99"/>
                    <a:pt x="104" y="99"/>
                  </a:cubicBezTo>
                  <a:cubicBezTo>
                    <a:pt x="104" y="94"/>
                    <a:pt x="104" y="94"/>
                    <a:pt x="104" y="94"/>
                  </a:cubicBezTo>
                  <a:close/>
                  <a:moveTo>
                    <a:pt x="116" y="5"/>
                  </a:moveTo>
                  <a:cubicBezTo>
                    <a:pt x="104" y="5"/>
                    <a:pt x="104" y="5"/>
                    <a:pt x="104" y="5"/>
                  </a:cubicBezTo>
                  <a:cubicBezTo>
                    <a:pt x="104" y="0"/>
                    <a:pt x="104" y="0"/>
                    <a:pt x="104" y="0"/>
                  </a:cubicBezTo>
                  <a:cubicBezTo>
                    <a:pt x="116" y="0"/>
                    <a:pt x="116" y="0"/>
                    <a:pt x="116" y="0"/>
                  </a:cubicBezTo>
                  <a:cubicBezTo>
                    <a:pt x="116" y="5"/>
                    <a:pt x="116" y="5"/>
                    <a:pt x="116" y="5"/>
                  </a:cubicBezTo>
                  <a:close/>
                  <a:moveTo>
                    <a:pt x="116" y="40"/>
                  </a:moveTo>
                  <a:cubicBezTo>
                    <a:pt x="116" y="45"/>
                    <a:pt x="116" y="45"/>
                    <a:pt x="116" y="45"/>
                  </a:cubicBezTo>
                  <a:cubicBezTo>
                    <a:pt x="110" y="45"/>
                    <a:pt x="110" y="45"/>
                    <a:pt x="110" y="45"/>
                  </a:cubicBezTo>
                  <a:cubicBezTo>
                    <a:pt x="110" y="58"/>
                    <a:pt x="110" y="58"/>
                    <a:pt x="110" y="58"/>
                  </a:cubicBezTo>
                  <a:cubicBezTo>
                    <a:pt x="116" y="58"/>
                    <a:pt x="116" y="58"/>
                    <a:pt x="116" y="58"/>
                  </a:cubicBezTo>
                  <a:cubicBezTo>
                    <a:pt x="116" y="63"/>
                    <a:pt x="116" y="63"/>
                    <a:pt x="116" y="63"/>
                  </a:cubicBezTo>
                  <a:cubicBezTo>
                    <a:pt x="107" y="63"/>
                    <a:pt x="107" y="63"/>
                    <a:pt x="107" y="63"/>
                  </a:cubicBezTo>
                  <a:cubicBezTo>
                    <a:pt x="106" y="63"/>
                    <a:pt x="105" y="61"/>
                    <a:pt x="105" y="60"/>
                  </a:cubicBezTo>
                  <a:cubicBezTo>
                    <a:pt x="105" y="42"/>
                    <a:pt x="105" y="42"/>
                    <a:pt x="105" y="42"/>
                  </a:cubicBezTo>
                  <a:cubicBezTo>
                    <a:pt x="105" y="41"/>
                    <a:pt x="106" y="40"/>
                    <a:pt x="107" y="40"/>
                  </a:cubicBezTo>
                  <a:cubicBezTo>
                    <a:pt x="116" y="40"/>
                    <a:pt x="116" y="40"/>
                    <a:pt x="116" y="40"/>
                  </a:cubicBezTo>
                  <a:close/>
                  <a:moveTo>
                    <a:pt x="116" y="68"/>
                  </a:moveTo>
                  <a:cubicBezTo>
                    <a:pt x="116" y="72"/>
                    <a:pt x="116" y="72"/>
                    <a:pt x="116" y="72"/>
                  </a:cubicBezTo>
                  <a:cubicBezTo>
                    <a:pt x="104" y="72"/>
                    <a:pt x="104" y="72"/>
                    <a:pt x="104" y="72"/>
                  </a:cubicBezTo>
                  <a:cubicBezTo>
                    <a:pt x="104" y="68"/>
                    <a:pt x="104" y="68"/>
                    <a:pt x="104" y="68"/>
                  </a:cubicBezTo>
                  <a:cubicBezTo>
                    <a:pt x="116" y="68"/>
                    <a:pt x="116" y="68"/>
                    <a:pt x="116" y="68"/>
                  </a:cubicBezTo>
                  <a:close/>
                  <a:moveTo>
                    <a:pt x="116" y="85"/>
                  </a:moveTo>
                  <a:cubicBezTo>
                    <a:pt x="116" y="90"/>
                    <a:pt x="116" y="90"/>
                    <a:pt x="116" y="90"/>
                  </a:cubicBezTo>
                  <a:cubicBezTo>
                    <a:pt x="104" y="90"/>
                    <a:pt x="104" y="90"/>
                    <a:pt x="104" y="90"/>
                  </a:cubicBezTo>
                  <a:cubicBezTo>
                    <a:pt x="104" y="85"/>
                    <a:pt x="104" y="85"/>
                    <a:pt x="104" y="85"/>
                  </a:cubicBezTo>
                  <a:cubicBezTo>
                    <a:pt x="116" y="85"/>
                    <a:pt x="116" y="85"/>
                    <a:pt x="116" y="85"/>
                  </a:cubicBezTo>
                  <a:close/>
                  <a:moveTo>
                    <a:pt x="104" y="36"/>
                  </a:moveTo>
                  <a:cubicBezTo>
                    <a:pt x="104" y="31"/>
                    <a:pt x="104" y="31"/>
                    <a:pt x="104" y="31"/>
                  </a:cubicBezTo>
                  <a:cubicBezTo>
                    <a:pt x="109" y="31"/>
                    <a:pt x="109" y="31"/>
                    <a:pt x="109" y="31"/>
                  </a:cubicBezTo>
                  <a:cubicBezTo>
                    <a:pt x="109" y="18"/>
                    <a:pt x="109" y="18"/>
                    <a:pt x="109" y="18"/>
                  </a:cubicBezTo>
                  <a:cubicBezTo>
                    <a:pt x="104" y="18"/>
                    <a:pt x="104" y="18"/>
                    <a:pt x="104" y="18"/>
                  </a:cubicBezTo>
                  <a:cubicBezTo>
                    <a:pt x="104" y="14"/>
                    <a:pt x="104" y="14"/>
                    <a:pt x="104" y="14"/>
                  </a:cubicBezTo>
                  <a:cubicBezTo>
                    <a:pt x="112" y="14"/>
                    <a:pt x="112" y="14"/>
                    <a:pt x="112" y="14"/>
                  </a:cubicBezTo>
                  <a:cubicBezTo>
                    <a:pt x="113" y="14"/>
                    <a:pt x="114" y="15"/>
                    <a:pt x="114" y="16"/>
                  </a:cubicBezTo>
                  <a:cubicBezTo>
                    <a:pt x="114" y="34"/>
                    <a:pt x="114" y="34"/>
                    <a:pt x="114" y="34"/>
                  </a:cubicBezTo>
                  <a:cubicBezTo>
                    <a:pt x="114" y="35"/>
                    <a:pt x="113" y="36"/>
                    <a:pt x="112" y="36"/>
                  </a:cubicBezTo>
                  <a:lnTo>
                    <a:pt x="104" y="36"/>
                  </a:lnTo>
                  <a:close/>
                  <a:moveTo>
                    <a:pt x="90" y="94"/>
                  </a:moveTo>
                  <a:cubicBezTo>
                    <a:pt x="104" y="94"/>
                    <a:pt x="104" y="94"/>
                    <a:pt x="104" y="94"/>
                  </a:cubicBezTo>
                  <a:cubicBezTo>
                    <a:pt x="104" y="99"/>
                    <a:pt x="104" y="99"/>
                    <a:pt x="104" y="99"/>
                  </a:cubicBezTo>
                  <a:cubicBezTo>
                    <a:pt x="90" y="99"/>
                    <a:pt x="90" y="99"/>
                    <a:pt x="90" y="99"/>
                  </a:cubicBezTo>
                  <a:cubicBezTo>
                    <a:pt x="90" y="94"/>
                    <a:pt x="90" y="94"/>
                    <a:pt x="90" y="94"/>
                  </a:cubicBezTo>
                  <a:close/>
                  <a:moveTo>
                    <a:pt x="104" y="5"/>
                  </a:moveTo>
                  <a:cubicBezTo>
                    <a:pt x="90" y="5"/>
                    <a:pt x="90" y="5"/>
                    <a:pt x="90" y="5"/>
                  </a:cubicBezTo>
                  <a:cubicBezTo>
                    <a:pt x="90" y="0"/>
                    <a:pt x="90" y="0"/>
                    <a:pt x="90" y="0"/>
                  </a:cubicBezTo>
                  <a:cubicBezTo>
                    <a:pt x="104" y="0"/>
                    <a:pt x="104" y="0"/>
                    <a:pt x="104" y="0"/>
                  </a:cubicBezTo>
                  <a:cubicBezTo>
                    <a:pt x="104" y="5"/>
                    <a:pt x="104" y="5"/>
                    <a:pt x="104" y="5"/>
                  </a:cubicBezTo>
                  <a:close/>
                  <a:moveTo>
                    <a:pt x="104" y="14"/>
                  </a:moveTo>
                  <a:cubicBezTo>
                    <a:pt x="104" y="18"/>
                    <a:pt x="104" y="18"/>
                    <a:pt x="104" y="18"/>
                  </a:cubicBezTo>
                  <a:cubicBezTo>
                    <a:pt x="97" y="18"/>
                    <a:pt x="97" y="18"/>
                    <a:pt x="97" y="18"/>
                  </a:cubicBezTo>
                  <a:cubicBezTo>
                    <a:pt x="97" y="31"/>
                    <a:pt x="97" y="31"/>
                    <a:pt x="97" y="31"/>
                  </a:cubicBezTo>
                  <a:cubicBezTo>
                    <a:pt x="104" y="31"/>
                    <a:pt x="104" y="31"/>
                    <a:pt x="104" y="31"/>
                  </a:cubicBezTo>
                  <a:cubicBezTo>
                    <a:pt x="104" y="36"/>
                    <a:pt x="104" y="36"/>
                    <a:pt x="104" y="36"/>
                  </a:cubicBezTo>
                  <a:cubicBezTo>
                    <a:pt x="94" y="36"/>
                    <a:pt x="94" y="36"/>
                    <a:pt x="94" y="36"/>
                  </a:cubicBezTo>
                  <a:cubicBezTo>
                    <a:pt x="93" y="36"/>
                    <a:pt x="92" y="35"/>
                    <a:pt x="92" y="34"/>
                  </a:cubicBezTo>
                  <a:cubicBezTo>
                    <a:pt x="92" y="16"/>
                    <a:pt x="92" y="16"/>
                    <a:pt x="92" y="16"/>
                  </a:cubicBezTo>
                  <a:cubicBezTo>
                    <a:pt x="92" y="15"/>
                    <a:pt x="93" y="14"/>
                    <a:pt x="94" y="14"/>
                  </a:cubicBezTo>
                  <a:cubicBezTo>
                    <a:pt x="104" y="14"/>
                    <a:pt x="104" y="14"/>
                    <a:pt x="104" y="14"/>
                  </a:cubicBezTo>
                  <a:close/>
                  <a:moveTo>
                    <a:pt x="104" y="68"/>
                  </a:moveTo>
                  <a:cubicBezTo>
                    <a:pt x="104" y="72"/>
                    <a:pt x="104" y="72"/>
                    <a:pt x="104" y="72"/>
                  </a:cubicBezTo>
                  <a:cubicBezTo>
                    <a:pt x="90" y="72"/>
                    <a:pt x="90" y="72"/>
                    <a:pt x="90" y="72"/>
                  </a:cubicBezTo>
                  <a:cubicBezTo>
                    <a:pt x="90" y="68"/>
                    <a:pt x="90" y="68"/>
                    <a:pt x="90" y="68"/>
                  </a:cubicBezTo>
                  <a:cubicBezTo>
                    <a:pt x="104" y="68"/>
                    <a:pt x="104" y="68"/>
                    <a:pt x="104" y="68"/>
                  </a:cubicBezTo>
                  <a:close/>
                  <a:moveTo>
                    <a:pt x="104" y="85"/>
                  </a:moveTo>
                  <a:cubicBezTo>
                    <a:pt x="104" y="90"/>
                    <a:pt x="104" y="90"/>
                    <a:pt x="104" y="90"/>
                  </a:cubicBezTo>
                  <a:cubicBezTo>
                    <a:pt x="90" y="90"/>
                    <a:pt x="90" y="90"/>
                    <a:pt x="90" y="90"/>
                  </a:cubicBezTo>
                  <a:cubicBezTo>
                    <a:pt x="90" y="85"/>
                    <a:pt x="90" y="85"/>
                    <a:pt x="90" y="85"/>
                  </a:cubicBezTo>
                  <a:cubicBezTo>
                    <a:pt x="104" y="85"/>
                    <a:pt x="104" y="85"/>
                    <a:pt x="104" y="85"/>
                  </a:cubicBezTo>
                  <a:close/>
                  <a:moveTo>
                    <a:pt x="90" y="63"/>
                  </a:moveTo>
                  <a:cubicBezTo>
                    <a:pt x="90" y="58"/>
                    <a:pt x="90" y="58"/>
                    <a:pt x="90" y="58"/>
                  </a:cubicBezTo>
                  <a:cubicBezTo>
                    <a:pt x="96" y="58"/>
                    <a:pt x="96" y="58"/>
                    <a:pt x="96" y="58"/>
                  </a:cubicBezTo>
                  <a:cubicBezTo>
                    <a:pt x="96" y="45"/>
                    <a:pt x="96" y="45"/>
                    <a:pt x="96" y="45"/>
                  </a:cubicBezTo>
                  <a:cubicBezTo>
                    <a:pt x="90" y="45"/>
                    <a:pt x="90" y="45"/>
                    <a:pt x="90" y="45"/>
                  </a:cubicBezTo>
                  <a:cubicBezTo>
                    <a:pt x="90" y="40"/>
                    <a:pt x="90" y="40"/>
                    <a:pt x="90" y="40"/>
                  </a:cubicBezTo>
                  <a:cubicBezTo>
                    <a:pt x="99" y="40"/>
                    <a:pt x="99" y="40"/>
                    <a:pt x="99" y="40"/>
                  </a:cubicBezTo>
                  <a:cubicBezTo>
                    <a:pt x="100" y="40"/>
                    <a:pt x="101" y="41"/>
                    <a:pt x="101" y="42"/>
                  </a:cubicBezTo>
                  <a:cubicBezTo>
                    <a:pt x="101" y="60"/>
                    <a:pt x="101" y="60"/>
                    <a:pt x="101" y="60"/>
                  </a:cubicBezTo>
                  <a:cubicBezTo>
                    <a:pt x="101" y="61"/>
                    <a:pt x="100" y="63"/>
                    <a:pt x="99" y="63"/>
                  </a:cubicBezTo>
                  <a:lnTo>
                    <a:pt x="90" y="63"/>
                  </a:lnTo>
                  <a:close/>
                  <a:moveTo>
                    <a:pt x="76" y="94"/>
                  </a:moveTo>
                  <a:cubicBezTo>
                    <a:pt x="90" y="94"/>
                    <a:pt x="90" y="94"/>
                    <a:pt x="90" y="94"/>
                  </a:cubicBezTo>
                  <a:cubicBezTo>
                    <a:pt x="90" y="99"/>
                    <a:pt x="90" y="99"/>
                    <a:pt x="90" y="99"/>
                  </a:cubicBezTo>
                  <a:cubicBezTo>
                    <a:pt x="76" y="99"/>
                    <a:pt x="76" y="99"/>
                    <a:pt x="76" y="99"/>
                  </a:cubicBezTo>
                  <a:cubicBezTo>
                    <a:pt x="76" y="94"/>
                    <a:pt x="76" y="94"/>
                    <a:pt x="76" y="94"/>
                  </a:cubicBezTo>
                  <a:close/>
                  <a:moveTo>
                    <a:pt x="90" y="5"/>
                  </a:moveTo>
                  <a:cubicBezTo>
                    <a:pt x="76" y="5"/>
                    <a:pt x="76" y="5"/>
                    <a:pt x="76" y="5"/>
                  </a:cubicBezTo>
                  <a:cubicBezTo>
                    <a:pt x="76" y="0"/>
                    <a:pt x="76" y="0"/>
                    <a:pt x="76" y="0"/>
                  </a:cubicBezTo>
                  <a:cubicBezTo>
                    <a:pt x="90" y="0"/>
                    <a:pt x="90" y="0"/>
                    <a:pt x="90" y="0"/>
                  </a:cubicBezTo>
                  <a:cubicBezTo>
                    <a:pt x="90" y="5"/>
                    <a:pt x="90" y="5"/>
                    <a:pt x="90" y="5"/>
                  </a:cubicBezTo>
                  <a:close/>
                  <a:moveTo>
                    <a:pt x="90" y="40"/>
                  </a:moveTo>
                  <a:cubicBezTo>
                    <a:pt x="90" y="45"/>
                    <a:pt x="90" y="45"/>
                    <a:pt x="90" y="45"/>
                  </a:cubicBezTo>
                  <a:cubicBezTo>
                    <a:pt x="83" y="45"/>
                    <a:pt x="83" y="45"/>
                    <a:pt x="83" y="45"/>
                  </a:cubicBezTo>
                  <a:cubicBezTo>
                    <a:pt x="83" y="58"/>
                    <a:pt x="83" y="58"/>
                    <a:pt x="83" y="58"/>
                  </a:cubicBezTo>
                  <a:cubicBezTo>
                    <a:pt x="90" y="58"/>
                    <a:pt x="90" y="58"/>
                    <a:pt x="90" y="58"/>
                  </a:cubicBezTo>
                  <a:cubicBezTo>
                    <a:pt x="90" y="63"/>
                    <a:pt x="90" y="63"/>
                    <a:pt x="90" y="63"/>
                  </a:cubicBezTo>
                  <a:cubicBezTo>
                    <a:pt x="81" y="63"/>
                    <a:pt x="81" y="63"/>
                    <a:pt x="81" y="63"/>
                  </a:cubicBezTo>
                  <a:cubicBezTo>
                    <a:pt x="80" y="63"/>
                    <a:pt x="78" y="61"/>
                    <a:pt x="78" y="60"/>
                  </a:cubicBezTo>
                  <a:cubicBezTo>
                    <a:pt x="78" y="42"/>
                    <a:pt x="78" y="42"/>
                    <a:pt x="78" y="42"/>
                  </a:cubicBezTo>
                  <a:cubicBezTo>
                    <a:pt x="78" y="41"/>
                    <a:pt x="80" y="40"/>
                    <a:pt x="81" y="40"/>
                  </a:cubicBezTo>
                  <a:cubicBezTo>
                    <a:pt x="90" y="40"/>
                    <a:pt x="90" y="40"/>
                    <a:pt x="90" y="40"/>
                  </a:cubicBezTo>
                  <a:close/>
                  <a:moveTo>
                    <a:pt x="90" y="68"/>
                  </a:moveTo>
                  <a:cubicBezTo>
                    <a:pt x="90" y="72"/>
                    <a:pt x="90" y="72"/>
                    <a:pt x="90" y="72"/>
                  </a:cubicBezTo>
                  <a:cubicBezTo>
                    <a:pt x="76" y="72"/>
                    <a:pt x="76" y="72"/>
                    <a:pt x="76" y="72"/>
                  </a:cubicBezTo>
                  <a:cubicBezTo>
                    <a:pt x="76" y="68"/>
                    <a:pt x="76" y="68"/>
                    <a:pt x="76" y="68"/>
                  </a:cubicBezTo>
                  <a:cubicBezTo>
                    <a:pt x="90" y="68"/>
                    <a:pt x="90" y="68"/>
                    <a:pt x="90" y="68"/>
                  </a:cubicBezTo>
                  <a:close/>
                  <a:moveTo>
                    <a:pt x="90" y="85"/>
                  </a:moveTo>
                  <a:cubicBezTo>
                    <a:pt x="90" y="90"/>
                    <a:pt x="90" y="90"/>
                    <a:pt x="90" y="90"/>
                  </a:cubicBezTo>
                  <a:cubicBezTo>
                    <a:pt x="76" y="90"/>
                    <a:pt x="76" y="90"/>
                    <a:pt x="76" y="90"/>
                  </a:cubicBezTo>
                  <a:cubicBezTo>
                    <a:pt x="76" y="85"/>
                    <a:pt x="76" y="85"/>
                    <a:pt x="76" y="85"/>
                  </a:cubicBezTo>
                  <a:cubicBezTo>
                    <a:pt x="90" y="85"/>
                    <a:pt x="90" y="85"/>
                    <a:pt x="90" y="85"/>
                  </a:cubicBezTo>
                  <a:close/>
                  <a:moveTo>
                    <a:pt x="76" y="36"/>
                  </a:moveTo>
                  <a:cubicBezTo>
                    <a:pt x="76" y="31"/>
                    <a:pt x="76" y="31"/>
                    <a:pt x="76" y="31"/>
                  </a:cubicBezTo>
                  <a:cubicBezTo>
                    <a:pt x="83" y="31"/>
                    <a:pt x="83" y="31"/>
                    <a:pt x="83" y="31"/>
                  </a:cubicBezTo>
                  <a:cubicBezTo>
                    <a:pt x="83" y="18"/>
                    <a:pt x="83" y="18"/>
                    <a:pt x="83" y="18"/>
                  </a:cubicBezTo>
                  <a:cubicBezTo>
                    <a:pt x="76" y="18"/>
                    <a:pt x="76" y="18"/>
                    <a:pt x="76" y="18"/>
                  </a:cubicBezTo>
                  <a:cubicBezTo>
                    <a:pt x="76" y="14"/>
                    <a:pt x="76" y="14"/>
                    <a:pt x="76" y="14"/>
                  </a:cubicBezTo>
                  <a:cubicBezTo>
                    <a:pt x="85" y="14"/>
                    <a:pt x="85" y="14"/>
                    <a:pt x="85" y="14"/>
                  </a:cubicBezTo>
                  <a:cubicBezTo>
                    <a:pt x="87" y="14"/>
                    <a:pt x="88" y="15"/>
                    <a:pt x="88" y="16"/>
                  </a:cubicBezTo>
                  <a:cubicBezTo>
                    <a:pt x="88" y="34"/>
                    <a:pt x="88" y="34"/>
                    <a:pt x="88" y="34"/>
                  </a:cubicBezTo>
                  <a:cubicBezTo>
                    <a:pt x="88" y="35"/>
                    <a:pt x="87" y="36"/>
                    <a:pt x="85" y="36"/>
                  </a:cubicBezTo>
                  <a:lnTo>
                    <a:pt x="76" y="36"/>
                  </a:lnTo>
                  <a:close/>
                  <a:moveTo>
                    <a:pt x="63" y="94"/>
                  </a:moveTo>
                  <a:cubicBezTo>
                    <a:pt x="76" y="94"/>
                    <a:pt x="76" y="94"/>
                    <a:pt x="76" y="94"/>
                  </a:cubicBezTo>
                  <a:cubicBezTo>
                    <a:pt x="76" y="99"/>
                    <a:pt x="76" y="99"/>
                    <a:pt x="76" y="99"/>
                  </a:cubicBezTo>
                  <a:cubicBezTo>
                    <a:pt x="63" y="99"/>
                    <a:pt x="63" y="99"/>
                    <a:pt x="63" y="99"/>
                  </a:cubicBezTo>
                  <a:cubicBezTo>
                    <a:pt x="63" y="94"/>
                    <a:pt x="63" y="94"/>
                    <a:pt x="63" y="94"/>
                  </a:cubicBezTo>
                  <a:close/>
                  <a:moveTo>
                    <a:pt x="76" y="5"/>
                  </a:moveTo>
                  <a:cubicBezTo>
                    <a:pt x="63" y="5"/>
                    <a:pt x="63" y="5"/>
                    <a:pt x="63" y="5"/>
                  </a:cubicBezTo>
                  <a:cubicBezTo>
                    <a:pt x="63" y="0"/>
                    <a:pt x="63" y="0"/>
                    <a:pt x="63" y="0"/>
                  </a:cubicBezTo>
                  <a:cubicBezTo>
                    <a:pt x="76" y="0"/>
                    <a:pt x="76" y="0"/>
                    <a:pt x="76" y="0"/>
                  </a:cubicBezTo>
                  <a:cubicBezTo>
                    <a:pt x="76" y="5"/>
                    <a:pt x="76" y="5"/>
                    <a:pt x="76" y="5"/>
                  </a:cubicBezTo>
                  <a:close/>
                  <a:moveTo>
                    <a:pt x="76" y="14"/>
                  </a:moveTo>
                  <a:cubicBezTo>
                    <a:pt x="76" y="18"/>
                    <a:pt x="76" y="18"/>
                    <a:pt x="76" y="18"/>
                  </a:cubicBezTo>
                  <a:cubicBezTo>
                    <a:pt x="70" y="18"/>
                    <a:pt x="70" y="18"/>
                    <a:pt x="70" y="18"/>
                  </a:cubicBezTo>
                  <a:cubicBezTo>
                    <a:pt x="70" y="31"/>
                    <a:pt x="70" y="31"/>
                    <a:pt x="70" y="31"/>
                  </a:cubicBezTo>
                  <a:cubicBezTo>
                    <a:pt x="76" y="31"/>
                    <a:pt x="76" y="31"/>
                    <a:pt x="76" y="31"/>
                  </a:cubicBezTo>
                  <a:cubicBezTo>
                    <a:pt x="76" y="36"/>
                    <a:pt x="76" y="36"/>
                    <a:pt x="76" y="36"/>
                  </a:cubicBezTo>
                  <a:cubicBezTo>
                    <a:pt x="68" y="36"/>
                    <a:pt x="68" y="36"/>
                    <a:pt x="68" y="36"/>
                  </a:cubicBezTo>
                  <a:cubicBezTo>
                    <a:pt x="66" y="36"/>
                    <a:pt x="65" y="35"/>
                    <a:pt x="65" y="34"/>
                  </a:cubicBezTo>
                  <a:cubicBezTo>
                    <a:pt x="65" y="16"/>
                    <a:pt x="65" y="16"/>
                    <a:pt x="65" y="16"/>
                  </a:cubicBezTo>
                  <a:cubicBezTo>
                    <a:pt x="65" y="15"/>
                    <a:pt x="66" y="14"/>
                    <a:pt x="68" y="14"/>
                  </a:cubicBezTo>
                  <a:cubicBezTo>
                    <a:pt x="76" y="14"/>
                    <a:pt x="76" y="14"/>
                    <a:pt x="76" y="14"/>
                  </a:cubicBezTo>
                  <a:close/>
                  <a:moveTo>
                    <a:pt x="76" y="68"/>
                  </a:moveTo>
                  <a:cubicBezTo>
                    <a:pt x="76" y="72"/>
                    <a:pt x="76" y="72"/>
                    <a:pt x="76" y="72"/>
                  </a:cubicBezTo>
                  <a:cubicBezTo>
                    <a:pt x="63" y="72"/>
                    <a:pt x="63" y="72"/>
                    <a:pt x="63" y="72"/>
                  </a:cubicBezTo>
                  <a:cubicBezTo>
                    <a:pt x="63" y="68"/>
                    <a:pt x="63" y="68"/>
                    <a:pt x="63" y="68"/>
                  </a:cubicBezTo>
                  <a:cubicBezTo>
                    <a:pt x="76" y="68"/>
                    <a:pt x="76" y="68"/>
                    <a:pt x="76" y="68"/>
                  </a:cubicBezTo>
                  <a:close/>
                  <a:moveTo>
                    <a:pt x="76" y="85"/>
                  </a:moveTo>
                  <a:cubicBezTo>
                    <a:pt x="76" y="90"/>
                    <a:pt x="76" y="90"/>
                    <a:pt x="76" y="90"/>
                  </a:cubicBezTo>
                  <a:cubicBezTo>
                    <a:pt x="63" y="90"/>
                    <a:pt x="63" y="90"/>
                    <a:pt x="63" y="90"/>
                  </a:cubicBezTo>
                  <a:cubicBezTo>
                    <a:pt x="63" y="85"/>
                    <a:pt x="63" y="85"/>
                    <a:pt x="63" y="85"/>
                  </a:cubicBezTo>
                  <a:cubicBezTo>
                    <a:pt x="76" y="85"/>
                    <a:pt x="76" y="85"/>
                    <a:pt x="76" y="85"/>
                  </a:cubicBezTo>
                  <a:close/>
                  <a:moveTo>
                    <a:pt x="63" y="63"/>
                  </a:moveTo>
                  <a:cubicBezTo>
                    <a:pt x="63" y="58"/>
                    <a:pt x="63" y="58"/>
                    <a:pt x="63" y="58"/>
                  </a:cubicBezTo>
                  <a:cubicBezTo>
                    <a:pt x="70" y="58"/>
                    <a:pt x="70" y="58"/>
                    <a:pt x="70" y="58"/>
                  </a:cubicBezTo>
                  <a:cubicBezTo>
                    <a:pt x="70" y="45"/>
                    <a:pt x="70" y="45"/>
                    <a:pt x="70" y="45"/>
                  </a:cubicBezTo>
                  <a:cubicBezTo>
                    <a:pt x="63" y="45"/>
                    <a:pt x="63" y="45"/>
                    <a:pt x="63" y="45"/>
                  </a:cubicBezTo>
                  <a:cubicBezTo>
                    <a:pt x="63" y="40"/>
                    <a:pt x="63" y="40"/>
                    <a:pt x="63" y="40"/>
                  </a:cubicBezTo>
                  <a:cubicBezTo>
                    <a:pt x="72" y="40"/>
                    <a:pt x="72" y="40"/>
                    <a:pt x="72" y="40"/>
                  </a:cubicBezTo>
                  <a:cubicBezTo>
                    <a:pt x="73" y="40"/>
                    <a:pt x="74" y="41"/>
                    <a:pt x="74" y="42"/>
                  </a:cubicBezTo>
                  <a:cubicBezTo>
                    <a:pt x="74" y="60"/>
                    <a:pt x="74" y="60"/>
                    <a:pt x="74" y="60"/>
                  </a:cubicBezTo>
                  <a:cubicBezTo>
                    <a:pt x="74" y="61"/>
                    <a:pt x="73" y="63"/>
                    <a:pt x="72" y="63"/>
                  </a:cubicBezTo>
                  <a:lnTo>
                    <a:pt x="63" y="63"/>
                  </a:lnTo>
                  <a:close/>
                  <a:moveTo>
                    <a:pt x="50" y="94"/>
                  </a:moveTo>
                  <a:cubicBezTo>
                    <a:pt x="63" y="94"/>
                    <a:pt x="63" y="94"/>
                    <a:pt x="63" y="94"/>
                  </a:cubicBezTo>
                  <a:cubicBezTo>
                    <a:pt x="63" y="99"/>
                    <a:pt x="63" y="99"/>
                    <a:pt x="63" y="99"/>
                  </a:cubicBezTo>
                  <a:cubicBezTo>
                    <a:pt x="50" y="99"/>
                    <a:pt x="50" y="99"/>
                    <a:pt x="50" y="99"/>
                  </a:cubicBezTo>
                  <a:cubicBezTo>
                    <a:pt x="50" y="94"/>
                    <a:pt x="50" y="94"/>
                    <a:pt x="50" y="94"/>
                  </a:cubicBezTo>
                  <a:close/>
                  <a:moveTo>
                    <a:pt x="63" y="5"/>
                  </a:moveTo>
                  <a:cubicBezTo>
                    <a:pt x="50" y="5"/>
                    <a:pt x="50" y="5"/>
                    <a:pt x="50" y="5"/>
                  </a:cubicBezTo>
                  <a:cubicBezTo>
                    <a:pt x="50" y="0"/>
                    <a:pt x="50" y="0"/>
                    <a:pt x="50" y="0"/>
                  </a:cubicBezTo>
                  <a:cubicBezTo>
                    <a:pt x="63" y="0"/>
                    <a:pt x="63" y="0"/>
                    <a:pt x="63" y="0"/>
                  </a:cubicBezTo>
                  <a:cubicBezTo>
                    <a:pt x="63" y="5"/>
                    <a:pt x="63" y="5"/>
                    <a:pt x="63" y="5"/>
                  </a:cubicBezTo>
                  <a:close/>
                  <a:moveTo>
                    <a:pt x="63" y="40"/>
                  </a:moveTo>
                  <a:cubicBezTo>
                    <a:pt x="63" y="45"/>
                    <a:pt x="63" y="45"/>
                    <a:pt x="63" y="45"/>
                  </a:cubicBezTo>
                  <a:cubicBezTo>
                    <a:pt x="57" y="45"/>
                    <a:pt x="57" y="45"/>
                    <a:pt x="57" y="45"/>
                  </a:cubicBezTo>
                  <a:cubicBezTo>
                    <a:pt x="57" y="58"/>
                    <a:pt x="57" y="58"/>
                    <a:pt x="57" y="58"/>
                  </a:cubicBezTo>
                  <a:cubicBezTo>
                    <a:pt x="63" y="58"/>
                    <a:pt x="63" y="58"/>
                    <a:pt x="63" y="58"/>
                  </a:cubicBezTo>
                  <a:cubicBezTo>
                    <a:pt x="63" y="63"/>
                    <a:pt x="63" y="63"/>
                    <a:pt x="63" y="63"/>
                  </a:cubicBezTo>
                  <a:cubicBezTo>
                    <a:pt x="54" y="63"/>
                    <a:pt x="54" y="63"/>
                    <a:pt x="54" y="63"/>
                  </a:cubicBezTo>
                  <a:cubicBezTo>
                    <a:pt x="53" y="63"/>
                    <a:pt x="52" y="61"/>
                    <a:pt x="52" y="60"/>
                  </a:cubicBezTo>
                  <a:cubicBezTo>
                    <a:pt x="52" y="42"/>
                    <a:pt x="52" y="42"/>
                    <a:pt x="52" y="42"/>
                  </a:cubicBezTo>
                  <a:cubicBezTo>
                    <a:pt x="52" y="41"/>
                    <a:pt x="53" y="40"/>
                    <a:pt x="54" y="40"/>
                  </a:cubicBezTo>
                  <a:cubicBezTo>
                    <a:pt x="63" y="40"/>
                    <a:pt x="63" y="40"/>
                    <a:pt x="63" y="40"/>
                  </a:cubicBezTo>
                  <a:close/>
                  <a:moveTo>
                    <a:pt x="63" y="68"/>
                  </a:moveTo>
                  <a:cubicBezTo>
                    <a:pt x="63" y="72"/>
                    <a:pt x="63" y="72"/>
                    <a:pt x="63" y="72"/>
                  </a:cubicBezTo>
                  <a:cubicBezTo>
                    <a:pt x="50" y="72"/>
                    <a:pt x="50" y="72"/>
                    <a:pt x="50" y="72"/>
                  </a:cubicBezTo>
                  <a:cubicBezTo>
                    <a:pt x="50" y="68"/>
                    <a:pt x="50" y="68"/>
                    <a:pt x="50" y="68"/>
                  </a:cubicBezTo>
                  <a:cubicBezTo>
                    <a:pt x="63" y="68"/>
                    <a:pt x="63" y="68"/>
                    <a:pt x="63" y="68"/>
                  </a:cubicBezTo>
                  <a:close/>
                  <a:moveTo>
                    <a:pt x="63" y="85"/>
                  </a:moveTo>
                  <a:cubicBezTo>
                    <a:pt x="63" y="90"/>
                    <a:pt x="63" y="90"/>
                    <a:pt x="63" y="90"/>
                  </a:cubicBezTo>
                  <a:cubicBezTo>
                    <a:pt x="50" y="90"/>
                    <a:pt x="50" y="90"/>
                    <a:pt x="50" y="90"/>
                  </a:cubicBezTo>
                  <a:cubicBezTo>
                    <a:pt x="50" y="85"/>
                    <a:pt x="50" y="85"/>
                    <a:pt x="50" y="85"/>
                  </a:cubicBezTo>
                  <a:cubicBezTo>
                    <a:pt x="63" y="85"/>
                    <a:pt x="63" y="85"/>
                    <a:pt x="63" y="85"/>
                  </a:cubicBezTo>
                  <a:close/>
                  <a:moveTo>
                    <a:pt x="50" y="36"/>
                  </a:moveTo>
                  <a:cubicBezTo>
                    <a:pt x="50" y="31"/>
                    <a:pt x="50" y="31"/>
                    <a:pt x="50" y="31"/>
                  </a:cubicBezTo>
                  <a:cubicBezTo>
                    <a:pt x="56" y="31"/>
                    <a:pt x="56" y="31"/>
                    <a:pt x="56" y="31"/>
                  </a:cubicBezTo>
                  <a:cubicBezTo>
                    <a:pt x="56" y="18"/>
                    <a:pt x="56" y="18"/>
                    <a:pt x="56" y="18"/>
                  </a:cubicBezTo>
                  <a:cubicBezTo>
                    <a:pt x="50" y="18"/>
                    <a:pt x="50" y="18"/>
                    <a:pt x="50" y="18"/>
                  </a:cubicBezTo>
                  <a:cubicBezTo>
                    <a:pt x="50" y="14"/>
                    <a:pt x="50" y="14"/>
                    <a:pt x="50" y="14"/>
                  </a:cubicBezTo>
                  <a:cubicBezTo>
                    <a:pt x="59" y="14"/>
                    <a:pt x="59" y="14"/>
                    <a:pt x="59" y="14"/>
                  </a:cubicBezTo>
                  <a:cubicBezTo>
                    <a:pt x="60" y="14"/>
                    <a:pt x="61" y="15"/>
                    <a:pt x="61" y="16"/>
                  </a:cubicBezTo>
                  <a:cubicBezTo>
                    <a:pt x="61" y="34"/>
                    <a:pt x="61" y="34"/>
                    <a:pt x="61" y="34"/>
                  </a:cubicBezTo>
                  <a:cubicBezTo>
                    <a:pt x="61" y="35"/>
                    <a:pt x="60" y="36"/>
                    <a:pt x="59" y="36"/>
                  </a:cubicBezTo>
                  <a:lnTo>
                    <a:pt x="50" y="36"/>
                  </a:lnTo>
                  <a:close/>
                  <a:moveTo>
                    <a:pt x="37" y="94"/>
                  </a:moveTo>
                  <a:cubicBezTo>
                    <a:pt x="50" y="94"/>
                    <a:pt x="50" y="94"/>
                    <a:pt x="50" y="94"/>
                  </a:cubicBezTo>
                  <a:cubicBezTo>
                    <a:pt x="50" y="99"/>
                    <a:pt x="50" y="99"/>
                    <a:pt x="50" y="99"/>
                  </a:cubicBezTo>
                  <a:cubicBezTo>
                    <a:pt x="37" y="99"/>
                    <a:pt x="37" y="99"/>
                    <a:pt x="37" y="99"/>
                  </a:cubicBezTo>
                  <a:cubicBezTo>
                    <a:pt x="37" y="94"/>
                    <a:pt x="37" y="94"/>
                    <a:pt x="37" y="94"/>
                  </a:cubicBezTo>
                  <a:close/>
                  <a:moveTo>
                    <a:pt x="50" y="5"/>
                  </a:moveTo>
                  <a:cubicBezTo>
                    <a:pt x="37" y="5"/>
                    <a:pt x="37" y="5"/>
                    <a:pt x="37" y="5"/>
                  </a:cubicBezTo>
                  <a:cubicBezTo>
                    <a:pt x="37" y="0"/>
                    <a:pt x="37" y="0"/>
                    <a:pt x="37" y="0"/>
                  </a:cubicBezTo>
                  <a:cubicBezTo>
                    <a:pt x="50" y="0"/>
                    <a:pt x="50" y="0"/>
                    <a:pt x="50" y="0"/>
                  </a:cubicBezTo>
                  <a:cubicBezTo>
                    <a:pt x="50" y="5"/>
                    <a:pt x="50" y="5"/>
                    <a:pt x="50" y="5"/>
                  </a:cubicBezTo>
                  <a:close/>
                  <a:moveTo>
                    <a:pt x="50" y="14"/>
                  </a:moveTo>
                  <a:cubicBezTo>
                    <a:pt x="50" y="18"/>
                    <a:pt x="50" y="18"/>
                    <a:pt x="50" y="18"/>
                  </a:cubicBezTo>
                  <a:cubicBezTo>
                    <a:pt x="44" y="18"/>
                    <a:pt x="44" y="18"/>
                    <a:pt x="44" y="18"/>
                  </a:cubicBezTo>
                  <a:cubicBezTo>
                    <a:pt x="44" y="31"/>
                    <a:pt x="44" y="31"/>
                    <a:pt x="44" y="31"/>
                  </a:cubicBezTo>
                  <a:cubicBezTo>
                    <a:pt x="50" y="31"/>
                    <a:pt x="50" y="31"/>
                    <a:pt x="50" y="31"/>
                  </a:cubicBezTo>
                  <a:cubicBezTo>
                    <a:pt x="50" y="36"/>
                    <a:pt x="50" y="36"/>
                    <a:pt x="50" y="36"/>
                  </a:cubicBezTo>
                  <a:cubicBezTo>
                    <a:pt x="41" y="36"/>
                    <a:pt x="41" y="36"/>
                    <a:pt x="41" y="36"/>
                  </a:cubicBezTo>
                  <a:cubicBezTo>
                    <a:pt x="40" y="36"/>
                    <a:pt x="39" y="35"/>
                    <a:pt x="39" y="34"/>
                  </a:cubicBezTo>
                  <a:cubicBezTo>
                    <a:pt x="39" y="16"/>
                    <a:pt x="39" y="16"/>
                    <a:pt x="39" y="16"/>
                  </a:cubicBezTo>
                  <a:cubicBezTo>
                    <a:pt x="39" y="15"/>
                    <a:pt x="40" y="14"/>
                    <a:pt x="41" y="14"/>
                  </a:cubicBezTo>
                  <a:cubicBezTo>
                    <a:pt x="50" y="14"/>
                    <a:pt x="50" y="14"/>
                    <a:pt x="50" y="14"/>
                  </a:cubicBezTo>
                  <a:close/>
                  <a:moveTo>
                    <a:pt x="50" y="68"/>
                  </a:moveTo>
                  <a:cubicBezTo>
                    <a:pt x="50" y="72"/>
                    <a:pt x="50" y="72"/>
                    <a:pt x="50" y="72"/>
                  </a:cubicBezTo>
                  <a:cubicBezTo>
                    <a:pt x="39" y="72"/>
                    <a:pt x="39" y="72"/>
                    <a:pt x="39" y="72"/>
                  </a:cubicBezTo>
                  <a:cubicBezTo>
                    <a:pt x="39" y="85"/>
                    <a:pt x="39" y="85"/>
                    <a:pt x="39" y="85"/>
                  </a:cubicBezTo>
                  <a:cubicBezTo>
                    <a:pt x="50" y="85"/>
                    <a:pt x="50" y="85"/>
                    <a:pt x="50" y="85"/>
                  </a:cubicBezTo>
                  <a:cubicBezTo>
                    <a:pt x="50" y="90"/>
                    <a:pt x="50" y="90"/>
                    <a:pt x="50" y="90"/>
                  </a:cubicBezTo>
                  <a:cubicBezTo>
                    <a:pt x="37" y="90"/>
                    <a:pt x="37" y="90"/>
                    <a:pt x="37" y="90"/>
                  </a:cubicBezTo>
                  <a:cubicBezTo>
                    <a:pt x="37" y="68"/>
                    <a:pt x="37" y="68"/>
                    <a:pt x="37" y="68"/>
                  </a:cubicBezTo>
                  <a:cubicBezTo>
                    <a:pt x="50" y="68"/>
                    <a:pt x="50" y="68"/>
                    <a:pt x="50" y="68"/>
                  </a:cubicBezTo>
                  <a:close/>
                  <a:moveTo>
                    <a:pt x="37" y="63"/>
                  </a:moveTo>
                  <a:cubicBezTo>
                    <a:pt x="37" y="58"/>
                    <a:pt x="37" y="58"/>
                    <a:pt x="37" y="58"/>
                  </a:cubicBezTo>
                  <a:cubicBezTo>
                    <a:pt x="43" y="58"/>
                    <a:pt x="43" y="58"/>
                    <a:pt x="43" y="58"/>
                  </a:cubicBezTo>
                  <a:cubicBezTo>
                    <a:pt x="43" y="45"/>
                    <a:pt x="43" y="45"/>
                    <a:pt x="43" y="45"/>
                  </a:cubicBezTo>
                  <a:cubicBezTo>
                    <a:pt x="37" y="45"/>
                    <a:pt x="37" y="45"/>
                    <a:pt x="37" y="45"/>
                  </a:cubicBezTo>
                  <a:cubicBezTo>
                    <a:pt x="37" y="40"/>
                    <a:pt x="37" y="40"/>
                    <a:pt x="37" y="40"/>
                  </a:cubicBezTo>
                  <a:cubicBezTo>
                    <a:pt x="46" y="40"/>
                    <a:pt x="46" y="40"/>
                    <a:pt x="46" y="40"/>
                  </a:cubicBezTo>
                  <a:cubicBezTo>
                    <a:pt x="47" y="40"/>
                    <a:pt x="48" y="41"/>
                    <a:pt x="48" y="42"/>
                  </a:cubicBezTo>
                  <a:cubicBezTo>
                    <a:pt x="48" y="60"/>
                    <a:pt x="48" y="60"/>
                    <a:pt x="48" y="60"/>
                  </a:cubicBezTo>
                  <a:cubicBezTo>
                    <a:pt x="48" y="61"/>
                    <a:pt x="47" y="63"/>
                    <a:pt x="46" y="63"/>
                  </a:cubicBezTo>
                  <a:lnTo>
                    <a:pt x="37" y="63"/>
                  </a:lnTo>
                  <a:close/>
                  <a:moveTo>
                    <a:pt x="23" y="94"/>
                  </a:moveTo>
                  <a:cubicBezTo>
                    <a:pt x="37" y="94"/>
                    <a:pt x="37" y="94"/>
                    <a:pt x="37" y="94"/>
                  </a:cubicBezTo>
                  <a:cubicBezTo>
                    <a:pt x="37" y="99"/>
                    <a:pt x="37" y="99"/>
                    <a:pt x="37" y="99"/>
                  </a:cubicBezTo>
                  <a:cubicBezTo>
                    <a:pt x="23" y="99"/>
                    <a:pt x="23" y="99"/>
                    <a:pt x="23" y="99"/>
                  </a:cubicBezTo>
                  <a:cubicBezTo>
                    <a:pt x="23" y="94"/>
                    <a:pt x="23" y="94"/>
                    <a:pt x="23" y="94"/>
                  </a:cubicBezTo>
                  <a:close/>
                  <a:moveTo>
                    <a:pt x="37" y="5"/>
                  </a:moveTo>
                  <a:cubicBezTo>
                    <a:pt x="23" y="5"/>
                    <a:pt x="23" y="5"/>
                    <a:pt x="23" y="5"/>
                  </a:cubicBezTo>
                  <a:cubicBezTo>
                    <a:pt x="23" y="0"/>
                    <a:pt x="23" y="0"/>
                    <a:pt x="23" y="0"/>
                  </a:cubicBezTo>
                  <a:cubicBezTo>
                    <a:pt x="37" y="0"/>
                    <a:pt x="37" y="0"/>
                    <a:pt x="37" y="0"/>
                  </a:cubicBezTo>
                  <a:cubicBezTo>
                    <a:pt x="37" y="5"/>
                    <a:pt x="37" y="5"/>
                    <a:pt x="37" y="5"/>
                  </a:cubicBezTo>
                  <a:close/>
                  <a:moveTo>
                    <a:pt x="37" y="40"/>
                  </a:moveTo>
                  <a:cubicBezTo>
                    <a:pt x="37" y="45"/>
                    <a:pt x="37" y="45"/>
                    <a:pt x="37" y="45"/>
                  </a:cubicBezTo>
                  <a:cubicBezTo>
                    <a:pt x="30" y="45"/>
                    <a:pt x="30" y="45"/>
                    <a:pt x="30" y="45"/>
                  </a:cubicBezTo>
                  <a:cubicBezTo>
                    <a:pt x="30" y="58"/>
                    <a:pt x="30" y="58"/>
                    <a:pt x="30" y="58"/>
                  </a:cubicBezTo>
                  <a:cubicBezTo>
                    <a:pt x="37" y="58"/>
                    <a:pt x="37" y="58"/>
                    <a:pt x="37" y="58"/>
                  </a:cubicBezTo>
                  <a:cubicBezTo>
                    <a:pt x="37" y="63"/>
                    <a:pt x="37" y="63"/>
                    <a:pt x="37" y="63"/>
                  </a:cubicBezTo>
                  <a:cubicBezTo>
                    <a:pt x="28" y="63"/>
                    <a:pt x="28" y="63"/>
                    <a:pt x="28" y="63"/>
                  </a:cubicBezTo>
                  <a:cubicBezTo>
                    <a:pt x="27" y="63"/>
                    <a:pt x="25" y="61"/>
                    <a:pt x="25" y="60"/>
                  </a:cubicBezTo>
                  <a:cubicBezTo>
                    <a:pt x="25" y="42"/>
                    <a:pt x="25" y="42"/>
                    <a:pt x="25" y="42"/>
                  </a:cubicBezTo>
                  <a:cubicBezTo>
                    <a:pt x="25" y="41"/>
                    <a:pt x="27" y="40"/>
                    <a:pt x="28" y="40"/>
                  </a:cubicBezTo>
                  <a:cubicBezTo>
                    <a:pt x="37" y="40"/>
                    <a:pt x="37" y="40"/>
                    <a:pt x="37" y="40"/>
                  </a:cubicBezTo>
                  <a:close/>
                  <a:moveTo>
                    <a:pt x="37" y="68"/>
                  </a:moveTo>
                  <a:cubicBezTo>
                    <a:pt x="37" y="90"/>
                    <a:pt x="37" y="90"/>
                    <a:pt x="37" y="90"/>
                  </a:cubicBezTo>
                  <a:cubicBezTo>
                    <a:pt x="37" y="90"/>
                    <a:pt x="37" y="90"/>
                    <a:pt x="37" y="90"/>
                  </a:cubicBezTo>
                  <a:cubicBezTo>
                    <a:pt x="35" y="90"/>
                    <a:pt x="34" y="89"/>
                    <a:pt x="34" y="88"/>
                  </a:cubicBezTo>
                  <a:cubicBezTo>
                    <a:pt x="34" y="70"/>
                    <a:pt x="34" y="70"/>
                    <a:pt x="34" y="70"/>
                  </a:cubicBezTo>
                  <a:cubicBezTo>
                    <a:pt x="34" y="69"/>
                    <a:pt x="35" y="68"/>
                    <a:pt x="37" y="68"/>
                  </a:cubicBezTo>
                  <a:cubicBezTo>
                    <a:pt x="37" y="68"/>
                    <a:pt x="37" y="68"/>
                    <a:pt x="37" y="68"/>
                  </a:cubicBezTo>
                  <a:close/>
                  <a:moveTo>
                    <a:pt x="23" y="36"/>
                  </a:moveTo>
                  <a:cubicBezTo>
                    <a:pt x="23" y="31"/>
                    <a:pt x="23" y="31"/>
                    <a:pt x="23" y="31"/>
                  </a:cubicBezTo>
                  <a:cubicBezTo>
                    <a:pt x="30" y="31"/>
                    <a:pt x="30" y="31"/>
                    <a:pt x="30" y="31"/>
                  </a:cubicBezTo>
                  <a:cubicBezTo>
                    <a:pt x="30" y="18"/>
                    <a:pt x="30" y="18"/>
                    <a:pt x="30" y="18"/>
                  </a:cubicBezTo>
                  <a:cubicBezTo>
                    <a:pt x="23" y="18"/>
                    <a:pt x="23" y="18"/>
                    <a:pt x="23" y="18"/>
                  </a:cubicBezTo>
                  <a:cubicBezTo>
                    <a:pt x="23" y="14"/>
                    <a:pt x="23" y="14"/>
                    <a:pt x="23" y="14"/>
                  </a:cubicBezTo>
                  <a:cubicBezTo>
                    <a:pt x="32" y="14"/>
                    <a:pt x="32" y="14"/>
                    <a:pt x="32" y="14"/>
                  </a:cubicBezTo>
                  <a:cubicBezTo>
                    <a:pt x="34" y="14"/>
                    <a:pt x="35" y="15"/>
                    <a:pt x="35" y="16"/>
                  </a:cubicBezTo>
                  <a:cubicBezTo>
                    <a:pt x="35" y="34"/>
                    <a:pt x="35" y="34"/>
                    <a:pt x="35" y="34"/>
                  </a:cubicBezTo>
                  <a:cubicBezTo>
                    <a:pt x="35" y="35"/>
                    <a:pt x="34" y="36"/>
                    <a:pt x="32" y="36"/>
                  </a:cubicBezTo>
                  <a:lnTo>
                    <a:pt x="23" y="36"/>
                  </a:lnTo>
                  <a:close/>
                  <a:moveTo>
                    <a:pt x="5" y="94"/>
                  </a:moveTo>
                  <a:cubicBezTo>
                    <a:pt x="23" y="94"/>
                    <a:pt x="23" y="94"/>
                    <a:pt x="23" y="94"/>
                  </a:cubicBezTo>
                  <a:cubicBezTo>
                    <a:pt x="23" y="99"/>
                    <a:pt x="23" y="99"/>
                    <a:pt x="23" y="99"/>
                  </a:cubicBezTo>
                  <a:cubicBezTo>
                    <a:pt x="2" y="99"/>
                    <a:pt x="2" y="99"/>
                    <a:pt x="2" y="99"/>
                  </a:cubicBezTo>
                  <a:cubicBezTo>
                    <a:pt x="1" y="99"/>
                    <a:pt x="0" y="98"/>
                    <a:pt x="0" y="97"/>
                  </a:cubicBezTo>
                  <a:cubicBezTo>
                    <a:pt x="0" y="3"/>
                    <a:pt x="0" y="3"/>
                    <a:pt x="0" y="3"/>
                  </a:cubicBezTo>
                  <a:cubicBezTo>
                    <a:pt x="0" y="1"/>
                    <a:pt x="1" y="0"/>
                    <a:pt x="2" y="0"/>
                  </a:cubicBezTo>
                  <a:cubicBezTo>
                    <a:pt x="23" y="0"/>
                    <a:pt x="23" y="0"/>
                    <a:pt x="23" y="0"/>
                  </a:cubicBezTo>
                  <a:cubicBezTo>
                    <a:pt x="23" y="5"/>
                    <a:pt x="23" y="5"/>
                    <a:pt x="23" y="5"/>
                  </a:cubicBezTo>
                  <a:cubicBezTo>
                    <a:pt x="5" y="5"/>
                    <a:pt x="5" y="5"/>
                    <a:pt x="5" y="5"/>
                  </a:cubicBezTo>
                  <a:cubicBezTo>
                    <a:pt x="5" y="94"/>
                    <a:pt x="5" y="94"/>
                    <a:pt x="5" y="94"/>
                  </a:cubicBezTo>
                  <a:close/>
                  <a:moveTo>
                    <a:pt x="23" y="14"/>
                  </a:moveTo>
                  <a:cubicBezTo>
                    <a:pt x="15" y="14"/>
                    <a:pt x="15" y="14"/>
                    <a:pt x="15" y="14"/>
                  </a:cubicBezTo>
                  <a:cubicBezTo>
                    <a:pt x="13" y="14"/>
                    <a:pt x="12" y="15"/>
                    <a:pt x="12" y="16"/>
                  </a:cubicBezTo>
                  <a:cubicBezTo>
                    <a:pt x="12" y="34"/>
                    <a:pt x="12" y="34"/>
                    <a:pt x="12" y="34"/>
                  </a:cubicBezTo>
                  <a:cubicBezTo>
                    <a:pt x="12" y="35"/>
                    <a:pt x="13" y="36"/>
                    <a:pt x="15" y="36"/>
                  </a:cubicBezTo>
                  <a:cubicBezTo>
                    <a:pt x="23" y="36"/>
                    <a:pt x="23" y="36"/>
                    <a:pt x="23" y="36"/>
                  </a:cubicBezTo>
                  <a:cubicBezTo>
                    <a:pt x="23" y="31"/>
                    <a:pt x="23" y="31"/>
                    <a:pt x="23" y="31"/>
                  </a:cubicBezTo>
                  <a:cubicBezTo>
                    <a:pt x="17" y="31"/>
                    <a:pt x="17" y="31"/>
                    <a:pt x="17" y="31"/>
                  </a:cubicBezTo>
                  <a:cubicBezTo>
                    <a:pt x="17" y="18"/>
                    <a:pt x="17" y="18"/>
                    <a:pt x="17" y="18"/>
                  </a:cubicBezTo>
                  <a:cubicBezTo>
                    <a:pt x="23" y="18"/>
                    <a:pt x="23" y="18"/>
                    <a:pt x="23" y="18"/>
                  </a:cubicBezTo>
                  <a:lnTo>
                    <a:pt x="23"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45"/>
            <p:cNvSpPr>
              <a:spLocks noEditPoints="1"/>
            </p:cNvSpPr>
            <p:nvPr/>
          </p:nvSpPr>
          <p:spPr bwMode="auto">
            <a:xfrm>
              <a:off x="8220076" y="458788"/>
              <a:ext cx="317500" cy="276225"/>
            </a:xfrm>
            <a:custGeom>
              <a:avLst/>
              <a:gdLst>
                <a:gd name="T0" fmla="*/ 137 w 141"/>
                <a:gd name="T1" fmla="*/ 5 h 122"/>
                <a:gd name="T2" fmla="*/ 71 w 141"/>
                <a:gd name="T3" fmla="*/ 5 h 122"/>
                <a:gd name="T4" fmla="*/ 71 w 141"/>
                <a:gd name="T5" fmla="*/ 0 h 122"/>
                <a:gd name="T6" fmla="*/ 139 w 141"/>
                <a:gd name="T7" fmla="*/ 0 h 122"/>
                <a:gd name="T8" fmla="*/ 141 w 141"/>
                <a:gd name="T9" fmla="*/ 3 h 122"/>
                <a:gd name="T10" fmla="*/ 141 w 141"/>
                <a:gd name="T11" fmla="*/ 94 h 122"/>
                <a:gd name="T12" fmla="*/ 139 w 141"/>
                <a:gd name="T13" fmla="*/ 96 h 122"/>
                <a:gd name="T14" fmla="*/ 127 w 141"/>
                <a:gd name="T15" fmla="*/ 96 h 122"/>
                <a:gd name="T16" fmla="*/ 127 w 141"/>
                <a:gd name="T17" fmla="*/ 120 h 122"/>
                <a:gd name="T18" fmla="*/ 127 w 141"/>
                <a:gd name="T19" fmla="*/ 120 h 122"/>
                <a:gd name="T20" fmla="*/ 126 w 141"/>
                <a:gd name="T21" fmla="*/ 121 h 122"/>
                <a:gd name="T22" fmla="*/ 123 w 141"/>
                <a:gd name="T23" fmla="*/ 121 h 122"/>
                <a:gd name="T24" fmla="*/ 100 w 141"/>
                <a:gd name="T25" fmla="*/ 96 h 122"/>
                <a:gd name="T26" fmla="*/ 88 w 141"/>
                <a:gd name="T27" fmla="*/ 96 h 122"/>
                <a:gd name="T28" fmla="*/ 71 w 141"/>
                <a:gd name="T29" fmla="*/ 96 h 122"/>
                <a:gd name="T30" fmla="*/ 71 w 141"/>
                <a:gd name="T31" fmla="*/ 91 h 122"/>
                <a:gd name="T32" fmla="*/ 88 w 141"/>
                <a:gd name="T33" fmla="*/ 91 h 122"/>
                <a:gd name="T34" fmla="*/ 101 w 141"/>
                <a:gd name="T35" fmla="*/ 91 h 122"/>
                <a:gd name="T36" fmla="*/ 103 w 141"/>
                <a:gd name="T37" fmla="*/ 92 h 122"/>
                <a:gd name="T38" fmla="*/ 122 w 141"/>
                <a:gd name="T39" fmla="*/ 114 h 122"/>
                <a:gd name="T40" fmla="*/ 122 w 141"/>
                <a:gd name="T41" fmla="*/ 94 h 122"/>
                <a:gd name="T42" fmla="*/ 125 w 141"/>
                <a:gd name="T43" fmla="*/ 91 h 122"/>
                <a:gd name="T44" fmla="*/ 137 w 141"/>
                <a:gd name="T45" fmla="*/ 91 h 122"/>
                <a:gd name="T46" fmla="*/ 137 w 141"/>
                <a:gd name="T47" fmla="*/ 5 h 122"/>
                <a:gd name="T48" fmla="*/ 71 w 141"/>
                <a:gd name="T49" fmla="*/ 5 h 122"/>
                <a:gd name="T50" fmla="*/ 5 w 141"/>
                <a:gd name="T51" fmla="*/ 5 h 122"/>
                <a:gd name="T52" fmla="*/ 5 w 141"/>
                <a:gd name="T53" fmla="*/ 37 h 122"/>
                <a:gd name="T54" fmla="*/ 5 w 141"/>
                <a:gd name="T55" fmla="*/ 91 h 122"/>
                <a:gd name="T56" fmla="*/ 71 w 141"/>
                <a:gd name="T57" fmla="*/ 91 h 122"/>
                <a:gd name="T58" fmla="*/ 71 w 141"/>
                <a:gd name="T59" fmla="*/ 96 h 122"/>
                <a:gd name="T60" fmla="*/ 3 w 141"/>
                <a:gd name="T61" fmla="*/ 96 h 122"/>
                <a:gd name="T62" fmla="*/ 0 w 141"/>
                <a:gd name="T63" fmla="*/ 94 h 122"/>
                <a:gd name="T64" fmla="*/ 0 w 141"/>
                <a:gd name="T65" fmla="*/ 37 h 122"/>
                <a:gd name="T66" fmla="*/ 0 w 141"/>
                <a:gd name="T67" fmla="*/ 3 h 122"/>
                <a:gd name="T68" fmla="*/ 3 w 141"/>
                <a:gd name="T69" fmla="*/ 0 h 122"/>
                <a:gd name="T70" fmla="*/ 71 w 141"/>
                <a:gd name="T71" fmla="*/ 0 h 122"/>
                <a:gd name="T72" fmla="*/ 71 w 141"/>
                <a:gd name="T73" fmla="*/ 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1" h="122">
                  <a:moveTo>
                    <a:pt x="137" y="5"/>
                  </a:moveTo>
                  <a:cubicBezTo>
                    <a:pt x="71" y="5"/>
                    <a:pt x="71" y="5"/>
                    <a:pt x="71" y="5"/>
                  </a:cubicBezTo>
                  <a:cubicBezTo>
                    <a:pt x="71" y="0"/>
                    <a:pt x="71" y="0"/>
                    <a:pt x="71" y="0"/>
                  </a:cubicBezTo>
                  <a:cubicBezTo>
                    <a:pt x="139" y="0"/>
                    <a:pt x="139" y="0"/>
                    <a:pt x="139" y="0"/>
                  </a:cubicBezTo>
                  <a:cubicBezTo>
                    <a:pt x="140" y="0"/>
                    <a:pt x="141" y="1"/>
                    <a:pt x="141" y="3"/>
                  </a:cubicBezTo>
                  <a:cubicBezTo>
                    <a:pt x="141" y="94"/>
                    <a:pt x="141" y="94"/>
                    <a:pt x="141" y="94"/>
                  </a:cubicBezTo>
                  <a:cubicBezTo>
                    <a:pt x="141" y="95"/>
                    <a:pt x="140" y="96"/>
                    <a:pt x="139" y="96"/>
                  </a:cubicBezTo>
                  <a:cubicBezTo>
                    <a:pt x="127" y="96"/>
                    <a:pt x="127" y="96"/>
                    <a:pt x="127" y="96"/>
                  </a:cubicBezTo>
                  <a:cubicBezTo>
                    <a:pt x="127" y="120"/>
                    <a:pt x="127" y="120"/>
                    <a:pt x="127" y="120"/>
                  </a:cubicBezTo>
                  <a:cubicBezTo>
                    <a:pt x="127" y="120"/>
                    <a:pt x="127" y="120"/>
                    <a:pt x="127" y="120"/>
                  </a:cubicBezTo>
                  <a:cubicBezTo>
                    <a:pt x="127" y="120"/>
                    <a:pt x="127" y="121"/>
                    <a:pt x="126" y="121"/>
                  </a:cubicBezTo>
                  <a:cubicBezTo>
                    <a:pt x="125" y="122"/>
                    <a:pt x="124" y="122"/>
                    <a:pt x="123" y="121"/>
                  </a:cubicBezTo>
                  <a:cubicBezTo>
                    <a:pt x="100" y="96"/>
                    <a:pt x="100" y="96"/>
                    <a:pt x="100" y="96"/>
                  </a:cubicBezTo>
                  <a:cubicBezTo>
                    <a:pt x="88" y="96"/>
                    <a:pt x="88" y="96"/>
                    <a:pt x="88" y="96"/>
                  </a:cubicBezTo>
                  <a:cubicBezTo>
                    <a:pt x="71" y="96"/>
                    <a:pt x="71" y="96"/>
                    <a:pt x="71" y="96"/>
                  </a:cubicBezTo>
                  <a:cubicBezTo>
                    <a:pt x="71" y="91"/>
                    <a:pt x="71" y="91"/>
                    <a:pt x="71" y="91"/>
                  </a:cubicBezTo>
                  <a:cubicBezTo>
                    <a:pt x="88" y="91"/>
                    <a:pt x="88" y="91"/>
                    <a:pt x="88" y="91"/>
                  </a:cubicBezTo>
                  <a:cubicBezTo>
                    <a:pt x="101" y="91"/>
                    <a:pt x="101" y="91"/>
                    <a:pt x="101" y="91"/>
                  </a:cubicBezTo>
                  <a:cubicBezTo>
                    <a:pt x="101" y="91"/>
                    <a:pt x="102" y="92"/>
                    <a:pt x="103" y="92"/>
                  </a:cubicBezTo>
                  <a:cubicBezTo>
                    <a:pt x="122" y="114"/>
                    <a:pt x="122" y="114"/>
                    <a:pt x="122" y="114"/>
                  </a:cubicBezTo>
                  <a:cubicBezTo>
                    <a:pt x="122" y="94"/>
                    <a:pt x="122" y="94"/>
                    <a:pt x="122" y="94"/>
                  </a:cubicBezTo>
                  <a:cubicBezTo>
                    <a:pt x="122" y="93"/>
                    <a:pt x="123" y="91"/>
                    <a:pt x="125" y="91"/>
                  </a:cubicBezTo>
                  <a:cubicBezTo>
                    <a:pt x="137" y="91"/>
                    <a:pt x="137" y="91"/>
                    <a:pt x="137" y="91"/>
                  </a:cubicBezTo>
                  <a:lnTo>
                    <a:pt x="137" y="5"/>
                  </a:lnTo>
                  <a:close/>
                  <a:moveTo>
                    <a:pt x="71" y="5"/>
                  </a:moveTo>
                  <a:cubicBezTo>
                    <a:pt x="5" y="5"/>
                    <a:pt x="5" y="5"/>
                    <a:pt x="5" y="5"/>
                  </a:cubicBezTo>
                  <a:cubicBezTo>
                    <a:pt x="5" y="37"/>
                    <a:pt x="5" y="37"/>
                    <a:pt x="5" y="37"/>
                  </a:cubicBezTo>
                  <a:cubicBezTo>
                    <a:pt x="5" y="91"/>
                    <a:pt x="5" y="91"/>
                    <a:pt x="5" y="91"/>
                  </a:cubicBezTo>
                  <a:cubicBezTo>
                    <a:pt x="71" y="91"/>
                    <a:pt x="71" y="91"/>
                    <a:pt x="71" y="91"/>
                  </a:cubicBezTo>
                  <a:cubicBezTo>
                    <a:pt x="71" y="96"/>
                    <a:pt x="71" y="96"/>
                    <a:pt x="71" y="96"/>
                  </a:cubicBezTo>
                  <a:cubicBezTo>
                    <a:pt x="3" y="96"/>
                    <a:pt x="3" y="96"/>
                    <a:pt x="3" y="96"/>
                  </a:cubicBezTo>
                  <a:cubicBezTo>
                    <a:pt x="1" y="96"/>
                    <a:pt x="0" y="95"/>
                    <a:pt x="0" y="94"/>
                  </a:cubicBezTo>
                  <a:cubicBezTo>
                    <a:pt x="0" y="37"/>
                    <a:pt x="0" y="37"/>
                    <a:pt x="0" y="37"/>
                  </a:cubicBezTo>
                  <a:cubicBezTo>
                    <a:pt x="0" y="3"/>
                    <a:pt x="0" y="3"/>
                    <a:pt x="0" y="3"/>
                  </a:cubicBezTo>
                  <a:cubicBezTo>
                    <a:pt x="0" y="1"/>
                    <a:pt x="1" y="0"/>
                    <a:pt x="3" y="0"/>
                  </a:cubicBezTo>
                  <a:cubicBezTo>
                    <a:pt x="71" y="0"/>
                    <a:pt x="71" y="0"/>
                    <a:pt x="71" y="0"/>
                  </a:cubicBezTo>
                  <a:lnTo>
                    <a:pt x="7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Freeform 64"/>
            <p:cNvSpPr>
              <a:spLocks noEditPoints="1"/>
            </p:cNvSpPr>
            <p:nvPr/>
          </p:nvSpPr>
          <p:spPr bwMode="auto">
            <a:xfrm>
              <a:off x="9224963" y="1155700"/>
              <a:ext cx="625475" cy="625475"/>
            </a:xfrm>
            <a:custGeom>
              <a:avLst/>
              <a:gdLst>
                <a:gd name="T0" fmla="*/ 277 w 277"/>
                <a:gd name="T1" fmla="*/ 138 h 277"/>
                <a:gd name="T2" fmla="*/ 265 w 277"/>
                <a:gd name="T3" fmla="*/ 146 h 277"/>
                <a:gd name="T4" fmla="*/ 261 w 277"/>
                <a:gd name="T5" fmla="*/ 133 h 277"/>
                <a:gd name="T6" fmla="*/ 233 w 277"/>
                <a:gd name="T7" fmla="*/ 233 h 277"/>
                <a:gd name="T8" fmla="*/ 214 w 277"/>
                <a:gd name="T9" fmla="*/ 249 h 277"/>
                <a:gd name="T10" fmla="*/ 236 w 277"/>
                <a:gd name="T11" fmla="*/ 41 h 277"/>
                <a:gd name="T12" fmla="*/ 229 w 277"/>
                <a:gd name="T13" fmla="*/ 133 h 277"/>
                <a:gd name="T14" fmla="*/ 224 w 277"/>
                <a:gd name="T15" fmla="*/ 146 h 277"/>
                <a:gd name="T16" fmla="*/ 219 w 277"/>
                <a:gd name="T17" fmla="*/ 233 h 277"/>
                <a:gd name="T18" fmla="*/ 234 w 277"/>
                <a:gd name="T19" fmla="*/ 222 h 277"/>
                <a:gd name="T20" fmla="*/ 221 w 277"/>
                <a:gd name="T21" fmla="*/ 228 h 277"/>
                <a:gd name="T22" fmla="*/ 234 w 277"/>
                <a:gd name="T23" fmla="*/ 54 h 277"/>
                <a:gd name="T24" fmla="*/ 214 w 277"/>
                <a:gd name="T25" fmla="*/ 55 h 277"/>
                <a:gd name="T26" fmla="*/ 139 w 277"/>
                <a:gd name="T27" fmla="*/ 272 h 277"/>
                <a:gd name="T28" fmla="*/ 139 w 277"/>
                <a:gd name="T29" fmla="*/ 272 h 277"/>
                <a:gd name="T30" fmla="*/ 139 w 277"/>
                <a:gd name="T31" fmla="*/ 0 h 277"/>
                <a:gd name="T32" fmla="*/ 214 w 277"/>
                <a:gd name="T33" fmla="*/ 55 h 277"/>
                <a:gd name="T34" fmla="*/ 208 w 277"/>
                <a:gd name="T35" fmla="*/ 83 h 277"/>
                <a:gd name="T36" fmla="*/ 214 w 277"/>
                <a:gd name="T37" fmla="*/ 199 h 277"/>
                <a:gd name="T38" fmla="*/ 214 w 277"/>
                <a:gd name="T39" fmla="*/ 228 h 277"/>
                <a:gd name="T40" fmla="*/ 214 w 277"/>
                <a:gd name="T41" fmla="*/ 199 h 277"/>
                <a:gd name="T42" fmla="*/ 146 w 277"/>
                <a:gd name="T43" fmla="*/ 224 h 277"/>
                <a:gd name="T44" fmla="*/ 139 w 277"/>
                <a:gd name="T45" fmla="*/ 260 h 277"/>
                <a:gd name="T46" fmla="*/ 190 w 277"/>
                <a:gd name="T47" fmla="*/ 98 h 277"/>
                <a:gd name="T48" fmla="*/ 140 w 277"/>
                <a:gd name="T49" fmla="*/ 126 h 277"/>
                <a:gd name="T50" fmla="*/ 142 w 277"/>
                <a:gd name="T51" fmla="*/ 153 h 277"/>
                <a:gd name="T52" fmla="*/ 149 w 277"/>
                <a:gd name="T53" fmla="*/ 14 h 277"/>
                <a:gd name="T54" fmla="*/ 144 w 277"/>
                <a:gd name="T55" fmla="*/ 48 h 277"/>
                <a:gd name="T56" fmla="*/ 63 w 277"/>
                <a:gd name="T57" fmla="*/ 22 h 277"/>
                <a:gd name="T58" fmla="*/ 139 w 277"/>
                <a:gd name="T59" fmla="*/ 277 h 277"/>
                <a:gd name="T60" fmla="*/ 128 w 277"/>
                <a:gd name="T61" fmla="*/ 14 h 277"/>
                <a:gd name="T62" fmla="*/ 133 w 277"/>
                <a:gd name="T63" fmla="*/ 48 h 277"/>
                <a:gd name="T64" fmla="*/ 139 w 277"/>
                <a:gd name="T65" fmla="*/ 131 h 277"/>
                <a:gd name="T66" fmla="*/ 139 w 277"/>
                <a:gd name="T67" fmla="*/ 153 h 277"/>
                <a:gd name="T68" fmla="*/ 115 w 277"/>
                <a:gd name="T69" fmla="*/ 105 h 277"/>
                <a:gd name="T70" fmla="*/ 131 w 277"/>
                <a:gd name="T71" fmla="*/ 224 h 277"/>
                <a:gd name="T72" fmla="*/ 139 w 277"/>
                <a:gd name="T73" fmla="*/ 260 h 277"/>
                <a:gd name="T74" fmla="*/ 63 w 277"/>
                <a:gd name="T75" fmla="*/ 228 h 277"/>
                <a:gd name="T76" fmla="*/ 63 w 277"/>
                <a:gd name="T77" fmla="*/ 199 h 277"/>
                <a:gd name="T78" fmla="*/ 83 w 277"/>
                <a:gd name="T79" fmla="*/ 208 h 277"/>
                <a:gd name="T80" fmla="*/ 71 w 277"/>
                <a:gd name="T81" fmla="*/ 78 h 277"/>
                <a:gd name="T82" fmla="*/ 83 w 277"/>
                <a:gd name="T83" fmla="*/ 72 h 277"/>
                <a:gd name="T84" fmla="*/ 44 w 277"/>
                <a:gd name="T85" fmla="*/ 44 h 277"/>
                <a:gd name="T86" fmla="*/ 63 w 277"/>
                <a:gd name="T87" fmla="*/ 28 h 277"/>
                <a:gd name="T88" fmla="*/ 41 w 277"/>
                <a:gd name="T89" fmla="*/ 236 h 277"/>
                <a:gd name="T90" fmla="*/ 58 w 277"/>
                <a:gd name="T91" fmla="*/ 43 h 277"/>
                <a:gd name="T92" fmla="*/ 43 w 277"/>
                <a:gd name="T93" fmla="*/ 58 h 277"/>
                <a:gd name="T94" fmla="*/ 63 w 277"/>
                <a:gd name="T95" fmla="*/ 55 h 277"/>
                <a:gd name="T96" fmla="*/ 43 w 277"/>
                <a:gd name="T97" fmla="*/ 222 h 277"/>
                <a:gd name="T98" fmla="*/ 56 w 277"/>
                <a:gd name="T99" fmla="*/ 228 h 277"/>
                <a:gd name="T100" fmla="*/ 32 w 277"/>
                <a:gd name="T101" fmla="*/ 144 h 277"/>
                <a:gd name="T102" fmla="*/ 50 w 277"/>
                <a:gd name="T103" fmla="*/ 128 h 277"/>
                <a:gd name="T104" fmla="*/ 32 w 277"/>
                <a:gd name="T105" fmla="*/ 58 h 277"/>
                <a:gd name="T106" fmla="*/ 32 w 277"/>
                <a:gd name="T107" fmla="*/ 50 h 277"/>
                <a:gd name="T108" fmla="*/ 12 w 277"/>
                <a:gd name="T109" fmla="*/ 146 h 277"/>
                <a:gd name="T110" fmla="*/ 17 w 277"/>
                <a:gd name="T111" fmla="*/ 13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7" h="277">
                  <a:moveTo>
                    <a:pt x="245" y="219"/>
                  </a:moveTo>
                  <a:cubicBezTo>
                    <a:pt x="262" y="197"/>
                    <a:pt x="272" y="169"/>
                    <a:pt x="272" y="138"/>
                  </a:cubicBezTo>
                  <a:cubicBezTo>
                    <a:pt x="272" y="108"/>
                    <a:pt x="262" y="80"/>
                    <a:pt x="245" y="58"/>
                  </a:cubicBezTo>
                  <a:cubicBezTo>
                    <a:pt x="245" y="50"/>
                    <a:pt x="245" y="50"/>
                    <a:pt x="245" y="50"/>
                  </a:cubicBezTo>
                  <a:cubicBezTo>
                    <a:pt x="265" y="74"/>
                    <a:pt x="277" y="105"/>
                    <a:pt x="277" y="138"/>
                  </a:cubicBezTo>
                  <a:cubicBezTo>
                    <a:pt x="277" y="172"/>
                    <a:pt x="265" y="203"/>
                    <a:pt x="245" y="227"/>
                  </a:cubicBezTo>
                  <a:cubicBezTo>
                    <a:pt x="245" y="219"/>
                    <a:pt x="245" y="219"/>
                    <a:pt x="245" y="219"/>
                  </a:cubicBezTo>
                  <a:close/>
                  <a:moveTo>
                    <a:pt x="245" y="149"/>
                  </a:moveTo>
                  <a:cubicBezTo>
                    <a:pt x="263" y="149"/>
                    <a:pt x="263" y="149"/>
                    <a:pt x="263" y="149"/>
                  </a:cubicBezTo>
                  <a:cubicBezTo>
                    <a:pt x="264" y="149"/>
                    <a:pt x="265" y="148"/>
                    <a:pt x="265" y="146"/>
                  </a:cubicBezTo>
                  <a:cubicBezTo>
                    <a:pt x="265" y="131"/>
                    <a:pt x="265" y="131"/>
                    <a:pt x="265" y="131"/>
                  </a:cubicBezTo>
                  <a:cubicBezTo>
                    <a:pt x="265" y="129"/>
                    <a:pt x="264" y="128"/>
                    <a:pt x="263" y="128"/>
                  </a:cubicBezTo>
                  <a:cubicBezTo>
                    <a:pt x="245" y="128"/>
                    <a:pt x="245" y="128"/>
                    <a:pt x="245" y="128"/>
                  </a:cubicBezTo>
                  <a:cubicBezTo>
                    <a:pt x="245" y="133"/>
                    <a:pt x="245" y="133"/>
                    <a:pt x="245" y="133"/>
                  </a:cubicBezTo>
                  <a:cubicBezTo>
                    <a:pt x="261" y="133"/>
                    <a:pt x="261" y="133"/>
                    <a:pt x="261" y="133"/>
                  </a:cubicBezTo>
                  <a:cubicBezTo>
                    <a:pt x="261" y="144"/>
                    <a:pt x="261" y="144"/>
                    <a:pt x="261" y="144"/>
                  </a:cubicBezTo>
                  <a:cubicBezTo>
                    <a:pt x="245" y="144"/>
                    <a:pt x="245" y="144"/>
                    <a:pt x="245" y="144"/>
                  </a:cubicBezTo>
                  <a:lnTo>
                    <a:pt x="245" y="149"/>
                  </a:lnTo>
                  <a:close/>
                  <a:moveTo>
                    <a:pt x="214" y="249"/>
                  </a:moveTo>
                  <a:cubicBezTo>
                    <a:pt x="221" y="244"/>
                    <a:pt x="227" y="239"/>
                    <a:pt x="233" y="233"/>
                  </a:cubicBezTo>
                  <a:cubicBezTo>
                    <a:pt x="237" y="228"/>
                    <a:pt x="241" y="224"/>
                    <a:pt x="245" y="219"/>
                  </a:cubicBezTo>
                  <a:cubicBezTo>
                    <a:pt x="245" y="227"/>
                    <a:pt x="245" y="227"/>
                    <a:pt x="245" y="227"/>
                  </a:cubicBezTo>
                  <a:cubicBezTo>
                    <a:pt x="242" y="230"/>
                    <a:pt x="239" y="233"/>
                    <a:pt x="236" y="236"/>
                  </a:cubicBezTo>
                  <a:cubicBezTo>
                    <a:pt x="230" y="243"/>
                    <a:pt x="222" y="249"/>
                    <a:pt x="214" y="254"/>
                  </a:cubicBezTo>
                  <a:cubicBezTo>
                    <a:pt x="214" y="249"/>
                    <a:pt x="214" y="249"/>
                    <a:pt x="214" y="249"/>
                  </a:cubicBezTo>
                  <a:close/>
                  <a:moveTo>
                    <a:pt x="245" y="58"/>
                  </a:moveTo>
                  <a:cubicBezTo>
                    <a:pt x="241" y="53"/>
                    <a:pt x="237" y="48"/>
                    <a:pt x="233" y="44"/>
                  </a:cubicBezTo>
                  <a:cubicBezTo>
                    <a:pt x="227" y="38"/>
                    <a:pt x="221" y="33"/>
                    <a:pt x="214" y="28"/>
                  </a:cubicBezTo>
                  <a:cubicBezTo>
                    <a:pt x="214" y="22"/>
                    <a:pt x="214" y="22"/>
                    <a:pt x="214" y="22"/>
                  </a:cubicBezTo>
                  <a:cubicBezTo>
                    <a:pt x="222" y="28"/>
                    <a:pt x="230" y="34"/>
                    <a:pt x="236" y="41"/>
                  </a:cubicBezTo>
                  <a:cubicBezTo>
                    <a:pt x="239" y="44"/>
                    <a:pt x="242" y="47"/>
                    <a:pt x="245" y="50"/>
                  </a:cubicBezTo>
                  <a:cubicBezTo>
                    <a:pt x="245" y="58"/>
                    <a:pt x="245" y="58"/>
                    <a:pt x="245" y="58"/>
                  </a:cubicBezTo>
                  <a:close/>
                  <a:moveTo>
                    <a:pt x="245" y="128"/>
                  </a:moveTo>
                  <a:cubicBezTo>
                    <a:pt x="245" y="133"/>
                    <a:pt x="245" y="133"/>
                    <a:pt x="245" y="133"/>
                  </a:cubicBezTo>
                  <a:cubicBezTo>
                    <a:pt x="229" y="133"/>
                    <a:pt x="229" y="133"/>
                    <a:pt x="229" y="133"/>
                  </a:cubicBezTo>
                  <a:cubicBezTo>
                    <a:pt x="229" y="144"/>
                    <a:pt x="229" y="144"/>
                    <a:pt x="229" y="144"/>
                  </a:cubicBezTo>
                  <a:cubicBezTo>
                    <a:pt x="245" y="144"/>
                    <a:pt x="245" y="144"/>
                    <a:pt x="245" y="144"/>
                  </a:cubicBezTo>
                  <a:cubicBezTo>
                    <a:pt x="245" y="149"/>
                    <a:pt x="245" y="149"/>
                    <a:pt x="245" y="149"/>
                  </a:cubicBezTo>
                  <a:cubicBezTo>
                    <a:pt x="227" y="149"/>
                    <a:pt x="227" y="149"/>
                    <a:pt x="227" y="149"/>
                  </a:cubicBezTo>
                  <a:cubicBezTo>
                    <a:pt x="226" y="149"/>
                    <a:pt x="224" y="148"/>
                    <a:pt x="224" y="146"/>
                  </a:cubicBezTo>
                  <a:cubicBezTo>
                    <a:pt x="224" y="131"/>
                    <a:pt x="224" y="131"/>
                    <a:pt x="224" y="131"/>
                  </a:cubicBezTo>
                  <a:cubicBezTo>
                    <a:pt x="224" y="129"/>
                    <a:pt x="226" y="128"/>
                    <a:pt x="227" y="128"/>
                  </a:cubicBezTo>
                  <a:cubicBezTo>
                    <a:pt x="245" y="128"/>
                    <a:pt x="245" y="128"/>
                    <a:pt x="245" y="128"/>
                  </a:cubicBezTo>
                  <a:close/>
                  <a:moveTo>
                    <a:pt x="214" y="228"/>
                  </a:moveTo>
                  <a:cubicBezTo>
                    <a:pt x="219" y="233"/>
                    <a:pt x="219" y="233"/>
                    <a:pt x="219" y="233"/>
                  </a:cubicBezTo>
                  <a:cubicBezTo>
                    <a:pt x="219" y="234"/>
                    <a:pt x="219" y="234"/>
                    <a:pt x="219" y="234"/>
                  </a:cubicBezTo>
                  <a:cubicBezTo>
                    <a:pt x="220" y="235"/>
                    <a:pt x="222" y="235"/>
                    <a:pt x="223" y="234"/>
                  </a:cubicBezTo>
                  <a:cubicBezTo>
                    <a:pt x="234" y="222"/>
                    <a:pt x="234" y="222"/>
                    <a:pt x="234" y="222"/>
                  </a:cubicBezTo>
                  <a:cubicBezTo>
                    <a:pt x="234" y="222"/>
                    <a:pt x="234" y="222"/>
                    <a:pt x="234" y="222"/>
                  </a:cubicBezTo>
                  <a:cubicBezTo>
                    <a:pt x="234" y="222"/>
                    <a:pt x="234" y="222"/>
                    <a:pt x="234" y="222"/>
                  </a:cubicBezTo>
                  <a:cubicBezTo>
                    <a:pt x="235" y="222"/>
                    <a:pt x="235" y="220"/>
                    <a:pt x="234" y="219"/>
                  </a:cubicBezTo>
                  <a:cubicBezTo>
                    <a:pt x="214" y="199"/>
                    <a:pt x="214" y="199"/>
                    <a:pt x="214" y="199"/>
                  </a:cubicBezTo>
                  <a:cubicBezTo>
                    <a:pt x="214" y="206"/>
                    <a:pt x="214" y="206"/>
                    <a:pt x="214" y="206"/>
                  </a:cubicBezTo>
                  <a:cubicBezTo>
                    <a:pt x="229" y="221"/>
                    <a:pt x="229" y="221"/>
                    <a:pt x="229" y="221"/>
                  </a:cubicBezTo>
                  <a:cubicBezTo>
                    <a:pt x="221" y="228"/>
                    <a:pt x="221" y="228"/>
                    <a:pt x="221" y="228"/>
                  </a:cubicBezTo>
                  <a:cubicBezTo>
                    <a:pt x="214" y="221"/>
                    <a:pt x="214" y="221"/>
                    <a:pt x="214" y="221"/>
                  </a:cubicBezTo>
                  <a:cubicBezTo>
                    <a:pt x="214" y="228"/>
                    <a:pt x="214" y="228"/>
                    <a:pt x="214" y="228"/>
                  </a:cubicBezTo>
                  <a:close/>
                  <a:moveTo>
                    <a:pt x="214" y="78"/>
                  </a:moveTo>
                  <a:cubicBezTo>
                    <a:pt x="234" y="58"/>
                    <a:pt x="234" y="58"/>
                    <a:pt x="234" y="58"/>
                  </a:cubicBezTo>
                  <a:cubicBezTo>
                    <a:pt x="235" y="57"/>
                    <a:pt x="235" y="55"/>
                    <a:pt x="234" y="54"/>
                  </a:cubicBezTo>
                  <a:cubicBezTo>
                    <a:pt x="223" y="43"/>
                    <a:pt x="223" y="43"/>
                    <a:pt x="223" y="43"/>
                  </a:cubicBezTo>
                  <a:cubicBezTo>
                    <a:pt x="223" y="43"/>
                    <a:pt x="223" y="43"/>
                    <a:pt x="223" y="43"/>
                  </a:cubicBezTo>
                  <a:cubicBezTo>
                    <a:pt x="222" y="42"/>
                    <a:pt x="220" y="42"/>
                    <a:pt x="219" y="43"/>
                  </a:cubicBezTo>
                  <a:cubicBezTo>
                    <a:pt x="214" y="49"/>
                    <a:pt x="214" y="49"/>
                    <a:pt x="214" y="49"/>
                  </a:cubicBezTo>
                  <a:cubicBezTo>
                    <a:pt x="214" y="55"/>
                    <a:pt x="214" y="55"/>
                    <a:pt x="214" y="55"/>
                  </a:cubicBezTo>
                  <a:cubicBezTo>
                    <a:pt x="221" y="48"/>
                    <a:pt x="221" y="48"/>
                    <a:pt x="221" y="48"/>
                  </a:cubicBezTo>
                  <a:cubicBezTo>
                    <a:pt x="229" y="56"/>
                    <a:pt x="229" y="56"/>
                    <a:pt x="229" y="56"/>
                  </a:cubicBezTo>
                  <a:cubicBezTo>
                    <a:pt x="214" y="71"/>
                    <a:pt x="214" y="71"/>
                    <a:pt x="214" y="71"/>
                  </a:cubicBezTo>
                  <a:lnTo>
                    <a:pt x="214" y="78"/>
                  </a:lnTo>
                  <a:close/>
                  <a:moveTo>
                    <a:pt x="139" y="272"/>
                  </a:moveTo>
                  <a:cubicBezTo>
                    <a:pt x="166" y="272"/>
                    <a:pt x="192" y="263"/>
                    <a:pt x="214" y="249"/>
                  </a:cubicBezTo>
                  <a:cubicBezTo>
                    <a:pt x="214" y="254"/>
                    <a:pt x="214" y="254"/>
                    <a:pt x="214" y="254"/>
                  </a:cubicBezTo>
                  <a:cubicBezTo>
                    <a:pt x="192" y="269"/>
                    <a:pt x="166" y="277"/>
                    <a:pt x="139" y="277"/>
                  </a:cubicBezTo>
                  <a:cubicBezTo>
                    <a:pt x="139" y="277"/>
                    <a:pt x="139" y="277"/>
                    <a:pt x="139" y="277"/>
                  </a:cubicBezTo>
                  <a:cubicBezTo>
                    <a:pt x="139" y="272"/>
                    <a:pt x="139" y="272"/>
                    <a:pt x="139" y="272"/>
                  </a:cubicBezTo>
                  <a:cubicBezTo>
                    <a:pt x="139" y="272"/>
                    <a:pt x="139" y="272"/>
                    <a:pt x="139" y="272"/>
                  </a:cubicBezTo>
                  <a:close/>
                  <a:moveTo>
                    <a:pt x="214" y="28"/>
                  </a:moveTo>
                  <a:cubicBezTo>
                    <a:pt x="192" y="13"/>
                    <a:pt x="166" y="5"/>
                    <a:pt x="139" y="5"/>
                  </a:cubicBezTo>
                  <a:cubicBezTo>
                    <a:pt x="139" y="5"/>
                    <a:pt x="139" y="5"/>
                    <a:pt x="139" y="5"/>
                  </a:cubicBezTo>
                  <a:cubicBezTo>
                    <a:pt x="139" y="0"/>
                    <a:pt x="139" y="0"/>
                    <a:pt x="139" y="0"/>
                  </a:cubicBezTo>
                  <a:cubicBezTo>
                    <a:pt x="139" y="0"/>
                    <a:pt x="139" y="0"/>
                    <a:pt x="139" y="0"/>
                  </a:cubicBezTo>
                  <a:cubicBezTo>
                    <a:pt x="166" y="0"/>
                    <a:pt x="192" y="8"/>
                    <a:pt x="214" y="22"/>
                  </a:cubicBezTo>
                  <a:cubicBezTo>
                    <a:pt x="214" y="28"/>
                    <a:pt x="214" y="28"/>
                    <a:pt x="214" y="28"/>
                  </a:cubicBezTo>
                  <a:close/>
                  <a:moveTo>
                    <a:pt x="214" y="49"/>
                  </a:moveTo>
                  <a:cubicBezTo>
                    <a:pt x="214" y="55"/>
                    <a:pt x="214" y="55"/>
                    <a:pt x="214" y="55"/>
                  </a:cubicBezTo>
                  <a:cubicBezTo>
                    <a:pt x="199" y="70"/>
                    <a:pt x="199" y="70"/>
                    <a:pt x="199" y="70"/>
                  </a:cubicBezTo>
                  <a:cubicBezTo>
                    <a:pt x="207" y="78"/>
                    <a:pt x="207" y="78"/>
                    <a:pt x="207" y="78"/>
                  </a:cubicBezTo>
                  <a:cubicBezTo>
                    <a:pt x="214" y="71"/>
                    <a:pt x="214" y="71"/>
                    <a:pt x="214" y="71"/>
                  </a:cubicBezTo>
                  <a:cubicBezTo>
                    <a:pt x="214" y="78"/>
                    <a:pt x="214" y="78"/>
                    <a:pt x="214" y="78"/>
                  </a:cubicBezTo>
                  <a:cubicBezTo>
                    <a:pt x="208" y="83"/>
                    <a:pt x="208" y="83"/>
                    <a:pt x="208" y="83"/>
                  </a:cubicBezTo>
                  <a:cubicBezTo>
                    <a:pt x="207" y="84"/>
                    <a:pt x="206" y="84"/>
                    <a:pt x="205" y="83"/>
                  </a:cubicBezTo>
                  <a:cubicBezTo>
                    <a:pt x="194" y="72"/>
                    <a:pt x="194" y="72"/>
                    <a:pt x="194" y="72"/>
                  </a:cubicBezTo>
                  <a:cubicBezTo>
                    <a:pt x="193" y="71"/>
                    <a:pt x="193" y="70"/>
                    <a:pt x="194" y="69"/>
                  </a:cubicBezTo>
                  <a:cubicBezTo>
                    <a:pt x="214" y="49"/>
                    <a:pt x="214" y="49"/>
                    <a:pt x="214" y="49"/>
                  </a:cubicBezTo>
                  <a:close/>
                  <a:moveTo>
                    <a:pt x="214" y="199"/>
                  </a:moveTo>
                  <a:cubicBezTo>
                    <a:pt x="214" y="206"/>
                    <a:pt x="214" y="206"/>
                    <a:pt x="214" y="206"/>
                  </a:cubicBezTo>
                  <a:cubicBezTo>
                    <a:pt x="207" y="199"/>
                    <a:pt x="207" y="199"/>
                    <a:pt x="207" y="199"/>
                  </a:cubicBezTo>
                  <a:cubicBezTo>
                    <a:pt x="199" y="206"/>
                    <a:pt x="199" y="206"/>
                    <a:pt x="199" y="206"/>
                  </a:cubicBezTo>
                  <a:cubicBezTo>
                    <a:pt x="214" y="221"/>
                    <a:pt x="214" y="221"/>
                    <a:pt x="214" y="221"/>
                  </a:cubicBezTo>
                  <a:cubicBezTo>
                    <a:pt x="214" y="228"/>
                    <a:pt x="214" y="228"/>
                    <a:pt x="214" y="228"/>
                  </a:cubicBezTo>
                  <a:cubicBezTo>
                    <a:pt x="194" y="208"/>
                    <a:pt x="194" y="208"/>
                    <a:pt x="194" y="208"/>
                  </a:cubicBezTo>
                  <a:cubicBezTo>
                    <a:pt x="193" y="207"/>
                    <a:pt x="193" y="206"/>
                    <a:pt x="194" y="205"/>
                  </a:cubicBezTo>
                  <a:cubicBezTo>
                    <a:pt x="205" y="194"/>
                    <a:pt x="205" y="194"/>
                    <a:pt x="205" y="194"/>
                  </a:cubicBezTo>
                  <a:cubicBezTo>
                    <a:pt x="206" y="193"/>
                    <a:pt x="207" y="193"/>
                    <a:pt x="208" y="194"/>
                  </a:cubicBezTo>
                  <a:cubicBezTo>
                    <a:pt x="214" y="199"/>
                    <a:pt x="214" y="199"/>
                    <a:pt x="214" y="199"/>
                  </a:cubicBezTo>
                  <a:close/>
                  <a:moveTo>
                    <a:pt x="139" y="265"/>
                  </a:moveTo>
                  <a:cubicBezTo>
                    <a:pt x="146" y="265"/>
                    <a:pt x="146" y="265"/>
                    <a:pt x="146" y="265"/>
                  </a:cubicBezTo>
                  <a:cubicBezTo>
                    <a:pt x="148" y="265"/>
                    <a:pt x="149" y="264"/>
                    <a:pt x="149" y="263"/>
                  </a:cubicBezTo>
                  <a:cubicBezTo>
                    <a:pt x="149" y="227"/>
                    <a:pt x="149" y="227"/>
                    <a:pt x="149" y="227"/>
                  </a:cubicBezTo>
                  <a:cubicBezTo>
                    <a:pt x="149" y="225"/>
                    <a:pt x="148" y="224"/>
                    <a:pt x="146" y="224"/>
                  </a:cubicBezTo>
                  <a:cubicBezTo>
                    <a:pt x="139" y="224"/>
                    <a:pt x="139" y="224"/>
                    <a:pt x="139" y="224"/>
                  </a:cubicBezTo>
                  <a:cubicBezTo>
                    <a:pt x="139" y="229"/>
                    <a:pt x="139" y="229"/>
                    <a:pt x="139" y="229"/>
                  </a:cubicBezTo>
                  <a:cubicBezTo>
                    <a:pt x="144" y="229"/>
                    <a:pt x="144" y="229"/>
                    <a:pt x="144" y="229"/>
                  </a:cubicBezTo>
                  <a:cubicBezTo>
                    <a:pt x="144" y="260"/>
                    <a:pt x="144" y="260"/>
                    <a:pt x="144" y="260"/>
                  </a:cubicBezTo>
                  <a:cubicBezTo>
                    <a:pt x="139" y="260"/>
                    <a:pt x="139" y="260"/>
                    <a:pt x="139" y="260"/>
                  </a:cubicBezTo>
                  <a:cubicBezTo>
                    <a:pt x="139" y="265"/>
                    <a:pt x="139" y="265"/>
                    <a:pt x="139" y="265"/>
                  </a:cubicBezTo>
                  <a:close/>
                  <a:moveTo>
                    <a:pt x="139" y="153"/>
                  </a:moveTo>
                  <a:cubicBezTo>
                    <a:pt x="139" y="146"/>
                    <a:pt x="139" y="146"/>
                    <a:pt x="139" y="146"/>
                  </a:cubicBezTo>
                  <a:cubicBezTo>
                    <a:pt x="140" y="148"/>
                    <a:pt x="140" y="148"/>
                    <a:pt x="140" y="148"/>
                  </a:cubicBezTo>
                  <a:cubicBezTo>
                    <a:pt x="190" y="98"/>
                    <a:pt x="190" y="98"/>
                    <a:pt x="190" y="98"/>
                  </a:cubicBezTo>
                  <a:cubicBezTo>
                    <a:pt x="183" y="91"/>
                    <a:pt x="183" y="91"/>
                    <a:pt x="183" y="91"/>
                  </a:cubicBezTo>
                  <a:cubicBezTo>
                    <a:pt x="142" y="131"/>
                    <a:pt x="142" y="131"/>
                    <a:pt x="142" y="131"/>
                  </a:cubicBezTo>
                  <a:cubicBezTo>
                    <a:pt x="141" y="132"/>
                    <a:pt x="140" y="132"/>
                    <a:pt x="139" y="131"/>
                  </a:cubicBezTo>
                  <a:cubicBezTo>
                    <a:pt x="139" y="124"/>
                    <a:pt x="139" y="124"/>
                    <a:pt x="139" y="124"/>
                  </a:cubicBezTo>
                  <a:cubicBezTo>
                    <a:pt x="140" y="126"/>
                    <a:pt x="140" y="126"/>
                    <a:pt x="140" y="126"/>
                  </a:cubicBezTo>
                  <a:cubicBezTo>
                    <a:pt x="181" y="86"/>
                    <a:pt x="181" y="86"/>
                    <a:pt x="181" y="86"/>
                  </a:cubicBezTo>
                  <a:cubicBezTo>
                    <a:pt x="182" y="85"/>
                    <a:pt x="183" y="85"/>
                    <a:pt x="184" y="86"/>
                  </a:cubicBezTo>
                  <a:cubicBezTo>
                    <a:pt x="195" y="97"/>
                    <a:pt x="195" y="97"/>
                    <a:pt x="195" y="97"/>
                  </a:cubicBezTo>
                  <a:cubicBezTo>
                    <a:pt x="196" y="98"/>
                    <a:pt x="196" y="99"/>
                    <a:pt x="195" y="100"/>
                  </a:cubicBezTo>
                  <a:cubicBezTo>
                    <a:pt x="142" y="153"/>
                    <a:pt x="142" y="153"/>
                    <a:pt x="142" y="153"/>
                  </a:cubicBezTo>
                  <a:cubicBezTo>
                    <a:pt x="141" y="154"/>
                    <a:pt x="140" y="154"/>
                    <a:pt x="139" y="153"/>
                  </a:cubicBezTo>
                  <a:close/>
                  <a:moveTo>
                    <a:pt x="139" y="52"/>
                  </a:moveTo>
                  <a:cubicBezTo>
                    <a:pt x="146" y="52"/>
                    <a:pt x="146" y="52"/>
                    <a:pt x="146" y="52"/>
                  </a:cubicBezTo>
                  <a:cubicBezTo>
                    <a:pt x="148" y="52"/>
                    <a:pt x="149" y="51"/>
                    <a:pt x="149" y="50"/>
                  </a:cubicBezTo>
                  <a:cubicBezTo>
                    <a:pt x="149" y="14"/>
                    <a:pt x="149" y="14"/>
                    <a:pt x="149" y="14"/>
                  </a:cubicBezTo>
                  <a:cubicBezTo>
                    <a:pt x="149" y="13"/>
                    <a:pt x="148" y="12"/>
                    <a:pt x="146" y="12"/>
                  </a:cubicBezTo>
                  <a:cubicBezTo>
                    <a:pt x="139" y="12"/>
                    <a:pt x="139" y="12"/>
                    <a:pt x="139" y="12"/>
                  </a:cubicBezTo>
                  <a:cubicBezTo>
                    <a:pt x="139" y="16"/>
                    <a:pt x="139" y="16"/>
                    <a:pt x="139" y="16"/>
                  </a:cubicBezTo>
                  <a:cubicBezTo>
                    <a:pt x="144" y="16"/>
                    <a:pt x="144" y="16"/>
                    <a:pt x="144" y="16"/>
                  </a:cubicBezTo>
                  <a:cubicBezTo>
                    <a:pt x="144" y="48"/>
                    <a:pt x="144" y="48"/>
                    <a:pt x="144" y="48"/>
                  </a:cubicBezTo>
                  <a:cubicBezTo>
                    <a:pt x="139" y="48"/>
                    <a:pt x="139" y="48"/>
                    <a:pt x="139" y="48"/>
                  </a:cubicBezTo>
                  <a:lnTo>
                    <a:pt x="139" y="52"/>
                  </a:lnTo>
                  <a:close/>
                  <a:moveTo>
                    <a:pt x="139" y="5"/>
                  </a:moveTo>
                  <a:cubicBezTo>
                    <a:pt x="111" y="5"/>
                    <a:pt x="85" y="13"/>
                    <a:pt x="63" y="28"/>
                  </a:cubicBezTo>
                  <a:cubicBezTo>
                    <a:pt x="63" y="22"/>
                    <a:pt x="63" y="22"/>
                    <a:pt x="63" y="22"/>
                  </a:cubicBezTo>
                  <a:cubicBezTo>
                    <a:pt x="85" y="8"/>
                    <a:pt x="111" y="0"/>
                    <a:pt x="139" y="0"/>
                  </a:cubicBezTo>
                  <a:cubicBezTo>
                    <a:pt x="139" y="5"/>
                    <a:pt x="139" y="5"/>
                    <a:pt x="139" y="5"/>
                  </a:cubicBezTo>
                  <a:close/>
                  <a:moveTo>
                    <a:pt x="63" y="249"/>
                  </a:moveTo>
                  <a:cubicBezTo>
                    <a:pt x="85" y="263"/>
                    <a:pt x="111" y="272"/>
                    <a:pt x="139" y="272"/>
                  </a:cubicBezTo>
                  <a:cubicBezTo>
                    <a:pt x="139" y="277"/>
                    <a:pt x="139" y="277"/>
                    <a:pt x="139" y="277"/>
                  </a:cubicBezTo>
                  <a:cubicBezTo>
                    <a:pt x="111" y="277"/>
                    <a:pt x="85" y="269"/>
                    <a:pt x="63" y="254"/>
                  </a:cubicBezTo>
                  <a:cubicBezTo>
                    <a:pt x="63" y="249"/>
                    <a:pt x="63" y="249"/>
                    <a:pt x="63" y="249"/>
                  </a:cubicBezTo>
                  <a:close/>
                  <a:moveTo>
                    <a:pt x="139" y="12"/>
                  </a:moveTo>
                  <a:cubicBezTo>
                    <a:pt x="131" y="12"/>
                    <a:pt x="131" y="12"/>
                    <a:pt x="131" y="12"/>
                  </a:cubicBezTo>
                  <a:cubicBezTo>
                    <a:pt x="129" y="12"/>
                    <a:pt x="128" y="13"/>
                    <a:pt x="128" y="14"/>
                  </a:cubicBezTo>
                  <a:cubicBezTo>
                    <a:pt x="128" y="50"/>
                    <a:pt x="128" y="50"/>
                    <a:pt x="128" y="50"/>
                  </a:cubicBezTo>
                  <a:cubicBezTo>
                    <a:pt x="128" y="51"/>
                    <a:pt x="129" y="52"/>
                    <a:pt x="131" y="52"/>
                  </a:cubicBezTo>
                  <a:cubicBezTo>
                    <a:pt x="139" y="52"/>
                    <a:pt x="139" y="52"/>
                    <a:pt x="139" y="52"/>
                  </a:cubicBezTo>
                  <a:cubicBezTo>
                    <a:pt x="139" y="48"/>
                    <a:pt x="139" y="48"/>
                    <a:pt x="139" y="48"/>
                  </a:cubicBezTo>
                  <a:cubicBezTo>
                    <a:pt x="133" y="48"/>
                    <a:pt x="133" y="48"/>
                    <a:pt x="133" y="48"/>
                  </a:cubicBezTo>
                  <a:cubicBezTo>
                    <a:pt x="133" y="16"/>
                    <a:pt x="133" y="16"/>
                    <a:pt x="133" y="16"/>
                  </a:cubicBezTo>
                  <a:cubicBezTo>
                    <a:pt x="139" y="16"/>
                    <a:pt x="139" y="16"/>
                    <a:pt x="139" y="16"/>
                  </a:cubicBezTo>
                  <a:cubicBezTo>
                    <a:pt x="139" y="12"/>
                    <a:pt x="139" y="12"/>
                    <a:pt x="139" y="12"/>
                  </a:cubicBezTo>
                  <a:close/>
                  <a:moveTo>
                    <a:pt x="139" y="124"/>
                  </a:moveTo>
                  <a:cubicBezTo>
                    <a:pt x="139" y="131"/>
                    <a:pt x="139" y="131"/>
                    <a:pt x="139" y="131"/>
                  </a:cubicBezTo>
                  <a:cubicBezTo>
                    <a:pt x="138" y="131"/>
                    <a:pt x="138" y="131"/>
                    <a:pt x="138" y="131"/>
                  </a:cubicBezTo>
                  <a:cubicBezTo>
                    <a:pt x="117" y="110"/>
                    <a:pt x="117" y="110"/>
                    <a:pt x="117" y="110"/>
                  </a:cubicBezTo>
                  <a:cubicBezTo>
                    <a:pt x="109" y="118"/>
                    <a:pt x="109" y="118"/>
                    <a:pt x="109" y="118"/>
                  </a:cubicBezTo>
                  <a:cubicBezTo>
                    <a:pt x="139" y="146"/>
                    <a:pt x="139" y="146"/>
                    <a:pt x="139" y="146"/>
                  </a:cubicBezTo>
                  <a:cubicBezTo>
                    <a:pt x="139" y="153"/>
                    <a:pt x="139" y="153"/>
                    <a:pt x="139" y="153"/>
                  </a:cubicBezTo>
                  <a:cubicBezTo>
                    <a:pt x="139" y="153"/>
                    <a:pt x="139" y="153"/>
                    <a:pt x="139" y="153"/>
                  </a:cubicBezTo>
                  <a:cubicBezTo>
                    <a:pt x="104" y="120"/>
                    <a:pt x="104" y="120"/>
                    <a:pt x="104" y="120"/>
                  </a:cubicBezTo>
                  <a:cubicBezTo>
                    <a:pt x="103" y="119"/>
                    <a:pt x="103" y="117"/>
                    <a:pt x="104" y="116"/>
                  </a:cubicBezTo>
                  <a:cubicBezTo>
                    <a:pt x="104" y="116"/>
                    <a:pt x="104" y="116"/>
                    <a:pt x="104" y="116"/>
                  </a:cubicBezTo>
                  <a:cubicBezTo>
                    <a:pt x="115" y="105"/>
                    <a:pt x="115" y="105"/>
                    <a:pt x="115" y="105"/>
                  </a:cubicBezTo>
                  <a:cubicBezTo>
                    <a:pt x="116" y="104"/>
                    <a:pt x="117" y="104"/>
                    <a:pt x="118" y="105"/>
                  </a:cubicBezTo>
                  <a:cubicBezTo>
                    <a:pt x="118" y="105"/>
                    <a:pt x="118" y="105"/>
                    <a:pt x="118" y="105"/>
                  </a:cubicBezTo>
                  <a:cubicBezTo>
                    <a:pt x="139" y="124"/>
                    <a:pt x="139" y="124"/>
                    <a:pt x="139" y="124"/>
                  </a:cubicBezTo>
                  <a:close/>
                  <a:moveTo>
                    <a:pt x="139" y="224"/>
                  </a:moveTo>
                  <a:cubicBezTo>
                    <a:pt x="131" y="224"/>
                    <a:pt x="131" y="224"/>
                    <a:pt x="131" y="224"/>
                  </a:cubicBezTo>
                  <a:cubicBezTo>
                    <a:pt x="129" y="224"/>
                    <a:pt x="128" y="225"/>
                    <a:pt x="128" y="227"/>
                  </a:cubicBezTo>
                  <a:cubicBezTo>
                    <a:pt x="128" y="263"/>
                    <a:pt x="128" y="263"/>
                    <a:pt x="128" y="263"/>
                  </a:cubicBezTo>
                  <a:cubicBezTo>
                    <a:pt x="128" y="264"/>
                    <a:pt x="129" y="265"/>
                    <a:pt x="131" y="265"/>
                  </a:cubicBezTo>
                  <a:cubicBezTo>
                    <a:pt x="139" y="265"/>
                    <a:pt x="139" y="265"/>
                    <a:pt x="139" y="265"/>
                  </a:cubicBezTo>
                  <a:cubicBezTo>
                    <a:pt x="139" y="260"/>
                    <a:pt x="139" y="260"/>
                    <a:pt x="139" y="260"/>
                  </a:cubicBezTo>
                  <a:cubicBezTo>
                    <a:pt x="133" y="260"/>
                    <a:pt x="133" y="260"/>
                    <a:pt x="133" y="260"/>
                  </a:cubicBezTo>
                  <a:cubicBezTo>
                    <a:pt x="133" y="229"/>
                    <a:pt x="133" y="229"/>
                    <a:pt x="133" y="229"/>
                  </a:cubicBezTo>
                  <a:cubicBezTo>
                    <a:pt x="139" y="229"/>
                    <a:pt x="139" y="229"/>
                    <a:pt x="139" y="229"/>
                  </a:cubicBezTo>
                  <a:cubicBezTo>
                    <a:pt x="139" y="224"/>
                    <a:pt x="139" y="224"/>
                    <a:pt x="139" y="224"/>
                  </a:cubicBezTo>
                  <a:close/>
                  <a:moveTo>
                    <a:pt x="63" y="228"/>
                  </a:moveTo>
                  <a:cubicBezTo>
                    <a:pt x="63" y="221"/>
                    <a:pt x="63" y="221"/>
                    <a:pt x="63" y="221"/>
                  </a:cubicBezTo>
                  <a:cubicBezTo>
                    <a:pt x="78" y="206"/>
                    <a:pt x="78" y="206"/>
                    <a:pt x="78" y="206"/>
                  </a:cubicBezTo>
                  <a:cubicBezTo>
                    <a:pt x="71" y="199"/>
                    <a:pt x="71" y="199"/>
                    <a:pt x="71" y="199"/>
                  </a:cubicBezTo>
                  <a:cubicBezTo>
                    <a:pt x="63" y="206"/>
                    <a:pt x="63" y="206"/>
                    <a:pt x="63" y="206"/>
                  </a:cubicBezTo>
                  <a:cubicBezTo>
                    <a:pt x="63" y="199"/>
                    <a:pt x="63" y="199"/>
                    <a:pt x="63" y="199"/>
                  </a:cubicBezTo>
                  <a:cubicBezTo>
                    <a:pt x="69" y="194"/>
                    <a:pt x="69" y="194"/>
                    <a:pt x="69" y="194"/>
                  </a:cubicBezTo>
                  <a:cubicBezTo>
                    <a:pt x="70" y="193"/>
                    <a:pt x="71" y="193"/>
                    <a:pt x="72" y="194"/>
                  </a:cubicBezTo>
                  <a:cubicBezTo>
                    <a:pt x="72" y="194"/>
                    <a:pt x="72" y="194"/>
                    <a:pt x="72" y="194"/>
                  </a:cubicBezTo>
                  <a:cubicBezTo>
                    <a:pt x="83" y="205"/>
                    <a:pt x="83" y="205"/>
                    <a:pt x="83" y="205"/>
                  </a:cubicBezTo>
                  <a:cubicBezTo>
                    <a:pt x="84" y="206"/>
                    <a:pt x="84" y="207"/>
                    <a:pt x="83" y="208"/>
                  </a:cubicBezTo>
                  <a:cubicBezTo>
                    <a:pt x="83" y="208"/>
                    <a:pt x="83" y="208"/>
                    <a:pt x="83" y="208"/>
                  </a:cubicBezTo>
                  <a:cubicBezTo>
                    <a:pt x="63" y="228"/>
                    <a:pt x="63" y="228"/>
                    <a:pt x="63" y="228"/>
                  </a:cubicBezTo>
                  <a:close/>
                  <a:moveTo>
                    <a:pt x="63" y="78"/>
                  </a:moveTo>
                  <a:cubicBezTo>
                    <a:pt x="63" y="71"/>
                    <a:pt x="63" y="71"/>
                    <a:pt x="63" y="71"/>
                  </a:cubicBezTo>
                  <a:cubicBezTo>
                    <a:pt x="71" y="78"/>
                    <a:pt x="71" y="78"/>
                    <a:pt x="71" y="78"/>
                  </a:cubicBezTo>
                  <a:cubicBezTo>
                    <a:pt x="78" y="70"/>
                    <a:pt x="78" y="70"/>
                    <a:pt x="78" y="70"/>
                  </a:cubicBezTo>
                  <a:cubicBezTo>
                    <a:pt x="63" y="55"/>
                    <a:pt x="63" y="55"/>
                    <a:pt x="63" y="55"/>
                  </a:cubicBezTo>
                  <a:cubicBezTo>
                    <a:pt x="63" y="49"/>
                    <a:pt x="63" y="49"/>
                    <a:pt x="63" y="49"/>
                  </a:cubicBezTo>
                  <a:cubicBezTo>
                    <a:pt x="83" y="69"/>
                    <a:pt x="83" y="69"/>
                    <a:pt x="83" y="69"/>
                  </a:cubicBezTo>
                  <a:cubicBezTo>
                    <a:pt x="84" y="70"/>
                    <a:pt x="84" y="71"/>
                    <a:pt x="83" y="72"/>
                  </a:cubicBezTo>
                  <a:cubicBezTo>
                    <a:pt x="72" y="83"/>
                    <a:pt x="72" y="83"/>
                    <a:pt x="72" y="83"/>
                  </a:cubicBezTo>
                  <a:cubicBezTo>
                    <a:pt x="71" y="84"/>
                    <a:pt x="70" y="84"/>
                    <a:pt x="69" y="83"/>
                  </a:cubicBezTo>
                  <a:lnTo>
                    <a:pt x="63" y="78"/>
                  </a:lnTo>
                  <a:close/>
                  <a:moveTo>
                    <a:pt x="63" y="28"/>
                  </a:moveTo>
                  <a:cubicBezTo>
                    <a:pt x="56" y="33"/>
                    <a:pt x="50" y="38"/>
                    <a:pt x="44" y="44"/>
                  </a:cubicBezTo>
                  <a:cubicBezTo>
                    <a:pt x="40" y="48"/>
                    <a:pt x="36" y="53"/>
                    <a:pt x="32" y="58"/>
                  </a:cubicBezTo>
                  <a:cubicBezTo>
                    <a:pt x="32" y="50"/>
                    <a:pt x="32" y="50"/>
                    <a:pt x="32" y="50"/>
                  </a:cubicBezTo>
                  <a:cubicBezTo>
                    <a:pt x="35" y="47"/>
                    <a:pt x="38" y="44"/>
                    <a:pt x="41" y="41"/>
                  </a:cubicBezTo>
                  <a:cubicBezTo>
                    <a:pt x="48" y="34"/>
                    <a:pt x="55" y="28"/>
                    <a:pt x="63" y="22"/>
                  </a:cubicBezTo>
                  <a:cubicBezTo>
                    <a:pt x="63" y="28"/>
                    <a:pt x="63" y="28"/>
                    <a:pt x="63" y="28"/>
                  </a:cubicBezTo>
                  <a:close/>
                  <a:moveTo>
                    <a:pt x="32" y="219"/>
                  </a:moveTo>
                  <a:cubicBezTo>
                    <a:pt x="36" y="224"/>
                    <a:pt x="40" y="228"/>
                    <a:pt x="44" y="233"/>
                  </a:cubicBezTo>
                  <a:cubicBezTo>
                    <a:pt x="50" y="239"/>
                    <a:pt x="56" y="244"/>
                    <a:pt x="63" y="249"/>
                  </a:cubicBezTo>
                  <a:cubicBezTo>
                    <a:pt x="63" y="254"/>
                    <a:pt x="63" y="254"/>
                    <a:pt x="63" y="254"/>
                  </a:cubicBezTo>
                  <a:cubicBezTo>
                    <a:pt x="55" y="249"/>
                    <a:pt x="48" y="243"/>
                    <a:pt x="41" y="236"/>
                  </a:cubicBezTo>
                  <a:cubicBezTo>
                    <a:pt x="38" y="233"/>
                    <a:pt x="35" y="230"/>
                    <a:pt x="32" y="227"/>
                  </a:cubicBezTo>
                  <a:cubicBezTo>
                    <a:pt x="32" y="219"/>
                    <a:pt x="32" y="219"/>
                    <a:pt x="32" y="219"/>
                  </a:cubicBezTo>
                  <a:close/>
                  <a:moveTo>
                    <a:pt x="63" y="49"/>
                  </a:moveTo>
                  <a:cubicBezTo>
                    <a:pt x="58" y="43"/>
                    <a:pt x="58" y="43"/>
                    <a:pt x="58" y="43"/>
                  </a:cubicBezTo>
                  <a:cubicBezTo>
                    <a:pt x="58" y="43"/>
                    <a:pt x="58" y="43"/>
                    <a:pt x="58" y="43"/>
                  </a:cubicBezTo>
                  <a:cubicBezTo>
                    <a:pt x="57" y="42"/>
                    <a:pt x="55" y="42"/>
                    <a:pt x="54" y="43"/>
                  </a:cubicBezTo>
                  <a:cubicBezTo>
                    <a:pt x="43" y="54"/>
                    <a:pt x="43" y="54"/>
                    <a:pt x="43" y="54"/>
                  </a:cubicBezTo>
                  <a:cubicBezTo>
                    <a:pt x="43" y="54"/>
                    <a:pt x="43" y="54"/>
                    <a:pt x="43" y="54"/>
                  </a:cubicBezTo>
                  <a:cubicBezTo>
                    <a:pt x="43" y="54"/>
                    <a:pt x="43" y="54"/>
                    <a:pt x="43" y="54"/>
                  </a:cubicBezTo>
                  <a:cubicBezTo>
                    <a:pt x="42" y="55"/>
                    <a:pt x="42" y="57"/>
                    <a:pt x="43" y="58"/>
                  </a:cubicBezTo>
                  <a:cubicBezTo>
                    <a:pt x="63" y="78"/>
                    <a:pt x="63" y="78"/>
                    <a:pt x="63" y="78"/>
                  </a:cubicBezTo>
                  <a:cubicBezTo>
                    <a:pt x="63" y="71"/>
                    <a:pt x="63" y="71"/>
                    <a:pt x="63" y="71"/>
                  </a:cubicBezTo>
                  <a:cubicBezTo>
                    <a:pt x="48" y="56"/>
                    <a:pt x="48" y="56"/>
                    <a:pt x="48" y="56"/>
                  </a:cubicBezTo>
                  <a:cubicBezTo>
                    <a:pt x="56" y="48"/>
                    <a:pt x="56" y="48"/>
                    <a:pt x="56" y="48"/>
                  </a:cubicBezTo>
                  <a:cubicBezTo>
                    <a:pt x="63" y="55"/>
                    <a:pt x="63" y="55"/>
                    <a:pt x="63" y="55"/>
                  </a:cubicBezTo>
                  <a:cubicBezTo>
                    <a:pt x="63" y="49"/>
                    <a:pt x="63" y="49"/>
                    <a:pt x="63" y="49"/>
                  </a:cubicBezTo>
                  <a:close/>
                  <a:moveTo>
                    <a:pt x="63" y="199"/>
                  </a:moveTo>
                  <a:cubicBezTo>
                    <a:pt x="43" y="219"/>
                    <a:pt x="43" y="219"/>
                    <a:pt x="43" y="219"/>
                  </a:cubicBezTo>
                  <a:cubicBezTo>
                    <a:pt x="43" y="219"/>
                    <a:pt x="43" y="219"/>
                    <a:pt x="43" y="219"/>
                  </a:cubicBezTo>
                  <a:cubicBezTo>
                    <a:pt x="42" y="220"/>
                    <a:pt x="42" y="222"/>
                    <a:pt x="43" y="222"/>
                  </a:cubicBezTo>
                  <a:cubicBezTo>
                    <a:pt x="54" y="234"/>
                    <a:pt x="54" y="234"/>
                    <a:pt x="54" y="234"/>
                  </a:cubicBezTo>
                  <a:cubicBezTo>
                    <a:pt x="55" y="235"/>
                    <a:pt x="57" y="235"/>
                    <a:pt x="58" y="234"/>
                  </a:cubicBezTo>
                  <a:cubicBezTo>
                    <a:pt x="63" y="228"/>
                    <a:pt x="63" y="228"/>
                    <a:pt x="63" y="228"/>
                  </a:cubicBezTo>
                  <a:cubicBezTo>
                    <a:pt x="63" y="221"/>
                    <a:pt x="63" y="221"/>
                    <a:pt x="63" y="221"/>
                  </a:cubicBezTo>
                  <a:cubicBezTo>
                    <a:pt x="56" y="228"/>
                    <a:pt x="56" y="228"/>
                    <a:pt x="56" y="228"/>
                  </a:cubicBezTo>
                  <a:cubicBezTo>
                    <a:pt x="48" y="221"/>
                    <a:pt x="48" y="221"/>
                    <a:pt x="48" y="221"/>
                  </a:cubicBezTo>
                  <a:cubicBezTo>
                    <a:pt x="63" y="206"/>
                    <a:pt x="63" y="206"/>
                    <a:pt x="63" y="206"/>
                  </a:cubicBezTo>
                  <a:cubicBezTo>
                    <a:pt x="63" y="199"/>
                    <a:pt x="63" y="199"/>
                    <a:pt x="63" y="199"/>
                  </a:cubicBezTo>
                  <a:close/>
                  <a:moveTo>
                    <a:pt x="32" y="149"/>
                  </a:moveTo>
                  <a:cubicBezTo>
                    <a:pt x="32" y="144"/>
                    <a:pt x="32" y="144"/>
                    <a:pt x="32" y="144"/>
                  </a:cubicBezTo>
                  <a:cubicBezTo>
                    <a:pt x="48" y="144"/>
                    <a:pt x="48" y="144"/>
                    <a:pt x="48" y="144"/>
                  </a:cubicBezTo>
                  <a:cubicBezTo>
                    <a:pt x="48" y="133"/>
                    <a:pt x="48" y="133"/>
                    <a:pt x="48" y="133"/>
                  </a:cubicBezTo>
                  <a:cubicBezTo>
                    <a:pt x="32" y="133"/>
                    <a:pt x="32" y="133"/>
                    <a:pt x="32" y="133"/>
                  </a:cubicBezTo>
                  <a:cubicBezTo>
                    <a:pt x="32" y="128"/>
                    <a:pt x="32" y="128"/>
                    <a:pt x="32" y="128"/>
                  </a:cubicBezTo>
                  <a:cubicBezTo>
                    <a:pt x="50" y="128"/>
                    <a:pt x="50" y="128"/>
                    <a:pt x="50" y="128"/>
                  </a:cubicBezTo>
                  <a:cubicBezTo>
                    <a:pt x="52" y="128"/>
                    <a:pt x="53" y="129"/>
                    <a:pt x="53" y="131"/>
                  </a:cubicBezTo>
                  <a:cubicBezTo>
                    <a:pt x="53" y="146"/>
                    <a:pt x="53" y="146"/>
                    <a:pt x="53" y="146"/>
                  </a:cubicBezTo>
                  <a:cubicBezTo>
                    <a:pt x="53" y="148"/>
                    <a:pt x="52" y="149"/>
                    <a:pt x="50" y="149"/>
                  </a:cubicBezTo>
                  <a:lnTo>
                    <a:pt x="32" y="149"/>
                  </a:lnTo>
                  <a:close/>
                  <a:moveTo>
                    <a:pt x="32" y="58"/>
                  </a:moveTo>
                  <a:cubicBezTo>
                    <a:pt x="15" y="80"/>
                    <a:pt x="5" y="108"/>
                    <a:pt x="5" y="138"/>
                  </a:cubicBezTo>
                  <a:cubicBezTo>
                    <a:pt x="5" y="169"/>
                    <a:pt x="15" y="197"/>
                    <a:pt x="32" y="219"/>
                  </a:cubicBezTo>
                  <a:cubicBezTo>
                    <a:pt x="32" y="227"/>
                    <a:pt x="32" y="227"/>
                    <a:pt x="32" y="227"/>
                  </a:cubicBezTo>
                  <a:cubicBezTo>
                    <a:pt x="12" y="203"/>
                    <a:pt x="0" y="172"/>
                    <a:pt x="0" y="138"/>
                  </a:cubicBezTo>
                  <a:cubicBezTo>
                    <a:pt x="0" y="105"/>
                    <a:pt x="12" y="74"/>
                    <a:pt x="32" y="50"/>
                  </a:cubicBezTo>
                  <a:cubicBezTo>
                    <a:pt x="32" y="58"/>
                    <a:pt x="32" y="58"/>
                    <a:pt x="32" y="58"/>
                  </a:cubicBezTo>
                  <a:close/>
                  <a:moveTo>
                    <a:pt x="32" y="128"/>
                  </a:moveTo>
                  <a:cubicBezTo>
                    <a:pt x="14" y="128"/>
                    <a:pt x="14" y="128"/>
                    <a:pt x="14" y="128"/>
                  </a:cubicBezTo>
                  <a:cubicBezTo>
                    <a:pt x="13" y="128"/>
                    <a:pt x="12" y="129"/>
                    <a:pt x="12" y="131"/>
                  </a:cubicBezTo>
                  <a:cubicBezTo>
                    <a:pt x="12" y="146"/>
                    <a:pt x="12" y="146"/>
                    <a:pt x="12" y="146"/>
                  </a:cubicBezTo>
                  <a:cubicBezTo>
                    <a:pt x="12" y="148"/>
                    <a:pt x="13" y="149"/>
                    <a:pt x="14" y="149"/>
                  </a:cubicBezTo>
                  <a:cubicBezTo>
                    <a:pt x="32" y="149"/>
                    <a:pt x="32" y="149"/>
                    <a:pt x="32" y="149"/>
                  </a:cubicBezTo>
                  <a:cubicBezTo>
                    <a:pt x="32" y="144"/>
                    <a:pt x="32" y="144"/>
                    <a:pt x="32" y="144"/>
                  </a:cubicBezTo>
                  <a:cubicBezTo>
                    <a:pt x="17" y="144"/>
                    <a:pt x="17" y="144"/>
                    <a:pt x="17" y="144"/>
                  </a:cubicBezTo>
                  <a:cubicBezTo>
                    <a:pt x="17" y="133"/>
                    <a:pt x="17" y="133"/>
                    <a:pt x="17" y="133"/>
                  </a:cubicBezTo>
                  <a:cubicBezTo>
                    <a:pt x="32" y="133"/>
                    <a:pt x="32" y="133"/>
                    <a:pt x="32" y="133"/>
                  </a:cubicBezTo>
                  <a:lnTo>
                    <a:pt x="32"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66"/>
            <p:cNvSpPr>
              <a:spLocks noEditPoints="1"/>
            </p:cNvSpPr>
            <p:nvPr/>
          </p:nvSpPr>
          <p:spPr bwMode="auto">
            <a:xfrm>
              <a:off x="5468938" y="762000"/>
              <a:ext cx="169863" cy="342900"/>
            </a:xfrm>
            <a:custGeom>
              <a:avLst/>
              <a:gdLst>
                <a:gd name="T0" fmla="*/ 62 w 75"/>
                <a:gd name="T1" fmla="*/ 137 h 152"/>
                <a:gd name="T2" fmla="*/ 71 w 75"/>
                <a:gd name="T3" fmla="*/ 34 h 152"/>
                <a:gd name="T4" fmla="*/ 62 w 75"/>
                <a:gd name="T5" fmla="*/ 10 h 152"/>
                <a:gd name="T6" fmla="*/ 75 w 75"/>
                <a:gd name="T7" fmla="*/ 33 h 152"/>
                <a:gd name="T8" fmla="*/ 75 w 75"/>
                <a:gd name="T9" fmla="*/ 146 h 152"/>
                <a:gd name="T10" fmla="*/ 70 w 75"/>
                <a:gd name="T11" fmla="*/ 148 h 152"/>
                <a:gd name="T12" fmla="*/ 65 w 75"/>
                <a:gd name="T13" fmla="*/ 70 h 152"/>
                <a:gd name="T14" fmla="*/ 65 w 75"/>
                <a:gd name="T15" fmla="*/ 70 h 152"/>
                <a:gd name="T16" fmla="*/ 63 w 75"/>
                <a:gd name="T17" fmla="*/ 64 h 152"/>
                <a:gd name="T18" fmla="*/ 63 w 75"/>
                <a:gd name="T19" fmla="*/ 52 h 152"/>
                <a:gd name="T20" fmla="*/ 65 w 75"/>
                <a:gd name="T21" fmla="*/ 47 h 152"/>
                <a:gd name="T22" fmla="*/ 62 w 75"/>
                <a:gd name="T23" fmla="*/ 53 h 152"/>
                <a:gd name="T24" fmla="*/ 65 w 75"/>
                <a:gd name="T25" fmla="*/ 30 h 152"/>
                <a:gd name="T26" fmla="*/ 63 w 75"/>
                <a:gd name="T27" fmla="*/ 24 h 152"/>
                <a:gd name="T28" fmla="*/ 65 w 75"/>
                <a:gd name="T29" fmla="*/ 70 h 152"/>
                <a:gd name="T30" fmla="*/ 60 w 75"/>
                <a:gd name="T31" fmla="*/ 130 h 152"/>
                <a:gd name="T32" fmla="*/ 59 w 75"/>
                <a:gd name="T33" fmla="*/ 3 h 152"/>
                <a:gd name="T34" fmla="*/ 59 w 75"/>
                <a:gd name="T35" fmla="*/ 8 h 152"/>
                <a:gd name="T36" fmla="*/ 61 w 75"/>
                <a:gd name="T37" fmla="*/ 33 h 152"/>
                <a:gd name="T38" fmla="*/ 62 w 75"/>
                <a:gd name="T39" fmla="*/ 24 h 152"/>
                <a:gd name="T40" fmla="*/ 60 w 75"/>
                <a:gd name="T41" fmla="*/ 53 h 152"/>
                <a:gd name="T42" fmla="*/ 62 w 75"/>
                <a:gd name="T43" fmla="*/ 44 h 152"/>
                <a:gd name="T44" fmla="*/ 59 w 75"/>
                <a:gd name="T45" fmla="*/ 72 h 152"/>
                <a:gd name="T46" fmla="*/ 62 w 75"/>
                <a:gd name="T47" fmla="*/ 64 h 152"/>
                <a:gd name="T48" fmla="*/ 61 w 75"/>
                <a:gd name="T49" fmla="*/ 73 h 152"/>
                <a:gd name="T50" fmla="*/ 59 w 75"/>
                <a:gd name="T51" fmla="*/ 135 h 152"/>
                <a:gd name="T52" fmla="*/ 38 w 75"/>
                <a:gd name="T53" fmla="*/ 132 h 152"/>
                <a:gd name="T54" fmla="*/ 59 w 75"/>
                <a:gd name="T55" fmla="*/ 135 h 152"/>
                <a:gd name="T56" fmla="*/ 59 w 75"/>
                <a:gd name="T57" fmla="*/ 8 h 152"/>
                <a:gd name="T58" fmla="*/ 38 w 75"/>
                <a:gd name="T59" fmla="*/ 0 h 152"/>
                <a:gd name="T60" fmla="*/ 59 w 75"/>
                <a:gd name="T61" fmla="*/ 32 h 152"/>
                <a:gd name="T62" fmla="*/ 38 w 75"/>
                <a:gd name="T63" fmla="*/ 29 h 152"/>
                <a:gd name="T64" fmla="*/ 52 w 75"/>
                <a:gd name="T65" fmla="*/ 21 h 152"/>
                <a:gd name="T66" fmla="*/ 59 w 75"/>
                <a:gd name="T67" fmla="*/ 52 h 152"/>
                <a:gd name="T68" fmla="*/ 55 w 75"/>
                <a:gd name="T69" fmla="*/ 51 h 152"/>
                <a:gd name="T70" fmla="*/ 38 w 75"/>
                <a:gd name="T71" fmla="*/ 40 h 152"/>
                <a:gd name="T72" fmla="*/ 59 w 75"/>
                <a:gd name="T73" fmla="*/ 63 h 152"/>
                <a:gd name="T74" fmla="*/ 59 w 75"/>
                <a:gd name="T75" fmla="*/ 72 h 152"/>
                <a:gd name="T76" fmla="*/ 55 w 75"/>
                <a:gd name="T77" fmla="*/ 70 h 152"/>
                <a:gd name="T78" fmla="*/ 38 w 75"/>
                <a:gd name="T79" fmla="*/ 60 h 152"/>
                <a:gd name="T80" fmla="*/ 38 w 75"/>
                <a:gd name="T81" fmla="*/ 132 h 152"/>
                <a:gd name="T82" fmla="*/ 6 w 75"/>
                <a:gd name="T83" fmla="*/ 148 h 152"/>
                <a:gd name="T84" fmla="*/ 3 w 75"/>
                <a:gd name="T85" fmla="*/ 152 h 152"/>
                <a:gd name="T86" fmla="*/ 0 w 75"/>
                <a:gd name="T87" fmla="*/ 34 h 152"/>
                <a:gd name="T88" fmla="*/ 38 w 75"/>
                <a:gd name="T89" fmla="*/ 0 h 152"/>
                <a:gd name="T90" fmla="*/ 5 w 75"/>
                <a:gd name="T91" fmla="*/ 33 h 152"/>
                <a:gd name="T92" fmla="*/ 15 w 75"/>
                <a:gd name="T93" fmla="*/ 130 h 152"/>
                <a:gd name="T94" fmla="*/ 24 w 75"/>
                <a:gd name="T95" fmla="*/ 21 h 152"/>
                <a:gd name="T96" fmla="*/ 11 w 75"/>
                <a:gd name="T97" fmla="*/ 30 h 152"/>
                <a:gd name="T98" fmla="*/ 19 w 75"/>
                <a:gd name="T99" fmla="*/ 31 h 152"/>
                <a:gd name="T100" fmla="*/ 38 w 75"/>
                <a:gd name="T101" fmla="*/ 20 h 152"/>
                <a:gd name="T102" fmla="*/ 13 w 75"/>
                <a:gd name="T103" fmla="*/ 44 h 152"/>
                <a:gd name="T104" fmla="*/ 13 w 75"/>
                <a:gd name="T105" fmla="*/ 52 h 152"/>
                <a:gd name="T106" fmla="*/ 19 w 75"/>
                <a:gd name="T107" fmla="*/ 51 h 152"/>
                <a:gd name="T108" fmla="*/ 38 w 75"/>
                <a:gd name="T109" fmla="*/ 40 h 152"/>
                <a:gd name="T110" fmla="*/ 10 w 75"/>
                <a:gd name="T111" fmla="*/ 67 h 152"/>
                <a:gd name="T112" fmla="*/ 13 w 75"/>
                <a:gd name="T113" fmla="*/ 72 h 152"/>
                <a:gd name="T114" fmla="*/ 21 w 75"/>
                <a:gd name="T115" fmla="*/ 7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5" h="152">
                  <a:moveTo>
                    <a:pt x="70" y="148"/>
                  </a:moveTo>
                  <a:cubicBezTo>
                    <a:pt x="70" y="147"/>
                    <a:pt x="70" y="147"/>
                    <a:pt x="70" y="147"/>
                  </a:cubicBezTo>
                  <a:cubicBezTo>
                    <a:pt x="70" y="147"/>
                    <a:pt x="70" y="147"/>
                    <a:pt x="70" y="147"/>
                  </a:cubicBezTo>
                  <a:cubicBezTo>
                    <a:pt x="68" y="142"/>
                    <a:pt x="66" y="139"/>
                    <a:pt x="62" y="137"/>
                  </a:cubicBezTo>
                  <a:cubicBezTo>
                    <a:pt x="62" y="131"/>
                    <a:pt x="62" y="131"/>
                    <a:pt x="62" y="131"/>
                  </a:cubicBezTo>
                  <a:cubicBezTo>
                    <a:pt x="66" y="133"/>
                    <a:pt x="68" y="135"/>
                    <a:pt x="71" y="138"/>
                  </a:cubicBezTo>
                  <a:cubicBezTo>
                    <a:pt x="71" y="34"/>
                    <a:pt x="71" y="34"/>
                    <a:pt x="71" y="34"/>
                  </a:cubicBezTo>
                  <a:cubicBezTo>
                    <a:pt x="71" y="34"/>
                    <a:pt x="71" y="34"/>
                    <a:pt x="71" y="34"/>
                  </a:cubicBezTo>
                  <a:cubicBezTo>
                    <a:pt x="71" y="33"/>
                    <a:pt x="71" y="33"/>
                    <a:pt x="71" y="33"/>
                  </a:cubicBezTo>
                  <a:cubicBezTo>
                    <a:pt x="71" y="33"/>
                    <a:pt x="71" y="33"/>
                    <a:pt x="71" y="33"/>
                  </a:cubicBezTo>
                  <a:cubicBezTo>
                    <a:pt x="71" y="29"/>
                    <a:pt x="71" y="22"/>
                    <a:pt x="69" y="19"/>
                  </a:cubicBezTo>
                  <a:cubicBezTo>
                    <a:pt x="68" y="15"/>
                    <a:pt x="66" y="12"/>
                    <a:pt x="62" y="10"/>
                  </a:cubicBezTo>
                  <a:cubicBezTo>
                    <a:pt x="62" y="4"/>
                    <a:pt x="62" y="4"/>
                    <a:pt x="62" y="4"/>
                  </a:cubicBezTo>
                  <a:cubicBezTo>
                    <a:pt x="68" y="7"/>
                    <a:pt x="72" y="11"/>
                    <a:pt x="74" y="17"/>
                  </a:cubicBezTo>
                  <a:cubicBezTo>
                    <a:pt x="75" y="21"/>
                    <a:pt x="75" y="28"/>
                    <a:pt x="75" y="33"/>
                  </a:cubicBezTo>
                  <a:cubicBezTo>
                    <a:pt x="75" y="33"/>
                    <a:pt x="75" y="33"/>
                    <a:pt x="75" y="33"/>
                  </a:cubicBezTo>
                  <a:cubicBezTo>
                    <a:pt x="75" y="34"/>
                    <a:pt x="75" y="34"/>
                    <a:pt x="75" y="34"/>
                  </a:cubicBezTo>
                  <a:cubicBezTo>
                    <a:pt x="75" y="34"/>
                    <a:pt x="75" y="34"/>
                    <a:pt x="75" y="34"/>
                  </a:cubicBezTo>
                  <a:cubicBezTo>
                    <a:pt x="75" y="78"/>
                    <a:pt x="75" y="128"/>
                    <a:pt x="75" y="146"/>
                  </a:cubicBezTo>
                  <a:cubicBezTo>
                    <a:pt x="75" y="146"/>
                    <a:pt x="75" y="146"/>
                    <a:pt x="75" y="146"/>
                  </a:cubicBezTo>
                  <a:cubicBezTo>
                    <a:pt x="75" y="147"/>
                    <a:pt x="75" y="147"/>
                    <a:pt x="75" y="147"/>
                  </a:cubicBezTo>
                  <a:cubicBezTo>
                    <a:pt x="75" y="150"/>
                    <a:pt x="75" y="151"/>
                    <a:pt x="73" y="151"/>
                  </a:cubicBezTo>
                  <a:cubicBezTo>
                    <a:pt x="73" y="151"/>
                    <a:pt x="73" y="152"/>
                    <a:pt x="73" y="152"/>
                  </a:cubicBezTo>
                  <a:cubicBezTo>
                    <a:pt x="71" y="152"/>
                    <a:pt x="71" y="151"/>
                    <a:pt x="70" y="148"/>
                  </a:cubicBezTo>
                  <a:cubicBezTo>
                    <a:pt x="70" y="148"/>
                    <a:pt x="70" y="148"/>
                    <a:pt x="70" y="148"/>
                  </a:cubicBezTo>
                  <a:close/>
                  <a:moveTo>
                    <a:pt x="62" y="72"/>
                  </a:moveTo>
                  <a:cubicBezTo>
                    <a:pt x="63" y="72"/>
                    <a:pt x="63" y="72"/>
                    <a:pt x="63" y="72"/>
                  </a:cubicBezTo>
                  <a:cubicBezTo>
                    <a:pt x="64" y="72"/>
                    <a:pt x="65" y="71"/>
                    <a:pt x="65" y="70"/>
                  </a:cubicBezTo>
                  <a:cubicBezTo>
                    <a:pt x="62" y="71"/>
                    <a:pt x="62" y="71"/>
                    <a:pt x="62" y="71"/>
                  </a:cubicBezTo>
                  <a:cubicBezTo>
                    <a:pt x="62" y="72"/>
                    <a:pt x="62" y="72"/>
                    <a:pt x="62" y="72"/>
                  </a:cubicBezTo>
                  <a:close/>
                  <a:moveTo>
                    <a:pt x="62" y="71"/>
                  </a:moveTo>
                  <a:cubicBezTo>
                    <a:pt x="65" y="70"/>
                    <a:pt x="65" y="70"/>
                    <a:pt x="65" y="70"/>
                  </a:cubicBezTo>
                  <a:cubicBezTo>
                    <a:pt x="65" y="70"/>
                    <a:pt x="65" y="70"/>
                    <a:pt x="65" y="70"/>
                  </a:cubicBezTo>
                  <a:cubicBezTo>
                    <a:pt x="66" y="69"/>
                    <a:pt x="66" y="68"/>
                    <a:pt x="65" y="67"/>
                  </a:cubicBezTo>
                  <a:cubicBezTo>
                    <a:pt x="65" y="66"/>
                    <a:pt x="64" y="65"/>
                    <a:pt x="63" y="64"/>
                  </a:cubicBezTo>
                  <a:cubicBezTo>
                    <a:pt x="63" y="64"/>
                    <a:pt x="63" y="64"/>
                    <a:pt x="63" y="64"/>
                  </a:cubicBezTo>
                  <a:cubicBezTo>
                    <a:pt x="62" y="64"/>
                    <a:pt x="62" y="64"/>
                    <a:pt x="62" y="64"/>
                  </a:cubicBezTo>
                  <a:cubicBezTo>
                    <a:pt x="62" y="71"/>
                    <a:pt x="62" y="71"/>
                    <a:pt x="62" y="71"/>
                  </a:cubicBezTo>
                  <a:close/>
                  <a:moveTo>
                    <a:pt x="62" y="53"/>
                  </a:moveTo>
                  <a:cubicBezTo>
                    <a:pt x="63" y="52"/>
                    <a:pt x="63" y="52"/>
                    <a:pt x="63" y="52"/>
                  </a:cubicBezTo>
                  <a:cubicBezTo>
                    <a:pt x="64" y="52"/>
                    <a:pt x="65" y="51"/>
                    <a:pt x="65" y="50"/>
                  </a:cubicBezTo>
                  <a:cubicBezTo>
                    <a:pt x="65" y="50"/>
                    <a:pt x="65" y="50"/>
                    <a:pt x="65" y="50"/>
                  </a:cubicBezTo>
                  <a:cubicBezTo>
                    <a:pt x="65" y="50"/>
                    <a:pt x="65" y="50"/>
                    <a:pt x="65" y="50"/>
                  </a:cubicBezTo>
                  <a:cubicBezTo>
                    <a:pt x="66" y="49"/>
                    <a:pt x="66" y="48"/>
                    <a:pt x="65" y="47"/>
                  </a:cubicBezTo>
                  <a:cubicBezTo>
                    <a:pt x="65" y="46"/>
                    <a:pt x="64" y="45"/>
                    <a:pt x="63" y="44"/>
                  </a:cubicBezTo>
                  <a:cubicBezTo>
                    <a:pt x="63" y="44"/>
                    <a:pt x="63" y="44"/>
                    <a:pt x="63" y="44"/>
                  </a:cubicBezTo>
                  <a:cubicBezTo>
                    <a:pt x="62" y="44"/>
                    <a:pt x="62" y="44"/>
                    <a:pt x="62" y="44"/>
                  </a:cubicBezTo>
                  <a:cubicBezTo>
                    <a:pt x="62" y="53"/>
                    <a:pt x="62" y="53"/>
                    <a:pt x="62" y="53"/>
                  </a:cubicBezTo>
                  <a:close/>
                  <a:moveTo>
                    <a:pt x="62" y="33"/>
                  </a:moveTo>
                  <a:cubicBezTo>
                    <a:pt x="63" y="32"/>
                    <a:pt x="63" y="32"/>
                    <a:pt x="63" y="32"/>
                  </a:cubicBezTo>
                  <a:cubicBezTo>
                    <a:pt x="65" y="31"/>
                    <a:pt x="65" y="31"/>
                    <a:pt x="65" y="31"/>
                  </a:cubicBezTo>
                  <a:cubicBezTo>
                    <a:pt x="65" y="31"/>
                    <a:pt x="65" y="31"/>
                    <a:pt x="65" y="30"/>
                  </a:cubicBezTo>
                  <a:cubicBezTo>
                    <a:pt x="65" y="30"/>
                    <a:pt x="65" y="30"/>
                    <a:pt x="65" y="30"/>
                  </a:cubicBezTo>
                  <a:cubicBezTo>
                    <a:pt x="66" y="29"/>
                    <a:pt x="66" y="28"/>
                    <a:pt x="65" y="27"/>
                  </a:cubicBezTo>
                  <a:cubicBezTo>
                    <a:pt x="65" y="26"/>
                    <a:pt x="64" y="25"/>
                    <a:pt x="63" y="25"/>
                  </a:cubicBezTo>
                  <a:cubicBezTo>
                    <a:pt x="63" y="24"/>
                    <a:pt x="63" y="24"/>
                    <a:pt x="63" y="24"/>
                  </a:cubicBezTo>
                  <a:cubicBezTo>
                    <a:pt x="62" y="24"/>
                    <a:pt x="62" y="24"/>
                    <a:pt x="62" y="24"/>
                  </a:cubicBezTo>
                  <a:cubicBezTo>
                    <a:pt x="62" y="33"/>
                    <a:pt x="62" y="33"/>
                    <a:pt x="62" y="33"/>
                  </a:cubicBezTo>
                  <a:close/>
                  <a:moveTo>
                    <a:pt x="65" y="70"/>
                  </a:moveTo>
                  <a:cubicBezTo>
                    <a:pt x="65" y="70"/>
                    <a:pt x="65" y="70"/>
                    <a:pt x="65" y="70"/>
                  </a:cubicBezTo>
                  <a:close/>
                  <a:moveTo>
                    <a:pt x="62" y="137"/>
                  </a:moveTo>
                  <a:cubicBezTo>
                    <a:pt x="61" y="136"/>
                    <a:pt x="60" y="136"/>
                    <a:pt x="59" y="135"/>
                  </a:cubicBezTo>
                  <a:cubicBezTo>
                    <a:pt x="59" y="130"/>
                    <a:pt x="59" y="130"/>
                    <a:pt x="59" y="130"/>
                  </a:cubicBezTo>
                  <a:cubicBezTo>
                    <a:pt x="60" y="130"/>
                    <a:pt x="60" y="130"/>
                    <a:pt x="60" y="130"/>
                  </a:cubicBezTo>
                  <a:cubicBezTo>
                    <a:pt x="60" y="130"/>
                    <a:pt x="60" y="130"/>
                    <a:pt x="60" y="130"/>
                  </a:cubicBezTo>
                  <a:cubicBezTo>
                    <a:pt x="61" y="131"/>
                    <a:pt x="62" y="131"/>
                    <a:pt x="62" y="131"/>
                  </a:cubicBezTo>
                  <a:cubicBezTo>
                    <a:pt x="62" y="137"/>
                    <a:pt x="62" y="137"/>
                    <a:pt x="62" y="137"/>
                  </a:cubicBezTo>
                  <a:close/>
                  <a:moveTo>
                    <a:pt x="59" y="3"/>
                  </a:moveTo>
                  <a:cubicBezTo>
                    <a:pt x="59" y="3"/>
                    <a:pt x="60" y="3"/>
                    <a:pt x="60" y="3"/>
                  </a:cubicBezTo>
                  <a:cubicBezTo>
                    <a:pt x="61" y="3"/>
                    <a:pt x="62" y="4"/>
                    <a:pt x="62" y="4"/>
                  </a:cubicBezTo>
                  <a:cubicBezTo>
                    <a:pt x="62" y="10"/>
                    <a:pt x="62" y="10"/>
                    <a:pt x="62" y="10"/>
                  </a:cubicBezTo>
                  <a:cubicBezTo>
                    <a:pt x="61" y="9"/>
                    <a:pt x="60" y="8"/>
                    <a:pt x="59" y="8"/>
                  </a:cubicBezTo>
                  <a:cubicBezTo>
                    <a:pt x="59" y="3"/>
                    <a:pt x="59" y="3"/>
                    <a:pt x="59" y="3"/>
                  </a:cubicBezTo>
                  <a:close/>
                  <a:moveTo>
                    <a:pt x="62" y="24"/>
                  </a:moveTo>
                  <a:cubicBezTo>
                    <a:pt x="62" y="33"/>
                    <a:pt x="62" y="33"/>
                    <a:pt x="62" y="33"/>
                  </a:cubicBezTo>
                  <a:cubicBezTo>
                    <a:pt x="62" y="33"/>
                    <a:pt x="62" y="33"/>
                    <a:pt x="61" y="33"/>
                  </a:cubicBezTo>
                  <a:cubicBezTo>
                    <a:pt x="61" y="33"/>
                    <a:pt x="60" y="33"/>
                    <a:pt x="60" y="33"/>
                  </a:cubicBezTo>
                  <a:cubicBezTo>
                    <a:pt x="60" y="33"/>
                    <a:pt x="59" y="32"/>
                    <a:pt x="59" y="32"/>
                  </a:cubicBezTo>
                  <a:cubicBezTo>
                    <a:pt x="59" y="23"/>
                    <a:pt x="59" y="23"/>
                    <a:pt x="59" y="23"/>
                  </a:cubicBezTo>
                  <a:cubicBezTo>
                    <a:pt x="60" y="23"/>
                    <a:pt x="61" y="24"/>
                    <a:pt x="62" y="24"/>
                  </a:cubicBezTo>
                  <a:close/>
                  <a:moveTo>
                    <a:pt x="62" y="44"/>
                  </a:moveTo>
                  <a:cubicBezTo>
                    <a:pt x="62" y="53"/>
                    <a:pt x="62" y="53"/>
                    <a:pt x="62" y="53"/>
                  </a:cubicBezTo>
                  <a:cubicBezTo>
                    <a:pt x="62" y="53"/>
                    <a:pt x="62" y="53"/>
                    <a:pt x="61" y="53"/>
                  </a:cubicBezTo>
                  <a:cubicBezTo>
                    <a:pt x="61" y="53"/>
                    <a:pt x="60" y="53"/>
                    <a:pt x="60" y="53"/>
                  </a:cubicBezTo>
                  <a:cubicBezTo>
                    <a:pt x="60" y="53"/>
                    <a:pt x="60" y="53"/>
                    <a:pt x="60" y="53"/>
                  </a:cubicBezTo>
                  <a:cubicBezTo>
                    <a:pt x="60" y="52"/>
                    <a:pt x="59" y="52"/>
                    <a:pt x="59" y="52"/>
                  </a:cubicBezTo>
                  <a:cubicBezTo>
                    <a:pt x="59" y="43"/>
                    <a:pt x="59" y="43"/>
                    <a:pt x="59" y="43"/>
                  </a:cubicBezTo>
                  <a:cubicBezTo>
                    <a:pt x="60" y="43"/>
                    <a:pt x="61" y="43"/>
                    <a:pt x="62" y="44"/>
                  </a:cubicBezTo>
                  <a:close/>
                  <a:moveTo>
                    <a:pt x="62" y="64"/>
                  </a:moveTo>
                  <a:cubicBezTo>
                    <a:pt x="62" y="71"/>
                    <a:pt x="62" y="71"/>
                    <a:pt x="62" y="71"/>
                  </a:cubicBezTo>
                  <a:cubicBezTo>
                    <a:pt x="59" y="72"/>
                    <a:pt x="59" y="72"/>
                    <a:pt x="59" y="72"/>
                  </a:cubicBezTo>
                  <a:cubicBezTo>
                    <a:pt x="59" y="72"/>
                    <a:pt x="59" y="72"/>
                    <a:pt x="59" y="72"/>
                  </a:cubicBezTo>
                  <a:cubicBezTo>
                    <a:pt x="59" y="72"/>
                    <a:pt x="59" y="72"/>
                    <a:pt x="59" y="72"/>
                  </a:cubicBezTo>
                  <a:cubicBezTo>
                    <a:pt x="59" y="72"/>
                    <a:pt x="59" y="72"/>
                    <a:pt x="59" y="72"/>
                  </a:cubicBezTo>
                  <a:cubicBezTo>
                    <a:pt x="59" y="63"/>
                    <a:pt x="59" y="63"/>
                    <a:pt x="59" y="63"/>
                  </a:cubicBezTo>
                  <a:cubicBezTo>
                    <a:pt x="60" y="63"/>
                    <a:pt x="61" y="63"/>
                    <a:pt x="62" y="64"/>
                  </a:cubicBezTo>
                  <a:close/>
                  <a:moveTo>
                    <a:pt x="62" y="71"/>
                  </a:moveTo>
                  <a:cubicBezTo>
                    <a:pt x="60" y="72"/>
                    <a:pt x="60" y="72"/>
                    <a:pt x="60" y="72"/>
                  </a:cubicBezTo>
                  <a:cubicBezTo>
                    <a:pt x="60" y="72"/>
                    <a:pt x="60" y="73"/>
                    <a:pt x="60" y="73"/>
                  </a:cubicBezTo>
                  <a:cubicBezTo>
                    <a:pt x="60" y="73"/>
                    <a:pt x="61" y="73"/>
                    <a:pt x="61" y="73"/>
                  </a:cubicBezTo>
                  <a:cubicBezTo>
                    <a:pt x="62" y="73"/>
                    <a:pt x="62" y="73"/>
                    <a:pt x="62" y="72"/>
                  </a:cubicBezTo>
                  <a:lnTo>
                    <a:pt x="62" y="71"/>
                  </a:lnTo>
                  <a:close/>
                  <a:moveTo>
                    <a:pt x="59" y="135"/>
                  </a:moveTo>
                  <a:cubicBezTo>
                    <a:pt x="59" y="135"/>
                    <a:pt x="59" y="135"/>
                    <a:pt x="59" y="135"/>
                  </a:cubicBezTo>
                  <a:cubicBezTo>
                    <a:pt x="59" y="135"/>
                    <a:pt x="59" y="135"/>
                    <a:pt x="59" y="135"/>
                  </a:cubicBezTo>
                  <a:cubicBezTo>
                    <a:pt x="59" y="135"/>
                    <a:pt x="59" y="135"/>
                    <a:pt x="59" y="135"/>
                  </a:cubicBezTo>
                  <a:cubicBezTo>
                    <a:pt x="53" y="132"/>
                    <a:pt x="46" y="132"/>
                    <a:pt x="38" y="132"/>
                  </a:cubicBezTo>
                  <a:cubicBezTo>
                    <a:pt x="38" y="132"/>
                    <a:pt x="38" y="132"/>
                    <a:pt x="38" y="132"/>
                  </a:cubicBezTo>
                  <a:cubicBezTo>
                    <a:pt x="38" y="127"/>
                    <a:pt x="38" y="127"/>
                    <a:pt x="38" y="127"/>
                  </a:cubicBezTo>
                  <a:cubicBezTo>
                    <a:pt x="38" y="127"/>
                    <a:pt x="38" y="127"/>
                    <a:pt x="38" y="127"/>
                  </a:cubicBezTo>
                  <a:cubicBezTo>
                    <a:pt x="46" y="127"/>
                    <a:pt x="53" y="128"/>
                    <a:pt x="59" y="130"/>
                  </a:cubicBezTo>
                  <a:cubicBezTo>
                    <a:pt x="59" y="135"/>
                    <a:pt x="59" y="135"/>
                    <a:pt x="59" y="135"/>
                  </a:cubicBezTo>
                  <a:close/>
                  <a:moveTo>
                    <a:pt x="38" y="0"/>
                  </a:moveTo>
                  <a:cubicBezTo>
                    <a:pt x="38" y="0"/>
                    <a:pt x="38" y="0"/>
                    <a:pt x="38" y="0"/>
                  </a:cubicBezTo>
                  <a:cubicBezTo>
                    <a:pt x="46" y="0"/>
                    <a:pt x="53" y="0"/>
                    <a:pt x="59" y="3"/>
                  </a:cubicBezTo>
                  <a:cubicBezTo>
                    <a:pt x="59" y="8"/>
                    <a:pt x="59" y="8"/>
                    <a:pt x="59" y="8"/>
                  </a:cubicBezTo>
                  <a:cubicBezTo>
                    <a:pt x="59" y="8"/>
                    <a:pt x="59" y="8"/>
                    <a:pt x="58" y="8"/>
                  </a:cubicBezTo>
                  <a:cubicBezTo>
                    <a:pt x="53" y="5"/>
                    <a:pt x="46" y="4"/>
                    <a:pt x="38" y="4"/>
                  </a:cubicBezTo>
                  <a:cubicBezTo>
                    <a:pt x="38" y="4"/>
                    <a:pt x="38" y="4"/>
                    <a:pt x="38" y="4"/>
                  </a:cubicBezTo>
                  <a:cubicBezTo>
                    <a:pt x="38" y="0"/>
                    <a:pt x="38" y="0"/>
                    <a:pt x="38" y="0"/>
                  </a:cubicBezTo>
                  <a:close/>
                  <a:moveTo>
                    <a:pt x="59" y="23"/>
                  </a:moveTo>
                  <a:cubicBezTo>
                    <a:pt x="59" y="32"/>
                    <a:pt x="59" y="32"/>
                    <a:pt x="59" y="32"/>
                  </a:cubicBezTo>
                  <a:cubicBezTo>
                    <a:pt x="59" y="32"/>
                    <a:pt x="59" y="32"/>
                    <a:pt x="59" y="32"/>
                  </a:cubicBezTo>
                  <a:cubicBezTo>
                    <a:pt x="59" y="32"/>
                    <a:pt x="59" y="32"/>
                    <a:pt x="59" y="32"/>
                  </a:cubicBezTo>
                  <a:cubicBezTo>
                    <a:pt x="58" y="32"/>
                    <a:pt x="58" y="32"/>
                    <a:pt x="57" y="31"/>
                  </a:cubicBezTo>
                  <a:cubicBezTo>
                    <a:pt x="56" y="31"/>
                    <a:pt x="56" y="31"/>
                    <a:pt x="55" y="31"/>
                  </a:cubicBezTo>
                  <a:cubicBezTo>
                    <a:pt x="53" y="30"/>
                    <a:pt x="50" y="29"/>
                    <a:pt x="47" y="29"/>
                  </a:cubicBezTo>
                  <a:cubicBezTo>
                    <a:pt x="44" y="29"/>
                    <a:pt x="41" y="29"/>
                    <a:pt x="38" y="29"/>
                  </a:cubicBezTo>
                  <a:cubicBezTo>
                    <a:pt x="38" y="29"/>
                    <a:pt x="38" y="29"/>
                    <a:pt x="38" y="29"/>
                  </a:cubicBezTo>
                  <a:cubicBezTo>
                    <a:pt x="38" y="20"/>
                    <a:pt x="38" y="20"/>
                    <a:pt x="38" y="20"/>
                  </a:cubicBezTo>
                  <a:cubicBezTo>
                    <a:pt x="38" y="20"/>
                    <a:pt x="38" y="20"/>
                    <a:pt x="38" y="20"/>
                  </a:cubicBezTo>
                  <a:cubicBezTo>
                    <a:pt x="43" y="20"/>
                    <a:pt x="48" y="20"/>
                    <a:pt x="52" y="21"/>
                  </a:cubicBezTo>
                  <a:cubicBezTo>
                    <a:pt x="55" y="21"/>
                    <a:pt x="57" y="22"/>
                    <a:pt x="59" y="23"/>
                  </a:cubicBezTo>
                  <a:close/>
                  <a:moveTo>
                    <a:pt x="59" y="43"/>
                  </a:moveTo>
                  <a:cubicBezTo>
                    <a:pt x="59" y="52"/>
                    <a:pt x="59" y="52"/>
                    <a:pt x="59" y="52"/>
                  </a:cubicBezTo>
                  <a:cubicBezTo>
                    <a:pt x="59" y="52"/>
                    <a:pt x="59" y="52"/>
                    <a:pt x="59" y="52"/>
                  </a:cubicBezTo>
                  <a:cubicBezTo>
                    <a:pt x="59" y="52"/>
                    <a:pt x="59" y="52"/>
                    <a:pt x="59" y="52"/>
                  </a:cubicBezTo>
                  <a:cubicBezTo>
                    <a:pt x="59" y="52"/>
                    <a:pt x="59" y="52"/>
                    <a:pt x="59" y="52"/>
                  </a:cubicBezTo>
                  <a:cubicBezTo>
                    <a:pt x="58" y="52"/>
                    <a:pt x="58" y="52"/>
                    <a:pt x="57" y="51"/>
                  </a:cubicBezTo>
                  <a:cubicBezTo>
                    <a:pt x="56" y="51"/>
                    <a:pt x="56" y="51"/>
                    <a:pt x="55" y="51"/>
                  </a:cubicBezTo>
                  <a:cubicBezTo>
                    <a:pt x="53" y="50"/>
                    <a:pt x="50" y="49"/>
                    <a:pt x="47" y="49"/>
                  </a:cubicBezTo>
                  <a:cubicBezTo>
                    <a:pt x="44" y="49"/>
                    <a:pt x="41" y="49"/>
                    <a:pt x="38" y="49"/>
                  </a:cubicBezTo>
                  <a:cubicBezTo>
                    <a:pt x="38" y="49"/>
                    <a:pt x="38" y="49"/>
                    <a:pt x="38" y="49"/>
                  </a:cubicBezTo>
                  <a:cubicBezTo>
                    <a:pt x="38" y="40"/>
                    <a:pt x="38" y="40"/>
                    <a:pt x="38" y="40"/>
                  </a:cubicBezTo>
                  <a:cubicBezTo>
                    <a:pt x="38" y="40"/>
                    <a:pt x="38" y="40"/>
                    <a:pt x="38" y="40"/>
                  </a:cubicBezTo>
                  <a:cubicBezTo>
                    <a:pt x="43" y="40"/>
                    <a:pt x="48" y="40"/>
                    <a:pt x="52" y="41"/>
                  </a:cubicBezTo>
                  <a:cubicBezTo>
                    <a:pt x="55" y="41"/>
                    <a:pt x="57" y="42"/>
                    <a:pt x="59" y="43"/>
                  </a:cubicBezTo>
                  <a:close/>
                  <a:moveTo>
                    <a:pt x="59" y="63"/>
                  </a:moveTo>
                  <a:cubicBezTo>
                    <a:pt x="59" y="72"/>
                    <a:pt x="59" y="72"/>
                    <a:pt x="59" y="72"/>
                  </a:cubicBezTo>
                  <a:cubicBezTo>
                    <a:pt x="59" y="72"/>
                    <a:pt x="59" y="72"/>
                    <a:pt x="59" y="72"/>
                  </a:cubicBezTo>
                  <a:cubicBezTo>
                    <a:pt x="59" y="72"/>
                    <a:pt x="59" y="72"/>
                    <a:pt x="59" y="72"/>
                  </a:cubicBezTo>
                  <a:cubicBezTo>
                    <a:pt x="59" y="72"/>
                    <a:pt x="59" y="72"/>
                    <a:pt x="59" y="72"/>
                  </a:cubicBezTo>
                  <a:cubicBezTo>
                    <a:pt x="59" y="72"/>
                    <a:pt x="59" y="72"/>
                    <a:pt x="59" y="72"/>
                  </a:cubicBezTo>
                  <a:cubicBezTo>
                    <a:pt x="58" y="72"/>
                    <a:pt x="58" y="72"/>
                    <a:pt x="57" y="71"/>
                  </a:cubicBezTo>
                  <a:cubicBezTo>
                    <a:pt x="56" y="71"/>
                    <a:pt x="56" y="71"/>
                    <a:pt x="55" y="70"/>
                  </a:cubicBezTo>
                  <a:cubicBezTo>
                    <a:pt x="55" y="70"/>
                    <a:pt x="55" y="70"/>
                    <a:pt x="55" y="70"/>
                  </a:cubicBezTo>
                  <a:cubicBezTo>
                    <a:pt x="52" y="70"/>
                    <a:pt x="50" y="69"/>
                    <a:pt x="47" y="69"/>
                  </a:cubicBezTo>
                  <a:cubicBezTo>
                    <a:pt x="44" y="69"/>
                    <a:pt x="41" y="68"/>
                    <a:pt x="38" y="68"/>
                  </a:cubicBezTo>
                  <a:cubicBezTo>
                    <a:pt x="38" y="68"/>
                    <a:pt x="38" y="68"/>
                    <a:pt x="38" y="68"/>
                  </a:cubicBezTo>
                  <a:cubicBezTo>
                    <a:pt x="38" y="60"/>
                    <a:pt x="38" y="60"/>
                    <a:pt x="38" y="60"/>
                  </a:cubicBezTo>
                  <a:cubicBezTo>
                    <a:pt x="38" y="60"/>
                    <a:pt x="38" y="60"/>
                    <a:pt x="38" y="60"/>
                  </a:cubicBezTo>
                  <a:cubicBezTo>
                    <a:pt x="43" y="60"/>
                    <a:pt x="48" y="60"/>
                    <a:pt x="52" y="61"/>
                  </a:cubicBezTo>
                  <a:cubicBezTo>
                    <a:pt x="55" y="61"/>
                    <a:pt x="57" y="62"/>
                    <a:pt x="59" y="63"/>
                  </a:cubicBezTo>
                  <a:close/>
                  <a:moveTo>
                    <a:pt x="38" y="132"/>
                  </a:moveTo>
                  <a:cubicBezTo>
                    <a:pt x="30" y="132"/>
                    <a:pt x="23" y="132"/>
                    <a:pt x="17" y="135"/>
                  </a:cubicBezTo>
                  <a:cubicBezTo>
                    <a:pt x="12" y="137"/>
                    <a:pt x="8" y="141"/>
                    <a:pt x="6" y="146"/>
                  </a:cubicBezTo>
                  <a:cubicBezTo>
                    <a:pt x="6" y="147"/>
                    <a:pt x="6" y="147"/>
                    <a:pt x="6" y="147"/>
                  </a:cubicBezTo>
                  <a:cubicBezTo>
                    <a:pt x="6" y="148"/>
                    <a:pt x="6" y="148"/>
                    <a:pt x="6" y="148"/>
                  </a:cubicBezTo>
                  <a:cubicBezTo>
                    <a:pt x="6" y="148"/>
                    <a:pt x="6" y="148"/>
                    <a:pt x="6" y="148"/>
                  </a:cubicBezTo>
                  <a:cubicBezTo>
                    <a:pt x="5" y="151"/>
                    <a:pt x="5" y="152"/>
                    <a:pt x="3" y="152"/>
                  </a:cubicBezTo>
                  <a:cubicBezTo>
                    <a:pt x="3" y="152"/>
                    <a:pt x="3" y="152"/>
                    <a:pt x="3" y="152"/>
                  </a:cubicBezTo>
                  <a:cubicBezTo>
                    <a:pt x="3" y="152"/>
                    <a:pt x="3" y="152"/>
                    <a:pt x="3" y="152"/>
                  </a:cubicBezTo>
                  <a:cubicBezTo>
                    <a:pt x="0" y="151"/>
                    <a:pt x="0" y="150"/>
                    <a:pt x="0" y="147"/>
                  </a:cubicBezTo>
                  <a:cubicBezTo>
                    <a:pt x="0" y="146"/>
                    <a:pt x="0" y="146"/>
                    <a:pt x="0" y="146"/>
                  </a:cubicBezTo>
                  <a:cubicBezTo>
                    <a:pt x="0" y="77"/>
                    <a:pt x="0" y="77"/>
                    <a:pt x="0" y="77"/>
                  </a:cubicBezTo>
                  <a:cubicBezTo>
                    <a:pt x="0" y="34"/>
                    <a:pt x="0" y="34"/>
                    <a:pt x="0" y="34"/>
                  </a:cubicBezTo>
                  <a:cubicBezTo>
                    <a:pt x="0" y="33"/>
                    <a:pt x="0" y="33"/>
                    <a:pt x="0" y="33"/>
                  </a:cubicBezTo>
                  <a:cubicBezTo>
                    <a:pt x="0" y="28"/>
                    <a:pt x="0" y="21"/>
                    <a:pt x="2" y="17"/>
                  </a:cubicBezTo>
                  <a:cubicBezTo>
                    <a:pt x="4" y="10"/>
                    <a:pt x="9" y="6"/>
                    <a:pt x="16" y="3"/>
                  </a:cubicBezTo>
                  <a:cubicBezTo>
                    <a:pt x="22" y="1"/>
                    <a:pt x="30" y="0"/>
                    <a:pt x="38" y="0"/>
                  </a:cubicBezTo>
                  <a:cubicBezTo>
                    <a:pt x="38" y="4"/>
                    <a:pt x="38" y="4"/>
                    <a:pt x="38" y="4"/>
                  </a:cubicBezTo>
                  <a:cubicBezTo>
                    <a:pt x="30" y="4"/>
                    <a:pt x="23" y="5"/>
                    <a:pt x="18" y="8"/>
                  </a:cubicBezTo>
                  <a:cubicBezTo>
                    <a:pt x="12" y="10"/>
                    <a:pt x="8" y="13"/>
                    <a:pt x="7" y="19"/>
                  </a:cubicBezTo>
                  <a:cubicBezTo>
                    <a:pt x="5" y="22"/>
                    <a:pt x="5" y="29"/>
                    <a:pt x="5" y="33"/>
                  </a:cubicBezTo>
                  <a:cubicBezTo>
                    <a:pt x="5" y="34"/>
                    <a:pt x="5" y="34"/>
                    <a:pt x="5" y="34"/>
                  </a:cubicBezTo>
                  <a:cubicBezTo>
                    <a:pt x="5" y="77"/>
                    <a:pt x="5" y="77"/>
                    <a:pt x="5" y="77"/>
                  </a:cubicBezTo>
                  <a:cubicBezTo>
                    <a:pt x="5" y="138"/>
                    <a:pt x="5" y="138"/>
                    <a:pt x="5" y="138"/>
                  </a:cubicBezTo>
                  <a:cubicBezTo>
                    <a:pt x="8" y="135"/>
                    <a:pt x="11" y="132"/>
                    <a:pt x="15" y="130"/>
                  </a:cubicBezTo>
                  <a:cubicBezTo>
                    <a:pt x="22" y="128"/>
                    <a:pt x="29" y="127"/>
                    <a:pt x="38" y="127"/>
                  </a:cubicBezTo>
                  <a:cubicBezTo>
                    <a:pt x="38" y="132"/>
                    <a:pt x="38" y="132"/>
                    <a:pt x="38" y="132"/>
                  </a:cubicBezTo>
                  <a:close/>
                  <a:moveTo>
                    <a:pt x="38" y="20"/>
                  </a:moveTo>
                  <a:cubicBezTo>
                    <a:pt x="33" y="20"/>
                    <a:pt x="28" y="20"/>
                    <a:pt x="24" y="21"/>
                  </a:cubicBezTo>
                  <a:cubicBezTo>
                    <a:pt x="20" y="22"/>
                    <a:pt x="16" y="23"/>
                    <a:pt x="13" y="24"/>
                  </a:cubicBezTo>
                  <a:cubicBezTo>
                    <a:pt x="12" y="25"/>
                    <a:pt x="11" y="26"/>
                    <a:pt x="10" y="27"/>
                  </a:cubicBezTo>
                  <a:cubicBezTo>
                    <a:pt x="10" y="28"/>
                    <a:pt x="10" y="29"/>
                    <a:pt x="11" y="30"/>
                  </a:cubicBezTo>
                  <a:cubicBezTo>
                    <a:pt x="11" y="30"/>
                    <a:pt x="11" y="30"/>
                    <a:pt x="11" y="30"/>
                  </a:cubicBezTo>
                  <a:cubicBezTo>
                    <a:pt x="11" y="31"/>
                    <a:pt x="12" y="32"/>
                    <a:pt x="13" y="33"/>
                  </a:cubicBezTo>
                  <a:cubicBezTo>
                    <a:pt x="14" y="33"/>
                    <a:pt x="16" y="33"/>
                    <a:pt x="17" y="32"/>
                  </a:cubicBezTo>
                  <a:cubicBezTo>
                    <a:pt x="17" y="32"/>
                    <a:pt x="18" y="32"/>
                    <a:pt x="19" y="31"/>
                  </a:cubicBezTo>
                  <a:cubicBezTo>
                    <a:pt x="19" y="31"/>
                    <a:pt x="19" y="31"/>
                    <a:pt x="19" y="31"/>
                  </a:cubicBezTo>
                  <a:cubicBezTo>
                    <a:pt x="19" y="31"/>
                    <a:pt x="20" y="31"/>
                    <a:pt x="21" y="31"/>
                  </a:cubicBezTo>
                  <a:cubicBezTo>
                    <a:pt x="23" y="30"/>
                    <a:pt x="26" y="29"/>
                    <a:pt x="29" y="29"/>
                  </a:cubicBezTo>
                  <a:cubicBezTo>
                    <a:pt x="31" y="29"/>
                    <a:pt x="34" y="29"/>
                    <a:pt x="38" y="29"/>
                  </a:cubicBezTo>
                  <a:cubicBezTo>
                    <a:pt x="38" y="20"/>
                    <a:pt x="38" y="20"/>
                    <a:pt x="38" y="20"/>
                  </a:cubicBezTo>
                  <a:close/>
                  <a:moveTo>
                    <a:pt x="38" y="40"/>
                  </a:moveTo>
                  <a:cubicBezTo>
                    <a:pt x="33" y="40"/>
                    <a:pt x="28" y="40"/>
                    <a:pt x="24" y="41"/>
                  </a:cubicBezTo>
                  <a:cubicBezTo>
                    <a:pt x="20" y="42"/>
                    <a:pt x="16" y="43"/>
                    <a:pt x="13" y="44"/>
                  </a:cubicBezTo>
                  <a:cubicBezTo>
                    <a:pt x="13" y="44"/>
                    <a:pt x="13" y="44"/>
                    <a:pt x="13" y="44"/>
                  </a:cubicBezTo>
                  <a:cubicBezTo>
                    <a:pt x="12" y="45"/>
                    <a:pt x="11" y="46"/>
                    <a:pt x="10" y="47"/>
                  </a:cubicBezTo>
                  <a:cubicBezTo>
                    <a:pt x="10" y="48"/>
                    <a:pt x="10" y="49"/>
                    <a:pt x="11" y="50"/>
                  </a:cubicBezTo>
                  <a:cubicBezTo>
                    <a:pt x="11" y="50"/>
                    <a:pt x="11" y="50"/>
                    <a:pt x="11" y="50"/>
                  </a:cubicBezTo>
                  <a:cubicBezTo>
                    <a:pt x="11" y="51"/>
                    <a:pt x="12" y="52"/>
                    <a:pt x="13" y="52"/>
                  </a:cubicBezTo>
                  <a:cubicBezTo>
                    <a:pt x="14" y="53"/>
                    <a:pt x="15" y="53"/>
                    <a:pt x="16" y="52"/>
                  </a:cubicBezTo>
                  <a:cubicBezTo>
                    <a:pt x="17" y="52"/>
                    <a:pt x="17" y="52"/>
                    <a:pt x="17" y="52"/>
                  </a:cubicBezTo>
                  <a:cubicBezTo>
                    <a:pt x="17" y="52"/>
                    <a:pt x="18" y="52"/>
                    <a:pt x="19" y="51"/>
                  </a:cubicBezTo>
                  <a:cubicBezTo>
                    <a:pt x="19" y="51"/>
                    <a:pt x="19" y="51"/>
                    <a:pt x="19" y="51"/>
                  </a:cubicBezTo>
                  <a:cubicBezTo>
                    <a:pt x="19" y="51"/>
                    <a:pt x="20" y="51"/>
                    <a:pt x="21" y="51"/>
                  </a:cubicBezTo>
                  <a:cubicBezTo>
                    <a:pt x="23" y="50"/>
                    <a:pt x="26" y="49"/>
                    <a:pt x="29" y="49"/>
                  </a:cubicBezTo>
                  <a:cubicBezTo>
                    <a:pt x="31" y="49"/>
                    <a:pt x="34" y="49"/>
                    <a:pt x="38" y="49"/>
                  </a:cubicBezTo>
                  <a:cubicBezTo>
                    <a:pt x="38" y="40"/>
                    <a:pt x="38" y="40"/>
                    <a:pt x="38" y="40"/>
                  </a:cubicBezTo>
                  <a:close/>
                  <a:moveTo>
                    <a:pt x="38" y="60"/>
                  </a:moveTo>
                  <a:cubicBezTo>
                    <a:pt x="33" y="60"/>
                    <a:pt x="28" y="60"/>
                    <a:pt x="24" y="61"/>
                  </a:cubicBezTo>
                  <a:cubicBezTo>
                    <a:pt x="20" y="61"/>
                    <a:pt x="16" y="63"/>
                    <a:pt x="13" y="64"/>
                  </a:cubicBezTo>
                  <a:cubicBezTo>
                    <a:pt x="12" y="65"/>
                    <a:pt x="11" y="66"/>
                    <a:pt x="10" y="67"/>
                  </a:cubicBezTo>
                  <a:cubicBezTo>
                    <a:pt x="10" y="68"/>
                    <a:pt x="10" y="69"/>
                    <a:pt x="11" y="70"/>
                  </a:cubicBezTo>
                  <a:cubicBezTo>
                    <a:pt x="11" y="70"/>
                    <a:pt x="11" y="70"/>
                    <a:pt x="11" y="70"/>
                  </a:cubicBezTo>
                  <a:cubicBezTo>
                    <a:pt x="11" y="71"/>
                    <a:pt x="12" y="72"/>
                    <a:pt x="13" y="72"/>
                  </a:cubicBezTo>
                  <a:cubicBezTo>
                    <a:pt x="13" y="72"/>
                    <a:pt x="13" y="72"/>
                    <a:pt x="13" y="72"/>
                  </a:cubicBezTo>
                  <a:cubicBezTo>
                    <a:pt x="14" y="73"/>
                    <a:pt x="16" y="73"/>
                    <a:pt x="17" y="72"/>
                  </a:cubicBezTo>
                  <a:cubicBezTo>
                    <a:pt x="17" y="72"/>
                    <a:pt x="17" y="72"/>
                    <a:pt x="17" y="72"/>
                  </a:cubicBezTo>
                  <a:cubicBezTo>
                    <a:pt x="17" y="72"/>
                    <a:pt x="18" y="72"/>
                    <a:pt x="19" y="71"/>
                  </a:cubicBezTo>
                  <a:cubicBezTo>
                    <a:pt x="19" y="71"/>
                    <a:pt x="20" y="71"/>
                    <a:pt x="21" y="70"/>
                  </a:cubicBezTo>
                  <a:cubicBezTo>
                    <a:pt x="23" y="70"/>
                    <a:pt x="26" y="69"/>
                    <a:pt x="29" y="69"/>
                  </a:cubicBezTo>
                  <a:cubicBezTo>
                    <a:pt x="31" y="69"/>
                    <a:pt x="34" y="68"/>
                    <a:pt x="38" y="68"/>
                  </a:cubicBezTo>
                  <a:lnTo>
                    <a:pt x="38"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73"/>
            <p:cNvSpPr>
              <a:spLocks noEditPoints="1"/>
            </p:cNvSpPr>
            <p:nvPr/>
          </p:nvSpPr>
          <p:spPr bwMode="auto">
            <a:xfrm>
              <a:off x="6621463" y="1812925"/>
              <a:ext cx="206375" cy="206375"/>
            </a:xfrm>
            <a:custGeom>
              <a:avLst/>
              <a:gdLst>
                <a:gd name="T0" fmla="*/ 45 w 91"/>
                <a:gd name="T1" fmla="*/ 0 h 91"/>
                <a:gd name="T2" fmla="*/ 77 w 91"/>
                <a:gd name="T3" fmla="*/ 14 h 91"/>
                <a:gd name="T4" fmla="*/ 91 w 91"/>
                <a:gd name="T5" fmla="*/ 46 h 91"/>
                <a:gd name="T6" fmla="*/ 77 w 91"/>
                <a:gd name="T7" fmla="*/ 78 h 91"/>
                <a:gd name="T8" fmla="*/ 45 w 91"/>
                <a:gd name="T9" fmla="*/ 91 h 91"/>
                <a:gd name="T10" fmla="*/ 45 w 91"/>
                <a:gd name="T11" fmla="*/ 87 h 91"/>
                <a:gd name="T12" fmla="*/ 74 w 91"/>
                <a:gd name="T13" fmla="*/ 75 h 91"/>
                <a:gd name="T14" fmla="*/ 86 w 91"/>
                <a:gd name="T15" fmla="*/ 46 h 91"/>
                <a:gd name="T16" fmla="*/ 74 w 91"/>
                <a:gd name="T17" fmla="*/ 17 h 91"/>
                <a:gd name="T18" fmla="*/ 45 w 91"/>
                <a:gd name="T19" fmla="*/ 5 h 91"/>
                <a:gd name="T20" fmla="*/ 45 w 91"/>
                <a:gd name="T21" fmla="*/ 0 h 91"/>
                <a:gd name="T22" fmla="*/ 44 w 91"/>
                <a:gd name="T23" fmla="*/ 91 h 91"/>
                <a:gd name="T24" fmla="*/ 43 w 91"/>
                <a:gd name="T25" fmla="*/ 91 h 91"/>
                <a:gd name="T26" fmla="*/ 43 w 91"/>
                <a:gd name="T27" fmla="*/ 91 h 91"/>
                <a:gd name="T28" fmla="*/ 41 w 91"/>
                <a:gd name="T29" fmla="*/ 89 h 91"/>
                <a:gd name="T30" fmla="*/ 34 w 91"/>
                <a:gd name="T31" fmla="*/ 74 h 91"/>
                <a:gd name="T32" fmla="*/ 24 w 91"/>
                <a:gd name="T33" fmla="*/ 61 h 91"/>
                <a:gd name="T34" fmla="*/ 13 w 91"/>
                <a:gd name="T35" fmla="*/ 53 h 91"/>
                <a:gd name="T36" fmla="*/ 1 w 91"/>
                <a:gd name="T37" fmla="*/ 47 h 91"/>
                <a:gd name="T38" fmla="*/ 1 w 91"/>
                <a:gd name="T39" fmla="*/ 47 h 91"/>
                <a:gd name="T40" fmla="*/ 0 w 91"/>
                <a:gd name="T41" fmla="*/ 45 h 91"/>
                <a:gd name="T42" fmla="*/ 13 w 91"/>
                <a:gd name="T43" fmla="*/ 13 h 91"/>
                <a:gd name="T44" fmla="*/ 45 w 91"/>
                <a:gd name="T45" fmla="*/ 0 h 91"/>
                <a:gd name="T46" fmla="*/ 45 w 91"/>
                <a:gd name="T47" fmla="*/ 0 h 91"/>
                <a:gd name="T48" fmla="*/ 45 w 91"/>
                <a:gd name="T49" fmla="*/ 5 h 91"/>
                <a:gd name="T50" fmla="*/ 45 w 91"/>
                <a:gd name="T51" fmla="*/ 5 h 91"/>
                <a:gd name="T52" fmla="*/ 17 w 91"/>
                <a:gd name="T53" fmla="*/ 17 h 91"/>
                <a:gd name="T54" fmla="*/ 5 w 91"/>
                <a:gd name="T55" fmla="*/ 43 h 91"/>
                <a:gd name="T56" fmla="*/ 16 w 91"/>
                <a:gd name="T57" fmla="*/ 49 h 91"/>
                <a:gd name="T58" fmla="*/ 28 w 91"/>
                <a:gd name="T59" fmla="*/ 58 h 91"/>
                <a:gd name="T60" fmla="*/ 38 w 91"/>
                <a:gd name="T61" fmla="*/ 72 h 91"/>
                <a:gd name="T62" fmla="*/ 45 w 91"/>
                <a:gd name="T63" fmla="*/ 87 h 91"/>
                <a:gd name="T64" fmla="*/ 45 w 91"/>
                <a:gd name="T65" fmla="*/ 87 h 91"/>
                <a:gd name="T66" fmla="*/ 45 w 91"/>
                <a:gd name="T67" fmla="*/ 87 h 91"/>
                <a:gd name="T68" fmla="*/ 45 w 91"/>
                <a:gd name="T69" fmla="*/ 91 h 91"/>
                <a:gd name="T70" fmla="*/ 45 w 91"/>
                <a:gd name="T71" fmla="*/ 91 h 91"/>
                <a:gd name="T72" fmla="*/ 44 w 91"/>
                <a:gd name="T7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1" h="91">
                  <a:moveTo>
                    <a:pt x="45" y="0"/>
                  </a:moveTo>
                  <a:cubicBezTo>
                    <a:pt x="58" y="0"/>
                    <a:pt x="69" y="5"/>
                    <a:pt x="77" y="14"/>
                  </a:cubicBezTo>
                  <a:cubicBezTo>
                    <a:pt x="86" y="22"/>
                    <a:pt x="91" y="33"/>
                    <a:pt x="91" y="46"/>
                  </a:cubicBezTo>
                  <a:cubicBezTo>
                    <a:pt x="91" y="58"/>
                    <a:pt x="86" y="70"/>
                    <a:pt x="77" y="78"/>
                  </a:cubicBezTo>
                  <a:cubicBezTo>
                    <a:pt x="69" y="86"/>
                    <a:pt x="58" y="91"/>
                    <a:pt x="45" y="91"/>
                  </a:cubicBezTo>
                  <a:cubicBezTo>
                    <a:pt x="45" y="87"/>
                    <a:pt x="45" y="87"/>
                    <a:pt x="45" y="87"/>
                  </a:cubicBezTo>
                  <a:cubicBezTo>
                    <a:pt x="56" y="86"/>
                    <a:pt x="67" y="82"/>
                    <a:pt x="74" y="75"/>
                  </a:cubicBezTo>
                  <a:cubicBezTo>
                    <a:pt x="81" y="67"/>
                    <a:pt x="86" y="57"/>
                    <a:pt x="86" y="46"/>
                  </a:cubicBezTo>
                  <a:cubicBezTo>
                    <a:pt x="86" y="35"/>
                    <a:pt x="81" y="24"/>
                    <a:pt x="74" y="17"/>
                  </a:cubicBezTo>
                  <a:cubicBezTo>
                    <a:pt x="67" y="10"/>
                    <a:pt x="56" y="5"/>
                    <a:pt x="45" y="5"/>
                  </a:cubicBezTo>
                  <a:lnTo>
                    <a:pt x="45" y="0"/>
                  </a:lnTo>
                  <a:close/>
                  <a:moveTo>
                    <a:pt x="44" y="91"/>
                  </a:moveTo>
                  <a:cubicBezTo>
                    <a:pt x="43" y="91"/>
                    <a:pt x="43" y="91"/>
                    <a:pt x="43" y="91"/>
                  </a:cubicBezTo>
                  <a:cubicBezTo>
                    <a:pt x="43" y="91"/>
                    <a:pt x="43" y="91"/>
                    <a:pt x="43" y="91"/>
                  </a:cubicBezTo>
                  <a:cubicBezTo>
                    <a:pt x="42" y="91"/>
                    <a:pt x="41" y="90"/>
                    <a:pt x="41" y="89"/>
                  </a:cubicBezTo>
                  <a:cubicBezTo>
                    <a:pt x="39" y="84"/>
                    <a:pt x="37" y="79"/>
                    <a:pt x="34" y="74"/>
                  </a:cubicBezTo>
                  <a:cubicBezTo>
                    <a:pt x="32" y="69"/>
                    <a:pt x="28" y="65"/>
                    <a:pt x="24" y="61"/>
                  </a:cubicBezTo>
                  <a:cubicBezTo>
                    <a:pt x="21" y="58"/>
                    <a:pt x="17" y="55"/>
                    <a:pt x="13" y="53"/>
                  </a:cubicBezTo>
                  <a:cubicBezTo>
                    <a:pt x="10" y="50"/>
                    <a:pt x="6" y="48"/>
                    <a:pt x="1" y="47"/>
                  </a:cubicBezTo>
                  <a:cubicBezTo>
                    <a:pt x="1" y="47"/>
                    <a:pt x="1" y="47"/>
                    <a:pt x="1" y="47"/>
                  </a:cubicBezTo>
                  <a:cubicBezTo>
                    <a:pt x="0" y="47"/>
                    <a:pt x="0" y="46"/>
                    <a:pt x="0" y="45"/>
                  </a:cubicBezTo>
                  <a:cubicBezTo>
                    <a:pt x="0" y="32"/>
                    <a:pt x="5" y="21"/>
                    <a:pt x="13" y="13"/>
                  </a:cubicBezTo>
                  <a:cubicBezTo>
                    <a:pt x="22" y="5"/>
                    <a:pt x="33" y="0"/>
                    <a:pt x="45" y="0"/>
                  </a:cubicBezTo>
                  <a:cubicBezTo>
                    <a:pt x="45" y="0"/>
                    <a:pt x="45" y="0"/>
                    <a:pt x="45" y="0"/>
                  </a:cubicBezTo>
                  <a:cubicBezTo>
                    <a:pt x="45" y="5"/>
                    <a:pt x="45" y="5"/>
                    <a:pt x="45" y="5"/>
                  </a:cubicBezTo>
                  <a:cubicBezTo>
                    <a:pt x="45" y="5"/>
                    <a:pt x="45" y="5"/>
                    <a:pt x="45" y="5"/>
                  </a:cubicBezTo>
                  <a:cubicBezTo>
                    <a:pt x="34" y="5"/>
                    <a:pt x="24" y="9"/>
                    <a:pt x="17" y="17"/>
                  </a:cubicBezTo>
                  <a:cubicBezTo>
                    <a:pt x="10" y="23"/>
                    <a:pt x="5" y="33"/>
                    <a:pt x="5" y="43"/>
                  </a:cubicBezTo>
                  <a:cubicBezTo>
                    <a:pt x="8" y="45"/>
                    <a:pt x="12" y="46"/>
                    <a:pt x="16" y="49"/>
                  </a:cubicBezTo>
                  <a:cubicBezTo>
                    <a:pt x="20" y="51"/>
                    <a:pt x="24" y="54"/>
                    <a:pt x="28" y="58"/>
                  </a:cubicBezTo>
                  <a:cubicBezTo>
                    <a:pt x="32" y="62"/>
                    <a:pt x="36" y="67"/>
                    <a:pt x="38" y="72"/>
                  </a:cubicBezTo>
                  <a:cubicBezTo>
                    <a:pt x="41" y="76"/>
                    <a:pt x="43" y="81"/>
                    <a:pt x="45" y="87"/>
                  </a:cubicBezTo>
                  <a:cubicBezTo>
                    <a:pt x="45" y="87"/>
                    <a:pt x="45" y="87"/>
                    <a:pt x="45" y="87"/>
                  </a:cubicBezTo>
                  <a:cubicBezTo>
                    <a:pt x="45" y="87"/>
                    <a:pt x="45" y="87"/>
                    <a:pt x="45" y="87"/>
                  </a:cubicBezTo>
                  <a:cubicBezTo>
                    <a:pt x="45" y="91"/>
                    <a:pt x="45" y="91"/>
                    <a:pt x="45" y="91"/>
                  </a:cubicBezTo>
                  <a:cubicBezTo>
                    <a:pt x="45" y="91"/>
                    <a:pt x="45" y="91"/>
                    <a:pt x="45" y="91"/>
                  </a:cubicBezTo>
                  <a:lnTo>
                    <a:pt x="44"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Freeform 86"/>
            <p:cNvSpPr>
              <a:spLocks noEditPoints="1"/>
            </p:cNvSpPr>
            <p:nvPr/>
          </p:nvSpPr>
          <p:spPr bwMode="auto">
            <a:xfrm>
              <a:off x="6024563" y="1144588"/>
              <a:ext cx="106363" cy="439738"/>
            </a:xfrm>
            <a:custGeom>
              <a:avLst/>
              <a:gdLst>
                <a:gd name="T0" fmla="*/ 23 w 47"/>
                <a:gd name="T1" fmla="*/ 106 h 195"/>
                <a:gd name="T2" fmla="*/ 27 w 47"/>
                <a:gd name="T3" fmla="*/ 107 h 195"/>
                <a:gd name="T4" fmla="*/ 29 w 47"/>
                <a:gd name="T5" fmla="*/ 109 h 195"/>
                <a:gd name="T6" fmla="*/ 29 w 47"/>
                <a:gd name="T7" fmla="*/ 109 h 195"/>
                <a:gd name="T8" fmla="*/ 29 w 47"/>
                <a:gd name="T9" fmla="*/ 190 h 195"/>
                <a:gd name="T10" fmla="*/ 42 w 47"/>
                <a:gd name="T11" fmla="*/ 190 h 195"/>
                <a:gd name="T12" fmla="*/ 42 w 47"/>
                <a:gd name="T13" fmla="*/ 5 h 195"/>
                <a:gd name="T14" fmla="*/ 27 w 47"/>
                <a:gd name="T15" fmla="*/ 5 h 195"/>
                <a:gd name="T16" fmla="*/ 27 w 47"/>
                <a:gd name="T17" fmla="*/ 5 h 195"/>
                <a:gd name="T18" fmla="*/ 23 w 47"/>
                <a:gd name="T19" fmla="*/ 6 h 195"/>
                <a:gd name="T20" fmla="*/ 23 w 47"/>
                <a:gd name="T21" fmla="*/ 1 h 195"/>
                <a:gd name="T22" fmla="*/ 26 w 47"/>
                <a:gd name="T23" fmla="*/ 0 h 195"/>
                <a:gd name="T24" fmla="*/ 27 w 47"/>
                <a:gd name="T25" fmla="*/ 0 h 195"/>
                <a:gd name="T26" fmla="*/ 45 w 47"/>
                <a:gd name="T27" fmla="*/ 0 h 195"/>
                <a:gd name="T28" fmla="*/ 47 w 47"/>
                <a:gd name="T29" fmla="*/ 3 h 195"/>
                <a:gd name="T30" fmla="*/ 47 w 47"/>
                <a:gd name="T31" fmla="*/ 193 h 195"/>
                <a:gd name="T32" fmla="*/ 45 w 47"/>
                <a:gd name="T33" fmla="*/ 195 h 195"/>
                <a:gd name="T34" fmla="*/ 27 w 47"/>
                <a:gd name="T35" fmla="*/ 195 h 195"/>
                <a:gd name="T36" fmla="*/ 24 w 47"/>
                <a:gd name="T37" fmla="*/ 193 h 195"/>
                <a:gd name="T38" fmla="*/ 24 w 47"/>
                <a:gd name="T39" fmla="*/ 111 h 195"/>
                <a:gd name="T40" fmla="*/ 23 w 47"/>
                <a:gd name="T41" fmla="*/ 111 h 195"/>
                <a:gd name="T42" fmla="*/ 23 w 47"/>
                <a:gd name="T43" fmla="*/ 106 h 195"/>
                <a:gd name="T44" fmla="*/ 4 w 47"/>
                <a:gd name="T45" fmla="*/ 56 h 195"/>
                <a:gd name="T46" fmla="*/ 11 w 47"/>
                <a:gd name="T47" fmla="*/ 92 h 195"/>
                <a:gd name="T48" fmla="*/ 23 w 47"/>
                <a:gd name="T49" fmla="*/ 106 h 195"/>
                <a:gd name="T50" fmla="*/ 23 w 47"/>
                <a:gd name="T51" fmla="*/ 111 h 195"/>
                <a:gd name="T52" fmla="*/ 6 w 47"/>
                <a:gd name="T53" fmla="*/ 94 h 195"/>
                <a:gd name="T54" fmla="*/ 0 w 47"/>
                <a:gd name="T55" fmla="*/ 56 h 195"/>
                <a:gd name="T56" fmla="*/ 23 w 47"/>
                <a:gd name="T57" fmla="*/ 1 h 195"/>
                <a:gd name="T58" fmla="*/ 23 w 47"/>
                <a:gd name="T59" fmla="*/ 6 h 195"/>
                <a:gd name="T60" fmla="*/ 4 w 47"/>
                <a:gd name="T61" fmla="*/ 5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195">
                  <a:moveTo>
                    <a:pt x="23" y="106"/>
                  </a:moveTo>
                  <a:cubicBezTo>
                    <a:pt x="25" y="106"/>
                    <a:pt x="26" y="107"/>
                    <a:pt x="27" y="107"/>
                  </a:cubicBezTo>
                  <a:cubicBezTo>
                    <a:pt x="28" y="107"/>
                    <a:pt x="29" y="108"/>
                    <a:pt x="29" y="109"/>
                  </a:cubicBezTo>
                  <a:cubicBezTo>
                    <a:pt x="29" y="109"/>
                    <a:pt x="29" y="109"/>
                    <a:pt x="29" y="109"/>
                  </a:cubicBezTo>
                  <a:cubicBezTo>
                    <a:pt x="29" y="190"/>
                    <a:pt x="29" y="190"/>
                    <a:pt x="29" y="190"/>
                  </a:cubicBezTo>
                  <a:cubicBezTo>
                    <a:pt x="42" y="190"/>
                    <a:pt x="42" y="190"/>
                    <a:pt x="42" y="190"/>
                  </a:cubicBezTo>
                  <a:cubicBezTo>
                    <a:pt x="42" y="5"/>
                    <a:pt x="42" y="5"/>
                    <a:pt x="42" y="5"/>
                  </a:cubicBezTo>
                  <a:cubicBezTo>
                    <a:pt x="27" y="5"/>
                    <a:pt x="27" y="5"/>
                    <a:pt x="27" y="5"/>
                  </a:cubicBezTo>
                  <a:cubicBezTo>
                    <a:pt x="27" y="5"/>
                    <a:pt x="27" y="5"/>
                    <a:pt x="27" y="5"/>
                  </a:cubicBezTo>
                  <a:cubicBezTo>
                    <a:pt x="26" y="5"/>
                    <a:pt x="25" y="5"/>
                    <a:pt x="23" y="6"/>
                  </a:cubicBezTo>
                  <a:cubicBezTo>
                    <a:pt x="23" y="1"/>
                    <a:pt x="23" y="1"/>
                    <a:pt x="23" y="1"/>
                  </a:cubicBezTo>
                  <a:cubicBezTo>
                    <a:pt x="25" y="0"/>
                    <a:pt x="26" y="0"/>
                    <a:pt x="26" y="0"/>
                  </a:cubicBezTo>
                  <a:cubicBezTo>
                    <a:pt x="26" y="0"/>
                    <a:pt x="27" y="0"/>
                    <a:pt x="27" y="0"/>
                  </a:cubicBezTo>
                  <a:cubicBezTo>
                    <a:pt x="45" y="0"/>
                    <a:pt x="45" y="0"/>
                    <a:pt x="45" y="0"/>
                  </a:cubicBezTo>
                  <a:cubicBezTo>
                    <a:pt x="46" y="0"/>
                    <a:pt x="47" y="1"/>
                    <a:pt x="47" y="3"/>
                  </a:cubicBezTo>
                  <a:cubicBezTo>
                    <a:pt x="47" y="193"/>
                    <a:pt x="47" y="193"/>
                    <a:pt x="47" y="193"/>
                  </a:cubicBezTo>
                  <a:cubicBezTo>
                    <a:pt x="47" y="194"/>
                    <a:pt x="46" y="195"/>
                    <a:pt x="45" y="195"/>
                  </a:cubicBezTo>
                  <a:cubicBezTo>
                    <a:pt x="27" y="195"/>
                    <a:pt x="27" y="195"/>
                    <a:pt x="27" y="195"/>
                  </a:cubicBezTo>
                  <a:cubicBezTo>
                    <a:pt x="25" y="195"/>
                    <a:pt x="24" y="194"/>
                    <a:pt x="24" y="193"/>
                  </a:cubicBezTo>
                  <a:cubicBezTo>
                    <a:pt x="24" y="111"/>
                    <a:pt x="24" y="111"/>
                    <a:pt x="24" y="111"/>
                  </a:cubicBezTo>
                  <a:cubicBezTo>
                    <a:pt x="24" y="111"/>
                    <a:pt x="24" y="111"/>
                    <a:pt x="23" y="111"/>
                  </a:cubicBezTo>
                  <a:lnTo>
                    <a:pt x="23" y="106"/>
                  </a:lnTo>
                  <a:close/>
                  <a:moveTo>
                    <a:pt x="4" y="56"/>
                  </a:moveTo>
                  <a:cubicBezTo>
                    <a:pt x="4" y="73"/>
                    <a:pt x="7" y="84"/>
                    <a:pt x="11" y="92"/>
                  </a:cubicBezTo>
                  <a:cubicBezTo>
                    <a:pt x="15" y="101"/>
                    <a:pt x="20" y="104"/>
                    <a:pt x="23" y="106"/>
                  </a:cubicBezTo>
                  <a:cubicBezTo>
                    <a:pt x="23" y="111"/>
                    <a:pt x="23" y="111"/>
                    <a:pt x="23" y="111"/>
                  </a:cubicBezTo>
                  <a:cubicBezTo>
                    <a:pt x="19" y="109"/>
                    <a:pt x="11" y="105"/>
                    <a:pt x="6" y="94"/>
                  </a:cubicBezTo>
                  <a:cubicBezTo>
                    <a:pt x="2" y="86"/>
                    <a:pt x="0" y="74"/>
                    <a:pt x="0" y="56"/>
                  </a:cubicBezTo>
                  <a:cubicBezTo>
                    <a:pt x="0" y="12"/>
                    <a:pt x="16" y="3"/>
                    <a:pt x="23" y="1"/>
                  </a:cubicBezTo>
                  <a:cubicBezTo>
                    <a:pt x="23" y="6"/>
                    <a:pt x="23" y="6"/>
                    <a:pt x="23" y="6"/>
                  </a:cubicBezTo>
                  <a:cubicBezTo>
                    <a:pt x="17" y="8"/>
                    <a:pt x="4" y="17"/>
                    <a:pt x="4"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94"/>
            <p:cNvSpPr>
              <a:spLocks noEditPoints="1"/>
            </p:cNvSpPr>
            <p:nvPr/>
          </p:nvSpPr>
          <p:spPr bwMode="auto">
            <a:xfrm>
              <a:off x="6940551" y="2244725"/>
              <a:ext cx="331788" cy="241300"/>
            </a:xfrm>
            <a:custGeom>
              <a:avLst/>
              <a:gdLst>
                <a:gd name="T0" fmla="*/ 73 w 147"/>
                <a:gd name="T1" fmla="*/ 102 h 107"/>
                <a:gd name="T2" fmla="*/ 142 w 147"/>
                <a:gd name="T3" fmla="*/ 102 h 107"/>
                <a:gd name="T4" fmla="*/ 142 w 147"/>
                <a:gd name="T5" fmla="*/ 5 h 107"/>
                <a:gd name="T6" fmla="*/ 73 w 147"/>
                <a:gd name="T7" fmla="*/ 5 h 107"/>
                <a:gd name="T8" fmla="*/ 73 w 147"/>
                <a:gd name="T9" fmla="*/ 0 h 107"/>
                <a:gd name="T10" fmla="*/ 144 w 147"/>
                <a:gd name="T11" fmla="*/ 0 h 107"/>
                <a:gd name="T12" fmla="*/ 147 w 147"/>
                <a:gd name="T13" fmla="*/ 3 h 107"/>
                <a:gd name="T14" fmla="*/ 147 w 147"/>
                <a:gd name="T15" fmla="*/ 104 h 107"/>
                <a:gd name="T16" fmla="*/ 144 w 147"/>
                <a:gd name="T17" fmla="*/ 107 h 107"/>
                <a:gd name="T18" fmla="*/ 73 w 147"/>
                <a:gd name="T19" fmla="*/ 107 h 107"/>
                <a:gd name="T20" fmla="*/ 73 w 147"/>
                <a:gd name="T21" fmla="*/ 102 h 107"/>
                <a:gd name="T22" fmla="*/ 73 w 147"/>
                <a:gd name="T23" fmla="*/ 96 h 107"/>
                <a:gd name="T24" fmla="*/ 103 w 147"/>
                <a:gd name="T25" fmla="*/ 83 h 107"/>
                <a:gd name="T26" fmla="*/ 115 w 147"/>
                <a:gd name="T27" fmla="*/ 53 h 107"/>
                <a:gd name="T28" fmla="*/ 103 w 147"/>
                <a:gd name="T29" fmla="*/ 24 h 107"/>
                <a:gd name="T30" fmla="*/ 73 w 147"/>
                <a:gd name="T31" fmla="*/ 11 h 107"/>
                <a:gd name="T32" fmla="*/ 73 w 147"/>
                <a:gd name="T33" fmla="*/ 16 h 107"/>
                <a:gd name="T34" fmla="*/ 100 w 147"/>
                <a:gd name="T35" fmla="*/ 27 h 107"/>
                <a:gd name="T36" fmla="*/ 111 w 147"/>
                <a:gd name="T37" fmla="*/ 53 h 107"/>
                <a:gd name="T38" fmla="*/ 100 w 147"/>
                <a:gd name="T39" fmla="*/ 80 h 107"/>
                <a:gd name="T40" fmla="*/ 73 w 147"/>
                <a:gd name="T41" fmla="*/ 91 h 107"/>
                <a:gd name="T42" fmla="*/ 73 w 147"/>
                <a:gd name="T43" fmla="*/ 96 h 107"/>
                <a:gd name="T44" fmla="*/ 4 w 147"/>
                <a:gd name="T45" fmla="*/ 102 h 107"/>
                <a:gd name="T46" fmla="*/ 73 w 147"/>
                <a:gd name="T47" fmla="*/ 102 h 107"/>
                <a:gd name="T48" fmla="*/ 73 w 147"/>
                <a:gd name="T49" fmla="*/ 107 h 107"/>
                <a:gd name="T50" fmla="*/ 2 w 147"/>
                <a:gd name="T51" fmla="*/ 107 h 107"/>
                <a:gd name="T52" fmla="*/ 0 w 147"/>
                <a:gd name="T53" fmla="*/ 104 h 107"/>
                <a:gd name="T54" fmla="*/ 0 w 147"/>
                <a:gd name="T55" fmla="*/ 3 h 107"/>
                <a:gd name="T56" fmla="*/ 2 w 147"/>
                <a:gd name="T57" fmla="*/ 0 h 107"/>
                <a:gd name="T58" fmla="*/ 73 w 147"/>
                <a:gd name="T59" fmla="*/ 0 h 107"/>
                <a:gd name="T60" fmla="*/ 73 w 147"/>
                <a:gd name="T61" fmla="*/ 5 h 107"/>
                <a:gd name="T62" fmla="*/ 4 w 147"/>
                <a:gd name="T63" fmla="*/ 5 h 107"/>
                <a:gd name="T64" fmla="*/ 4 w 147"/>
                <a:gd name="T65" fmla="*/ 102 h 107"/>
                <a:gd name="T66" fmla="*/ 73 w 147"/>
                <a:gd name="T67" fmla="*/ 11 h 107"/>
                <a:gd name="T68" fmla="*/ 73 w 147"/>
                <a:gd name="T69" fmla="*/ 11 h 107"/>
                <a:gd name="T70" fmla="*/ 43 w 147"/>
                <a:gd name="T71" fmla="*/ 24 h 107"/>
                <a:gd name="T72" fmla="*/ 31 w 147"/>
                <a:gd name="T73" fmla="*/ 53 h 107"/>
                <a:gd name="T74" fmla="*/ 43 w 147"/>
                <a:gd name="T75" fmla="*/ 83 h 107"/>
                <a:gd name="T76" fmla="*/ 73 w 147"/>
                <a:gd name="T77" fmla="*/ 96 h 107"/>
                <a:gd name="T78" fmla="*/ 73 w 147"/>
                <a:gd name="T79" fmla="*/ 96 h 107"/>
                <a:gd name="T80" fmla="*/ 73 w 147"/>
                <a:gd name="T81" fmla="*/ 91 h 107"/>
                <a:gd name="T82" fmla="*/ 73 w 147"/>
                <a:gd name="T83" fmla="*/ 91 h 107"/>
                <a:gd name="T84" fmla="*/ 47 w 147"/>
                <a:gd name="T85" fmla="*/ 80 h 107"/>
                <a:gd name="T86" fmla="*/ 36 w 147"/>
                <a:gd name="T87" fmla="*/ 53 h 107"/>
                <a:gd name="T88" fmla="*/ 47 w 147"/>
                <a:gd name="T89" fmla="*/ 27 h 107"/>
                <a:gd name="T90" fmla="*/ 73 w 147"/>
                <a:gd name="T91" fmla="*/ 16 h 107"/>
                <a:gd name="T92" fmla="*/ 73 w 147"/>
                <a:gd name="T93" fmla="*/ 16 h 107"/>
                <a:gd name="T94" fmla="*/ 73 w 147"/>
                <a:gd name="T95" fmla="*/ 1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 h="107">
                  <a:moveTo>
                    <a:pt x="73" y="102"/>
                  </a:moveTo>
                  <a:cubicBezTo>
                    <a:pt x="142" y="102"/>
                    <a:pt x="142" y="102"/>
                    <a:pt x="142" y="102"/>
                  </a:cubicBezTo>
                  <a:cubicBezTo>
                    <a:pt x="142" y="5"/>
                    <a:pt x="142" y="5"/>
                    <a:pt x="142" y="5"/>
                  </a:cubicBezTo>
                  <a:cubicBezTo>
                    <a:pt x="73" y="5"/>
                    <a:pt x="73" y="5"/>
                    <a:pt x="73" y="5"/>
                  </a:cubicBezTo>
                  <a:cubicBezTo>
                    <a:pt x="73" y="0"/>
                    <a:pt x="73" y="0"/>
                    <a:pt x="73" y="0"/>
                  </a:cubicBezTo>
                  <a:cubicBezTo>
                    <a:pt x="144" y="0"/>
                    <a:pt x="144" y="0"/>
                    <a:pt x="144" y="0"/>
                  </a:cubicBezTo>
                  <a:cubicBezTo>
                    <a:pt x="146" y="0"/>
                    <a:pt x="147" y="1"/>
                    <a:pt x="147" y="3"/>
                  </a:cubicBezTo>
                  <a:cubicBezTo>
                    <a:pt x="147" y="104"/>
                    <a:pt x="147" y="104"/>
                    <a:pt x="147" y="104"/>
                  </a:cubicBezTo>
                  <a:cubicBezTo>
                    <a:pt x="147" y="106"/>
                    <a:pt x="146" y="107"/>
                    <a:pt x="144" y="107"/>
                  </a:cubicBezTo>
                  <a:cubicBezTo>
                    <a:pt x="73" y="107"/>
                    <a:pt x="73" y="107"/>
                    <a:pt x="73" y="107"/>
                  </a:cubicBezTo>
                  <a:cubicBezTo>
                    <a:pt x="73" y="102"/>
                    <a:pt x="73" y="102"/>
                    <a:pt x="73" y="102"/>
                  </a:cubicBezTo>
                  <a:close/>
                  <a:moveTo>
                    <a:pt x="73" y="96"/>
                  </a:moveTo>
                  <a:cubicBezTo>
                    <a:pt x="85" y="96"/>
                    <a:pt x="95" y="91"/>
                    <a:pt x="103" y="83"/>
                  </a:cubicBezTo>
                  <a:cubicBezTo>
                    <a:pt x="111" y="76"/>
                    <a:pt x="115" y="65"/>
                    <a:pt x="115" y="53"/>
                  </a:cubicBezTo>
                  <a:cubicBezTo>
                    <a:pt x="115" y="42"/>
                    <a:pt x="111" y="31"/>
                    <a:pt x="103" y="24"/>
                  </a:cubicBezTo>
                  <a:cubicBezTo>
                    <a:pt x="95" y="16"/>
                    <a:pt x="85" y="11"/>
                    <a:pt x="73" y="11"/>
                  </a:cubicBezTo>
                  <a:cubicBezTo>
                    <a:pt x="73" y="16"/>
                    <a:pt x="73" y="16"/>
                    <a:pt x="73" y="16"/>
                  </a:cubicBezTo>
                  <a:cubicBezTo>
                    <a:pt x="83" y="16"/>
                    <a:pt x="93" y="20"/>
                    <a:pt x="100" y="27"/>
                  </a:cubicBezTo>
                  <a:cubicBezTo>
                    <a:pt x="106" y="34"/>
                    <a:pt x="111" y="43"/>
                    <a:pt x="111" y="53"/>
                  </a:cubicBezTo>
                  <a:cubicBezTo>
                    <a:pt x="111" y="64"/>
                    <a:pt x="106" y="73"/>
                    <a:pt x="100" y="80"/>
                  </a:cubicBezTo>
                  <a:cubicBezTo>
                    <a:pt x="93" y="87"/>
                    <a:pt x="83" y="91"/>
                    <a:pt x="73" y="91"/>
                  </a:cubicBezTo>
                  <a:lnTo>
                    <a:pt x="73" y="96"/>
                  </a:lnTo>
                  <a:close/>
                  <a:moveTo>
                    <a:pt x="4" y="102"/>
                  </a:moveTo>
                  <a:cubicBezTo>
                    <a:pt x="73" y="102"/>
                    <a:pt x="73" y="102"/>
                    <a:pt x="73" y="102"/>
                  </a:cubicBezTo>
                  <a:cubicBezTo>
                    <a:pt x="73" y="107"/>
                    <a:pt x="73" y="107"/>
                    <a:pt x="73" y="107"/>
                  </a:cubicBezTo>
                  <a:cubicBezTo>
                    <a:pt x="2" y="107"/>
                    <a:pt x="2" y="107"/>
                    <a:pt x="2" y="107"/>
                  </a:cubicBezTo>
                  <a:cubicBezTo>
                    <a:pt x="1" y="107"/>
                    <a:pt x="0" y="106"/>
                    <a:pt x="0" y="104"/>
                  </a:cubicBezTo>
                  <a:cubicBezTo>
                    <a:pt x="0" y="3"/>
                    <a:pt x="0" y="3"/>
                    <a:pt x="0" y="3"/>
                  </a:cubicBezTo>
                  <a:cubicBezTo>
                    <a:pt x="0" y="1"/>
                    <a:pt x="1" y="0"/>
                    <a:pt x="2" y="0"/>
                  </a:cubicBezTo>
                  <a:cubicBezTo>
                    <a:pt x="73" y="0"/>
                    <a:pt x="73" y="0"/>
                    <a:pt x="73" y="0"/>
                  </a:cubicBezTo>
                  <a:cubicBezTo>
                    <a:pt x="73" y="5"/>
                    <a:pt x="73" y="5"/>
                    <a:pt x="73" y="5"/>
                  </a:cubicBezTo>
                  <a:cubicBezTo>
                    <a:pt x="4" y="5"/>
                    <a:pt x="4" y="5"/>
                    <a:pt x="4" y="5"/>
                  </a:cubicBezTo>
                  <a:cubicBezTo>
                    <a:pt x="4" y="102"/>
                    <a:pt x="4" y="102"/>
                    <a:pt x="4" y="102"/>
                  </a:cubicBezTo>
                  <a:close/>
                  <a:moveTo>
                    <a:pt x="73" y="11"/>
                  </a:moveTo>
                  <a:cubicBezTo>
                    <a:pt x="73" y="11"/>
                    <a:pt x="73" y="11"/>
                    <a:pt x="73" y="11"/>
                  </a:cubicBezTo>
                  <a:cubicBezTo>
                    <a:pt x="62" y="11"/>
                    <a:pt x="51" y="16"/>
                    <a:pt x="43" y="24"/>
                  </a:cubicBezTo>
                  <a:cubicBezTo>
                    <a:pt x="36" y="31"/>
                    <a:pt x="31" y="42"/>
                    <a:pt x="31" y="53"/>
                  </a:cubicBezTo>
                  <a:cubicBezTo>
                    <a:pt x="31" y="65"/>
                    <a:pt x="36" y="76"/>
                    <a:pt x="43" y="83"/>
                  </a:cubicBezTo>
                  <a:cubicBezTo>
                    <a:pt x="51" y="91"/>
                    <a:pt x="62" y="96"/>
                    <a:pt x="73" y="96"/>
                  </a:cubicBezTo>
                  <a:cubicBezTo>
                    <a:pt x="73" y="96"/>
                    <a:pt x="73" y="96"/>
                    <a:pt x="73" y="96"/>
                  </a:cubicBezTo>
                  <a:cubicBezTo>
                    <a:pt x="73" y="91"/>
                    <a:pt x="73" y="91"/>
                    <a:pt x="73" y="91"/>
                  </a:cubicBezTo>
                  <a:cubicBezTo>
                    <a:pt x="73" y="91"/>
                    <a:pt x="73" y="91"/>
                    <a:pt x="73" y="91"/>
                  </a:cubicBezTo>
                  <a:cubicBezTo>
                    <a:pt x="63" y="91"/>
                    <a:pt x="54" y="87"/>
                    <a:pt x="47" y="80"/>
                  </a:cubicBezTo>
                  <a:cubicBezTo>
                    <a:pt x="40" y="73"/>
                    <a:pt x="36" y="64"/>
                    <a:pt x="36" y="53"/>
                  </a:cubicBezTo>
                  <a:cubicBezTo>
                    <a:pt x="36" y="43"/>
                    <a:pt x="40" y="34"/>
                    <a:pt x="47" y="27"/>
                  </a:cubicBezTo>
                  <a:cubicBezTo>
                    <a:pt x="54" y="20"/>
                    <a:pt x="63" y="16"/>
                    <a:pt x="73" y="16"/>
                  </a:cubicBezTo>
                  <a:cubicBezTo>
                    <a:pt x="73" y="16"/>
                    <a:pt x="73" y="16"/>
                    <a:pt x="73" y="16"/>
                  </a:cubicBezTo>
                  <a:lnTo>
                    <a:pt x="7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96"/>
            <p:cNvSpPr>
              <a:spLocks noEditPoints="1"/>
            </p:cNvSpPr>
            <p:nvPr/>
          </p:nvSpPr>
          <p:spPr bwMode="auto">
            <a:xfrm>
              <a:off x="8485188" y="90488"/>
              <a:ext cx="355600" cy="222250"/>
            </a:xfrm>
            <a:custGeom>
              <a:avLst/>
              <a:gdLst>
                <a:gd name="T0" fmla="*/ 152 w 157"/>
                <a:gd name="T1" fmla="*/ 79 h 98"/>
                <a:gd name="T2" fmla="*/ 148 w 157"/>
                <a:gd name="T3" fmla="*/ 69 h 98"/>
                <a:gd name="T4" fmla="*/ 139 w 157"/>
                <a:gd name="T5" fmla="*/ 65 h 98"/>
                <a:gd name="T6" fmla="*/ 136 w 157"/>
                <a:gd name="T7" fmla="*/ 63 h 98"/>
                <a:gd name="T8" fmla="*/ 136 w 157"/>
                <a:gd name="T9" fmla="*/ 62 h 98"/>
                <a:gd name="T10" fmla="*/ 138 w 157"/>
                <a:gd name="T11" fmla="*/ 56 h 98"/>
                <a:gd name="T12" fmla="*/ 138 w 157"/>
                <a:gd name="T13" fmla="*/ 49 h 98"/>
                <a:gd name="T14" fmla="*/ 125 w 157"/>
                <a:gd name="T15" fmla="*/ 18 h 98"/>
                <a:gd name="T16" fmla="*/ 94 w 157"/>
                <a:gd name="T17" fmla="*/ 5 h 98"/>
                <a:gd name="T18" fmla="*/ 79 w 157"/>
                <a:gd name="T19" fmla="*/ 7 h 98"/>
                <a:gd name="T20" fmla="*/ 79 w 157"/>
                <a:gd name="T21" fmla="*/ 2 h 98"/>
                <a:gd name="T22" fmla="*/ 94 w 157"/>
                <a:gd name="T23" fmla="*/ 0 h 98"/>
                <a:gd name="T24" fmla="*/ 129 w 157"/>
                <a:gd name="T25" fmla="*/ 14 h 98"/>
                <a:gd name="T26" fmla="*/ 143 w 157"/>
                <a:gd name="T27" fmla="*/ 49 h 98"/>
                <a:gd name="T28" fmla="*/ 142 w 157"/>
                <a:gd name="T29" fmla="*/ 56 h 98"/>
                <a:gd name="T30" fmla="*/ 142 w 157"/>
                <a:gd name="T31" fmla="*/ 61 h 98"/>
                <a:gd name="T32" fmla="*/ 152 w 157"/>
                <a:gd name="T33" fmla="*/ 66 h 98"/>
                <a:gd name="T34" fmla="*/ 157 w 157"/>
                <a:gd name="T35" fmla="*/ 79 h 98"/>
                <a:gd name="T36" fmla="*/ 152 w 157"/>
                <a:gd name="T37" fmla="*/ 92 h 98"/>
                <a:gd name="T38" fmla="*/ 152 w 157"/>
                <a:gd name="T39" fmla="*/ 93 h 98"/>
                <a:gd name="T40" fmla="*/ 138 w 157"/>
                <a:gd name="T41" fmla="*/ 98 h 98"/>
                <a:gd name="T42" fmla="*/ 138 w 157"/>
                <a:gd name="T43" fmla="*/ 98 h 98"/>
                <a:gd name="T44" fmla="*/ 94 w 157"/>
                <a:gd name="T45" fmla="*/ 98 h 98"/>
                <a:gd name="T46" fmla="*/ 92 w 157"/>
                <a:gd name="T47" fmla="*/ 98 h 98"/>
                <a:gd name="T48" fmla="*/ 79 w 157"/>
                <a:gd name="T49" fmla="*/ 98 h 98"/>
                <a:gd name="T50" fmla="*/ 79 w 157"/>
                <a:gd name="T51" fmla="*/ 93 h 98"/>
                <a:gd name="T52" fmla="*/ 92 w 157"/>
                <a:gd name="T53" fmla="*/ 93 h 98"/>
                <a:gd name="T54" fmla="*/ 94 w 157"/>
                <a:gd name="T55" fmla="*/ 93 h 98"/>
                <a:gd name="T56" fmla="*/ 138 w 157"/>
                <a:gd name="T57" fmla="*/ 93 h 98"/>
                <a:gd name="T58" fmla="*/ 138 w 157"/>
                <a:gd name="T59" fmla="*/ 93 h 98"/>
                <a:gd name="T60" fmla="*/ 148 w 157"/>
                <a:gd name="T61" fmla="*/ 89 h 98"/>
                <a:gd name="T62" fmla="*/ 148 w 157"/>
                <a:gd name="T63" fmla="*/ 89 h 98"/>
                <a:gd name="T64" fmla="*/ 152 w 157"/>
                <a:gd name="T65" fmla="*/ 79 h 98"/>
                <a:gd name="T66" fmla="*/ 79 w 157"/>
                <a:gd name="T67" fmla="*/ 7 h 98"/>
                <a:gd name="T68" fmla="*/ 63 w 157"/>
                <a:gd name="T69" fmla="*/ 17 h 98"/>
                <a:gd name="T70" fmla="*/ 50 w 157"/>
                <a:gd name="T71" fmla="*/ 48 h 98"/>
                <a:gd name="T72" fmla="*/ 47 w 157"/>
                <a:gd name="T73" fmla="*/ 50 h 98"/>
                <a:gd name="T74" fmla="*/ 46 w 157"/>
                <a:gd name="T75" fmla="*/ 50 h 98"/>
                <a:gd name="T76" fmla="*/ 38 w 157"/>
                <a:gd name="T77" fmla="*/ 46 h 98"/>
                <a:gd name="T78" fmla="*/ 30 w 157"/>
                <a:gd name="T79" fmla="*/ 44 h 98"/>
                <a:gd name="T80" fmla="*/ 12 w 157"/>
                <a:gd name="T81" fmla="*/ 51 h 98"/>
                <a:gd name="T82" fmla="*/ 12 w 157"/>
                <a:gd name="T83" fmla="*/ 51 h 98"/>
                <a:gd name="T84" fmla="*/ 5 w 157"/>
                <a:gd name="T85" fmla="*/ 69 h 98"/>
                <a:gd name="T86" fmla="*/ 12 w 157"/>
                <a:gd name="T87" fmla="*/ 86 h 98"/>
                <a:gd name="T88" fmla="*/ 12 w 157"/>
                <a:gd name="T89" fmla="*/ 86 h 98"/>
                <a:gd name="T90" fmla="*/ 12 w 157"/>
                <a:gd name="T91" fmla="*/ 86 h 98"/>
                <a:gd name="T92" fmla="*/ 30 w 157"/>
                <a:gd name="T93" fmla="*/ 93 h 98"/>
                <a:gd name="T94" fmla="*/ 79 w 157"/>
                <a:gd name="T95" fmla="*/ 93 h 98"/>
                <a:gd name="T96" fmla="*/ 79 w 157"/>
                <a:gd name="T97" fmla="*/ 98 h 98"/>
                <a:gd name="T98" fmla="*/ 30 w 157"/>
                <a:gd name="T99" fmla="*/ 98 h 98"/>
                <a:gd name="T100" fmla="*/ 9 w 157"/>
                <a:gd name="T101" fmla="*/ 90 h 98"/>
                <a:gd name="T102" fmla="*/ 9 w 157"/>
                <a:gd name="T103" fmla="*/ 90 h 98"/>
                <a:gd name="T104" fmla="*/ 0 w 157"/>
                <a:gd name="T105" fmla="*/ 69 h 98"/>
                <a:gd name="T106" fmla="*/ 9 w 157"/>
                <a:gd name="T107" fmla="*/ 48 h 98"/>
                <a:gd name="T108" fmla="*/ 9 w 157"/>
                <a:gd name="T109" fmla="*/ 48 h 98"/>
                <a:gd name="T110" fmla="*/ 30 w 157"/>
                <a:gd name="T111" fmla="*/ 39 h 98"/>
                <a:gd name="T112" fmla="*/ 40 w 157"/>
                <a:gd name="T113" fmla="*/ 41 h 98"/>
                <a:gd name="T114" fmla="*/ 45 w 157"/>
                <a:gd name="T115" fmla="*/ 44 h 98"/>
                <a:gd name="T116" fmla="*/ 59 w 157"/>
                <a:gd name="T117" fmla="*/ 14 h 98"/>
                <a:gd name="T118" fmla="*/ 79 w 157"/>
                <a:gd name="T119" fmla="*/ 2 h 98"/>
                <a:gd name="T120" fmla="*/ 79 w 157"/>
                <a:gd name="T121" fmla="*/ 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7" h="98">
                  <a:moveTo>
                    <a:pt x="152" y="79"/>
                  </a:moveTo>
                  <a:cubicBezTo>
                    <a:pt x="152" y="75"/>
                    <a:pt x="151" y="72"/>
                    <a:pt x="148" y="69"/>
                  </a:cubicBezTo>
                  <a:cubicBezTo>
                    <a:pt x="146" y="67"/>
                    <a:pt x="142" y="65"/>
                    <a:pt x="139" y="65"/>
                  </a:cubicBezTo>
                  <a:cubicBezTo>
                    <a:pt x="137" y="65"/>
                    <a:pt x="136" y="64"/>
                    <a:pt x="136" y="63"/>
                  </a:cubicBezTo>
                  <a:cubicBezTo>
                    <a:pt x="136" y="62"/>
                    <a:pt x="136" y="62"/>
                    <a:pt x="136" y="62"/>
                  </a:cubicBezTo>
                  <a:cubicBezTo>
                    <a:pt x="137" y="60"/>
                    <a:pt x="137" y="58"/>
                    <a:pt x="138" y="56"/>
                  </a:cubicBezTo>
                  <a:cubicBezTo>
                    <a:pt x="138" y="53"/>
                    <a:pt x="138" y="51"/>
                    <a:pt x="138" y="49"/>
                  </a:cubicBezTo>
                  <a:cubicBezTo>
                    <a:pt x="138" y="37"/>
                    <a:pt x="133" y="26"/>
                    <a:pt x="125" y="18"/>
                  </a:cubicBezTo>
                  <a:cubicBezTo>
                    <a:pt x="117" y="10"/>
                    <a:pt x="106" y="5"/>
                    <a:pt x="94" y="5"/>
                  </a:cubicBezTo>
                  <a:cubicBezTo>
                    <a:pt x="89" y="5"/>
                    <a:pt x="83" y="6"/>
                    <a:pt x="79" y="7"/>
                  </a:cubicBezTo>
                  <a:cubicBezTo>
                    <a:pt x="79" y="2"/>
                    <a:pt x="79" y="2"/>
                    <a:pt x="79" y="2"/>
                  </a:cubicBezTo>
                  <a:cubicBezTo>
                    <a:pt x="84" y="1"/>
                    <a:pt x="89" y="0"/>
                    <a:pt x="94" y="0"/>
                  </a:cubicBezTo>
                  <a:cubicBezTo>
                    <a:pt x="107" y="0"/>
                    <a:pt x="120" y="5"/>
                    <a:pt x="129" y="14"/>
                  </a:cubicBezTo>
                  <a:cubicBezTo>
                    <a:pt x="138" y="23"/>
                    <a:pt x="143" y="35"/>
                    <a:pt x="143" y="49"/>
                  </a:cubicBezTo>
                  <a:cubicBezTo>
                    <a:pt x="143" y="51"/>
                    <a:pt x="143" y="54"/>
                    <a:pt x="142" y="56"/>
                  </a:cubicBezTo>
                  <a:cubicBezTo>
                    <a:pt x="142" y="58"/>
                    <a:pt x="142" y="59"/>
                    <a:pt x="142" y="61"/>
                  </a:cubicBezTo>
                  <a:cubicBezTo>
                    <a:pt x="146" y="61"/>
                    <a:pt x="149" y="63"/>
                    <a:pt x="152" y="66"/>
                  </a:cubicBezTo>
                  <a:cubicBezTo>
                    <a:pt x="155" y="69"/>
                    <a:pt x="157" y="74"/>
                    <a:pt x="157" y="79"/>
                  </a:cubicBezTo>
                  <a:cubicBezTo>
                    <a:pt x="157" y="84"/>
                    <a:pt x="155" y="89"/>
                    <a:pt x="152" y="92"/>
                  </a:cubicBezTo>
                  <a:cubicBezTo>
                    <a:pt x="152" y="93"/>
                    <a:pt x="152" y="93"/>
                    <a:pt x="152" y="93"/>
                  </a:cubicBezTo>
                  <a:cubicBezTo>
                    <a:pt x="148" y="96"/>
                    <a:pt x="143" y="98"/>
                    <a:pt x="138" y="98"/>
                  </a:cubicBezTo>
                  <a:cubicBezTo>
                    <a:pt x="138" y="98"/>
                    <a:pt x="138" y="98"/>
                    <a:pt x="138" y="98"/>
                  </a:cubicBezTo>
                  <a:cubicBezTo>
                    <a:pt x="94" y="98"/>
                    <a:pt x="94" y="98"/>
                    <a:pt x="94" y="98"/>
                  </a:cubicBezTo>
                  <a:cubicBezTo>
                    <a:pt x="92" y="98"/>
                    <a:pt x="92" y="98"/>
                    <a:pt x="92" y="98"/>
                  </a:cubicBezTo>
                  <a:cubicBezTo>
                    <a:pt x="79" y="98"/>
                    <a:pt x="79" y="98"/>
                    <a:pt x="79" y="98"/>
                  </a:cubicBezTo>
                  <a:cubicBezTo>
                    <a:pt x="79" y="93"/>
                    <a:pt x="79" y="93"/>
                    <a:pt x="79" y="93"/>
                  </a:cubicBezTo>
                  <a:cubicBezTo>
                    <a:pt x="92" y="93"/>
                    <a:pt x="92" y="93"/>
                    <a:pt x="92" y="93"/>
                  </a:cubicBezTo>
                  <a:cubicBezTo>
                    <a:pt x="94" y="93"/>
                    <a:pt x="94" y="93"/>
                    <a:pt x="94" y="93"/>
                  </a:cubicBezTo>
                  <a:cubicBezTo>
                    <a:pt x="138" y="93"/>
                    <a:pt x="138" y="93"/>
                    <a:pt x="138" y="93"/>
                  </a:cubicBezTo>
                  <a:cubicBezTo>
                    <a:pt x="138" y="93"/>
                    <a:pt x="138" y="93"/>
                    <a:pt x="138" y="93"/>
                  </a:cubicBezTo>
                  <a:cubicBezTo>
                    <a:pt x="142" y="93"/>
                    <a:pt x="146" y="92"/>
                    <a:pt x="148" y="89"/>
                  </a:cubicBezTo>
                  <a:cubicBezTo>
                    <a:pt x="148" y="89"/>
                    <a:pt x="148" y="89"/>
                    <a:pt x="148" y="89"/>
                  </a:cubicBezTo>
                  <a:cubicBezTo>
                    <a:pt x="151" y="87"/>
                    <a:pt x="152" y="83"/>
                    <a:pt x="152" y="79"/>
                  </a:cubicBezTo>
                  <a:close/>
                  <a:moveTo>
                    <a:pt x="79" y="7"/>
                  </a:moveTo>
                  <a:cubicBezTo>
                    <a:pt x="73" y="10"/>
                    <a:pt x="67" y="13"/>
                    <a:pt x="63" y="17"/>
                  </a:cubicBezTo>
                  <a:cubicBezTo>
                    <a:pt x="55" y="25"/>
                    <a:pt x="50" y="36"/>
                    <a:pt x="50" y="48"/>
                  </a:cubicBezTo>
                  <a:cubicBezTo>
                    <a:pt x="50" y="49"/>
                    <a:pt x="48" y="51"/>
                    <a:pt x="47" y="50"/>
                  </a:cubicBezTo>
                  <a:cubicBezTo>
                    <a:pt x="47" y="50"/>
                    <a:pt x="46" y="50"/>
                    <a:pt x="46" y="50"/>
                  </a:cubicBezTo>
                  <a:cubicBezTo>
                    <a:pt x="43" y="48"/>
                    <a:pt x="41" y="47"/>
                    <a:pt x="38" y="46"/>
                  </a:cubicBezTo>
                  <a:cubicBezTo>
                    <a:pt x="36" y="45"/>
                    <a:pt x="33" y="44"/>
                    <a:pt x="30" y="44"/>
                  </a:cubicBezTo>
                  <a:cubicBezTo>
                    <a:pt x="23" y="44"/>
                    <a:pt x="17" y="47"/>
                    <a:pt x="12" y="51"/>
                  </a:cubicBezTo>
                  <a:cubicBezTo>
                    <a:pt x="12" y="51"/>
                    <a:pt x="12" y="51"/>
                    <a:pt x="12" y="51"/>
                  </a:cubicBezTo>
                  <a:cubicBezTo>
                    <a:pt x="8" y="56"/>
                    <a:pt x="5" y="62"/>
                    <a:pt x="5" y="69"/>
                  </a:cubicBezTo>
                  <a:cubicBezTo>
                    <a:pt x="5" y="76"/>
                    <a:pt x="8" y="82"/>
                    <a:pt x="12" y="86"/>
                  </a:cubicBezTo>
                  <a:cubicBezTo>
                    <a:pt x="12" y="86"/>
                    <a:pt x="12" y="86"/>
                    <a:pt x="12" y="86"/>
                  </a:cubicBezTo>
                  <a:cubicBezTo>
                    <a:pt x="12" y="86"/>
                    <a:pt x="12" y="86"/>
                    <a:pt x="12" y="86"/>
                  </a:cubicBezTo>
                  <a:cubicBezTo>
                    <a:pt x="17" y="91"/>
                    <a:pt x="23" y="93"/>
                    <a:pt x="30" y="93"/>
                  </a:cubicBezTo>
                  <a:cubicBezTo>
                    <a:pt x="79" y="93"/>
                    <a:pt x="79" y="93"/>
                    <a:pt x="79" y="93"/>
                  </a:cubicBezTo>
                  <a:cubicBezTo>
                    <a:pt x="79" y="98"/>
                    <a:pt x="79" y="98"/>
                    <a:pt x="79" y="98"/>
                  </a:cubicBezTo>
                  <a:cubicBezTo>
                    <a:pt x="30" y="98"/>
                    <a:pt x="30" y="98"/>
                    <a:pt x="30" y="98"/>
                  </a:cubicBezTo>
                  <a:cubicBezTo>
                    <a:pt x="22" y="98"/>
                    <a:pt x="14" y="95"/>
                    <a:pt x="9" y="90"/>
                  </a:cubicBezTo>
                  <a:cubicBezTo>
                    <a:pt x="9" y="90"/>
                    <a:pt x="9" y="90"/>
                    <a:pt x="9" y="90"/>
                  </a:cubicBezTo>
                  <a:cubicBezTo>
                    <a:pt x="4" y="84"/>
                    <a:pt x="0" y="77"/>
                    <a:pt x="0" y="69"/>
                  </a:cubicBezTo>
                  <a:cubicBezTo>
                    <a:pt x="0" y="61"/>
                    <a:pt x="4" y="53"/>
                    <a:pt x="9" y="48"/>
                  </a:cubicBezTo>
                  <a:cubicBezTo>
                    <a:pt x="9" y="48"/>
                    <a:pt x="9" y="48"/>
                    <a:pt x="9" y="48"/>
                  </a:cubicBezTo>
                  <a:cubicBezTo>
                    <a:pt x="14" y="43"/>
                    <a:pt x="22" y="39"/>
                    <a:pt x="30" y="39"/>
                  </a:cubicBezTo>
                  <a:cubicBezTo>
                    <a:pt x="33" y="39"/>
                    <a:pt x="37" y="40"/>
                    <a:pt x="40" y="41"/>
                  </a:cubicBezTo>
                  <a:cubicBezTo>
                    <a:pt x="42" y="42"/>
                    <a:pt x="43" y="43"/>
                    <a:pt x="45" y="44"/>
                  </a:cubicBezTo>
                  <a:cubicBezTo>
                    <a:pt x="46" y="32"/>
                    <a:pt x="52" y="22"/>
                    <a:pt x="59" y="14"/>
                  </a:cubicBezTo>
                  <a:cubicBezTo>
                    <a:pt x="65" y="9"/>
                    <a:pt x="71" y="5"/>
                    <a:pt x="79" y="2"/>
                  </a:cubicBezTo>
                  <a:lnTo>
                    <a:pt x="7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105"/>
            <p:cNvSpPr>
              <a:spLocks noEditPoints="1"/>
            </p:cNvSpPr>
            <p:nvPr/>
          </p:nvSpPr>
          <p:spPr bwMode="auto">
            <a:xfrm>
              <a:off x="7623176" y="3698875"/>
              <a:ext cx="188913" cy="412750"/>
            </a:xfrm>
            <a:custGeom>
              <a:avLst/>
              <a:gdLst>
                <a:gd name="T0" fmla="*/ 75 w 84"/>
                <a:gd name="T1" fmla="*/ 31 h 183"/>
                <a:gd name="T2" fmla="*/ 55 w 84"/>
                <a:gd name="T3" fmla="*/ 28 h 183"/>
                <a:gd name="T4" fmla="*/ 57 w 84"/>
                <a:gd name="T5" fmla="*/ 18 h 183"/>
                <a:gd name="T6" fmla="*/ 78 w 84"/>
                <a:gd name="T7" fmla="*/ 12 h 183"/>
                <a:gd name="T8" fmla="*/ 77 w 84"/>
                <a:gd name="T9" fmla="*/ 6 h 183"/>
                <a:gd name="T10" fmla="*/ 51 w 84"/>
                <a:gd name="T11" fmla="*/ 10 h 183"/>
                <a:gd name="T12" fmla="*/ 72 w 84"/>
                <a:gd name="T13" fmla="*/ 1 h 183"/>
                <a:gd name="T14" fmla="*/ 83 w 84"/>
                <a:gd name="T15" fmla="*/ 8 h 183"/>
                <a:gd name="T16" fmla="*/ 76 w 84"/>
                <a:gd name="T17" fmla="*/ 19 h 183"/>
                <a:gd name="T18" fmla="*/ 78 w 84"/>
                <a:gd name="T19" fmla="*/ 26 h 183"/>
                <a:gd name="T20" fmla="*/ 78 w 84"/>
                <a:gd name="T21" fmla="*/ 183 h 183"/>
                <a:gd name="T22" fmla="*/ 51 w 84"/>
                <a:gd name="T23" fmla="*/ 167 h 183"/>
                <a:gd name="T24" fmla="*/ 65 w 84"/>
                <a:gd name="T25" fmla="*/ 60 h 183"/>
                <a:gd name="T26" fmla="*/ 57 w 84"/>
                <a:gd name="T27" fmla="*/ 58 h 183"/>
                <a:gd name="T28" fmla="*/ 55 w 84"/>
                <a:gd name="T29" fmla="*/ 95 h 183"/>
                <a:gd name="T30" fmla="*/ 51 w 84"/>
                <a:gd name="T31" fmla="*/ 99 h 183"/>
                <a:gd name="T32" fmla="*/ 51 w 84"/>
                <a:gd name="T33" fmla="*/ 99 h 183"/>
                <a:gd name="T34" fmla="*/ 52 w 84"/>
                <a:gd name="T35" fmla="*/ 104 h 183"/>
                <a:gd name="T36" fmla="*/ 60 w 84"/>
                <a:gd name="T37" fmla="*/ 95 h 183"/>
                <a:gd name="T38" fmla="*/ 60 w 84"/>
                <a:gd name="T39" fmla="*/ 63 h 183"/>
                <a:gd name="T40" fmla="*/ 51 w 84"/>
                <a:gd name="T41" fmla="*/ 167 h 183"/>
                <a:gd name="T42" fmla="*/ 46 w 84"/>
                <a:gd name="T43" fmla="*/ 17 h 183"/>
                <a:gd name="T44" fmla="*/ 44 w 84"/>
                <a:gd name="T45" fmla="*/ 31 h 183"/>
                <a:gd name="T46" fmla="*/ 42 w 84"/>
                <a:gd name="T47" fmla="*/ 12 h 183"/>
                <a:gd name="T48" fmla="*/ 50 w 84"/>
                <a:gd name="T49" fmla="*/ 6 h 183"/>
                <a:gd name="T50" fmla="*/ 51 w 84"/>
                <a:gd name="T51" fmla="*/ 11 h 183"/>
                <a:gd name="T52" fmla="*/ 42 w 84"/>
                <a:gd name="T53" fmla="*/ 178 h 183"/>
                <a:gd name="T54" fmla="*/ 42 w 84"/>
                <a:gd name="T55" fmla="*/ 183 h 183"/>
                <a:gd name="T56" fmla="*/ 51 w 84"/>
                <a:gd name="T57" fmla="*/ 99 h 183"/>
                <a:gd name="T58" fmla="*/ 51 w 84"/>
                <a:gd name="T59" fmla="*/ 104 h 183"/>
                <a:gd name="T60" fmla="*/ 44 w 84"/>
                <a:gd name="T61" fmla="*/ 102 h 183"/>
                <a:gd name="T62" fmla="*/ 44 w 84"/>
                <a:gd name="T63" fmla="*/ 58 h 183"/>
                <a:gd name="T64" fmla="*/ 46 w 84"/>
                <a:gd name="T65" fmla="*/ 84 h 183"/>
                <a:gd name="T66" fmla="*/ 47 w 84"/>
                <a:gd name="T67" fmla="*/ 98 h 183"/>
                <a:gd name="T68" fmla="*/ 51 w 84"/>
                <a:gd name="T69" fmla="*/ 99 h 183"/>
                <a:gd name="T70" fmla="*/ 51 w 84"/>
                <a:gd name="T71" fmla="*/ 162 h 183"/>
                <a:gd name="T72" fmla="*/ 42 w 84"/>
                <a:gd name="T73" fmla="*/ 162 h 183"/>
                <a:gd name="T74" fmla="*/ 5 w 84"/>
                <a:gd name="T75" fmla="*/ 31 h 183"/>
                <a:gd name="T76" fmla="*/ 42 w 84"/>
                <a:gd name="T77" fmla="*/ 183 h 183"/>
                <a:gd name="T78" fmla="*/ 0 w 84"/>
                <a:gd name="T79" fmla="*/ 29 h 183"/>
                <a:gd name="T80" fmla="*/ 41 w 84"/>
                <a:gd name="T81" fmla="*/ 17 h 183"/>
                <a:gd name="T82" fmla="*/ 42 w 84"/>
                <a:gd name="T83" fmla="*/ 12 h 183"/>
                <a:gd name="T84" fmla="*/ 18 w 84"/>
                <a:gd name="T85" fmla="*/ 58 h 183"/>
                <a:gd name="T86" fmla="*/ 18 w 84"/>
                <a:gd name="T87" fmla="*/ 167 h 183"/>
                <a:gd name="T88" fmla="*/ 20 w 84"/>
                <a:gd name="T89" fmla="*/ 162 h 183"/>
                <a:gd name="T90" fmla="*/ 41 w 84"/>
                <a:gd name="T91" fmla="*/ 84 h 183"/>
                <a:gd name="T92" fmla="*/ 42 w 84"/>
                <a:gd name="T93" fmla="*/ 5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4" h="183">
                  <a:moveTo>
                    <a:pt x="51" y="178"/>
                  </a:moveTo>
                  <a:cubicBezTo>
                    <a:pt x="75" y="178"/>
                    <a:pt x="75" y="178"/>
                    <a:pt x="75" y="178"/>
                  </a:cubicBezTo>
                  <a:cubicBezTo>
                    <a:pt x="75" y="31"/>
                    <a:pt x="75" y="31"/>
                    <a:pt x="75" y="31"/>
                  </a:cubicBezTo>
                  <a:cubicBezTo>
                    <a:pt x="57" y="31"/>
                    <a:pt x="57" y="31"/>
                    <a:pt x="57" y="31"/>
                  </a:cubicBezTo>
                  <a:cubicBezTo>
                    <a:pt x="56" y="31"/>
                    <a:pt x="55" y="30"/>
                    <a:pt x="55" y="29"/>
                  </a:cubicBezTo>
                  <a:cubicBezTo>
                    <a:pt x="55" y="28"/>
                    <a:pt x="55" y="28"/>
                    <a:pt x="55" y="28"/>
                  </a:cubicBezTo>
                  <a:cubicBezTo>
                    <a:pt x="55" y="21"/>
                    <a:pt x="55" y="21"/>
                    <a:pt x="55" y="21"/>
                  </a:cubicBezTo>
                  <a:cubicBezTo>
                    <a:pt x="55" y="20"/>
                    <a:pt x="56" y="19"/>
                    <a:pt x="57" y="18"/>
                  </a:cubicBezTo>
                  <a:cubicBezTo>
                    <a:pt x="57" y="18"/>
                    <a:pt x="57" y="18"/>
                    <a:pt x="57" y="18"/>
                  </a:cubicBezTo>
                  <a:cubicBezTo>
                    <a:pt x="75" y="14"/>
                    <a:pt x="75" y="14"/>
                    <a:pt x="75" y="14"/>
                  </a:cubicBezTo>
                  <a:cubicBezTo>
                    <a:pt x="75" y="14"/>
                    <a:pt x="75" y="14"/>
                    <a:pt x="75" y="14"/>
                  </a:cubicBezTo>
                  <a:cubicBezTo>
                    <a:pt x="76" y="14"/>
                    <a:pt x="77" y="13"/>
                    <a:pt x="78" y="12"/>
                  </a:cubicBezTo>
                  <a:cubicBezTo>
                    <a:pt x="79" y="11"/>
                    <a:pt x="79" y="10"/>
                    <a:pt x="79" y="9"/>
                  </a:cubicBezTo>
                  <a:cubicBezTo>
                    <a:pt x="79" y="9"/>
                    <a:pt x="79" y="9"/>
                    <a:pt x="79" y="9"/>
                  </a:cubicBezTo>
                  <a:cubicBezTo>
                    <a:pt x="78" y="8"/>
                    <a:pt x="78" y="7"/>
                    <a:pt x="77" y="6"/>
                  </a:cubicBezTo>
                  <a:cubicBezTo>
                    <a:pt x="76" y="5"/>
                    <a:pt x="74" y="5"/>
                    <a:pt x="73" y="5"/>
                  </a:cubicBezTo>
                  <a:cubicBezTo>
                    <a:pt x="73" y="5"/>
                    <a:pt x="73" y="5"/>
                    <a:pt x="73" y="5"/>
                  </a:cubicBezTo>
                  <a:cubicBezTo>
                    <a:pt x="51" y="10"/>
                    <a:pt x="51" y="10"/>
                    <a:pt x="51" y="10"/>
                  </a:cubicBezTo>
                  <a:cubicBezTo>
                    <a:pt x="51" y="5"/>
                    <a:pt x="51" y="5"/>
                    <a:pt x="51" y="5"/>
                  </a:cubicBezTo>
                  <a:cubicBezTo>
                    <a:pt x="72" y="1"/>
                    <a:pt x="72" y="1"/>
                    <a:pt x="72" y="1"/>
                  </a:cubicBezTo>
                  <a:cubicBezTo>
                    <a:pt x="72" y="1"/>
                    <a:pt x="72" y="1"/>
                    <a:pt x="72" y="1"/>
                  </a:cubicBezTo>
                  <a:cubicBezTo>
                    <a:pt x="75" y="0"/>
                    <a:pt x="77" y="1"/>
                    <a:pt x="79" y="2"/>
                  </a:cubicBezTo>
                  <a:cubicBezTo>
                    <a:pt x="81" y="3"/>
                    <a:pt x="83" y="5"/>
                    <a:pt x="83" y="8"/>
                  </a:cubicBezTo>
                  <a:cubicBezTo>
                    <a:pt x="83" y="8"/>
                    <a:pt x="83" y="8"/>
                    <a:pt x="83" y="8"/>
                  </a:cubicBezTo>
                  <a:cubicBezTo>
                    <a:pt x="84" y="10"/>
                    <a:pt x="83" y="13"/>
                    <a:pt x="82" y="15"/>
                  </a:cubicBezTo>
                  <a:cubicBezTo>
                    <a:pt x="81" y="17"/>
                    <a:pt x="79" y="18"/>
                    <a:pt x="76" y="19"/>
                  </a:cubicBezTo>
                  <a:cubicBezTo>
                    <a:pt x="76" y="19"/>
                    <a:pt x="76" y="19"/>
                    <a:pt x="76" y="19"/>
                  </a:cubicBezTo>
                  <a:cubicBezTo>
                    <a:pt x="60" y="23"/>
                    <a:pt x="60" y="23"/>
                    <a:pt x="60" y="23"/>
                  </a:cubicBezTo>
                  <a:cubicBezTo>
                    <a:pt x="60" y="26"/>
                    <a:pt x="60" y="26"/>
                    <a:pt x="60" y="26"/>
                  </a:cubicBezTo>
                  <a:cubicBezTo>
                    <a:pt x="78" y="26"/>
                    <a:pt x="78" y="26"/>
                    <a:pt x="78" y="26"/>
                  </a:cubicBezTo>
                  <a:cubicBezTo>
                    <a:pt x="79" y="26"/>
                    <a:pt x="80" y="27"/>
                    <a:pt x="80" y="29"/>
                  </a:cubicBezTo>
                  <a:cubicBezTo>
                    <a:pt x="80" y="180"/>
                    <a:pt x="80" y="180"/>
                    <a:pt x="80" y="180"/>
                  </a:cubicBezTo>
                  <a:cubicBezTo>
                    <a:pt x="80" y="182"/>
                    <a:pt x="79" y="183"/>
                    <a:pt x="78" y="183"/>
                  </a:cubicBezTo>
                  <a:cubicBezTo>
                    <a:pt x="51" y="183"/>
                    <a:pt x="51" y="183"/>
                    <a:pt x="51" y="183"/>
                  </a:cubicBezTo>
                  <a:cubicBezTo>
                    <a:pt x="51" y="178"/>
                    <a:pt x="51" y="178"/>
                    <a:pt x="51" y="178"/>
                  </a:cubicBezTo>
                  <a:close/>
                  <a:moveTo>
                    <a:pt x="51" y="167"/>
                  </a:moveTo>
                  <a:cubicBezTo>
                    <a:pt x="62" y="167"/>
                    <a:pt x="62" y="167"/>
                    <a:pt x="62" y="167"/>
                  </a:cubicBezTo>
                  <a:cubicBezTo>
                    <a:pt x="64" y="167"/>
                    <a:pt x="65" y="166"/>
                    <a:pt x="65" y="164"/>
                  </a:cubicBezTo>
                  <a:cubicBezTo>
                    <a:pt x="65" y="60"/>
                    <a:pt x="65" y="60"/>
                    <a:pt x="65" y="60"/>
                  </a:cubicBezTo>
                  <a:cubicBezTo>
                    <a:pt x="65" y="59"/>
                    <a:pt x="64" y="58"/>
                    <a:pt x="62" y="58"/>
                  </a:cubicBezTo>
                  <a:cubicBezTo>
                    <a:pt x="57" y="58"/>
                    <a:pt x="57" y="58"/>
                    <a:pt x="57" y="58"/>
                  </a:cubicBezTo>
                  <a:cubicBezTo>
                    <a:pt x="57" y="58"/>
                    <a:pt x="57" y="58"/>
                    <a:pt x="57" y="58"/>
                  </a:cubicBezTo>
                  <a:cubicBezTo>
                    <a:pt x="56" y="58"/>
                    <a:pt x="55" y="59"/>
                    <a:pt x="55" y="60"/>
                  </a:cubicBezTo>
                  <a:cubicBezTo>
                    <a:pt x="55" y="95"/>
                    <a:pt x="55" y="95"/>
                    <a:pt x="55" y="95"/>
                  </a:cubicBezTo>
                  <a:cubicBezTo>
                    <a:pt x="55" y="95"/>
                    <a:pt x="55" y="95"/>
                    <a:pt x="55" y="95"/>
                  </a:cubicBezTo>
                  <a:cubicBezTo>
                    <a:pt x="55" y="96"/>
                    <a:pt x="55" y="97"/>
                    <a:pt x="54" y="98"/>
                  </a:cubicBezTo>
                  <a:cubicBezTo>
                    <a:pt x="53" y="99"/>
                    <a:pt x="53" y="99"/>
                    <a:pt x="52" y="99"/>
                  </a:cubicBezTo>
                  <a:cubicBezTo>
                    <a:pt x="51" y="99"/>
                    <a:pt x="51" y="99"/>
                    <a:pt x="51" y="99"/>
                  </a:cubicBezTo>
                  <a:cubicBezTo>
                    <a:pt x="51" y="99"/>
                    <a:pt x="51" y="99"/>
                    <a:pt x="51" y="99"/>
                  </a:cubicBezTo>
                  <a:cubicBezTo>
                    <a:pt x="51" y="99"/>
                    <a:pt x="51" y="99"/>
                    <a:pt x="52" y="99"/>
                  </a:cubicBezTo>
                  <a:cubicBezTo>
                    <a:pt x="51" y="99"/>
                    <a:pt x="51" y="99"/>
                    <a:pt x="51" y="99"/>
                  </a:cubicBezTo>
                  <a:cubicBezTo>
                    <a:pt x="51" y="104"/>
                    <a:pt x="51" y="104"/>
                    <a:pt x="51" y="104"/>
                  </a:cubicBezTo>
                  <a:cubicBezTo>
                    <a:pt x="52" y="104"/>
                    <a:pt x="52" y="104"/>
                    <a:pt x="52" y="104"/>
                  </a:cubicBezTo>
                  <a:cubicBezTo>
                    <a:pt x="52" y="104"/>
                    <a:pt x="52" y="104"/>
                    <a:pt x="52" y="104"/>
                  </a:cubicBezTo>
                  <a:cubicBezTo>
                    <a:pt x="52" y="104"/>
                    <a:pt x="52" y="104"/>
                    <a:pt x="53" y="104"/>
                  </a:cubicBezTo>
                  <a:cubicBezTo>
                    <a:pt x="55" y="104"/>
                    <a:pt x="57" y="102"/>
                    <a:pt x="58" y="101"/>
                  </a:cubicBezTo>
                  <a:cubicBezTo>
                    <a:pt x="59" y="99"/>
                    <a:pt x="60" y="97"/>
                    <a:pt x="60" y="95"/>
                  </a:cubicBezTo>
                  <a:cubicBezTo>
                    <a:pt x="60" y="95"/>
                    <a:pt x="60" y="95"/>
                    <a:pt x="60" y="95"/>
                  </a:cubicBezTo>
                  <a:cubicBezTo>
                    <a:pt x="60" y="63"/>
                    <a:pt x="60" y="63"/>
                    <a:pt x="60" y="63"/>
                  </a:cubicBezTo>
                  <a:cubicBezTo>
                    <a:pt x="60" y="63"/>
                    <a:pt x="60" y="63"/>
                    <a:pt x="60" y="63"/>
                  </a:cubicBezTo>
                  <a:cubicBezTo>
                    <a:pt x="60" y="162"/>
                    <a:pt x="60" y="162"/>
                    <a:pt x="60" y="162"/>
                  </a:cubicBezTo>
                  <a:cubicBezTo>
                    <a:pt x="51" y="162"/>
                    <a:pt x="51" y="162"/>
                    <a:pt x="51" y="162"/>
                  </a:cubicBezTo>
                  <a:lnTo>
                    <a:pt x="51" y="167"/>
                  </a:lnTo>
                  <a:close/>
                  <a:moveTo>
                    <a:pt x="47" y="12"/>
                  </a:moveTo>
                  <a:cubicBezTo>
                    <a:pt x="46" y="14"/>
                    <a:pt x="46" y="15"/>
                    <a:pt x="46" y="17"/>
                  </a:cubicBezTo>
                  <a:cubicBezTo>
                    <a:pt x="46" y="17"/>
                    <a:pt x="46" y="17"/>
                    <a:pt x="46" y="17"/>
                  </a:cubicBezTo>
                  <a:cubicBezTo>
                    <a:pt x="46" y="17"/>
                    <a:pt x="46" y="17"/>
                    <a:pt x="46" y="17"/>
                  </a:cubicBezTo>
                  <a:cubicBezTo>
                    <a:pt x="46" y="29"/>
                    <a:pt x="46" y="29"/>
                    <a:pt x="46" y="29"/>
                  </a:cubicBezTo>
                  <a:cubicBezTo>
                    <a:pt x="46" y="30"/>
                    <a:pt x="45" y="31"/>
                    <a:pt x="44" y="31"/>
                  </a:cubicBezTo>
                  <a:cubicBezTo>
                    <a:pt x="44" y="31"/>
                    <a:pt x="44" y="31"/>
                    <a:pt x="44" y="31"/>
                  </a:cubicBezTo>
                  <a:cubicBezTo>
                    <a:pt x="42" y="31"/>
                    <a:pt x="42" y="31"/>
                    <a:pt x="42" y="31"/>
                  </a:cubicBezTo>
                  <a:cubicBezTo>
                    <a:pt x="42" y="12"/>
                    <a:pt x="42" y="12"/>
                    <a:pt x="42" y="12"/>
                  </a:cubicBezTo>
                  <a:cubicBezTo>
                    <a:pt x="42" y="11"/>
                    <a:pt x="43" y="10"/>
                    <a:pt x="43" y="9"/>
                  </a:cubicBezTo>
                  <a:cubicBezTo>
                    <a:pt x="44" y="8"/>
                    <a:pt x="45" y="7"/>
                    <a:pt x="46" y="7"/>
                  </a:cubicBezTo>
                  <a:cubicBezTo>
                    <a:pt x="47" y="6"/>
                    <a:pt x="49" y="6"/>
                    <a:pt x="50" y="6"/>
                  </a:cubicBezTo>
                  <a:cubicBezTo>
                    <a:pt x="51" y="5"/>
                    <a:pt x="51" y="5"/>
                    <a:pt x="51" y="5"/>
                  </a:cubicBezTo>
                  <a:cubicBezTo>
                    <a:pt x="51" y="10"/>
                    <a:pt x="51" y="10"/>
                    <a:pt x="51" y="10"/>
                  </a:cubicBezTo>
                  <a:cubicBezTo>
                    <a:pt x="51" y="11"/>
                    <a:pt x="51" y="11"/>
                    <a:pt x="51" y="11"/>
                  </a:cubicBezTo>
                  <a:cubicBezTo>
                    <a:pt x="50" y="11"/>
                    <a:pt x="49" y="11"/>
                    <a:pt x="48" y="11"/>
                  </a:cubicBezTo>
                  <a:cubicBezTo>
                    <a:pt x="48" y="12"/>
                    <a:pt x="47" y="12"/>
                    <a:pt x="47" y="12"/>
                  </a:cubicBezTo>
                  <a:close/>
                  <a:moveTo>
                    <a:pt x="42" y="178"/>
                  </a:moveTo>
                  <a:cubicBezTo>
                    <a:pt x="51" y="178"/>
                    <a:pt x="51" y="178"/>
                    <a:pt x="51" y="178"/>
                  </a:cubicBezTo>
                  <a:cubicBezTo>
                    <a:pt x="51" y="183"/>
                    <a:pt x="51" y="183"/>
                    <a:pt x="51" y="183"/>
                  </a:cubicBezTo>
                  <a:cubicBezTo>
                    <a:pt x="42" y="183"/>
                    <a:pt x="42" y="183"/>
                    <a:pt x="42" y="183"/>
                  </a:cubicBezTo>
                  <a:cubicBezTo>
                    <a:pt x="42" y="178"/>
                    <a:pt x="42" y="178"/>
                    <a:pt x="42" y="178"/>
                  </a:cubicBezTo>
                  <a:close/>
                  <a:moveTo>
                    <a:pt x="51" y="99"/>
                  </a:moveTo>
                  <a:cubicBezTo>
                    <a:pt x="51" y="99"/>
                    <a:pt x="51" y="99"/>
                    <a:pt x="51" y="99"/>
                  </a:cubicBezTo>
                  <a:cubicBezTo>
                    <a:pt x="51" y="99"/>
                    <a:pt x="51" y="99"/>
                    <a:pt x="51" y="99"/>
                  </a:cubicBezTo>
                  <a:cubicBezTo>
                    <a:pt x="51" y="99"/>
                    <a:pt x="51" y="99"/>
                    <a:pt x="51" y="99"/>
                  </a:cubicBezTo>
                  <a:cubicBezTo>
                    <a:pt x="51" y="104"/>
                    <a:pt x="51" y="104"/>
                    <a:pt x="51" y="104"/>
                  </a:cubicBezTo>
                  <a:cubicBezTo>
                    <a:pt x="51" y="104"/>
                    <a:pt x="51" y="104"/>
                    <a:pt x="51" y="104"/>
                  </a:cubicBezTo>
                  <a:cubicBezTo>
                    <a:pt x="48" y="104"/>
                    <a:pt x="46" y="103"/>
                    <a:pt x="44" y="102"/>
                  </a:cubicBezTo>
                  <a:cubicBezTo>
                    <a:pt x="44" y="102"/>
                    <a:pt x="44" y="102"/>
                    <a:pt x="44" y="102"/>
                  </a:cubicBezTo>
                  <a:cubicBezTo>
                    <a:pt x="43" y="101"/>
                    <a:pt x="42" y="100"/>
                    <a:pt x="42" y="98"/>
                  </a:cubicBezTo>
                  <a:cubicBezTo>
                    <a:pt x="42" y="58"/>
                    <a:pt x="42" y="58"/>
                    <a:pt x="42" y="58"/>
                  </a:cubicBezTo>
                  <a:cubicBezTo>
                    <a:pt x="44" y="58"/>
                    <a:pt x="44" y="58"/>
                    <a:pt x="44" y="58"/>
                  </a:cubicBezTo>
                  <a:cubicBezTo>
                    <a:pt x="45" y="58"/>
                    <a:pt x="46" y="59"/>
                    <a:pt x="46" y="60"/>
                  </a:cubicBezTo>
                  <a:cubicBezTo>
                    <a:pt x="46" y="60"/>
                    <a:pt x="46" y="60"/>
                    <a:pt x="46" y="60"/>
                  </a:cubicBezTo>
                  <a:cubicBezTo>
                    <a:pt x="46" y="84"/>
                    <a:pt x="46" y="84"/>
                    <a:pt x="46" y="84"/>
                  </a:cubicBezTo>
                  <a:cubicBezTo>
                    <a:pt x="46" y="95"/>
                    <a:pt x="46" y="95"/>
                    <a:pt x="46" y="95"/>
                  </a:cubicBezTo>
                  <a:cubicBezTo>
                    <a:pt x="46" y="96"/>
                    <a:pt x="46" y="97"/>
                    <a:pt x="47" y="98"/>
                  </a:cubicBezTo>
                  <a:cubicBezTo>
                    <a:pt x="47" y="98"/>
                    <a:pt x="47" y="98"/>
                    <a:pt x="47" y="98"/>
                  </a:cubicBezTo>
                  <a:cubicBezTo>
                    <a:pt x="47" y="98"/>
                    <a:pt x="47" y="98"/>
                    <a:pt x="47" y="98"/>
                  </a:cubicBezTo>
                  <a:cubicBezTo>
                    <a:pt x="48" y="99"/>
                    <a:pt x="49" y="99"/>
                    <a:pt x="51" y="99"/>
                  </a:cubicBezTo>
                  <a:cubicBezTo>
                    <a:pt x="51" y="99"/>
                    <a:pt x="51" y="99"/>
                    <a:pt x="51" y="99"/>
                  </a:cubicBezTo>
                  <a:cubicBezTo>
                    <a:pt x="51" y="99"/>
                    <a:pt x="51" y="99"/>
                    <a:pt x="51" y="99"/>
                  </a:cubicBezTo>
                  <a:cubicBezTo>
                    <a:pt x="51" y="99"/>
                    <a:pt x="51" y="99"/>
                    <a:pt x="51" y="99"/>
                  </a:cubicBezTo>
                  <a:close/>
                  <a:moveTo>
                    <a:pt x="51" y="162"/>
                  </a:moveTo>
                  <a:cubicBezTo>
                    <a:pt x="51" y="167"/>
                    <a:pt x="51" y="167"/>
                    <a:pt x="51" y="167"/>
                  </a:cubicBezTo>
                  <a:cubicBezTo>
                    <a:pt x="42" y="167"/>
                    <a:pt x="42" y="167"/>
                    <a:pt x="42" y="167"/>
                  </a:cubicBezTo>
                  <a:cubicBezTo>
                    <a:pt x="42" y="162"/>
                    <a:pt x="42" y="162"/>
                    <a:pt x="42" y="162"/>
                  </a:cubicBezTo>
                  <a:lnTo>
                    <a:pt x="51" y="162"/>
                  </a:lnTo>
                  <a:close/>
                  <a:moveTo>
                    <a:pt x="42" y="31"/>
                  </a:moveTo>
                  <a:cubicBezTo>
                    <a:pt x="5" y="31"/>
                    <a:pt x="5" y="31"/>
                    <a:pt x="5" y="31"/>
                  </a:cubicBezTo>
                  <a:cubicBezTo>
                    <a:pt x="5" y="178"/>
                    <a:pt x="5" y="178"/>
                    <a:pt x="5" y="178"/>
                  </a:cubicBezTo>
                  <a:cubicBezTo>
                    <a:pt x="42" y="178"/>
                    <a:pt x="42" y="178"/>
                    <a:pt x="42" y="178"/>
                  </a:cubicBezTo>
                  <a:cubicBezTo>
                    <a:pt x="42" y="183"/>
                    <a:pt x="42" y="183"/>
                    <a:pt x="42" y="183"/>
                  </a:cubicBezTo>
                  <a:cubicBezTo>
                    <a:pt x="3" y="183"/>
                    <a:pt x="3" y="183"/>
                    <a:pt x="3" y="183"/>
                  </a:cubicBezTo>
                  <a:cubicBezTo>
                    <a:pt x="1" y="183"/>
                    <a:pt x="0" y="182"/>
                    <a:pt x="0" y="180"/>
                  </a:cubicBezTo>
                  <a:cubicBezTo>
                    <a:pt x="0" y="29"/>
                    <a:pt x="0" y="29"/>
                    <a:pt x="0" y="29"/>
                  </a:cubicBezTo>
                  <a:cubicBezTo>
                    <a:pt x="0" y="27"/>
                    <a:pt x="1" y="26"/>
                    <a:pt x="3" y="26"/>
                  </a:cubicBezTo>
                  <a:cubicBezTo>
                    <a:pt x="41" y="26"/>
                    <a:pt x="41" y="26"/>
                    <a:pt x="41" y="26"/>
                  </a:cubicBezTo>
                  <a:cubicBezTo>
                    <a:pt x="41" y="17"/>
                    <a:pt x="41" y="17"/>
                    <a:pt x="41" y="17"/>
                  </a:cubicBezTo>
                  <a:cubicBezTo>
                    <a:pt x="41" y="17"/>
                    <a:pt x="41" y="17"/>
                    <a:pt x="41" y="17"/>
                  </a:cubicBezTo>
                  <a:cubicBezTo>
                    <a:pt x="41" y="17"/>
                    <a:pt x="41" y="17"/>
                    <a:pt x="41" y="17"/>
                  </a:cubicBezTo>
                  <a:cubicBezTo>
                    <a:pt x="41" y="15"/>
                    <a:pt x="41" y="14"/>
                    <a:pt x="42" y="12"/>
                  </a:cubicBezTo>
                  <a:cubicBezTo>
                    <a:pt x="42" y="31"/>
                    <a:pt x="42" y="31"/>
                    <a:pt x="42" y="31"/>
                  </a:cubicBezTo>
                  <a:close/>
                  <a:moveTo>
                    <a:pt x="42" y="58"/>
                  </a:moveTo>
                  <a:cubicBezTo>
                    <a:pt x="18" y="58"/>
                    <a:pt x="18" y="58"/>
                    <a:pt x="18" y="58"/>
                  </a:cubicBezTo>
                  <a:cubicBezTo>
                    <a:pt x="17" y="58"/>
                    <a:pt x="16" y="59"/>
                    <a:pt x="16" y="60"/>
                  </a:cubicBezTo>
                  <a:cubicBezTo>
                    <a:pt x="16" y="164"/>
                    <a:pt x="16" y="164"/>
                    <a:pt x="16" y="164"/>
                  </a:cubicBezTo>
                  <a:cubicBezTo>
                    <a:pt x="16" y="166"/>
                    <a:pt x="17" y="167"/>
                    <a:pt x="18" y="167"/>
                  </a:cubicBezTo>
                  <a:cubicBezTo>
                    <a:pt x="42" y="167"/>
                    <a:pt x="42" y="167"/>
                    <a:pt x="42" y="167"/>
                  </a:cubicBezTo>
                  <a:cubicBezTo>
                    <a:pt x="42" y="162"/>
                    <a:pt x="42" y="162"/>
                    <a:pt x="42" y="162"/>
                  </a:cubicBezTo>
                  <a:cubicBezTo>
                    <a:pt x="20" y="162"/>
                    <a:pt x="20" y="162"/>
                    <a:pt x="20" y="162"/>
                  </a:cubicBezTo>
                  <a:cubicBezTo>
                    <a:pt x="20" y="63"/>
                    <a:pt x="20" y="63"/>
                    <a:pt x="20" y="63"/>
                  </a:cubicBezTo>
                  <a:cubicBezTo>
                    <a:pt x="41" y="63"/>
                    <a:pt x="41" y="63"/>
                    <a:pt x="41" y="63"/>
                  </a:cubicBezTo>
                  <a:cubicBezTo>
                    <a:pt x="41" y="84"/>
                    <a:pt x="41" y="84"/>
                    <a:pt x="41" y="84"/>
                  </a:cubicBezTo>
                  <a:cubicBezTo>
                    <a:pt x="41" y="95"/>
                    <a:pt x="41" y="95"/>
                    <a:pt x="41" y="95"/>
                  </a:cubicBezTo>
                  <a:cubicBezTo>
                    <a:pt x="41" y="96"/>
                    <a:pt x="41" y="97"/>
                    <a:pt x="42" y="98"/>
                  </a:cubicBezTo>
                  <a:lnTo>
                    <a:pt x="42"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112"/>
            <p:cNvSpPr>
              <a:spLocks noEditPoints="1"/>
            </p:cNvSpPr>
            <p:nvPr/>
          </p:nvSpPr>
          <p:spPr bwMode="auto">
            <a:xfrm>
              <a:off x="10512426" y="1171575"/>
              <a:ext cx="207963" cy="130175"/>
            </a:xfrm>
            <a:custGeom>
              <a:avLst/>
              <a:gdLst>
                <a:gd name="T0" fmla="*/ 87 w 92"/>
                <a:gd name="T1" fmla="*/ 5 h 58"/>
                <a:gd name="T2" fmla="*/ 46 w 92"/>
                <a:gd name="T3" fmla="*/ 5 h 58"/>
                <a:gd name="T4" fmla="*/ 46 w 92"/>
                <a:gd name="T5" fmla="*/ 0 h 58"/>
                <a:gd name="T6" fmla="*/ 89 w 92"/>
                <a:gd name="T7" fmla="*/ 0 h 58"/>
                <a:gd name="T8" fmla="*/ 92 w 92"/>
                <a:gd name="T9" fmla="*/ 3 h 58"/>
                <a:gd name="T10" fmla="*/ 92 w 92"/>
                <a:gd name="T11" fmla="*/ 55 h 58"/>
                <a:gd name="T12" fmla="*/ 89 w 92"/>
                <a:gd name="T13" fmla="*/ 58 h 58"/>
                <a:gd name="T14" fmla="*/ 46 w 92"/>
                <a:gd name="T15" fmla="*/ 58 h 58"/>
                <a:gd name="T16" fmla="*/ 46 w 92"/>
                <a:gd name="T17" fmla="*/ 53 h 58"/>
                <a:gd name="T18" fmla="*/ 87 w 92"/>
                <a:gd name="T19" fmla="*/ 53 h 58"/>
                <a:gd name="T20" fmla="*/ 87 w 92"/>
                <a:gd name="T21" fmla="*/ 5 h 58"/>
                <a:gd name="T22" fmla="*/ 46 w 92"/>
                <a:gd name="T23" fmla="*/ 5 h 58"/>
                <a:gd name="T24" fmla="*/ 12 w 92"/>
                <a:gd name="T25" fmla="*/ 5 h 58"/>
                <a:gd name="T26" fmla="*/ 12 w 92"/>
                <a:gd name="T27" fmla="*/ 18 h 58"/>
                <a:gd name="T28" fmla="*/ 9 w 92"/>
                <a:gd name="T29" fmla="*/ 21 h 58"/>
                <a:gd name="T30" fmla="*/ 5 w 92"/>
                <a:gd name="T31" fmla="*/ 21 h 58"/>
                <a:gd name="T32" fmla="*/ 5 w 92"/>
                <a:gd name="T33" fmla="*/ 38 h 58"/>
                <a:gd name="T34" fmla="*/ 9 w 92"/>
                <a:gd name="T35" fmla="*/ 38 h 58"/>
                <a:gd name="T36" fmla="*/ 12 w 92"/>
                <a:gd name="T37" fmla="*/ 41 h 58"/>
                <a:gd name="T38" fmla="*/ 12 w 92"/>
                <a:gd name="T39" fmla="*/ 53 h 58"/>
                <a:gd name="T40" fmla="*/ 46 w 92"/>
                <a:gd name="T41" fmla="*/ 53 h 58"/>
                <a:gd name="T42" fmla="*/ 46 w 92"/>
                <a:gd name="T43" fmla="*/ 58 h 58"/>
                <a:gd name="T44" fmla="*/ 9 w 92"/>
                <a:gd name="T45" fmla="*/ 58 h 58"/>
                <a:gd name="T46" fmla="*/ 7 w 92"/>
                <a:gd name="T47" fmla="*/ 55 h 58"/>
                <a:gd name="T48" fmla="*/ 7 w 92"/>
                <a:gd name="T49" fmla="*/ 43 h 58"/>
                <a:gd name="T50" fmla="*/ 3 w 92"/>
                <a:gd name="T51" fmla="*/ 43 h 58"/>
                <a:gd name="T52" fmla="*/ 0 w 92"/>
                <a:gd name="T53" fmla="*/ 41 h 58"/>
                <a:gd name="T54" fmla="*/ 0 w 92"/>
                <a:gd name="T55" fmla="*/ 18 h 58"/>
                <a:gd name="T56" fmla="*/ 3 w 92"/>
                <a:gd name="T57" fmla="*/ 16 h 58"/>
                <a:gd name="T58" fmla="*/ 7 w 92"/>
                <a:gd name="T59" fmla="*/ 16 h 58"/>
                <a:gd name="T60" fmla="*/ 7 w 92"/>
                <a:gd name="T61" fmla="*/ 3 h 58"/>
                <a:gd name="T62" fmla="*/ 9 w 92"/>
                <a:gd name="T63" fmla="*/ 0 h 58"/>
                <a:gd name="T64" fmla="*/ 46 w 92"/>
                <a:gd name="T65" fmla="*/ 0 h 58"/>
                <a:gd name="T66" fmla="*/ 46 w 92"/>
                <a:gd name="T67" fmla="*/ 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58">
                  <a:moveTo>
                    <a:pt x="87" y="5"/>
                  </a:moveTo>
                  <a:cubicBezTo>
                    <a:pt x="46" y="5"/>
                    <a:pt x="46" y="5"/>
                    <a:pt x="46" y="5"/>
                  </a:cubicBezTo>
                  <a:cubicBezTo>
                    <a:pt x="46" y="0"/>
                    <a:pt x="46" y="0"/>
                    <a:pt x="46" y="0"/>
                  </a:cubicBezTo>
                  <a:cubicBezTo>
                    <a:pt x="89" y="0"/>
                    <a:pt x="89" y="0"/>
                    <a:pt x="89" y="0"/>
                  </a:cubicBezTo>
                  <a:cubicBezTo>
                    <a:pt x="91" y="0"/>
                    <a:pt x="92" y="1"/>
                    <a:pt x="92" y="3"/>
                  </a:cubicBezTo>
                  <a:cubicBezTo>
                    <a:pt x="92" y="55"/>
                    <a:pt x="92" y="55"/>
                    <a:pt x="92" y="55"/>
                  </a:cubicBezTo>
                  <a:cubicBezTo>
                    <a:pt x="92" y="57"/>
                    <a:pt x="91" y="58"/>
                    <a:pt x="89" y="58"/>
                  </a:cubicBezTo>
                  <a:cubicBezTo>
                    <a:pt x="46" y="58"/>
                    <a:pt x="46" y="58"/>
                    <a:pt x="46" y="58"/>
                  </a:cubicBezTo>
                  <a:cubicBezTo>
                    <a:pt x="46" y="53"/>
                    <a:pt x="46" y="53"/>
                    <a:pt x="46" y="53"/>
                  </a:cubicBezTo>
                  <a:cubicBezTo>
                    <a:pt x="87" y="53"/>
                    <a:pt x="87" y="53"/>
                    <a:pt x="87" y="53"/>
                  </a:cubicBezTo>
                  <a:lnTo>
                    <a:pt x="87" y="5"/>
                  </a:lnTo>
                  <a:close/>
                  <a:moveTo>
                    <a:pt x="46" y="5"/>
                  </a:moveTo>
                  <a:cubicBezTo>
                    <a:pt x="12" y="5"/>
                    <a:pt x="12" y="5"/>
                    <a:pt x="12" y="5"/>
                  </a:cubicBezTo>
                  <a:cubicBezTo>
                    <a:pt x="12" y="18"/>
                    <a:pt x="12" y="18"/>
                    <a:pt x="12" y="18"/>
                  </a:cubicBezTo>
                  <a:cubicBezTo>
                    <a:pt x="12" y="20"/>
                    <a:pt x="11" y="21"/>
                    <a:pt x="9" y="21"/>
                  </a:cubicBezTo>
                  <a:cubicBezTo>
                    <a:pt x="5" y="21"/>
                    <a:pt x="5" y="21"/>
                    <a:pt x="5" y="21"/>
                  </a:cubicBezTo>
                  <a:cubicBezTo>
                    <a:pt x="5" y="38"/>
                    <a:pt x="5" y="38"/>
                    <a:pt x="5" y="38"/>
                  </a:cubicBezTo>
                  <a:cubicBezTo>
                    <a:pt x="9" y="38"/>
                    <a:pt x="9" y="38"/>
                    <a:pt x="9" y="38"/>
                  </a:cubicBezTo>
                  <a:cubicBezTo>
                    <a:pt x="11" y="38"/>
                    <a:pt x="12" y="39"/>
                    <a:pt x="12" y="41"/>
                  </a:cubicBezTo>
                  <a:cubicBezTo>
                    <a:pt x="12" y="53"/>
                    <a:pt x="12" y="53"/>
                    <a:pt x="12" y="53"/>
                  </a:cubicBezTo>
                  <a:cubicBezTo>
                    <a:pt x="46" y="53"/>
                    <a:pt x="46" y="53"/>
                    <a:pt x="46" y="53"/>
                  </a:cubicBezTo>
                  <a:cubicBezTo>
                    <a:pt x="46" y="58"/>
                    <a:pt x="46" y="58"/>
                    <a:pt x="46" y="58"/>
                  </a:cubicBezTo>
                  <a:cubicBezTo>
                    <a:pt x="9" y="58"/>
                    <a:pt x="9" y="58"/>
                    <a:pt x="9" y="58"/>
                  </a:cubicBezTo>
                  <a:cubicBezTo>
                    <a:pt x="8" y="58"/>
                    <a:pt x="7" y="57"/>
                    <a:pt x="7" y="55"/>
                  </a:cubicBezTo>
                  <a:cubicBezTo>
                    <a:pt x="7" y="43"/>
                    <a:pt x="7" y="43"/>
                    <a:pt x="7" y="43"/>
                  </a:cubicBezTo>
                  <a:cubicBezTo>
                    <a:pt x="3" y="43"/>
                    <a:pt x="3" y="43"/>
                    <a:pt x="3" y="43"/>
                  </a:cubicBezTo>
                  <a:cubicBezTo>
                    <a:pt x="1" y="43"/>
                    <a:pt x="0" y="42"/>
                    <a:pt x="0" y="41"/>
                  </a:cubicBezTo>
                  <a:cubicBezTo>
                    <a:pt x="0" y="18"/>
                    <a:pt x="0" y="18"/>
                    <a:pt x="0" y="18"/>
                  </a:cubicBezTo>
                  <a:cubicBezTo>
                    <a:pt x="0" y="17"/>
                    <a:pt x="1" y="16"/>
                    <a:pt x="3" y="16"/>
                  </a:cubicBezTo>
                  <a:cubicBezTo>
                    <a:pt x="7" y="16"/>
                    <a:pt x="7" y="16"/>
                    <a:pt x="7" y="16"/>
                  </a:cubicBezTo>
                  <a:cubicBezTo>
                    <a:pt x="7" y="3"/>
                    <a:pt x="7" y="3"/>
                    <a:pt x="7" y="3"/>
                  </a:cubicBezTo>
                  <a:cubicBezTo>
                    <a:pt x="7" y="1"/>
                    <a:pt x="8" y="0"/>
                    <a:pt x="9" y="0"/>
                  </a:cubicBezTo>
                  <a:cubicBezTo>
                    <a:pt x="46" y="0"/>
                    <a:pt x="46" y="0"/>
                    <a:pt x="46" y="0"/>
                  </a:cubicBezTo>
                  <a:lnTo>
                    <a:pt x="46"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116"/>
            <p:cNvSpPr>
              <a:spLocks noEditPoints="1"/>
            </p:cNvSpPr>
            <p:nvPr/>
          </p:nvSpPr>
          <p:spPr bwMode="auto">
            <a:xfrm>
              <a:off x="7507288" y="847725"/>
              <a:ext cx="133350" cy="52388"/>
            </a:xfrm>
            <a:custGeom>
              <a:avLst/>
              <a:gdLst>
                <a:gd name="T0" fmla="*/ 29 w 59"/>
                <a:gd name="T1" fmla="*/ 18 h 23"/>
                <a:gd name="T2" fmla="*/ 54 w 59"/>
                <a:gd name="T3" fmla="*/ 18 h 23"/>
                <a:gd name="T4" fmla="*/ 53 w 59"/>
                <a:gd name="T5" fmla="*/ 4 h 23"/>
                <a:gd name="T6" fmla="*/ 29 w 59"/>
                <a:gd name="T7" fmla="*/ 4 h 23"/>
                <a:gd name="T8" fmla="*/ 29 w 59"/>
                <a:gd name="T9" fmla="*/ 0 h 23"/>
                <a:gd name="T10" fmla="*/ 55 w 59"/>
                <a:gd name="T11" fmla="*/ 0 h 23"/>
                <a:gd name="T12" fmla="*/ 55 w 59"/>
                <a:gd name="T13" fmla="*/ 0 h 23"/>
                <a:gd name="T14" fmla="*/ 58 w 59"/>
                <a:gd name="T15" fmla="*/ 2 h 23"/>
                <a:gd name="T16" fmla="*/ 59 w 59"/>
                <a:gd name="T17" fmla="*/ 20 h 23"/>
                <a:gd name="T18" fmla="*/ 29 w 59"/>
                <a:gd name="T19" fmla="*/ 20 h 23"/>
                <a:gd name="T20" fmla="*/ 29 w 59"/>
                <a:gd name="T21" fmla="*/ 18 h 23"/>
                <a:gd name="T22" fmla="*/ 29 w 59"/>
                <a:gd name="T23" fmla="*/ 23 h 23"/>
                <a:gd name="T24" fmla="*/ 29 w 59"/>
                <a:gd name="T25" fmla="*/ 23 h 23"/>
                <a:gd name="T26" fmla="*/ 56 w 59"/>
                <a:gd name="T27" fmla="*/ 23 h 23"/>
                <a:gd name="T28" fmla="*/ 29 w 59"/>
                <a:gd name="T29" fmla="*/ 23 h 23"/>
                <a:gd name="T30" fmla="*/ 59 w 59"/>
                <a:gd name="T31" fmla="*/ 20 h 23"/>
                <a:gd name="T32" fmla="*/ 56 w 59"/>
                <a:gd name="T33" fmla="*/ 23 h 23"/>
                <a:gd name="T34" fmla="*/ 59 w 59"/>
                <a:gd name="T35" fmla="*/ 20 h 23"/>
                <a:gd name="T36" fmla="*/ 6 w 59"/>
                <a:gd name="T37" fmla="*/ 4 h 23"/>
                <a:gd name="T38" fmla="*/ 5 w 59"/>
                <a:gd name="T39" fmla="*/ 18 h 23"/>
                <a:gd name="T40" fmla="*/ 29 w 59"/>
                <a:gd name="T41" fmla="*/ 18 h 23"/>
                <a:gd name="T42" fmla="*/ 29 w 59"/>
                <a:gd name="T43" fmla="*/ 20 h 23"/>
                <a:gd name="T44" fmla="*/ 0 w 59"/>
                <a:gd name="T45" fmla="*/ 20 h 23"/>
                <a:gd name="T46" fmla="*/ 1 w 59"/>
                <a:gd name="T47" fmla="*/ 2 h 23"/>
                <a:gd name="T48" fmla="*/ 1 w 59"/>
                <a:gd name="T49" fmla="*/ 2 h 23"/>
                <a:gd name="T50" fmla="*/ 3 w 59"/>
                <a:gd name="T51" fmla="*/ 0 h 23"/>
                <a:gd name="T52" fmla="*/ 29 w 59"/>
                <a:gd name="T53" fmla="*/ 0 h 23"/>
                <a:gd name="T54" fmla="*/ 29 w 59"/>
                <a:gd name="T55" fmla="*/ 4 h 23"/>
                <a:gd name="T56" fmla="*/ 6 w 59"/>
                <a:gd name="T57" fmla="*/ 4 h 23"/>
                <a:gd name="T58" fmla="*/ 29 w 59"/>
                <a:gd name="T59" fmla="*/ 23 h 23"/>
                <a:gd name="T60" fmla="*/ 29 w 59"/>
                <a:gd name="T61" fmla="*/ 23 h 23"/>
                <a:gd name="T62" fmla="*/ 2 w 59"/>
                <a:gd name="T63" fmla="*/ 23 h 23"/>
                <a:gd name="T64" fmla="*/ 2 w 59"/>
                <a:gd name="T65" fmla="*/ 23 h 23"/>
                <a:gd name="T66" fmla="*/ 29 w 59"/>
                <a:gd name="T67" fmla="*/ 23 h 23"/>
                <a:gd name="T68" fmla="*/ 2 w 59"/>
                <a:gd name="T69" fmla="*/ 23 h 23"/>
                <a:gd name="T70" fmla="*/ 0 w 59"/>
                <a:gd name="T71" fmla="*/ 20 h 23"/>
                <a:gd name="T72" fmla="*/ 2 w 59"/>
                <a:gd name="T7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23">
                  <a:moveTo>
                    <a:pt x="29" y="18"/>
                  </a:moveTo>
                  <a:cubicBezTo>
                    <a:pt x="54" y="18"/>
                    <a:pt x="54" y="18"/>
                    <a:pt x="54" y="18"/>
                  </a:cubicBezTo>
                  <a:cubicBezTo>
                    <a:pt x="53" y="4"/>
                    <a:pt x="53" y="4"/>
                    <a:pt x="53" y="4"/>
                  </a:cubicBezTo>
                  <a:cubicBezTo>
                    <a:pt x="29" y="4"/>
                    <a:pt x="29" y="4"/>
                    <a:pt x="29" y="4"/>
                  </a:cubicBezTo>
                  <a:cubicBezTo>
                    <a:pt x="29" y="0"/>
                    <a:pt x="29" y="0"/>
                    <a:pt x="29" y="0"/>
                  </a:cubicBezTo>
                  <a:cubicBezTo>
                    <a:pt x="55" y="0"/>
                    <a:pt x="55" y="0"/>
                    <a:pt x="55" y="0"/>
                  </a:cubicBezTo>
                  <a:cubicBezTo>
                    <a:pt x="55" y="0"/>
                    <a:pt x="55" y="0"/>
                    <a:pt x="55" y="0"/>
                  </a:cubicBezTo>
                  <a:cubicBezTo>
                    <a:pt x="57" y="0"/>
                    <a:pt x="58" y="1"/>
                    <a:pt x="58" y="2"/>
                  </a:cubicBezTo>
                  <a:cubicBezTo>
                    <a:pt x="59" y="20"/>
                    <a:pt x="59" y="20"/>
                    <a:pt x="59" y="20"/>
                  </a:cubicBezTo>
                  <a:cubicBezTo>
                    <a:pt x="29" y="20"/>
                    <a:pt x="29" y="20"/>
                    <a:pt x="29" y="20"/>
                  </a:cubicBezTo>
                  <a:cubicBezTo>
                    <a:pt x="29" y="18"/>
                    <a:pt x="29" y="18"/>
                    <a:pt x="29" y="18"/>
                  </a:cubicBezTo>
                  <a:close/>
                  <a:moveTo>
                    <a:pt x="29" y="23"/>
                  </a:moveTo>
                  <a:cubicBezTo>
                    <a:pt x="29" y="23"/>
                    <a:pt x="29" y="23"/>
                    <a:pt x="29" y="23"/>
                  </a:cubicBezTo>
                  <a:cubicBezTo>
                    <a:pt x="56" y="23"/>
                    <a:pt x="56" y="23"/>
                    <a:pt x="56" y="23"/>
                  </a:cubicBezTo>
                  <a:cubicBezTo>
                    <a:pt x="29" y="23"/>
                    <a:pt x="29" y="23"/>
                    <a:pt x="29" y="23"/>
                  </a:cubicBezTo>
                  <a:close/>
                  <a:moveTo>
                    <a:pt x="59" y="20"/>
                  </a:moveTo>
                  <a:cubicBezTo>
                    <a:pt x="56" y="23"/>
                    <a:pt x="56" y="23"/>
                    <a:pt x="56" y="23"/>
                  </a:cubicBezTo>
                  <a:cubicBezTo>
                    <a:pt x="57" y="23"/>
                    <a:pt x="59" y="22"/>
                    <a:pt x="59" y="20"/>
                  </a:cubicBezTo>
                  <a:close/>
                  <a:moveTo>
                    <a:pt x="6" y="4"/>
                  </a:moveTo>
                  <a:cubicBezTo>
                    <a:pt x="5" y="18"/>
                    <a:pt x="5" y="18"/>
                    <a:pt x="5" y="18"/>
                  </a:cubicBezTo>
                  <a:cubicBezTo>
                    <a:pt x="29" y="18"/>
                    <a:pt x="29" y="18"/>
                    <a:pt x="29" y="18"/>
                  </a:cubicBezTo>
                  <a:cubicBezTo>
                    <a:pt x="29" y="20"/>
                    <a:pt x="29" y="20"/>
                    <a:pt x="29" y="20"/>
                  </a:cubicBezTo>
                  <a:cubicBezTo>
                    <a:pt x="0" y="20"/>
                    <a:pt x="0" y="20"/>
                    <a:pt x="0" y="20"/>
                  </a:cubicBezTo>
                  <a:cubicBezTo>
                    <a:pt x="1" y="2"/>
                    <a:pt x="1" y="2"/>
                    <a:pt x="1" y="2"/>
                  </a:cubicBezTo>
                  <a:cubicBezTo>
                    <a:pt x="1" y="2"/>
                    <a:pt x="1" y="2"/>
                    <a:pt x="1" y="2"/>
                  </a:cubicBezTo>
                  <a:cubicBezTo>
                    <a:pt x="1" y="1"/>
                    <a:pt x="2" y="0"/>
                    <a:pt x="3" y="0"/>
                  </a:cubicBezTo>
                  <a:cubicBezTo>
                    <a:pt x="29" y="0"/>
                    <a:pt x="29" y="0"/>
                    <a:pt x="29" y="0"/>
                  </a:cubicBezTo>
                  <a:cubicBezTo>
                    <a:pt x="29" y="4"/>
                    <a:pt x="29" y="4"/>
                    <a:pt x="29" y="4"/>
                  </a:cubicBezTo>
                  <a:cubicBezTo>
                    <a:pt x="6" y="4"/>
                    <a:pt x="6" y="4"/>
                    <a:pt x="6" y="4"/>
                  </a:cubicBezTo>
                  <a:close/>
                  <a:moveTo>
                    <a:pt x="29" y="23"/>
                  </a:moveTo>
                  <a:cubicBezTo>
                    <a:pt x="29" y="23"/>
                    <a:pt x="29" y="23"/>
                    <a:pt x="29" y="23"/>
                  </a:cubicBezTo>
                  <a:cubicBezTo>
                    <a:pt x="2" y="23"/>
                    <a:pt x="2" y="23"/>
                    <a:pt x="2" y="23"/>
                  </a:cubicBezTo>
                  <a:cubicBezTo>
                    <a:pt x="2" y="23"/>
                    <a:pt x="2" y="23"/>
                    <a:pt x="2" y="23"/>
                  </a:cubicBezTo>
                  <a:cubicBezTo>
                    <a:pt x="29" y="23"/>
                    <a:pt x="29" y="23"/>
                    <a:pt x="29" y="23"/>
                  </a:cubicBezTo>
                  <a:close/>
                  <a:moveTo>
                    <a:pt x="2" y="23"/>
                  </a:moveTo>
                  <a:cubicBezTo>
                    <a:pt x="0" y="20"/>
                    <a:pt x="0" y="20"/>
                    <a:pt x="0" y="20"/>
                  </a:cubicBezTo>
                  <a:cubicBezTo>
                    <a:pt x="0" y="21"/>
                    <a:pt x="1" y="23"/>
                    <a:pt x="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130"/>
            <p:cNvSpPr>
              <a:spLocks noEditPoints="1"/>
            </p:cNvSpPr>
            <p:nvPr/>
          </p:nvSpPr>
          <p:spPr bwMode="auto">
            <a:xfrm>
              <a:off x="7678738" y="165100"/>
              <a:ext cx="63500" cy="355600"/>
            </a:xfrm>
            <a:custGeom>
              <a:avLst/>
              <a:gdLst>
                <a:gd name="T0" fmla="*/ 23 w 28"/>
                <a:gd name="T1" fmla="*/ 5 h 157"/>
                <a:gd name="T2" fmla="*/ 14 w 28"/>
                <a:gd name="T3" fmla="*/ 5 h 157"/>
                <a:gd name="T4" fmla="*/ 14 w 28"/>
                <a:gd name="T5" fmla="*/ 0 h 157"/>
                <a:gd name="T6" fmla="*/ 25 w 28"/>
                <a:gd name="T7" fmla="*/ 0 h 157"/>
                <a:gd name="T8" fmla="*/ 28 w 28"/>
                <a:gd name="T9" fmla="*/ 3 h 157"/>
                <a:gd name="T10" fmla="*/ 28 w 28"/>
                <a:gd name="T11" fmla="*/ 154 h 157"/>
                <a:gd name="T12" fmla="*/ 25 w 28"/>
                <a:gd name="T13" fmla="*/ 157 h 157"/>
                <a:gd name="T14" fmla="*/ 14 w 28"/>
                <a:gd name="T15" fmla="*/ 157 h 157"/>
                <a:gd name="T16" fmla="*/ 14 w 28"/>
                <a:gd name="T17" fmla="*/ 152 h 157"/>
                <a:gd name="T18" fmla="*/ 23 w 28"/>
                <a:gd name="T19" fmla="*/ 152 h 157"/>
                <a:gd name="T20" fmla="*/ 23 w 28"/>
                <a:gd name="T21" fmla="*/ 5 h 157"/>
                <a:gd name="T22" fmla="*/ 14 w 28"/>
                <a:gd name="T23" fmla="*/ 5 h 157"/>
                <a:gd name="T24" fmla="*/ 5 w 28"/>
                <a:gd name="T25" fmla="*/ 5 h 157"/>
                <a:gd name="T26" fmla="*/ 5 w 28"/>
                <a:gd name="T27" fmla="*/ 152 h 157"/>
                <a:gd name="T28" fmla="*/ 14 w 28"/>
                <a:gd name="T29" fmla="*/ 152 h 157"/>
                <a:gd name="T30" fmla="*/ 14 w 28"/>
                <a:gd name="T31" fmla="*/ 157 h 157"/>
                <a:gd name="T32" fmla="*/ 3 w 28"/>
                <a:gd name="T33" fmla="*/ 157 h 157"/>
                <a:gd name="T34" fmla="*/ 0 w 28"/>
                <a:gd name="T35" fmla="*/ 154 h 157"/>
                <a:gd name="T36" fmla="*/ 0 w 28"/>
                <a:gd name="T37" fmla="*/ 3 h 157"/>
                <a:gd name="T38" fmla="*/ 3 w 28"/>
                <a:gd name="T39" fmla="*/ 0 h 157"/>
                <a:gd name="T40" fmla="*/ 14 w 28"/>
                <a:gd name="T41" fmla="*/ 0 h 157"/>
                <a:gd name="T42" fmla="*/ 14 w 28"/>
                <a:gd name="T43" fmla="*/ 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157">
                  <a:moveTo>
                    <a:pt x="23" y="5"/>
                  </a:moveTo>
                  <a:cubicBezTo>
                    <a:pt x="14" y="5"/>
                    <a:pt x="14" y="5"/>
                    <a:pt x="14" y="5"/>
                  </a:cubicBezTo>
                  <a:cubicBezTo>
                    <a:pt x="14" y="0"/>
                    <a:pt x="14" y="0"/>
                    <a:pt x="14" y="0"/>
                  </a:cubicBezTo>
                  <a:cubicBezTo>
                    <a:pt x="25" y="0"/>
                    <a:pt x="25" y="0"/>
                    <a:pt x="25" y="0"/>
                  </a:cubicBezTo>
                  <a:cubicBezTo>
                    <a:pt x="27" y="0"/>
                    <a:pt x="28" y="1"/>
                    <a:pt x="28" y="3"/>
                  </a:cubicBezTo>
                  <a:cubicBezTo>
                    <a:pt x="28" y="154"/>
                    <a:pt x="28" y="154"/>
                    <a:pt x="28" y="154"/>
                  </a:cubicBezTo>
                  <a:cubicBezTo>
                    <a:pt x="28" y="156"/>
                    <a:pt x="27" y="157"/>
                    <a:pt x="25" y="157"/>
                  </a:cubicBezTo>
                  <a:cubicBezTo>
                    <a:pt x="14" y="157"/>
                    <a:pt x="14" y="157"/>
                    <a:pt x="14" y="157"/>
                  </a:cubicBezTo>
                  <a:cubicBezTo>
                    <a:pt x="14" y="152"/>
                    <a:pt x="14" y="152"/>
                    <a:pt x="14" y="152"/>
                  </a:cubicBezTo>
                  <a:cubicBezTo>
                    <a:pt x="23" y="152"/>
                    <a:pt x="23" y="152"/>
                    <a:pt x="23" y="152"/>
                  </a:cubicBezTo>
                  <a:lnTo>
                    <a:pt x="23" y="5"/>
                  </a:lnTo>
                  <a:close/>
                  <a:moveTo>
                    <a:pt x="14" y="5"/>
                  </a:moveTo>
                  <a:cubicBezTo>
                    <a:pt x="5" y="5"/>
                    <a:pt x="5" y="5"/>
                    <a:pt x="5" y="5"/>
                  </a:cubicBezTo>
                  <a:cubicBezTo>
                    <a:pt x="5" y="152"/>
                    <a:pt x="5" y="152"/>
                    <a:pt x="5" y="152"/>
                  </a:cubicBezTo>
                  <a:cubicBezTo>
                    <a:pt x="14" y="152"/>
                    <a:pt x="14" y="152"/>
                    <a:pt x="14" y="152"/>
                  </a:cubicBezTo>
                  <a:cubicBezTo>
                    <a:pt x="14" y="157"/>
                    <a:pt x="14" y="157"/>
                    <a:pt x="14" y="157"/>
                  </a:cubicBezTo>
                  <a:cubicBezTo>
                    <a:pt x="3" y="157"/>
                    <a:pt x="3" y="157"/>
                    <a:pt x="3" y="157"/>
                  </a:cubicBezTo>
                  <a:cubicBezTo>
                    <a:pt x="1" y="157"/>
                    <a:pt x="0" y="156"/>
                    <a:pt x="0" y="154"/>
                  </a:cubicBezTo>
                  <a:cubicBezTo>
                    <a:pt x="0" y="3"/>
                    <a:pt x="0" y="3"/>
                    <a:pt x="0" y="3"/>
                  </a:cubicBezTo>
                  <a:cubicBezTo>
                    <a:pt x="0" y="1"/>
                    <a:pt x="1"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131"/>
            <p:cNvSpPr>
              <a:spLocks noEditPoints="1"/>
            </p:cNvSpPr>
            <p:nvPr/>
          </p:nvSpPr>
          <p:spPr bwMode="auto">
            <a:xfrm>
              <a:off x="7604126" y="352425"/>
              <a:ext cx="61913" cy="168275"/>
            </a:xfrm>
            <a:custGeom>
              <a:avLst/>
              <a:gdLst>
                <a:gd name="T0" fmla="*/ 23 w 27"/>
                <a:gd name="T1" fmla="*/ 5 h 74"/>
                <a:gd name="T2" fmla="*/ 14 w 27"/>
                <a:gd name="T3" fmla="*/ 5 h 74"/>
                <a:gd name="T4" fmla="*/ 14 w 27"/>
                <a:gd name="T5" fmla="*/ 0 h 74"/>
                <a:gd name="T6" fmla="*/ 25 w 27"/>
                <a:gd name="T7" fmla="*/ 0 h 74"/>
                <a:gd name="T8" fmla="*/ 27 w 27"/>
                <a:gd name="T9" fmla="*/ 3 h 74"/>
                <a:gd name="T10" fmla="*/ 27 w 27"/>
                <a:gd name="T11" fmla="*/ 71 h 74"/>
                <a:gd name="T12" fmla="*/ 25 w 27"/>
                <a:gd name="T13" fmla="*/ 74 h 74"/>
                <a:gd name="T14" fmla="*/ 14 w 27"/>
                <a:gd name="T15" fmla="*/ 74 h 74"/>
                <a:gd name="T16" fmla="*/ 14 w 27"/>
                <a:gd name="T17" fmla="*/ 69 h 74"/>
                <a:gd name="T18" fmla="*/ 23 w 27"/>
                <a:gd name="T19" fmla="*/ 69 h 74"/>
                <a:gd name="T20" fmla="*/ 23 w 27"/>
                <a:gd name="T21" fmla="*/ 5 h 74"/>
                <a:gd name="T22" fmla="*/ 14 w 27"/>
                <a:gd name="T23" fmla="*/ 5 h 74"/>
                <a:gd name="T24" fmla="*/ 5 w 27"/>
                <a:gd name="T25" fmla="*/ 5 h 74"/>
                <a:gd name="T26" fmla="*/ 5 w 27"/>
                <a:gd name="T27" fmla="*/ 69 h 74"/>
                <a:gd name="T28" fmla="*/ 14 w 27"/>
                <a:gd name="T29" fmla="*/ 69 h 74"/>
                <a:gd name="T30" fmla="*/ 14 w 27"/>
                <a:gd name="T31" fmla="*/ 74 h 74"/>
                <a:gd name="T32" fmla="*/ 2 w 27"/>
                <a:gd name="T33" fmla="*/ 74 h 74"/>
                <a:gd name="T34" fmla="*/ 0 w 27"/>
                <a:gd name="T35" fmla="*/ 71 h 74"/>
                <a:gd name="T36" fmla="*/ 0 w 27"/>
                <a:gd name="T37" fmla="*/ 3 h 74"/>
                <a:gd name="T38" fmla="*/ 2 w 27"/>
                <a:gd name="T39" fmla="*/ 0 h 74"/>
                <a:gd name="T40" fmla="*/ 14 w 27"/>
                <a:gd name="T41" fmla="*/ 0 h 74"/>
                <a:gd name="T42" fmla="*/ 14 w 27"/>
                <a:gd name="T43" fmla="*/ 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74">
                  <a:moveTo>
                    <a:pt x="23" y="5"/>
                  </a:moveTo>
                  <a:cubicBezTo>
                    <a:pt x="14" y="5"/>
                    <a:pt x="14" y="5"/>
                    <a:pt x="14" y="5"/>
                  </a:cubicBezTo>
                  <a:cubicBezTo>
                    <a:pt x="14" y="0"/>
                    <a:pt x="14" y="0"/>
                    <a:pt x="14" y="0"/>
                  </a:cubicBezTo>
                  <a:cubicBezTo>
                    <a:pt x="25" y="0"/>
                    <a:pt x="25" y="0"/>
                    <a:pt x="25" y="0"/>
                  </a:cubicBezTo>
                  <a:cubicBezTo>
                    <a:pt x="26" y="0"/>
                    <a:pt x="27" y="1"/>
                    <a:pt x="27" y="3"/>
                  </a:cubicBezTo>
                  <a:cubicBezTo>
                    <a:pt x="27" y="71"/>
                    <a:pt x="27" y="71"/>
                    <a:pt x="27" y="71"/>
                  </a:cubicBezTo>
                  <a:cubicBezTo>
                    <a:pt x="27" y="73"/>
                    <a:pt x="26" y="74"/>
                    <a:pt x="25" y="74"/>
                  </a:cubicBezTo>
                  <a:cubicBezTo>
                    <a:pt x="14" y="74"/>
                    <a:pt x="14" y="74"/>
                    <a:pt x="14" y="74"/>
                  </a:cubicBezTo>
                  <a:cubicBezTo>
                    <a:pt x="14" y="69"/>
                    <a:pt x="14" y="69"/>
                    <a:pt x="14" y="69"/>
                  </a:cubicBezTo>
                  <a:cubicBezTo>
                    <a:pt x="23" y="69"/>
                    <a:pt x="23" y="69"/>
                    <a:pt x="23" y="69"/>
                  </a:cubicBezTo>
                  <a:lnTo>
                    <a:pt x="23" y="5"/>
                  </a:lnTo>
                  <a:close/>
                  <a:moveTo>
                    <a:pt x="14" y="5"/>
                  </a:moveTo>
                  <a:cubicBezTo>
                    <a:pt x="5" y="5"/>
                    <a:pt x="5" y="5"/>
                    <a:pt x="5" y="5"/>
                  </a:cubicBezTo>
                  <a:cubicBezTo>
                    <a:pt x="5" y="69"/>
                    <a:pt x="5" y="69"/>
                    <a:pt x="5" y="69"/>
                  </a:cubicBezTo>
                  <a:cubicBezTo>
                    <a:pt x="14" y="69"/>
                    <a:pt x="14" y="69"/>
                    <a:pt x="14" y="69"/>
                  </a:cubicBezTo>
                  <a:cubicBezTo>
                    <a:pt x="14" y="74"/>
                    <a:pt x="14" y="74"/>
                    <a:pt x="14" y="74"/>
                  </a:cubicBezTo>
                  <a:cubicBezTo>
                    <a:pt x="2" y="74"/>
                    <a:pt x="2" y="74"/>
                    <a:pt x="2" y="74"/>
                  </a:cubicBezTo>
                  <a:cubicBezTo>
                    <a:pt x="1" y="74"/>
                    <a:pt x="0" y="73"/>
                    <a:pt x="0" y="71"/>
                  </a:cubicBezTo>
                  <a:cubicBezTo>
                    <a:pt x="0" y="3"/>
                    <a:pt x="0" y="3"/>
                    <a:pt x="0" y="3"/>
                  </a:cubicBezTo>
                  <a:cubicBezTo>
                    <a:pt x="0" y="1"/>
                    <a:pt x="1" y="0"/>
                    <a:pt x="2"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Freeform 150"/>
            <p:cNvSpPr>
              <a:spLocks noEditPoints="1"/>
            </p:cNvSpPr>
            <p:nvPr/>
          </p:nvSpPr>
          <p:spPr bwMode="auto">
            <a:xfrm>
              <a:off x="6416676" y="2874963"/>
              <a:ext cx="327025" cy="85725"/>
            </a:xfrm>
            <a:custGeom>
              <a:avLst/>
              <a:gdLst>
                <a:gd name="T0" fmla="*/ 130 w 145"/>
                <a:gd name="T1" fmla="*/ 25 h 38"/>
                <a:gd name="T2" fmla="*/ 73 w 145"/>
                <a:gd name="T3" fmla="*/ 25 h 38"/>
                <a:gd name="T4" fmla="*/ 73 w 145"/>
                <a:gd name="T5" fmla="*/ 20 h 38"/>
                <a:gd name="T6" fmla="*/ 128 w 145"/>
                <a:gd name="T7" fmla="*/ 20 h 38"/>
                <a:gd name="T8" fmla="*/ 128 w 145"/>
                <a:gd name="T9" fmla="*/ 2 h 38"/>
                <a:gd name="T10" fmla="*/ 130 w 145"/>
                <a:gd name="T11" fmla="*/ 0 h 38"/>
                <a:gd name="T12" fmla="*/ 143 w 145"/>
                <a:gd name="T13" fmla="*/ 0 h 38"/>
                <a:gd name="T14" fmla="*/ 145 w 145"/>
                <a:gd name="T15" fmla="*/ 2 h 38"/>
                <a:gd name="T16" fmla="*/ 145 w 145"/>
                <a:gd name="T17" fmla="*/ 36 h 38"/>
                <a:gd name="T18" fmla="*/ 143 w 145"/>
                <a:gd name="T19" fmla="*/ 38 h 38"/>
                <a:gd name="T20" fmla="*/ 73 w 145"/>
                <a:gd name="T21" fmla="*/ 38 h 38"/>
                <a:gd name="T22" fmla="*/ 73 w 145"/>
                <a:gd name="T23" fmla="*/ 33 h 38"/>
                <a:gd name="T24" fmla="*/ 141 w 145"/>
                <a:gd name="T25" fmla="*/ 33 h 38"/>
                <a:gd name="T26" fmla="*/ 141 w 145"/>
                <a:gd name="T27" fmla="*/ 4 h 38"/>
                <a:gd name="T28" fmla="*/ 132 w 145"/>
                <a:gd name="T29" fmla="*/ 4 h 38"/>
                <a:gd name="T30" fmla="*/ 132 w 145"/>
                <a:gd name="T31" fmla="*/ 23 h 38"/>
                <a:gd name="T32" fmla="*/ 130 w 145"/>
                <a:gd name="T33" fmla="*/ 25 h 38"/>
                <a:gd name="T34" fmla="*/ 73 w 145"/>
                <a:gd name="T35" fmla="*/ 25 h 38"/>
                <a:gd name="T36" fmla="*/ 15 w 145"/>
                <a:gd name="T37" fmla="*/ 25 h 38"/>
                <a:gd name="T38" fmla="*/ 13 w 145"/>
                <a:gd name="T39" fmla="*/ 23 h 38"/>
                <a:gd name="T40" fmla="*/ 13 w 145"/>
                <a:gd name="T41" fmla="*/ 5 h 38"/>
                <a:gd name="T42" fmla="*/ 4 w 145"/>
                <a:gd name="T43" fmla="*/ 5 h 38"/>
                <a:gd name="T44" fmla="*/ 4 w 145"/>
                <a:gd name="T45" fmla="*/ 33 h 38"/>
                <a:gd name="T46" fmla="*/ 73 w 145"/>
                <a:gd name="T47" fmla="*/ 33 h 38"/>
                <a:gd name="T48" fmla="*/ 73 w 145"/>
                <a:gd name="T49" fmla="*/ 38 h 38"/>
                <a:gd name="T50" fmla="*/ 2 w 145"/>
                <a:gd name="T51" fmla="*/ 38 h 38"/>
                <a:gd name="T52" fmla="*/ 0 w 145"/>
                <a:gd name="T53" fmla="*/ 36 h 38"/>
                <a:gd name="T54" fmla="*/ 0 w 145"/>
                <a:gd name="T55" fmla="*/ 2 h 38"/>
                <a:gd name="T56" fmla="*/ 2 w 145"/>
                <a:gd name="T57" fmla="*/ 0 h 38"/>
                <a:gd name="T58" fmla="*/ 15 w 145"/>
                <a:gd name="T59" fmla="*/ 0 h 38"/>
                <a:gd name="T60" fmla="*/ 17 w 145"/>
                <a:gd name="T61" fmla="*/ 2 h 38"/>
                <a:gd name="T62" fmla="*/ 17 w 145"/>
                <a:gd name="T63" fmla="*/ 20 h 38"/>
                <a:gd name="T64" fmla="*/ 73 w 145"/>
                <a:gd name="T65" fmla="*/ 20 h 38"/>
                <a:gd name="T66" fmla="*/ 73 w 145"/>
                <a:gd name="T67"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5" h="38">
                  <a:moveTo>
                    <a:pt x="130" y="25"/>
                  </a:moveTo>
                  <a:cubicBezTo>
                    <a:pt x="73" y="25"/>
                    <a:pt x="73" y="25"/>
                    <a:pt x="73" y="25"/>
                  </a:cubicBezTo>
                  <a:cubicBezTo>
                    <a:pt x="73" y="20"/>
                    <a:pt x="73" y="20"/>
                    <a:pt x="73" y="20"/>
                  </a:cubicBezTo>
                  <a:cubicBezTo>
                    <a:pt x="128" y="20"/>
                    <a:pt x="128" y="20"/>
                    <a:pt x="128" y="20"/>
                  </a:cubicBezTo>
                  <a:cubicBezTo>
                    <a:pt x="128" y="2"/>
                    <a:pt x="128" y="2"/>
                    <a:pt x="128" y="2"/>
                  </a:cubicBezTo>
                  <a:cubicBezTo>
                    <a:pt x="128" y="1"/>
                    <a:pt x="129" y="0"/>
                    <a:pt x="130" y="0"/>
                  </a:cubicBezTo>
                  <a:cubicBezTo>
                    <a:pt x="143" y="0"/>
                    <a:pt x="143" y="0"/>
                    <a:pt x="143" y="0"/>
                  </a:cubicBezTo>
                  <a:cubicBezTo>
                    <a:pt x="144" y="0"/>
                    <a:pt x="145" y="1"/>
                    <a:pt x="145" y="2"/>
                  </a:cubicBezTo>
                  <a:cubicBezTo>
                    <a:pt x="145" y="36"/>
                    <a:pt x="145" y="36"/>
                    <a:pt x="145" y="36"/>
                  </a:cubicBezTo>
                  <a:cubicBezTo>
                    <a:pt x="145" y="37"/>
                    <a:pt x="144" y="38"/>
                    <a:pt x="143" y="38"/>
                  </a:cubicBezTo>
                  <a:cubicBezTo>
                    <a:pt x="73" y="38"/>
                    <a:pt x="73" y="38"/>
                    <a:pt x="73" y="38"/>
                  </a:cubicBezTo>
                  <a:cubicBezTo>
                    <a:pt x="73" y="33"/>
                    <a:pt x="73" y="33"/>
                    <a:pt x="73" y="33"/>
                  </a:cubicBezTo>
                  <a:cubicBezTo>
                    <a:pt x="141" y="33"/>
                    <a:pt x="141" y="33"/>
                    <a:pt x="141" y="33"/>
                  </a:cubicBezTo>
                  <a:cubicBezTo>
                    <a:pt x="141" y="4"/>
                    <a:pt x="141" y="4"/>
                    <a:pt x="141" y="4"/>
                  </a:cubicBezTo>
                  <a:cubicBezTo>
                    <a:pt x="132" y="4"/>
                    <a:pt x="132" y="4"/>
                    <a:pt x="132" y="4"/>
                  </a:cubicBezTo>
                  <a:cubicBezTo>
                    <a:pt x="132" y="23"/>
                    <a:pt x="132" y="23"/>
                    <a:pt x="132" y="23"/>
                  </a:cubicBezTo>
                  <a:cubicBezTo>
                    <a:pt x="132" y="24"/>
                    <a:pt x="131" y="25"/>
                    <a:pt x="130" y="25"/>
                  </a:cubicBezTo>
                  <a:close/>
                  <a:moveTo>
                    <a:pt x="73" y="25"/>
                  </a:moveTo>
                  <a:cubicBezTo>
                    <a:pt x="15" y="25"/>
                    <a:pt x="15" y="25"/>
                    <a:pt x="15" y="25"/>
                  </a:cubicBezTo>
                  <a:cubicBezTo>
                    <a:pt x="14" y="25"/>
                    <a:pt x="13" y="24"/>
                    <a:pt x="13" y="23"/>
                  </a:cubicBezTo>
                  <a:cubicBezTo>
                    <a:pt x="13" y="5"/>
                    <a:pt x="13" y="5"/>
                    <a:pt x="13" y="5"/>
                  </a:cubicBezTo>
                  <a:cubicBezTo>
                    <a:pt x="4" y="5"/>
                    <a:pt x="4" y="5"/>
                    <a:pt x="4" y="5"/>
                  </a:cubicBezTo>
                  <a:cubicBezTo>
                    <a:pt x="4" y="33"/>
                    <a:pt x="4" y="33"/>
                    <a:pt x="4" y="33"/>
                  </a:cubicBezTo>
                  <a:cubicBezTo>
                    <a:pt x="73" y="33"/>
                    <a:pt x="73" y="33"/>
                    <a:pt x="73" y="33"/>
                  </a:cubicBezTo>
                  <a:cubicBezTo>
                    <a:pt x="73" y="38"/>
                    <a:pt x="73" y="38"/>
                    <a:pt x="73" y="38"/>
                  </a:cubicBezTo>
                  <a:cubicBezTo>
                    <a:pt x="2" y="38"/>
                    <a:pt x="2" y="38"/>
                    <a:pt x="2" y="38"/>
                  </a:cubicBezTo>
                  <a:cubicBezTo>
                    <a:pt x="1" y="38"/>
                    <a:pt x="0" y="37"/>
                    <a:pt x="0" y="36"/>
                  </a:cubicBezTo>
                  <a:cubicBezTo>
                    <a:pt x="0" y="2"/>
                    <a:pt x="0" y="2"/>
                    <a:pt x="0" y="2"/>
                  </a:cubicBezTo>
                  <a:cubicBezTo>
                    <a:pt x="0" y="1"/>
                    <a:pt x="1" y="0"/>
                    <a:pt x="2" y="0"/>
                  </a:cubicBezTo>
                  <a:cubicBezTo>
                    <a:pt x="15" y="0"/>
                    <a:pt x="15" y="0"/>
                    <a:pt x="15" y="0"/>
                  </a:cubicBezTo>
                  <a:cubicBezTo>
                    <a:pt x="16" y="0"/>
                    <a:pt x="17" y="1"/>
                    <a:pt x="17" y="2"/>
                  </a:cubicBezTo>
                  <a:cubicBezTo>
                    <a:pt x="17" y="20"/>
                    <a:pt x="17" y="20"/>
                    <a:pt x="17" y="20"/>
                  </a:cubicBezTo>
                  <a:cubicBezTo>
                    <a:pt x="73" y="20"/>
                    <a:pt x="73" y="20"/>
                    <a:pt x="73" y="20"/>
                  </a:cubicBezTo>
                  <a:lnTo>
                    <a:pt x="73"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Freeform 151"/>
            <p:cNvSpPr>
              <a:spLocks noEditPoints="1"/>
            </p:cNvSpPr>
            <p:nvPr/>
          </p:nvSpPr>
          <p:spPr bwMode="auto">
            <a:xfrm>
              <a:off x="6459538" y="2649538"/>
              <a:ext cx="246063" cy="261938"/>
            </a:xfrm>
            <a:custGeom>
              <a:avLst/>
              <a:gdLst>
                <a:gd name="T0" fmla="*/ 55 w 109"/>
                <a:gd name="T1" fmla="*/ 111 h 116"/>
                <a:gd name="T2" fmla="*/ 86 w 109"/>
                <a:gd name="T3" fmla="*/ 111 h 116"/>
                <a:gd name="T4" fmla="*/ 86 w 109"/>
                <a:gd name="T5" fmla="*/ 67 h 116"/>
                <a:gd name="T6" fmla="*/ 89 w 109"/>
                <a:gd name="T7" fmla="*/ 64 h 116"/>
                <a:gd name="T8" fmla="*/ 102 w 109"/>
                <a:gd name="T9" fmla="*/ 64 h 116"/>
                <a:gd name="T10" fmla="*/ 55 w 109"/>
                <a:gd name="T11" fmla="*/ 6 h 116"/>
                <a:gd name="T12" fmla="*/ 55 w 109"/>
                <a:gd name="T13" fmla="*/ 6 h 116"/>
                <a:gd name="T14" fmla="*/ 55 w 109"/>
                <a:gd name="T15" fmla="*/ 0 h 116"/>
                <a:gd name="T16" fmla="*/ 57 w 109"/>
                <a:gd name="T17" fmla="*/ 1 h 116"/>
                <a:gd name="T18" fmla="*/ 109 w 109"/>
                <a:gd name="T19" fmla="*/ 65 h 116"/>
                <a:gd name="T20" fmla="*/ 109 w 109"/>
                <a:gd name="T21" fmla="*/ 67 h 116"/>
                <a:gd name="T22" fmla="*/ 107 w 109"/>
                <a:gd name="T23" fmla="*/ 69 h 116"/>
                <a:gd name="T24" fmla="*/ 91 w 109"/>
                <a:gd name="T25" fmla="*/ 69 h 116"/>
                <a:gd name="T26" fmla="*/ 91 w 109"/>
                <a:gd name="T27" fmla="*/ 113 h 116"/>
                <a:gd name="T28" fmla="*/ 89 w 109"/>
                <a:gd name="T29" fmla="*/ 116 h 116"/>
                <a:gd name="T30" fmla="*/ 55 w 109"/>
                <a:gd name="T31" fmla="*/ 116 h 116"/>
                <a:gd name="T32" fmla="*/ 55 w 109"/>
                <a:gd name="T33" fmla="*/ 111 h 116"/>
                <a:gd name="T34" fmla="*/ 23 w 109"/>
                <a:gd name="T35" fmla="*/ 67 h 116"/>
                <a:gd name="T36" fmla="*/ 23 w 109"/>
                <a:gd name="T37" fmla="*/ 111 h 116"/>
                <a:gd name="T38" fmla="*/ 55 w 109"/>
                <a:gd name="T39" fmla="*/ 111 h 116"/>
                <a:gd name="T40" fmla="*/ 55 w 109"/>
                <a:gd name="T41" fmla="*/ 116 h 116"/>
                <a:gd name="T42" fmla="*/ 21 w 109"/>
                <a:gd name="T43" fmla="*/ 116 h 116"/>
                <a:gd name="T44" fmla="*/ 19 w 109"/>
                <a:gd name="T45" fmla="*/ 113 h 116"/>
                <a:gd name="T46" fmla="*/ 19 w 109"/>
                <a:gd name="T47" fmla="*/ 69 h 116"/>
                <a:gd name="T48" fmla="*/ 3 w 109"/>
                <a:gd name="T49" fmla="*/ 69 h 116"/>
                <a:gd name="T50" fmla="*/ 3 w 109"/>
                <a:gd name="T51" fmla="*/ 69 h 116"/>
                <a:gd name="T52" fmla="*/ 1 w 109"/>
                <a:gd name="T53" fmla="*/ 69 h 116"/>
                <a:gd name="T54" fmla="*/ 1 w 109"/>
                <a:gd name="T55" fmla="*/ 65 h 116"/>
                <a:gd name="T56" fmla="*/ 53 w 109"/>
                <a:gd name="T57" fmla="*/ 1 h 116"/>
                <a:gd name="T58" fmla="*/ 53 w 109"/>
                <a:gd name="T59" fmla="*/ 0 h 116"/>
                <a:gd name="T60" fmla="*/ 55 w 109"/>
                <a:gd name="T61" fmla="*/ 0 h 116"/>
                <a:gd name="T62" fmla="*/ 55 w 109"/>
                <a:gd name="T63" fmla="*/ 6 h 116"/>
                <a:gd name="T64" fmla="*/ 8 w 109"/>
                <a:gd name="T65" fmla="*/ 64 h 116"/>
                <a:gd name="T66" fmla="*/ 21 w 109"/>
                <a:gd name="T67" fmla="*/ 64 h 116"/>
                <a:gd name="T68" fmla="*/ 23 w 109"/>
                <a:gd name="T69" fmla="*/ 6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16">
                  <a:moveTo>
                    <a:pt x="55" y="111"/>
                  </a:moveTo>
                  <a:cubicBezTo>
                    <a:pt x="86" y="111"/>
                    <a:pt x="86" y="111"/>
                    <a:pt x="86" y="111"/>
                  </a:cubicBezTo>
                  <a:cubicBezTo>
                    <a:pt x="86" y="67"/>
                    <a:pt x="86" y="67"/>
                    <a:pt x="86" y="67"/>
                  </a:cubicBezTo>
                  <a:cubicBezTo>
                    <a:pt x="86" y="65"/>
                    <a:pt x="88" y="64"/>
                    <a:pt x="89" y="64"/>
                  </a:cubicBezTo>
                  <a:cubicBezTo>
                    <a:pt x="102" y="64"/>
                    <a:pt x="102" y="64"/>
                    <a:pt x="102" y="64"/>
                  </a:cubicBezTo>
                  <a:cubicBezTo>
                    <a:pt x="55" y="6"/>
                    <a:pt x="55" y="6"/>
                    <a:pt x="55" y="6"/>
                  </a:cubicBezTo>
                  <a:cubicBezTo>
                    <a:pt x="55" y="6"/>
                    <a:pt x="55" y="6"/>
                    <a:pt x="55" y="6"/>
                  </a:cubicBezTo>
                  <a:cubicBezTo>
                    <a:pt x="55" y="0"/>
                    <a:pt x="55" y="0"/>
                    <a:pt x="55" y="0"/>
                  </a:cubicBezTo>
                  <a:cubicBezTo>
                    <a:pt x="56" y="0"/>
                    <a:pt x="56" y="0"/>
                    <a:pt x="57" y="1"/>
                  </a:cubicBezTo>
                  <a:cubicBezTo>
                    <a:pt x="109" y="65"/>
                    <a:pt x="109" y="65"/>
                    <a:pt x="109" y="65"/>
                  </a:cubicBezTo>
                  <a:cubicBezTo>
                    <a:pt x="109" y="65"/>
                    <a:pt x="109" y="66"/>
                    <a:pt x="109" y="67"/>
                  </a:cubicBezTo>
                  <a:cubicBezTo>
                    <a:pt x="109" y="68"/>
                    <a:pt x="108" y="69"/>
                    <a:pt x="107" y="69"/>
                  </a:cubicBezTo>
                  <a:cubicBezTo>
                    <a:pt x="91" y="69"/>
                    <a:pt x="91" y="69"/>
                    <a:pt x="91" y="69"/>
                  </a:cubicBezTo>
                  <a:cubicBezTo>
                    <a:pt x="91" y="113"/>
                    <a:pt x="91" y="113"/>
                    <a:pt x="91" y="113"/>
                  </a:cubicBezTo>
                  <a:cubicBezTo>
                    <a:pt x="91" y="115"/>
                    <a:pt x="90" y="116"/>
                    <a:pt x="89" y="116"/>
                  </a:cubicBezTo>
                  <a:cubicBezTo>
                    <a:pt x="55" y="116"/>
                    <a:pt x="55" y="116"/>
                    <a:pt x="55" y="116"/>
                  </a:cubicBezTo>
                  <a:lnTo>
                    <a:pt x="55" y="111"/>
                  </a:lnTo>
                  <a:close/>
                  <a:moveTo>
                    <a:pt x="23" y="67"/>
                  </a:moveTo>
                  <a:cubicBezTo>
                    <a:pt x="23" y="111"/>
                    <a:pt x="23" y="111"/>
                    <a:pt x="23" y="111"/>
                  </a:cubicBezTo>
                  <a:cubicBezTo>
                    <a:pt x="55" y="111"/>
                    <a:pt x="55" y="111"/>
                    <a:pt x="55" y="111"/>
                  </a:cubicBezTo>
                  <a:cubicBezTo>
                    <a:pt x="55" y="116"/>
                    <a:pt x="55" y="116"/>
                    <a:pt x="55" y="116"/>
                  </a:cubicBezTo>
                  <a:cubicBezTo>
                    <a:pt x="21" y="116"/>
                    <a:pt x="21" y="116"/>
                    <a:pt x="21" y="116"/>
                  </a:cubicBezTo>
                  <a:cubicBezTo>
                    <a:pt x="20" y="116"/>
                    <a:pt x="19" y="115"/>
                    <a:pt x="19" y="113"/>
                  </a:cubicBezTo>
                  <a:cubicBezTo>
                    <a:pt x="19" y="69"/>
                    <a:pt x="19" y="69"/>
                    <a:pt x="19" y="69"/>
                  </a:cubicBezTo>
                  <a:cubicBezTo>
                    <a:pt x="3" y="69"/>
                    <a:pt x="3" y="69"/>
                    <a:pt x="3" y="69"/>
                  </a:cubicBezTo>
                  <a:cubicBezTo>
                    <a:pt x="3" y="69"/>
                    <a:pt x="3" y="69"/>
                    <a:pt x="3" y="69"/>
                  </a:cubicBezTo>
                  <a:cubicBezTo>
                    <a:pt x="2" y="69"/>
                    <a:pt x="2" y="69"/>
                    <a:pt x="1" y="69"/>
                  </a:cubicBezTo>
                  <a:cubicBezTo>
                    <a:pt x="0" y="68"/>
                    <a:pt x="0" y="66"/>
                    <a:pt x="1" y="65"/>
                  </a:cubicBezTo>
                  <a:cubicBezTo>
                    <a:pt x="53" y="1"/>
                    <a:pt x="53" y="1"/>
                    <a:pt x="53" y="1"/>
                  </a:cubicBezTo>
                  <a:cubicBezTo>
                    <a:pt x="53" y="0"/>
                    <a:pt x="53" y="0"/>
                    <a:pt x="53" y="0"/>
                  </a:cubicBezTo>
                  <a:cubicBezTo>
                    <a:pt x="54" y="0"/>
                    <a:pt x="54" y="0"/>
                    <a:pt x="55" y="0"/>
                  </a:cubicBezTo>
                  <a:cubicBezTo>
                    <a:pt x="55" y="6"/>
                    <a:pt x="55" y="6"/>
                    <a:pt x="55" y="6"/>
                  </a:cubicBezTo>
                  <a:cubicBezTo>
                    <a:pt x="8" y="64"/>
                    <a:pt x="8" y="64"/>
                    <a:pt x="8" y="64"/>
                  </a:cubicBezTo>
                  <a:cubicBezTo>
                    <a:pt x="21" y="64"/>
                    <a:pt x="21" y="64"/>
                    <a:pt x="21" y="64"/>
                  </a:cubicBezTo>
                  <a:cubicBezTo>
                    <a:pt x="22" y="64"/>
                    <a:pt x="23" y="65"/>
                    <a:pt x="23"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162"/>
            <p:cNvSpPr>
              <a:spLocks noEditPoints="1"/>
            </p:cNvSpPr>
            <p:nvPr/>
          </p:nvSpPr>
          <p:spPr bwMode="auto">
            <a:xfrm>
              <a:off x="7251701" y="2525713"/>
              <a:ext cx="212725" cy="596900"/>
            </a:xfrm>
            <a:custGeom>
              <a:avLst/>
              <a:gdLst>
                <a:gd name="T0" fmla="*/ 57 w 94"/>
                <a:gd name="T1" fmla="*/ 260 h 264"/>
                <a:gd name="T2" fmla="*/ 58 w 94"/>
                <a:gd name="T3" fmla="*/ 119 h 264"/>
                <a:gd name="T4" fmla="*/ 82 w 94"/>
                <a:gd name="T5" fmla="*/ 91 h 264"/>
                <a:gd name="T6" fmla="*/ 88 w 94"/>
                <a:gd name="T7" fmla="*/ 79 h 264"/>
                <a:gd name="T8" fmla="*/ 81 w 94"/>
                <a:gd name="T9" fmla="*/ 38 h 264"/>
                <a:gd name="T10" fmla="*/ 78 w 94"/>
                <a:gd name="T11" fmla="*/ 31 h 264"/>
                <a:gd name="T12" fmla="*/ 71 w 94"/>
                <a:gd name="T13" fmla="*/ 63 h 264"/>
                <a:gd name="T14" fmla="*/ 68 w 94"/>
                <a:gd name="T15" fmla="*/ 66 h 264"/>
                <a:gd name="T16" fmla="*/ 60 w 94"/>
                <a:gd name="T17" fmla="*/ 66 h 264"/>
                <a:gd name="T18" fmla="*/ 51 w 94"/>
                <a:gd name="T19" fmla="*/ 5 h 264"/>
                <a:gd name="T20" fmla="*/ 47 w 94"/>
                <a:gd name="T21" fmla="*/ 0 h 264"/>
                <a:gd name="T22" fmla="*/ 53 w 94"/>
                <a:gd name="T23" fmla="*/ 0 h 264"/>
                <a:gd name="T24" fmla="*/ 62 w 94"/>
                <a:gd name="T25" fmla="*/ 61 h 264"/>
                <a:gd name="T26" fmla="*/ 59 w 94"/>
                <a:gd name="T27" fmla="*/ 3 h 264"/>
                <a:gd name="T28" fmla="*/ 62 w 94"/>
                <a:gd name="T29" fmla="*/ 0 h 264"/>
                <a:gd name="T30" fmla="*/ 84 w 94"/>
                <a:gd name="T31" fmla="*/ 32 h 264"/>
                <a:gd name="T32" fmla="*/ 93 w 94"/>
                <a:gd name="T33" fmla="*/ 65 h 264"/>
                <a:gd name="T34" fmla="*/ 87 w 94"/>
                <a:gd name="T35" fmla="*/ 94 h 264"/>
                <a:gd name="T36" fmla="*/ 74 w 94"/>
                <a:gd name="T37" fmla="*/ 112 h 264"/>
                <a:gd name="T38" fmla="*/ 62 w 94"/>
                <a:gd name="T39" fmla="*/ 262 h 264"/>
                <a:gd name="T40" fmla="*/ 47 w 94"/>
                <a:gd name="T41" fmla="*/ 264 h 264"/>
                <a:gd name="T42" fmla="*/ 15 w 94"/>
                <a:gd name="T43" fmla="*/ 34 h 264"/>
                <a:gd name="T44" fmla="*/ 6 w 94"/>
                <a:gd name="T45" fmla="*/ 66 h 264"/>
                <a:gd name="T46" fmla="*/ 12 w 94"/>
                <a:gd name="T47" fmla="*/ 91 h 264"/>
                <a:gd name="T48" fmla="*/ 36 w 94"/>
                <a:gd name="T49" fmla="*/ 119 h 264"/>
                <a:gd name="T50" fmla="*/ 37 w 94"/>
                <a:gd name="T51" fmla="*/ 121 h 264"/>
                <a:gd name="T52" fmla="*/ 47 w 94"/>
                <a:gd name="T53" fmla="*/ 260 h 264"/>
                <a:gd name="T54" fmla="*/ 35 w 94"/>
                <a:gd name="T55" fmla="*/ 264 h 264"/>
                <a:gd name="T56" fmla="*/ 32 w 94"/>
                <a:gd name="T57" fmla="*/ 122 h 264"/>
                <a:gd name="T58" fmla="*/ 7 w 94"/>
                <a:gd name="T59" fmla="*/ 94 h 264"/>
                <a:gd name="T60" fmla="*/ 1 w 94"/>
                <a:gd name="T61" fmla="*/ 65 h 264"/>
                <a:gd name="T62" fmla="*/ 10 w 94"/>
                <a:gd name="T63" fmla="*/ 32 h 264"/>
                <a:gd name="T64" fmla="*/ 32 w 94"/>
                <a:gd name="T65" fmla="*/ 0 h 264"/>
                <a:gd name="T66" fmla="*/ 33 w 94"/>
                <a:gd name="T67" fmla="*/ 0 h 264"/>
                <a:gd name="T68" fmla="*/ 29 w 94"/>
                <a:gd name="T69" fmla="*/ 61 h 264"/>
                <a:gd name="T70" fmla="*/ 38 w 94"/>
                <a:gd name="T71" fmla="*/ 2 h 264"/>
                <a:gd name="T72" fmla="*/ 47 w 94"/>
                <a:gd name="T73" fmla="*/ 0 h 264"/>
                <a:gd name="T74" fmla="*/ 47 w 94"/>
                <a:gd name="T75" fmla="*/ 5 h 264"/>
                <a:gd name="T76" fmla="*/ 43 w 94"/>
                <a:gd name="T77" fmla="*/ 5 h 264"/>
                <a:gd name="T78" fmla="*/ 34 w 94"/>
                <a:gd name="T79" fmla="*/ 66 h 264"/>
                <a:gd name="T80" fmla="*/ 26 w 94"/>
                <a:gd name="T81" fmla="*/ 66 h 264"/>
                <a:gd name="T82" fmla="*/ 24 w 94"/>
                <a:gd name="T83" fmla="*/ 63 h 264"/>
                <a:gd name="T84" fmla="*/ 16 w 94"/>
                <a:gd name="T85" fmla="*/ 3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 h="264">
                  <a:moveTo>
                    <a:pt x="47" y="260"/>
                  </a:moveTo>
                  <a:cubicBezTo>
                    <a:pt x="57" y="260"/>
                    <a:pt x="57" y="260"/>
                    <a:pt x="57" y="260"/>
                  </a:cubicBezTo>
                  <a:cubicBezTo>
                    <a:pt x="57" y="121"/>
                    <a:pt x="57" y="121"/>
                    <a:pt x="57" y="121"/>
                  </a:cubicBezTo>
                  <a:cubicBezTo>
                    <a:pt x="57" y="120"/>
                    <a:pt x="57" y="119"/>
                    <a:pt x="58" y="119"/>
                  </a:cubicBezTo>
                  <a:cubicBezTo>
                    <a:pt x="62" y="116"/>
                    <a:pt x="67" y="113"/>
                    <a:pt x="70" y="109"/>
                  </a:cubicBezTo>
                  <a:cubicBezTo>
                    <a:pt x="75" y="103"/>
                    <a:pt x="79" y="96"/>
                    <a:pt x="82" y="91"/>
                  </a:cubicBezTo>
                  <a:cubicBezTo>
                    <a:pt x="82" y="91"/>
                    <a:pt x="82" y="91"/>
                    <a:pt x="82" y="91"/>
                  </a:cubicBezTo>
                  <a:cubicBezTo>
                    <a:pt x="85" y="87"/>
                    <a:pt x="87" y="83"/>
                    <a:pt x="88" y="79"/>
                  </a:cubicBezTo>
                  <a:cubicBezTo>
                    <a:pt x="89" y="75"/>
                    <a:pt x="89" y="71"/>
                    <a:pt x="88" y="66"/>
                  </a:cubicBezTo>
                  <a:cubicBezTo>
                    <a:pt x="87" y="56"/>
                    <a:pt x="84" y="47"/>
                    <a:pt x="81" y="38"/>
                  </a:cubicBezTo>
                  <a:cubicBezTo>
                    <a:pt x="80" y="37"/>
                    <a:pt x="80" y="36"/>
                    <a:pt x="79" y="34"/>
                  </a:cubicBezTo>
                  <a:cubicBezTo>
                    <a:pt x="79" y="32"/>
                    <a:pt x="78" y="32"/>
                    <a:pt x="78" y="31"/>
                  </a:cubicBezTo>
                  <a:cubicBezTo>
                    <a:pt x="76" y="23"/>
                    <a:pt x="71" y="10"/>
                    <a:pt x="64" y="6"/>
                  </a:cubicBezTo>
                  <a:cubicBezTo>
                    <a:pt x="71" y="63"/>
                    <a:pt x="71" y="63"/>
                    <a:pt x="71" y="63"/>
                  </a:cubicBezTo>
                  <a:cubicBezTo>
                    <a:pt x="71" y="64"/>
                    <a:pt x="70" y="66"/>
                    <a:pt x="68" y="66"/>
                  </a:cubicBezTo>
                  <a:cubicBezTo>
                    <a:pt x="68" y="66"/>
                    <a:pt x="68" y="66"/>
                    <a:pt x="68" y="66"/>
                  </a:cubicBezTo>
                  <a:cubicBezTo>
                    <a:pt x="68" y="66"/>
                    <a:pt x="68" y="66"/>
                    <a:pt x="68" y="66"/>
                  </a:cubicBezTo>
                  <a:cubicBezTo>
                    <a:pt x="60" y="66"/>
                    <a:pt x="60" y="66"/>
                    <a:pt x="60" y="66"/>
                  </a:cubicBezTo>
                  <a:cubicBezTo>
                    <a:pt x="59" y="66"/>
                    <a:pt x="58" y="65"/>
                    <a:pt x="58" y="63"/>
                  </a:cubicBezTo>
                  <a:cubicBezTo>
                    <a:pt x="51" y="5"/>
                    <a:pt x="51" y="5"/>
                    <a:pt x="51" y="5"/>
                  </a:cubicBezTo>
                  <a:cubicBezTo>
                    <a:pt x="47" y="5"/>
                    <a:pt x="47" y="5"/>
                    <a:pt x="47" y="5"/>
                  </a:cubicBezTo>
                  <a:cubicBezTo>
                    <a:pt x="47" y="0"/>
                    <a:pt x="47" y="0"/>
                    <a:pt x="47" y="0"/>
                  </a:cubicBezTo>
                  <a:cubicBezTo>
                    <a:pt x="53" y="0"/>
                    <a:pt x="53" y="0"/>
                    <a:pt x="53" y="0"/>
                  </a:cubicBezTo>
                  <a:cubicBezTo>
                    <a:pt x="53" y="0"/>
                    <a:pt x="53" y="0"/>
                    <a:pt x="53" y="0"/>
                  </a:cubicBezTo>
                  <a:cubicBezTo>
                    <a:pt x="55" y="0"/>
                    <a:pt x="56" y="1"/>
                    <a:pt x="56" y="2"/>
                  </a:cubicBezTo>
                  <a:cubicBezTo>
                    <a:pt x="62" y="61"/>
                    <a:pt x="62" y="61"/>
                    <a:pt x="62" y="61"/>
                  </a:cubicBezTo>
                  <a:cubicBezTo>
                    <a:pt x="65" y="61"/>
                    <a:pt x="65" y="61"/>
                    <a:pt x="65" y="61"/>
                  </a:cubicBezTo>
                  <a:cubicBezTo>
                    <a:pt x="59" y="3"/>
                    <a:pt x="59" y="3"/>
                    <a:pt x="59" y="3"/>
                  </a:cubicBezTo>
                  <a:cubicBezTo>
                    <a:pt x="59" y="3"/>
                    <a:pt x="59" y="3"/>
                    <a:pt x="59" y="3"/>
                  </a:cubicBezTo>
                  <a:cubicBezTo>
                    <a:pt x="59" y="1"/>
                    <a:pt x="61" y="0"/>
                    <a:pt x="62" y="0"/>
                  </a:cubicBezTo>
                  <a:cubicBezTo>
                    <a:pt x="73" y="2"/>
                    <a:pt x="79" y="20"/>
                    <a:pt x="83" y="29"/>
                  </a:cubicBezTo>
                  <a:cubicBezTo>
                    <a:pt x="84" y="32"/>
                    <a:pt x="84" y="32"/>
                    <a:pt x="84" y="32"/>
                  </a:cubicBezTo>
                  <a:cubicBezTo>
                    <a:pt x="85" y="36"/>
                    <a:pt x="85" y="36"/>
                    <a:pt x="85" y="36"/>
                  </a:cubicBezTo>
                  <a:cubicBezTo>
                    <a:pt x="89" y="45"/>
                    <a:pt x="92" y="55"/>
                    <a:pt x="93" y="65"/>
                  </a:cubicBezTo>
                  <a:cubicBezTo>
                    <a:pt x="94" y="71"/>
                    <a:pt x="94" y="75"/>
                    <a:pt x="92" y="80"/>
                  </a:cubicBezTo>
                  <a:cubicBezTo>
                    <a:pt x="91" y="85"/>
                    <a:pt x="89" y="89"/>
                    <a:pt x="87" y="94"/>
                  </a:cubicBezTo>
                  <a:cubicBezTo>
                    <a:pt x="87" y="94"/>
                    <a:pt x="87" y="94"/>
                    <a:pt x="87" y="94"/>
                  </a:cubicBezTo>
                  <a:cubicBezTo>
                    <a:pt x="84" y="99"/>
                    <a:pt x="79" y="106"/>
                    <a:pt x="74" y="112"/>
                  </a:cubicBezTo>
                  <a:cubicBezTo>
                    <a:pt x="70" y="116"/>
                    <a:pt x="66" y="120"/>
                    <a:pt x="62" y="122"/>
                  </a:cubicBezTo>
                  <a:cubicBezTo>
                    <a:pt x="62" y="262"/>
                    <a:pt x="62" y="262"/>
                    <a:pt x="62" y="262"/>
                  </a:cubicBezTo>
                  <a:cubicBezTo>
                    <a:pt x="62" y="263"/>
                    <a:pt x="60" y="264"/>
                    <a:pt x="59" y="264"/>
                  </a:cubicBezTo>
                  <a:cubicBezTo>
                    <a:pt x="47" y="264"/>
                    <a:pt x="47" y="264"/>
                    <a:pt x="47" y="264"/>
                  </a:cubicBezTo>
                  <a:lnTo>
                    <a:pt x="47" y="260"/>
                  </a:lnTo>
                  <a:close/>
                  <a:moveTo>
                    <a:pt x="15" y="34"/>
                  </a:moveTo>
                  <a:cubicBezTo>
                    <a:pt x="14" y="36"/>
                    <a:pt x="14" y="37"/>
                    <a:pt x="13" y="38"/>
                  </a:cubicBezTo>
                  <a:cubicBezTo>
                    <a:pt x="10" y="47"/>
                    <a:pt x="7" y="56"/>
                    <a:pt x="6" y="66"/>
                  </a:cubicBezTo>
                  <a:cubicBezTo>
                    <a:pt x="5" y="71"/>
                    <a:pt x="5" y="75"/>
                    <a:pt x="6" y="79"/>
                  </a:cubicBezTo>
                  <a:cubicBezTo>
                    <a:pt x="7" y="83"/>
                    <a:pt x="9" y="87"/>
                    <a:pt x="12" y="91"/>
                  </a:cubicBezTo>
                  <a:cubicBezTo>
                    <a:pt x="15" y="96"/>
                    <a:pt x="19" y="103"/>
                    <a:pt x="24" y="108"/>
                  </a:cubicBezTo>
                  <a:cubicBezTo>
                    <a:pt x="27" y="113"/>
                    <a:pt x="31" y="116"/>
                    <a:pt x="36" y="119"/>
                  </a:cubicBezTo>
                  <a:cubicBezTo>
                    <a:pt x="37" y="119"/>
                    <a:pt x="37" y="120"/>
                    <a:pt x="37" y="121"/>
                  </a:cubicBezTo>
                  <a:cubicBezTo>
                    <a:pt x="37" y="121"/>
                    <a:pt x="37" y="121"/>
                    <a:pt x="37" y="121"/>
                  </a:cubicBezTo>
                  <a:cubicBezTo>
                    <a:pt x="37" y="260"/>
                    <a:pt x="37" y="260"/>
                    <a:pt x="37" y="260"/>
                  </a:cubicBezTo>
                  <a:cubicBezTo>
                    <a:pt x="47" y="260"/>
                    <a:pt x="47" y="260"/>
                    <a:pt x="47" y="260"/>
                  </a:cubicBezTo>
                  <a:cubicBezTo>
                    <a:pt x="47" y="264"/>
                    <a:pt x="47" y="264"/>
                    <a:pt x="47" y="264"/>
                  </a:cubicBezTo>
                  <a:cubicBezTo>
                    <a:pt x="35" y="264"/>
                    <a:pt x="35" y="264"/>
                    <a:pt x="35" y="264"/>
                  </a:cubicBezTo>
                  <a:cubicBezTo>
                    <a:pt x="33" y="264"/>
                    <a:pt x="32" y="263"/>
                    <a:pt x="32" y="262"/>
                  </a:cubicBezTo>
                  <a:cubicBezTo>
                    <a:pt x="32" y="122"/>
                    <a:pt x="32" y="122"/>
                    <a:pt x="32" y="122"/>
                  </a:cubicBezTo>
                  <a:cubicBezTo>
                    <a:pt x="28" y="119"/>
                    <a:pt x="24" y="116"/>
                    <a:pt x="20" y="112"/>
                  </a:cubicBezTo>
                  <a:cubicBezTo>
                    <a:pt x="15" y="106"/>
                    <a:pt x="10" y="99"/>
                    <a:pt x="7" y="94"/>
                  </a:cubicBezTo>
                  <a:cubicBezTo>
                    <a:pt x="5" y="89"/>
                    <a:pt x="3" y="85"/>
                    <a:pt x="2" y="80"/>
                  </a:cubicBezTo>
                  <a:cubicBezTo>
                    <a:pt x="0" y="75"/>
                    <a:pt x="0" y="71"/>
                    <a:pt x="1" y="65"/>
                  </a:cubicBezTo>
                  <a:cubicBezTo>
                    <a:pt x="2" y="55"/>
                    <a:pt x="5" y="45"/>
                    <a:pt x="9" y="36"/>
                  </a:cubicBezTo>
                  <a:cubicBezTo>
                    <a:pt x="10" y="32"/>
                    <a:pt x="10" y="32"/>
                    <a:pt x="10" y="32"/>
                  </a:cubicBezTo>
                  <a:cubicBezTo>
                    <a:pt x="11" y="29"/>
                    <a:pt x="11" y="29"/>
                    <a:pt x="11" y="29"/>
                  </a:cubicBezTo>
                  <a:cubicBezTo>
                    <a:pt x="15" y="20"/>
                    <a:pt x="21" y="2"/>
                    <a:pt x="32" y="0"/>
                  </a:cubicBezTo>
                  <a:cubicBezTo>
                    <a:pt x="32" y="0"/>
                    <a:pt x="32" y="0"/>
                    <a:pt x="32" y="0"/>
                  </a:cubicBezTo>
                  <a:cubicBezTo>
                    <a:pt x="32" y="0"/>
                    <a:pt x="32" y="0"/>
                    <a:pt x="33" y="0"/>
                  </a:cubicBezTo>
                  <a:cubicBezTo>
                    <a:pt x="34" y="1"/>
                    <a:pt x="35" y="2"/>
                    <a:pt x="35" y="3"/>
                  </a:cubicBezTo>
                  <a:cubicBezTo>
                    <a:pt x="29" y="61"/>
                    <a:pt x="29" y="61"/>
                    <a:pt x="29" y="61"/>
                  </a:cubicBezTo>
                  <a:cubicBezTo>
                    <a:pt x="32" y="61"/>
                    <a:pt x="32" y="61"/>
                    <a:pt x="32" y="61"/>
                  </a:cubicBezTo>
                  <a:cubicBezTo>
                    <a:pt x="38" y="2"/>
                    <a:pt x="38" y="2"/>
                    <a:pt x="38" y="2"/>
                  </a:cubicBezTo>
                  <a:cubicBezTo>
                    <a:pt x="38" y="1"/>
                    <a:pt x="39" y="0"/>
                    <a:pt x="41" y="0"/>
                  </a:cubicBezTo>
                  <a:cubicBezTo>
                    <a:pt x="47" y="0"/>
                    <a:pt x="47" y="0"/>
                    <a:pt x="47" y="0"/>
                  </a:cubicBezTo>
                  <a:cubicBezTo>
                    <a:pt x="47" y="0"/>
                    <a:pt x="47" y="0"/>
                    <a:pt x="47" y="0"/>
                  </a:cubicBezTo>
                  <a:cubicBezTo>
                    <a:pt x="47" y="5"/>
                    <a:pt x="47" y="5"/>
                    <a:pt x="47" y="5"/>
                  </a:cubicBezTo>
                  <a:cubicBezTo>
                    <a:pt x="47" y="5"/>
                    <a:pt x="47" y="5"/>
                    <a:pt x="47" y="5"/>
                  </a:cubicBezTo>
                  <a:cubicBezTo>
                    <a:pt x="43" y="5"/>
                    <a:pt x="43" y="5"/>
                    <a:pt x="43" y="5"/>
                  </a:cubicBezTo>
                  <a:cubicBezTo>
                    <a:pt x="36" y="64"/>
                    <a:pt x="36" y="64"/>
                    <a:pt x="36" y="64"/>
                  </a:cubicBezTo>
                  <a:cubicBezTo>
                    <a:pt x="36" y="65"/>
                    <a:pt x="35" y="66"/>
                    <a:pt x="34" y="66"/>
                  </a:cubicBezTo>
                  <a:cubicBezTo>
                    <a:pt x="34" y="66"/>
                    <a:pt x="34" y="66"/>
                    <a:pt x="34" y="66"/>
                  </a:cubicBezTo>
                  <a:cubicBezTo>
                    <a:pt x="26" y="66"/>
                    <a:pt x="26" y="66"/>
                    <a:pt x="26" y="66"/>
                  </a:cubicBezTo>
                  <a:cubicBezTo>
                    <a:pt x="25" y="66"/>
                    <a:pt x="23" y="65"/>
                    <a:pt x="23" y="63"/>
                  </a:cubicBezTo>
                  <a:cubicBezTo>
                    <a:pt x="23" y="63"/>
                    <a:pt x="23" y="63"/>
                    <a:pt x="24" y="63"/>
                  </a:cubicBezTo>
                  <a:cubicBezTo>
                    <a:pt x="30" y="6"/>
                    <a:pt x="30" y="6"/>
                    <a:pt x="30" y="6"/>
                  </a:cubicBezTo>
                  <a:cubicBezTo>
                    <a:pt x="23" y="10"/>
                    <a:pt x="18" y="23"/>
                    <a:pt x="16" y="31"/>
                  </a:cubicBezTo>
                  <a:cubicBezTo>
                    <a:pt x="16" y="32"/>
                    <a:pt x="15" y="32"/>
                    <a:pt x="15"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Freeform 171"/>
            <p:cNvSpPr>
              <a:spLocks noEditPoints="1"/>
            </p:cNvSpPr>
            <p:nvPr/>
          </p:nvSpPr>
          <p:spPr bwMode="auto">
            <a:xfrm>
              <a:off x="9705976" y="1866900"/>
              <a:ext cx="384175" cy="393700"/>
            </a:xfrm>
            <a:custGeom>
              <a:avLst/>
              <a:gdLst>
                <a:gd name="T0" fmla="*/ 140 w 170"/>
                <a:gd name="T1" fmla="*/ 0 h 174"/>
                <a:gd name="T2" fmla="*/ 170 w 170"/>
                <a:gd name="T3" fmla="*/ 2 h 174"/>
                <a:gd name="T4" fmla="*/ 140 w 170"/>
                <a:gd name="T5" fmla="*/ 174 h 174"/>
                <a:gd name="T6" fmla="*/ 165 w 170"/>
                <a:gd name="T7" fmla="*/ 4 h 174"/>
                <a:gd name="T8" fmla="*/ 157 w 170"/>
                <a:gd name="T9" fmla="*/ 152 h 174"/>
                <a:gd name="T10" fmla="*/ 140 w 170"/>
                <a:gd name="T11" fmla="*/ 134 h 174"/>
                <a:gd name="T12" fmla="*/ 152 w 170"/>
                <a:gd name="T13" fmla="*/ 149 h 174"/>
                <a:gd name="T14" fmla="*/ 140 w 170"/>
                <a:gd name="T15" fmla="*/ 123 h 174"/>
                <a:gd name="T16" fmla="*/ 157 w 170"/>
                <a:gd name="T17" fmla="*/ 37 h 174"/>
                <a:gd name="T18" fmla="*/ 140 w 170"/>
                <a:gd name="T19" fmla="*/ 40 h 174"/>
                <a:gd name="T20" fmla="*/ 140 w 170"/>
                <a:gd name="T21" fmla="*/ 118 h 174"/>
                <a:gd name="T22" fmla="*/ 85 w 170"/>
                <a:gd name="T23" fmla="*/ 4 h 174"/>
                <a:gd name="T24" fmla="*/ 140 w 170"/>
                <a:gd name="T25" fmla="*/ 4 h 174"/>
                <a:gd name="T26" fmla="*/ 140 w 170"/>
                <a:gd name="T27" fmla="*/ 174 h 174"/>
                <a:gd name="T28" fmla="*/ 140 w 170"/>
                <a:gd name="T29" fmla="*/ 35 h 174"/>
                <a:gd name="T30" fmla="*/ 85 w 170"/>
                <a:gd name="T31" fmla="*/ 35 h 174"/>
                <a:gd name="T32" fmla="*/ 140 w 170"/>
                <a:gd name="T33" fmla="*/ 123 h 174"/>
                <a:gd name="T34" fmla="*/ 140 w 170"/>
                <a:gd name="T35" fmla="*/ 118 h 174"/>
                <a:gd name="T36" fmla="*/ 128 w 170"/>
                <a:gd name="T37" fmla="*/ 139 h 174"/>
                <a:gd name="T38" fmla="*/ 140 w 170"/>
                <a:gd name="T39" fmla="*/ 154 h 174"/>
                <a:gd name="T40" fmla="*/ 123 w 170"/>
                <a:gd name="T41" fmla="*/ 136 h 174"/>
                <a:gd name="T42" fmla="*/ 85 w 170"/>
                <a:gd name="T43" fmla="*/ 26 h 174"/>
                <a:gd name="T44" fmla="*/ 131 w 170"/>
                <a:gd name="T45" fmla="*/ 16 h 174"/>
                <a:gd name="T46" fmla="*/ 133 w 170"/>
                <a:gd name="T47" fmla="*/ 11 h 174"/>
                <a:gd name="T48" fmla="*/ 133 w 170"/>
                <a:gd name="T49" fmla="*/ 26 h 174"/>
                <a:gd name="T50" fmla="*/ 30 w 170"/>
                <a:gd name="T51" fmla="*/ 4 h 174"/>
                <a:gd name="T52" fmla="*/ 85 w 170"/>
                <a:gd name="T53" fmla="*/ 4 h 174"/>
                <a:gd name="T54" fmla="*/ 85 w 170"/>
                <a:gd name="T55" fmla="*/ 174 h 174"/>
                <a:gd name="T56" fmla="*/ 85 w 170"/>
                <a:gd name="T57" fmla="*/ 11 h 174"/>
                <a:gd name="T58" fmla="*/ 40 w 170"/>
                <a:gd name="T59" fmla="*/ 22 h 174"/>
                <a:gd name="T60" fmla="*/ 37 w 170"/>
                <a:gd name="T61" fmla="*/ 26 h 174"/>
                <a:gd name="T62" fmla="*/ 37 w 170"/>
                <a:gd name="T63" fmla="*/ 11 h 174"/>
                <a:gd name="T64" fmla="*/ 85 w 170"/>
                <a:gd name="T65" fmla="*/ 40 h 174"/>
                <a:gd name="T66" fmla="*/ 85 w 170"/>
                <a:gd name="T67" fmla="*/ 35 h 174"/>
                <a:gd name="T68" fmla="*/ 30 w 170"/>
                <a:gd name="T69" fmla="*/ 123 h 174"/>
                <a:gd name="T70" fmla="*/ 30 w 170"/>
                <a:gd name="T71" fmla="*/ 154 h 174"/>
                <a:gd name="T72" fmla="*/ 42 w 170"/>
                <a:gd name="T73" fmla="*/ 139 h 174"/>
                <a:gd name="T74" fmla="*/ 45 w 170"/>
                <a:gd name="T75" fmla="*/ 134 h 174"/>
                <a:gd name="T76" fmla="*/ 45 w 170"/>
                <a:gd name="T77" fmla="*/ 154 h 174"/>
                <a:gd name="T78" fmla="*/ 5 w 170"/>
                <a:gd name="T79" fmla="*/ 4 h 174"/>
                <a:gd name="T80" fmla="*/ 30 w 170"/>
                <a:gd name="T81" fmla="*/ 174 h 174"/>
                <a:gd name="T82" fmla="*/ 0 w 170"/>
                <a:gd name="T83" fmla="*/ 2 h 174"/>
                <a:gd name="T84" fmla="*/ 30 w 170"/>
                <a:gd name="T85" fmla="*/ 4 h 174"/>
                <a:gd name="T86" fmla="*/ 13 w 170"/>
                <a:gd name="T87" fmla="*/ 37 h 174"/>
                <a:gd name="T88" fmla="*/ 30 w 170"/>
                <a:gd name="T89" fmla="*/ 123 h 174"/>
                <a:gd name="T90" fmla="*/ 18 w 170"/>
                <a:gd name="T91" fmla="*/ 40 h 174"/>
                <a:gd name="T92" fmla="*/ 30 w 170"/>
                <a:gd name="T93" fmla="*/ 134 h 174"/>
                <a:gd name="T94" fmla="*/ 13 w 170"/>
                <a:gd name="T95" fmla="*/ 152 h 174"/>
                <a:gd name="T96" fmla="*/ 30 w 170"/>
                <a:gd name="T97" fmla="*/ 149 h 174"/>
                <a:gd name="T98" fmla="*/ 30 w 170"/>
                <a:gd name="T99" fmla="*/ 1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4">
                  <a:moveTo>
                    <a:pt x="165" y="4"/>
                  </a:moveTo>
                  <a:cubicBezTo>
                    <a:pt x="140" y="4"/>
                    <a:pt x="140" y="4"/>
                    <a:pt x="140" y="4"/>
                  </a:cubicBezTo>
                  <a:cubicBezTo>
                    <a:pt x="140" y="0"/>
                    <a:pt x="140" y="0"/>
                    <a:pt x="140" y="0"/>
                  </a:cubicBezTo>
                  <a:cubicBezTo>
                    <a:pt x="168" y="0"/>
                    <a:pt x="168" y="0"/>
                    <a:pt x="168" y="0"/>
                  </a:cubicBezTo>
                  <a:cubicBezTo>
                    <a:pt x="168" y="0"/>
                    <a:pt x="168" y="0"/>
                    <a:pt x="168" y="0"/>
                  </a:cubicBezTo>
                  <a:cubicBezTo>
                    <a:pt x="169" y="0"/>
                    <a:pt x="170" y="1"/>
                    <a:pt x="170" y="2"/>
                  </a:cubicBezTo>
                  <a:cubicBezTo>
                    <a:pt x="170" y="171"/>
                    <a:pt x="170" y="171"/>
                    <a:pt x="170" y="171"/>
                  </a:cubicBezTo>
                  <a:cubicBezTo>
                    <a:pt x="170" y="172"/>
                    <a:pt x="169" y="174"/>
                    <a:pt x="168" y="174"/>
                  </a:cubicBezTo>
                  <a:cubicBezTo>
                    <a:pt x="140" y="174"/>
                    <a:pt x="140" y="174"/>
                    <a:pt x="140" y="174"/>
                  </a:cubicBezTo>
                  <a:cubicBezTo>
                    <a:pt x="140" y="169"/>
                    <a:pt x="140" y="169"/>
                    <a:pt x="140" y="169"/>
                  </a:cubicBezTo>
                  <a:cubicBezTo>
                    <a:pt x="165" y="169"/>
                    <a:pt x="165" y="169"/>
                    <a:pt x="165" y="169"/>
                  </a:cubicBezTo>
                  <a:cubicBezTo>
                    <a:pt x="165" y="4"/>
                    <a:pt x="165" y="4"/>
                    <a:pt x="165" y="4"/>
                  </a:cubicBezTo>
                  <a:close/>
                  <a:moveTo>
                    <a:pt x="140" y="154"/>
                  </a:moveTo>
                  <a:cubicBezTo>
                    <a:pt x="155" y="154"/>
                    <a:pt x="155" y="154"/>
                    <a:pt x="155" y="154"/>
                  </a:cubicBezTo>
                  <a:cubicBezTo>
                    <a:pt x="156" y="154"/>
                    <a:pt x="157" y="153"/>
                    <a:pt x="157" y="152"/>
                  </a:cubicBezTo>
                  <a:cubicBezTo>
                    <a:pt x="157" y="136"/>
                    <a:pt x="157" y="136"/>
                    <a:pt x="157" y="136"/>
                  </a:cubicBezTo>
                  <a:cubicBezTo>
                    <a:pt x="157" y="135"/>
                    <a:pt x="156" y="134"/>
                    <a:pt x="155" y="134"/>
                  </a:cubicBezTo>
                  <a:cubicBezTo>
                    <a:pt x="140" y="134"/>
                    <a:pt x="140" y="134"/>
                    <a:pt x="140" y="134"/>
                  </a:cubicBezTo>
                  <a:cubicBezTo>
                    <a:pt x="140" y="139"/>
                    <a:pt x="140" y="139"/>
                    <a:pt x="140" y="139"/>
                  </a:cubicBezTo>
                  <a:cubicBezTo>
                    <a:pt x="152" y="139"/>
                    <a:pt x="152" y="139"/>
                    <a:pt x="152" y="139"/>
                  </a:cubicBezTo>
                  <a:cubicBezTo>
                    <a:pt x="152" y="149"/>
                    <a:pt x="152" y="149"/>
                    <a:pt x="152" y="149"/>
                  </a:cubicBezTo>
                  <a:cubicBezTo>
                    <a:pt x="140" y="149"/>
                    <a:pt x="140" y="149"/>
                    <a:pt x="140" y="149"/>
                  </a:cubicBezTo>
                  <a:cubicBezTo>
                    <a:pt x="140" y="154"/>
                    <a:pt x="140" y="154"/>
                    <a:pt x="140" y="154"/>
                  </a:cubicBezTo>
                  <a:close/>
                  <a:moveTo>
                    <a:pt x="140" y="123"/>
                  </a:moveTo>
                  <a:cubicBezTo>
                    <a:pt x="155" y="123"/>
                    <a:pt x="155" y="123"/>
                    <a:pt x="155" y="123"/>
                  </a:cubicBezTo>
                  <a:cubicBezTo>
                    <a:pt x="156" y="123"/>
                    <a:pt x="157" y="122"/>
                    <a:pt x="157" y="120"/>
                  </a:cubicBezTo>
                  <a:cubicBezTo>
                    <a:pt x="157" y="37"/>
                    <a:pt x="157" y="37"/>
                    <a:pt x="157" y="37"/>
                  </a:cubicBezTo>
                  <a:cubicBezTo>
                    <a:pt x="157" y="36"/>
                    <a:pt x="156" y="35"/>
                    <a:pt x="155" y="35"/>
                  </a:cubicBezTo>
                  <a:cubicBezTo>
                    <a:pt x="140" y="35"/>
                    <a:pt x="140" y="35"/>
                    <a:pt x="140" y="35"/>
                  </a:cubicBezTo>
                  <a:cubicBezTo>
                    <a:pt x="140" y="40"/>
                    <a:pt x="140" y="40"/>
                    <a:pt x="140" y="40"/>
                  </a:cubicBezTo>
                  <a:cubicBezTo>
                    <a:pt x="152" y="40"/>
                    <a:pt x="152" y="40"/>
                    <a:pt x="152" y="40"/>
                  </a:cubicBezTo>
                  <a:cubicBezTo>
                    <a:pt x="152" y="118"/>
                    <a:pt x="152" y="118"/>
                    <a:pt x="152" y="118"/>
                  </a:cubicBezTo>
                  <a:cubicBezTo>
                    <a:pt x="140" y="118"/>
                    <a:pt x="140" y="118"/>
                    <a:pt x="140" y="118"/>
                  </a:cubicBezTo>
                  <a:lnTo>
                    <a:pt x="140" y="123"/>
                  </a:lnTo>
                  <a:close/>
                  <a:moveTo>
                    <a:pt x="140" y="4"/>
                  </a:moveTo>
                  <a:cubicBezTo>
                    <a:pt x="85" y="4"/>
                    <a:pt x="85" y="4"/>
                    <a:pt x="85" y="4"/>
                  </a:cubicBezTo>
                  <a:cubicBezTo>
                    <a:pt x="85" y="0"/>
                    <a:pt x="85" y="0"/>
                    <a:pt x="85" y="0"/>
                  </a:cubicBezTo>
                  <a:cubicBezTo>
                    <a:pt x="140" y="0"/>
                    <a:pt x="140" y="0"/>
                    <a:pt x="140" y="0"/>
                  </a:cubicBezTo>
                  <a:cubicBezTo>
                    <a:pt x="140" y="4"/>
                    <a:pt x="140" y="4"/>
                    <a:pt x="140" y="4"/>
                  </a:cubicBezTo>
                  <a:close/>
                  <a:moveTo>
                    <a:pt x="85" y="169"/>
                  </a:moveTo>
                  <a:cubicBezTo>
                    <a:pt x="140" y="169"/>
                    <a:pt x="140" y="169"/>
                    <a:pt x="140" y="169"/>
                  </a:cubicBezTo>
                  <a:cubicBezTo>
                    <a:pt x="140" y="174"/>
                    <a:pt x="140" y="174"/>
                    <a:pt x="140" y="174"/>
                  </a:cubicBezTo>
                  <a:cubicBezTo>
                    <a:pt x="85" y="174"/>
                    <a:pt x="85" y="174"/>
                    <a:pt x="85" y="174"/>
                  </a:cubicBezTo>
                  <a:cubicBezTo>
                    <a:pt x="85" y="169"/>
                    <a:pt x="85" y="169"/>
                    <a:pt x="85" y="169"/>
                  </a:cubicBezTo>
                  <a:close/>
                  <a:moveTo>
                    <a:pt x="140" y="35"/>
                  </a:moveTo>
                  <a:cubicBezTo>
                    <a:pt x="140" y="40"/>
                    <a:pt x="140" y="40"/>
                    <a:pt x="140" y="40"/>
                  </a:cubicBezTo>
                  <a:cubicBezTo>
                    <a:pt x="85" y="40"/>
                    <a:pt x="85" y="40"/>
                    <a:pt x="85" y="40"/>
                  </a:cubicBezTo>
                  <a:cubicBezTo>
                    <a:pt x="85" y="35"/>
                    <a:pt x="85" y="35"/>
                    <a:pt x="85" y="35"/>
                  </a:cubicBezTo>
                  <a:cubicBezTo>
                    <a:pt x="140" y="35"/>
                    <a:pt x="140" y="35"/>
                    <a:pt x="140" y="35"/>
                  </a:cubicBezTo>
                  <a:close/>
                  <a:moveTo>
                    <a:pt x="140" y="118"/>
                  </a:moveTo>
                  <a:cubicBezTo>
                    <a:pt x="140" y="123"/>
                    <a:pt x="140" y="123"/>
                    <a:pt x="140" y="123"/>
                  </a:cubicBezTo>
                  <a:cubicBezTo>
                    <a:pt x="85" y="123"/>
                    <a:pt x="85" y="123"/>
                    <a:pt x="85" y="123"/>
                  </a:cubicBezTo>
                  <a:cubicBezTo>
                    <a:pt x="85" y="118"/>
                    <a:pt x="85" y="118"/>
                    <a:pt x="85" y="118"/>
                  </a:cubicBezTo>
                  <a:cubicBezTo>
                    <a:pt x="140" y="118"/>
                    <a:pt x="140" y="118"/>
                    <a:pt x="140" y="118"/>
                  </a:cubicBezTo>
                  <a:close/>
                  <a:moveTo>
                    <a:pt x="140" y="134"/>
                  </a:moveTo>
                  <a:cubicBezTo>
                    <a:pt x="140" y="139"/>
                    <a:pt x="140" y="139"/>
                    <a:pt x="140" y="139"/>
                  </a:cubicBezTo>
                  <a:cubicBezTo>
                    <a:pt x="128" y="139"/>
                    <a:pt x="128" y="139"/>
                    <a:pt x="128" y="139"/>
                  </a:cubicBezTo>
                  <a:cubicBezTo>
                    <a:pt x="128" y="149"/>
                    <a:pt x="128" y="149"/>
                    <a:pt x="128" y="149"/>
                  </a:cubicBezTo>
                  <a:cubicBezTo>
                    <a:pt x="140" y="149"/>
                    <a:pt x="140" y="149"/>
                    <a:pt x="140" y="149"/>
                  </a:cubicBezTo>
                  <a:cubicBezTo>
                    <a:pt x="140" y="154"/>
                    <a:pt x="140" y="154"/>
                    <a:pt x="140" y="154"/>
                  </a:cubicBezTo>
                  <a:cubicBezTo>
                    <a:pt x="126" y="154"/>
                    <a:pt x="126" y="154"/>
                    <a:pt x="126" y="154"/>
                  </a:cubicBezTo>
                  <a:cubicBezTo>
                    <a:pt x="124" y="154"/>
                    <a:pt x="123" y="153"/>
                    <a:pt x="123" y="152"/>
                  </a:cubicBezTo>
                  <a:cubicBezTo>
                    <a:pt x="123" y="136"/>
                    <a:pt x="123" y="136"/>
                    <a:pt x="123" y="136"/>
                  </a:cubicBezTo>
                  <a:cubicBezTo>
                    <a:pt x="123" y="135"/>
                    <a:pt x="124" y="134"/>
                    <a:pt x="126" y="134"/>
                  </a:cubicBezTo>
                  <a:cubicBezTo>
                    <a:pt x="140" y="134"/>
                    <a:pt x="140" y="134"/>
                    <a:pt x="140" y="134"/>
                  </a:cubicBezTo>
                  <a:close/>
                  <a:moveTo>
                    <a:pt x="85" y="26"/>
                  </a:moveTo>
                  <a:cubicBezTo>
                    <a:pt x="85" y="22"/>
                    <a:pt x="85" y="22"/>
                    <a:pt x="85" y="22"/>
                  </a:cubicBezTo>
                  <a:cubicBezTo>
                    <a:pt x="131" y="22"/>
                    <a:pt x="131" y="22"/>
                    <a:pt x="131" y="22"/>
                  </a:cubicBezTo>
                  <a:cubicBezTo>
                    <a:pt x="131" y="16"/>
                    <a:pt x="131" y="16"/>
                    <a:pt x="131" y="16"/>
                  </a:cubicBezTo>
                  <a:cubicBezTo>
                    <a:pt x="85" y="16"/>
                    <a:pt x="85" y="16"/>
                    <a:pt x="85" y="16"/>
                  </a:cubicBezTo>
                  <a:cubicBezTo>
                    <a:pt x="85" y="11"/>
                    <a:pt x="85" y="11"/>
                    <a:pt x="85" y="11"/>
                  </a:cubicBezTo>
                  <a:cubicBezTo>
                    <a:pt x="133" y="11"/>
                    <a:pt x="133" y="11"/>
                    <a:pt x="133" y="11"/>
                  </a:cubicBezTo>
                  <a:cubicBezTo>
                    <a:pt x="135" y="11"/>
                    <a:pt x="136" y="12"/>
                    <a:pt x="136" y="13"/>
                  </a:cubicBezTo>
                  <a:cubicBezTo>
                    <a:pt x="136" y="24"/>
                    <a:pt x="136" y="24"/>
                    <a:pt x="136" y="24"/>
                  </a:cubicBezTo>
                  <a:cubicBezTo>
                    <a:pt x="136" y="25"/>
                    <a:pt x="135" y="26"/>
                    <a:pt x="133" y="26"/>
                  </a:cubicBezTo>
                  <a:lnTo>
                    <a:pt x="85" y="26"/>
                  </a:lnTo>
                  <a:close/>
                  <a:moveTo>
                    <a:pt x="85" y="4"/>
                  </a:moveTo>
                  <a:cubicBezTo>
                    <a:pt x="30" y="4"/>
                    <a:pt x="30" y="4"/>
                    <a:pt x="30" y="4"/>
                  </a:cubicBezTo>
                  <a:cubicBezTo>
                    <a:pt x="30" y="0"/>
                    <a:pt x="30" y="0"/>
                    <a:pt x="30" y="0"/>
                  </a:cubicBezTo>
                  <a:cubicBezTo>
                    <a:pt x="85" y="0"/>
                    <a:pt x="85" y="0"/>
                    <a:pt x="85" y="0"/>
                  </a:cubicBezTo>
                  <a:cubicBezTo>
                    <a:pt x="85" y="4"/>
                    <a:pt x="85" y="4"/>
                    <a:pt x="85" y="4"/>
                  </a:cubicBezTo>
                  <a:close/>
                  <a:moveTo>
                    <a:pt x="30" y="169"/>
                  </a:moveTo>
                  <a:cubicBezTo>
                    <a:pt x="85" y="169"/>
                    <a:pt x="85" y="169"/>
                    <a:pt x="85" y="169"/>
                  </a:cubicBezTo>
                  <a:cubicBezTo>
                    <a:pt x="85" y="174"/>
                    <a:pt x="85" y="174"/>
                    <a:pt x="85" y="174"/>
                  </a:cubicBezTo>
                  <a:cubicBezTo>
                    <a:pt x="30" y="174"/>
                    <a:pt x="30" y="174"/>
                    <a:pt x="30" y="174"/>
                  </a:cubicBezTo>
                  <a:cubicBezTo>
                    <a:pt x="30" y="169"/>
                    <a:pt x="30" y="169"/>
                    <a:pt x="30" y="169"/>
                  </a:cubicBezTo>
                  <a:close/>
                  <a:moveTo>
                    <a:pt x="85" y="11"/>
                  </a:moveTo>
                  <a:cubicBezTo>
                    <a:pt x="85" y="16"/>
                    <a:pt x="85" y="16"/>
                    <a:pt x="85" y="16"/>
                  </a:cubicBezTo>
                  <a:cubicBezTo>
                    <a:pt x="40" y="16"/>
                    <a:pt x="40" y="16"/>
                    <a:pt x="40" y="16"/>
                  </a:cubicBezTo>
                  <a:cubicBezTo>
                    <a:pt x="40" y="22"/>
                    <a:pt x="40" y="22"/>
                    <a:pt x="40" y="22"/>
                  </a:cubicBezTo>
                  <a:cubicBezTo>
                    <a:pt x="85" y="22"/>
                    <a:pt x="85" y="22"/>
                    <a:pt x="85" y="22"/>
                  </a:cubicBezTo>
                  <a:cubicBezTo>
                    <a:pt x="85" y="26"/>
                    <a:pt x="85" y="26"/>
                    <a:pt x="85" y="26"/>
                  </a:cubicBezTo>
                  <a:cubicBezTo>
                    <a:pt x="37" y="26"/>
                    <a:pt x="37" y="26"/>
                    <a:pt x="37" y="26"/>
                  </a:cubicBezTo>
                  <a:cubicBezTo>
                    <a:pt x="36" y="26"/>
                    <a:pt x="35" y="25"/>
                    <a:pt x="35" y="24"/>
                  </a:cubicBezTo>
                  <a:cubicBezTo>
                    <a:pt x="35" y="13"/>
                    <a:pt x="35" y="13"/>
                    <a:pt x="35" y="13"/>
                  </a:cubicBezTo>
                  <a:cubicBezTo>
                    <a:pt x="35" y="12"/>
                    <a:pt x="36" y="11"/>
                    <a:pt x="37" y="11"/>
                  </a:cubicBezTo>
                  <a:cubicBezTo>
                    <a:pt x="85" y="11"/>
                    <a:pt x="85" y="11"/>
                    <a:pt x="85" y="11"/>
                  </a:cubicBezTo>
                  <a:close/>
                  <a:moveTo>
                    <a:pt x="85" y="35"/>
                  </a:moveTo>
                  <a:cubicBezTo>
                    <a:pt x="85" y="40"/>
                    <a:pt x="85" y="40"/>
                    <a:pt x="85" y="40"/>
                  </a:cubicBezTo>
                  <a:cubicBezTo>
                    <a:pt x="30" y="40"/>
                    <a:pt x="30" y="40"/>
                    <a:pt x="30" y="40"/>
                  </a:cubicBezTo>
                  <a:cubicBezTo>
                    <a:pt x="30" y="35"/>
                    <a:pt x="30" y="35"/>
                    <a:pt x="30" y="35"/>
                  </a:cubicBezTo>
                  <a:cubicBezTo>
                    <a:pt x="85" y="35"/>
                    <a:pt x="85" y="35"/>
                    <a:pt x="85" y="35"/>
                  </a:cubicBezTo>
                  <a:close/>
                  <a:moveTo>
                    <a:pt x="85" y="118"/>
                  </a:moveTo>
                  <a:cubicBezTo>
                    <a:pt x="85" y="123"/>
                    <a:pt x="85" y="123"/>
                    <a:pt x="85" y="123"/>
                  </a:cubicBezTo>
                  <a:cubicBezTo>
                    <a:pt x="30" y="123"/>
                    <a:pt x="30" y="123"/>
                    <a:pt x="30" y="123"/>
                  </a:cubicBezTo>
                  <a:cubicBezTo>
                    <a:pt x="30" y="118"/>
                    <a:pt x="30" y="118"/>
                    <a:pt x="30" y="118"/>
                  </a:cubicBezTo>
                  <a:cubicBezTo>
                    <a:pt x="85" y="118"/>
                    <a:pt x="85" y="118"/>
                    <a:pt x="85" y="118"/>
                  </a:cubicBezTo>
                  <a:close/>
                  <a:moveTo>
                    <a:pt x="30" y="154"/>
                  </a:moveTo>
                  <a:cubicBezTo>
                    <a:pt x="30" y="149"/>
                    <a:pt x="30" y="149"/>
                    <a:pt x="30" y="149"/>
                  </a:cubicBezTo>
                  <a:cubicBezTo>
                    <a:pt x="42" y="149"/>
                    <a:pt x="42" y="149"/>
                    <a:pt x="42" y="149"/>
                  </a:cubicBezTo>
                  <a:cubicBezTo>
                    <a:pt x="42" y="139"/>
                    <a:pt x="42" y="139"/>
                    <a:pt x="42" y="139"/>
                  </a:cubicBezTo>
                  <a:cubicBezTo>
                    <a:pt x="30" y="139"/>
                    <a:pt x="30" y="139"/>
                    <a:pt x="30" y="139"/>
                  </a:cubicBezTo>
                  <a:cubicBezTo>
                    <a:pt x="30" y="134"/>
                    <a:pt x="30" y="134"/>
                    <a:pt x="30" y="134"/>
                  </a:cubicBezTo>
                  <a:cubicBezTo>
                    <a:pt x="45" y="134"/>
                    <a:pt x="45" y="134"/>
                    <a:pt x="45" y="134"/>
                  </a:cubicBezTo>
                  <a:cubicBezTo>
                    <a:pt x="46" y="134"/>
                    <a:pt x="47" y="135"/>
                    <a:pt x="47" y="136"/>
                  </a:cubicBezTo>
                  <a:cubicBezTo>
                    <a:pt x="47" y="152"/>
                    <a:pt x="47" y="152"/>
                    <a:pt x="47" y="152"/>
                  </a:cubicBezTo>
                  <a:cubicBezTo>
                    <a:pt x="47" y="153"/>
                    <a:pt x="46" y="154"/>
                    <a:pt x="45" y="154"/>
                  </a:cubicBezTo>
                  <a:lnTo>
                    <a:pt x="30" y="154"/>
                  </a:lnTo>
                  <a:close/>
                  <a:moveTo>
                    <a:pt x="30" y="4"/>
                  </a:moveTo>
                  <a:cubicBezTo>
                    <a:pt x="5" y="4"/>
                    <a:pt x="5" y="4"/>
                    <a:pt x="5" y="4"/>
                  </a:cubicBezTo>
                  <a:cubicBezTo>
                    <a:pt x="5" y="169"/>
                    <a:pt x="5" y="169"/>
                    <a:pt x="5" y="169"/>
                  </a:cubicBezTo>
                  <a:cubicBezTo>
                    <a:pt x="30" y="169"/>
                    <a:pt x="30" y="169"/>
                    <a:pt x="30" y="169"/>
                  </a:cubicBezTo>
                  <a:cubicBezTo>
                    <a:pt x="30" y="174"/>
                    <a:pt x="30" y="174"/>
                    <a:pt x="30" y="174"/>
                  </a:cubicBezTo>
                  <a:cubicBezTo>
                    <a:pt x="2" y="174"/>
                    <a:pt x="2" y="174"/>
                    <a:pt x="2" y="174"/>
                  </a:cubicBezTo>
                  <a:cubicBezTo>
                    <a:pt x="1" y="174"/>
                    <a:pt x="0" y="172"/>
                    <a:pt x="0" y="171"/>
                  </a:cubicBezTo>
                  <a:cubicBezTo>
                    <a:pt x="0" y="2"/>
                    <a:pt x="0" y="2"/>
                    <a:pt x="0" y="2"/>
                  </a:cubicBezTo>
                  <a:cubicBezTo>
                    <a:pt x="0" y="1"/>
                    <a:pt x="1" y="0"/>
                    <a:pt x="2" y="0"/>
                  </a:cubicBezTo>
                  <a:cubicBezTo>
                    <a:pt x="30" y="0"/>
                    <a:pt x="30" y="0"/>
                    <a:pt x="30" y="0"/>
                  </a:cubicBezTo>
                  <a:cubicBezTo>
                    <a:pt x="30" y="4"/>
                    <a:pt x="30" y="4"/>
                    <a:pt x="30" y="4"/>
                  </a:cubicBezTo>
                  <a:close/>
                  <a:moveTo>
                    <a:pt x="30" y="35"/>
                  </a:moveTo>
                  <a:cubicBezTo>
                    <a:pt x="16" y="35"/>
                    <a:pt x="16" y="35"/>
                    <a:pt x="16" y="35"/>
                  </a:cubicBezTo>
                  <a:cubicBezTo>
                    <a:pt x="14" y="35"/>
                    <a:pt x="13" y="36"/>
                    <a:pt x="13" y="37"/>
                  </a:cubicBezTo>
                  <a:cubicBezTo>
                    <a:pt x="13" y="120"/>
                    <a:pt x="13" y="120"/>
                    <a:pt x="13" y="120"/>
                  </a:cubicBezTo>
                  <a:cubicBezTo>
                    <a:pt x="13" y="122"/>
                    <a:pt x="14" y="123"/>
                    <a:pt x="16" y="123"/>
                  </a:cubicBezTo>
                  <a:cubicBezTo>
                    <a:pt x="30" y="123"/>
                    <a:pt x="30" y="123"/>
                    <a:pt x="30" y="123"/>
                  </a:cubicBezTo>
                  <a:cubicBezTo>
                    <a:pt x="30" y="118"/>
                    <a:pt x="30" y="118"/>
                    <a:pt x="30" y="118"/>
                  </a:cubicBezTo>
                  <a:cubicBezTo>
                    <a:pt x="18" y="118"/>
                    <a:pt x="18" y="118"/>
                    <a:pt x="18" y="118"/>
                  </a:cubicBezTo>
                  <a:cubicBezTo>
                    <a:pt x="18" y="40"/>
                    <a:pt x="18" y="40"/>
                    <a:pt x="18" y="40"/>
                  </a:cubicBezTo>
                  <a:cubicBezTo>
                    <a:pt x="30" y="40"/>
                    <a:pt x="30" y="40"/>
                    <a:pt x="30" y="40"/>
                  </a:cubicBezTo>
                  <a:cubicBezTo>
                    <a:pt x="30" y="35"/>
                    <a:pt x="30" y="35"/>
                    <a:pt x="30" y="35"/>
                  </a:cubicBezTo>
                  <a:close/>
                  <a:moveTo>
                    <a:pt x="30" y="134"/>
                  </a:moveTo>
                  <a:cubicBezTo>
                    <a:pt x="16" y="134"/>
                    <a:pt x="16" y="134"/>
                    <a:pt x="16" y="134"/>
                  </a:cubicBezTo>
                  <a:cubicBezTo>
                    <a:pt x="14" y="134"/>
                    <a:pt x="13" y="135"/>
                    <a:pt x="13" y="136"/>
                  </a:cubicBezTo>
                  <a:cubicBezTo>
                    <a:pt x="13" y="152"/>
                    <a:pt x="13" y="152"/>
                    <a:pt x="13" y="152"/>
                  </a:cubicBezTo>
                  <a:cubicBezTo>
                    <a:pt x="13" y="153"/>
                    <a:pt x="14" y="154"/>
                    <a:pt x="16" y="154"/>
                  </a:cubicBezTo>
                  <a:cubicBezTo>
                    <a:pt x="30" y="154"/>
                    <a:pt x="30" y="154"/>
                    <a:pt x="30" y="154"/>
                  </a:cubicBezTo>
                  <a:cubicBezTo>
                    <a:pt x="30" y="149"/>
                    <a:pt x="30" y="149"/>
                    <a:pt x="30" y="149"/>
                  </a:cubicBezTo>
                  <a:cubicBezTo>
                    <a:pt x="18" y="149"/>
                    <a:pt x="18" y="149"/>
                    <a:pt x="18" y="149"/>
                  </a:cubicBezTo>
                  <a:cubicBezTo>
                    <a:pt x="18" y="139"/>
                    <a:pt x="18" y="139"/>
                    <a:pt x="18" y="139"/>
                  </a:cubicBezTo>
                  <a:cubicBezTo>
                    <a:pt x="30" y="139"/>
                    <a:pt x="30" y="139"/>
                    <a:pt x="30" y="139"/>
                  </a:cubicBezTo>
                  <a:lnTo>
                    <a:pt x="30"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81"/>
            <p:cNvSpPr>
              <a:spLocks noEditPoints="1"/>
            </p:cNvSpPr>
            <p:nvPr/>
          </p:nvSpPr>
          <p:spPr bwMode="auto">
            <a:xfrm>
              <a:off x="8740776" y="1071563"/>
              <a:ext cx="361950" cy="153988"/>
            </a:xfrm>
            <a:custGeom>
              <a:avLst/>
              <a:gdLst>
                <a:gd name="T0" fmla="*/ 134 w 160"/>
                <a:gd name="T1" fmla="*/ 63 h 68"/>
                <a:gd name="T2" fmla="*/ 155 w 160"/>
                <a:gd name="T3" fmla="*/ 63 h 68"/>
                <a:gd name="T4" fmla="*/ 155 w 160"/>
                <a:gd name="T5" fmla="*/ 5 h 68"/>
                <a:gd name="T6" fmla="*/ 134 w 160"/>
                <a:gd name="T7" fmla="*/ 5 h 68"/>
                <a:gd name="T8" fmla="*/ 134 w 160"/>
                <a:gd name="T9" fmla="*/ 0 h 68"/>
                <a:gd name="T10" fmla="*/ 158 w 160"/>
                <a:gd name="T11" fmla="*/ 0 h 68"/>
                <a:gd name="T12" fmla="*/ 160 w 160"/>
                <a:gd name="T13" fmla="*/ 2 h 68"/>
                <a:gd name="T14" fmla="*/ 160 w 160"/>
                <a:gd name="T15" fmla="*/ 66 h 68"/>
                <a:gd name="T16" fmla="*/ 158 w 160"/>
                <a:gd name="T17" fmla="*/ 68 h 68"/>
                <a:gd name="T18" fmla="*/ 134 w 160"/>
                <a:gd name="T19" fmla="*/ 68 h 68"/>
                <a:gd name="T20" fmla="*/ 134 w 160"/>
                <a:gd name="T21" fmla="*/ 63 h 68"/>
                <a:gd name="T22" fmla="*/ 134 w 160"/>
                <a:gd name="T23" fmla="*/ 59 h 68"/>
                <a:gd name="T24" fmla="*/ 136 w 160"/>
                <a:gd name="T25" fmla="*/ 58 h 68"/>
                <a:gd name="T26" fmla="*/ 148 w 160"/>
                <a:gd name="T27" fmla="*/ 46 h 68"/>
                <a:gd name="T28" fmla="*/ 148 w 160"/>
                <a:gd name="T29" fmla="*/ 43 h 68"/>
                <a:gd name="T30" fmla="*/ 136 w 160"/>
                <a:gd name="T31" fmla="*/ 32 h 68"/>
                <a:gd name="T32" fmla="*/ 134 w 160"/>
                <a:gd name="T33" fmla="*/ 31 h 68"/>
                <a:gd name="T34" fmla="*/ 134 w 160"/>
                <a:gd name="T35" fmla="*/ 37 h 68"/>
                <a:gd name="T36" fmla="*/ 134 w 160"/>
                <a:gd name="T37" fmla="*/ 37 h 68"/>
                <a:gd name="T38" fmla="*/ 143 w 160"/>
                <a:gd name="T39" fmla="*/ 45 h 68"/>
                <a:gd name="T40" fmla="*/ 134 w 160"/>
                <a:gd name="T41" fmla="*/ 53 h 68"/>
                <a:gd name="T42" fmla="*/ 134 w 160"/>
                <a:gd name="T43" fmla="*/ 53 h 68"/>
                <a:gd name="T44" fmla="*/ 134 w 160"/>
                <a:gd name="T45" fmla="*/ 59 h 68"/>
                <a:gd name="T46" fmla="*/ 80 w 160"/>
                <a:gd name="T47" fmla="*/ 63 h 68"/>
                <a:gd name="T48" fmla="*/ 134 w 160"/>
                <a:gd name="T49" fmla="*/ 63 h 68"/>
                <a:gd name="T50" fmla="*/ 134 w 160"/>
                <a:gd name="T51" fmla="*/ 68 h 68"/>
                <a:gd name="T52" fmla="*/ 80 w 160"/>
                <a:gd name="T53" fmla="*/ 68 h 68"/>
                <a:gd name="T54" fmla="*/ 80 w 160"/>
                <a:gd name="T55" fmla="*/ 63 h 68"/>
                <a:gd name="T56" fmla="*/ 134 w 160"/>
                <a:gd name="T57" fmla="*/ 5 h 68"/>
                <a:gd name="T58" fmla="*/ 80 w 160"/>
                <a:gd name="T59" fmla="*/ 5 h 68"/>
                <a:gd name="T60" fmla="*/ 80 w 160"/>
                <a:gd name="T61" fmla="*/ 0 h 68"/>
                <a:gd name="T62" fmla="*/ 134 w 160"/>
                <a:gd name="T63" fmla="*/ 0 h 68"/>
                <a:gd name="T64" fmla="*/ 134 w 160"/>
                <a:gd name="T65" fmla="*/ 5 h 68"/>
                <a:gd name="T66" fmla="*/ 134 w 160"/>
                <a:gd name="T67" fmla="*/ 31 h 68"/>
                <a:gd name="T68" fmla="*/ 134 w 160"/>
                <a:gd name="T69" fmla="*/ 37 h 68"/>
                <a:gd name="T70" fmla="*/ 126 w 160"/>
                <a:gd name="T71" fmla="*/ 45 h 68"/>
                <a:gd name="T72" fmla="*/ 134 w 160"/>
                <a:gd name="T73" fmla="*/ 53 h 68"/>
                <a:gd name="T74" fmla="*/ 134 w 160"/>
                <a:gd name="T75" fmla="*/ 59 h 68"/>
                <a:gd name="T76" fmla="*/ 133 w 160"/>
                <a:gd name="T77" fmla="*/ 58 h 68"/>
                <a:gd name="T78" fmla="*/ 133 w 160"/>
                <a:gd name="T79" fmla="*/ 58 h 68"/>
                <a:gd name="T80" fmla="*/ 133 w 160"/>
                <a:gd name="T81" fmla="*/ 58 h 68"/>
                <a:gd name="T82" fmla="*/ 121 w 160"/>
                <a:gd name="T83" fmla="*/ 46 h 68"/>
                <a:gd name="T84" fmla="*/ 121 w 160"/>
                <a:gd name="T85" fmla="*/ 43 h 68"/>
                <a:gd name="T86" fmla="*/ 121 w 160"/>
                <a:gd name="T87" fmla="*/ 43 h 68"/>
                <a:gd name="T88" fmla="*/ 133 w 160"/>
                <a:gd name="T89" fmla="*/ 32 h 68"/>
                <a:gd name="T90" fmla="*/ 134 w 160"/>
                <a:gd name="T91" fmla="*/ 31 h 68"/>
                <a:gd name="T92" fmla="*/ 5 w 160"/>
                <a:gd name="T93" fmla="*/ 63 h 68"/>
                <a:gd name="T94" fmla="*/ 80 w 160"/>
                <a:gd name="T95" fmla="*/ 63 h 68"/>
                <a:gd name="T96" fmla="*/ 80 w 160"/>
                <a:gd name="T97" fmla="*/ 68 h 68"/>
                <a:gd name="T98" fmla="*/ 3 w 160"/>
                <a:gd name="T99" fmla="*/ 68 h 68"/>
                <a:gd name="T100" fmla="*/ 0 w 160"/>
                <a:gd name="T101" fmla="*/ 66 h 68"/>
                <a:gd name="T102" fmla="*/ 0 w 160"/>
                <a:gd name="T103" fmla="*/ 2 h 68"/>
                <a:gd name="T104" fmla="*/ 3 w 160"/>
                <a:gd name="T105" fmla="*/ 0 h 68"/>
                <a:gd name="T106" fmla="*/ 80 w 160"/>
                <a:gd name="T107" fmla="*/ 0 h 68"/>
                <a:gd name="T108" fmla="*/ 80 w 160"/>
                <a:gd name="T109" fmla="*/ 5 h 68"/>
                <a:gd name="T110" fmla="*/ 5 w 160"/>
                <a:gd name="T111" fmla="*/ 5 h 68"/>
                <a:gd name="T112" fmla="*/ 5 w 160"/>
                <a:gd name="T113" fmla="*/ 6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 h="68">
                  <a:moveTo>
                    <a:pt x="134" y="63"/>
                  </a:moveTo>
                  <a:cubicBezTo>
                    <a:pt x="155" y="63"/>
                    <a:pt x="155" y="63"/>
                    <a:pt x="155" y="63"/>
                  </a:cubicBezTo>
                  <a:cubicBezTo>
                    <a:pt x="155" y="5"/>
                    <a:pt x="155" y="5"/>
                    <a:pt x="155" y="5"/>
                  </a:cubicBezTo>
                  <a:cubicBezTo>
                    <a:pt x="134" y="5"/>
                    <a:pt x="134" y="5"/>
                    <a:pt x="134" y="5"/>
                  </a:cubicBezTo>
                  <a:cubicBezTo>
                    <a:pt x="134" y="0"/>
                    <a:pt x="134" y="0"/>
                    <a:pt x="134" y="0"/>
                  </a:cubicBezTo>
                  <a:cubicBezTo>
                    <a:pt x="158" y="0"/>
                    <a:pt x="158" y="0"/>
                    <a:pt x="158" y="0"/>
                  </a:cubicBezTo>
                  <a:cubicBezTo>
                    <a:pt x="159" y="0"/>
                    <a:pt x="160" y="1"/>
                    <a:pt x="160" y="2"/>
                  </a:cubicBezTo>
                  <a:cubicBezTo>
                    <a:pt x="160" y="66"/>
                    <a:pt x="160" y="66"/>
                    <a:pt x="160" y="66"/>
                  </a:cubicBezTo>
                  <a:cubicBezTo>
                    <a:pt x="160" y="67"/>
                    <a:pt x="159" y="68"/>
                    <a:pt x="158" y="68"/>
                  </a:cubicBezTo>
                  <a:cubicBezTo>
                    <a:pt x="134" y="68"/>
                    <a:pt x="134" y="68"/>
                    <a:pt x="134" y="68"/>
                  </a:cubicBezTo>
                  <a:cubicBezTo>
                    <a:pt x="134" y="63"/>
                    <a:pt x="134" y="63"/>
                    <a:pt x="134" y="63"/>
                  </a:cubicBezTo>
                  <a:close/>
                  <a:moveTo>
                    <a:pt x="134" y="59"/>
                  </a:moveTo>
                  <a:cubicBezTo>
                    <a:pt x="135" y="59"/>
                    <a:pt x="136" y="58"/>
                    <a:pt x="136" y="58"/>
                  </a:cubicBezTo>
                  <a:cubicBezTo>
                    <a:pt x="148" y="46"/>
                    <a:pt x="148" y="46"/>
                    <a:pt x="148" y="46"/>
                  </a:cubicBezTo>
                  <a:cubicBezTo>
                    <a:pt x="149" y="46"/>
                    <a:pt x="149" y="44"/>
                    <a:pt x="148" y="43"/>
                  </a:cubicBezTo>
                  <a:cubicBezTo>
                    <a:pt x="136" y="32"/>
                    <a:pt x="136" y="32"/>
                    <a:pt x="136" y="32"/>
                  </a:cubicBezTo>
                  <a:cubicBezTo>
                    <a:pt x="136" y="31"/>
                    <a:pt x="135" y="31"/>
                    <a:pt x="134" y="31"/>
                  </a:cubicBezTo>
                  <a:cubicBezTo>
                    <a:pt x="134" y="37"/>
                    <a:pt x="134" y="37"/>
                    <a:pt x="134" y="37"/>
                  </a:cubicBezTo>
                  <a:cubicBezTo>
                    <a:pt x="134" y="37"/>
                    <a:pt x="134" y="37"/>
                    <a:pt x="134" y="37"/>
                  </a:cubicBezTo>
                  <a:cubicBezTo>
                    <a:pt x="143" y="45"/>
                    <a:pt x="143" y="45"/>
                    <a:pt x="143" y="45"/>
                  </a:cubicBezTo>
                  <a:cubicBezTo>
                    <a:pt x="134" y="53"/>
                    <a:pt x="134" y="53"/>
                    <a:pt x="134" y="53"/>
                  </a:cubicBezTo>
                  <a:cubicBezTo>
                    <a:pt x="134" y="53"/>
                    <a:pt x="134" y="53"/>
                    <a:pt x="134" y="53"/>
                  </a:cubicBezTo>
                  <a:lnTo>
                    <a:pt x="134" y="59"/>
                  </a:lnTo>
                  <a:close/>
                  <a:moveTo>
                    <a:pt x="80" y="63"/>
                  </a:moveTo>
                  <a:cubicBezTo>
                    <a:pt x="134" y="63"/>
                    <a:pt x="134" y="63"/>
                    <a:pt x="134" y="63"/>
                  </a:cubicBezTo>
                  <a:cubicBezTo>
                    <a:pt x="134" y="68"/>
                    <a:pt x="134" y="68"/>
                    <a:pt x="134" y="68"/>
                  </a:cubicBezTo>
                  <a:cubicBezTo>
                    <a:pt x="80" y="68"/>
                    <a:pt x="80" y="68"/>
                    <a:pt x="80" y="68"/>
                  </a:cubicBezTo>
                  <a:cubicBezTo>
                    <a:pt x="80" y="63"/>
                    <a:pt x="80" y="63"/>
                    <a:pt x="80" y="63"/>
                  </a:cubicBezTo>
                  <a:close/>
                  <a:moveTo>
                    <a:pt x="134" y="5"/>
                  </a:moveTo>
                  <a:cubicBezTo>
                    <a:pt x="80" y="5"/>
                    <a:pt x="80" y="5"/>
                    <a:pt x="80" y="5"/>
                  </a:cubicBezTo>
                  <a:cubicBezTo>
                    <a:pt x="80" y="0"/>
                    <a:pt x="80" y="0"/>
                    <a:pt x="80" y="0"/>
                  </a:cubicBezTo>
                  <a:cubicBezTo>
                    <a:pt x="134" y="0"/>
                    <a:pt x="134" y="0"/>
                    <a:pt x="134" y="0"/>
                  </a:cubicBezTo>
                  <a:cubicBezTo>
                    <a:pt x="134" y="5"/>
                    <a:pt x="134" y="5"/>
                    <a:pt x="134" y="5"/>
                  </a:cubicBezTo>
                  <a:close/>
                  <a:moveTo>
                    <a:pt x="134" y="31"/>
                  </a:moveTo>
                  <a:cubicBezTo>
                    <a:pt x="134" y="37"/>
                    <a:pt x="134" y="37"/>
                    <a:pt x="134" y="37"/>
                  </a:cubicBezTo>
                  <a:cubicBezTo>
                    <a:pt x="126" y="45"/>
                    <a:pt x="126" y="45"/>
                    <a:pt x="126" y="45"/>
                  </a:cubicBezTo>
                  <a:cubicBezTo>
                    <a:pt x="134" y="53"/>
                    <a:pt x="134" y="53"/>
                    <a:pt x="134" y="53"/>
                  </a:cubicBezTo>
                  <a:cubicBezTo>
                    <a:pt x="134" y="59"/>
                    <a:pt x="134" y="59"/>
                    <a:pt x="134" y="59"/>
                  </a:cubicBezTo>
                  <a:cubicBezTo>
                    <a:pt x="134" y="59"/>
                    <a:pt x="133" y="58"/>
                    <a:pt x="133" y="58"/>
                  </a:cubicBezTo>
                  <a:cubicBezTo>
                    <a:pt x="133" y="58"/>
                    <a:pt x="133" y="58"/>
                    <a:pt x="133" y="58"/>
                  </a:cubicBezTo>
                  <a:cubicBezTo>
                    <a:pt x="133" y="58"/>
                    <a:pt x="133" y="58"/>
                    <a:pt x="133" y="58"/>
                  </a:cubicBezTo>
                  <a:cubicBezTo>
                    <a:pt x="121" y="46"/>
                    <a:pt x="121" y="46"/>
                    <a:pt x="121" y="46"/>
                  </a:cubicBezTo>
                  <a:cubicBezTo>
                    <a:pt x="120" y="46"/>
                    <a:pt x="120" y="44"/>
                    <a:pt x="121" y="43"/>
                  </a:cubicBezTo>
                  <a:cubicBezTo>
                    <a:pt x="121" y="43"/>
                    <a:pt x="121" y="43"/>
                    <a:pt x="121" y="43"/>
                  </a:cubicBezTo>
                  <a:cubicBezTo>
                    <a:pt x="133" y="32"/>
                    <a:pt x="133" y="32"/>
                    <a:pt x="133" y="32"/>
                  </a:cubicBezTo>
                  <a:cubicBezTo>
                    <a:pt x="133" y="31"/>
                    <a:pt x="134" y="31"/>
                    <a:pt x="134" y="31"/>
                  </a:cubicBezTo>
                  <a:close/>
                  <a:moveTo>
                    <a:pt x="5" y="63"/>
                  </a:moveTo>
                  <a:cubicBezTo>
                    <a:pt x="80" y="63"/>
                    <a:pt x="80" y="63"/>
                    <a:pt x="80" y="63"/>
                  </a:cubicBezTo>
                  <a:cubicBezTo>
                    <a:pt x="80" y="68"/>
                    <a:pt x="80" y="68"/>
                    <a:pt x="80" y="68"/>
                  </a:cubicBezTo>
                  <a:cubicBezTo>
                    <a:pt x="3" y="68"/>
                    <a:pt x="3" y="68"/>
                    <a:pt x="3" y="68"/>
                  </a:cubicBezTo>
                  <a:cubicBezTo>
                    <a:pt x="1" y="68"/>
                    <a:pt x="0" y="67"/>
                    <a:pt x="0" y="66"/>
                  </a:cubicBezTo>
                  <a:cubicBezTo>
                    <a:pt x="0" y="2"/>
                    <a:pt x="0" y="2"/>
                    <a:pt x="0" y="2"/>
                  </a:cubicBezTo>
                  <a:cubicBezTo>
                    <a:pt x="0" y="1"/>
                    <a:pt x="1" y="0"/>
                    <a:pt x="3" y="0"/>
                  </a:cubicBezTo>
                  <a:cubicBezTo>
                    <a:pt x="80" y="0"/>
                    <a:pt x="80" y="0"/>
                    <a:pt x="80" y="0"/>
                  </a:cubicBezTo>
                  <a:cubicBezTo>
                    <a:pt x="80" y="5"/>
                    <a:pt x="80" y="5"/>
                    <a:pt x="80" y="5"/>
                  </a:cubicBezTo>
                  <a:cubicBezTo>
                    <a:pt x="5" y="5"/>
                    <a:pt x="5" y="5"/>
                    <a:pt x="5" y="5"/>
                  </a:cubicBezTo>
                  <a:lnTo>
                    <a:pt x="5"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86"/>
            <p:cNvSpPr>
              <a:spLocks noEditPoints="1"/>
            </p:cNvSpPr>
            <p:nvPr/>
          </p:nvSpPr>
          <p:spPr bwMode="auto">
            <a:xfrm>
              <a:off x="7443788" y="1349375"/>
              <a:ext cx="339725" cy="214313"/>
            </a:xfrm>
            <a:custGeom>
              <a:avLst/>
              <a:gdLst>
                <a:gd name="T0" fmla="*/ 145 w 150"/>
                <a:gd name="T1" fmla="*/ 90 h 95"/>
                <a:gd name="T2" fmla="*/ 130 w 150"/>
                <a:gd name="T3" fmla="*/ 55 h 95"/>
                <a:gd name="T4" fmla="*/ 128 w 150"/>
                <a:gd name="T5" fmla="*/ 5 h 95"/>
                <a:gd name="T6" fmla="*/ 117 w 150"/>
                <a:gd name="T7" fmla="*/ 0 h 95"/>
                <a:gd name="T8" fmla="*/ 133 w 150"/>
                <a:gd name="T9" fmla="*/ 3 h 95"/>
                <a:gd name="T10" fmla="*/ 148 w 150"/>
                <a:gd name="T11" fmla="*/ 50 h 95"/>
                <a:gd name="T12" fmla="*/ 150 w 150"/>
                <a:gd name="T13" fmla="*/ 93 h 95"/>
                <a:gd name="T14" fmla="*/ 117 w 150"/>
                <a:gd name="T15" fmla="*/ 95 h 95"/>
                <a:gd name="T16" fmla="*/ 117 w 150"/>
                <a:gd name="T17" fmla="*/ 86 h 95"/>
                <a:gd name="T18" fmla="*/ 132 w 150"/>
                <a:gd name="T19" fmla="*/ 83 h 95"/>
                <a:gd name="T20" fmla="*/ 129 w 150"/>
                <a:gd name="T21" fmla="*/ 63 h 95"/>
                <a:gd name="T22" fmla="*/ 117 w 150"/>
                <a:gd name="T23" fmla="*/ 68 h 95"/>
                <a:gd name="T24" fmla="*/ 127 w 150"/>
                <a:gd name="T25" fmla="*/ 81 h 95"/>
                <a:gd name="T26" fmla="*/ 117 w 150"/>
                <a:gd name="T27" fmla="*/ 86 h 95"/>
                <a:gd name="T28" fmla="*/ 99 w 150"/>
                <a:gd name="T29" fmla="*/ 53 h 95"/>
                <a:gd name="T30" fmla="*/ 75 w 150"/>
                <a:gd name="T31" fmla="*/ 55 h 95"/>
                <a:gd name="T32" fmla="*/ 94 w 150"/>
                <a:gd name="T33" fmla="*/ 50 h 95"/>
                <a:gd name="T34" fmla="*/ 97 w 150"/>
                <a:gd name="T35" fmla="*/ 0 h 95"/>
                <a:gd name="T36" fmla="*/ 117 w 150"/>
                <a:gd name="T37" fmla="*/ 5 h 95"/>
                <a:gd name="T38" fmla="*/ 75 w 150"/>
                <a:gd name="T39" fmla="*/ 90 h 95"/>
                <a:gd name="T40" fmla="*/ 117 w 150"/>
                <a:gd name="T41" fmla="*/ 95 h 95"/>
                <a:gd name="T42" fmla="*/ 75 w 150"/>
                <a:gd name="T43" fmla="*/ 90 h 95"/>
                <a:gd name="T44" fmla="*/ 117 w 150"/>
                <a:gd name="T45" fmla="*/ 68 h 95"/>
                <a:gd name="T46" fmla="*/ 106 w 150"/>
                <a:gd name="T47" fmla="*/ 81 h 95"/>
                <a:gd name="T48" fmla="*/ 117 w 150"/>
                <a:gd name="T49" fmla="*/ 86 h 95"/>
                <a:gd name="T50" fmla="*/ 102 w 150"/>
                <a:gd name="T51" fmla="*/ 83 h 95"/>
                <a:gd name="T52" fmla="*/ 104 w 150"/>
                <a:gd name="T53" fmla="*/ 63 h 95"/>
                <a:gd name="T54" fmla="*/ 75 w 150"/>
                <a:gd name="T55" fmla="*/ 86 h 95"/>
                <a:gd name="T56" fmla="*/ 85 w 150"/>
                <a:gd name="T57" fmla="*/ 81 h 95"/>
                <a:gd name="T58" fmla="*/ 75 w 150"/>
                <a:gd name="T59" fmla="*/ 68 h 95"/>
                <a:gd name="T60" fmla="*/ 87 w 150"/>
                <a:gd name="T61" fmla="*/ 63 h 95"/>
                <a:gd name="T62" fmla="*/ 90 w 150"/>
                <a:gd name="T63" fmla="*/ 83 h 95"/>
                <a:gd name="T64" fmla="*/ 75 w 150"/>
                <a:gd name="T65" fmla="*/ 86 h 95"/>
                <a:gd name="T66" fmla="*/ 33 w 150"/>
                <a:gd name="T67" fmla="*/ 55 h 95"/>
                <a:gd name="T68" fmla="*/ 75 w 150"/>
                <a:gd name="T69" fmla="*/ 50 h 95"/>
                <a:gd name="T70" fmla="*/ 33 w 150"/>
                <a:gd name="T71" fmla="*/ 90 h 95"/>
                <a:gd name="T72" fmla="*/ 75 w 150"/>
                <a:gd name="T73" fmla="*/ 95 h 95"/>
                <a:gd name="T74" fmla="*/ 33 w 150"/>
                <a:gd name="T75" fmla="*/ 90 h 95"/>
                <a:gd name="T76" fmla="*/ 75 w 150"/>
                <a:gd name="T77" fmla="*/ 68 h 95"/>
                <a:gd name="T78" fmla="*/ 65 w 150"/>
                <a:gd name="T79" fmla="*/ 81 h 95"/>
                <a:gd name="T80" fmla="*/ 75 w 150"/>
                <a:gd name="T81" fmla="*/ 86 h 95"/>
                <a:gd name="T82" fmla="*/ 60 w 150"/>
                <a:gd name="T83" fmla="*/ 83 h 95"/>
                <a:gd name="T84" fmla="*/ 62 w 150"/>
                <a:gd name="T85" fmla="*/ 63 h 95"/>
                <a:gd name="T86" fmla="*/ 33 w 150"/>
                <a:gd name="T87" fmla="*/ 86 h 95"/>
                <a:gd name="T88" fmla="*/ 43 w 150"/>
                <a:gd name="T89" fmla="*/ 81 h 95"/>
                <a:gd name="T90" fmla="*/ 33 w 150"/>
                <a:gd name="T91" fmla="*/ 68 h 95"/>
                <a:gd name="T92" fmla="*/ 46 w 150"/>
                <a:gd name="T93" fmla="*/ 63 h 95"/>
                <a:gd name="T94" fmla="*/ 48 w 150"/>
                <a:gd name="T95" fmla="*/ 83 h 95"/>
                <a:gd name="T96" fmla="*/ 33 w 150"/>
                <a:gd name="T97" fmla="*/ 86 h 95"/>
                <a:gd name="T98" fmla="*/ 4 w 150"/>
                <a:gd name="T99" fmla="*/ 55 h 95"/>
                <a:gd name="T100" fmla="*/ 33 w 150"/>
                <a:gd name="T101" fmla="*/ 90 h 95"/>
                <a:gd name="T102" fmla="*/ 2 w 150"/>
                <a:gd name="T103" fmla="*/ 95 h 95"/>
                <a:gd name="T104" fmla="*/ 0 w 150"/>
                <a:gd name="T105" fmla="*/ 53 h 95"/>
                <a:gd name="T106" fmla="*/ 33 w 150"/>
                <a:gd name="T107" fmla="*/ 50 h 95"/>
                <a:gd name="T108" fmla="*/ 33 w 150"/>
                <a:gd name="T109" fmla="*/ 63 h 95"/>
                <a:gd name="T110" fmla="*/ 18 w 150"/>
                <a:gd name="T111" fmla="*/ 66 h 95"/>
                <a:gd name="T112" fmla="*/ 21 w 150"/>
                <a:gd name="T113" fmla="*/ 86 h 95"/>
                <a:gd name="T114" fmla="*/ 33 w 150"/>
                <a:gd name="T115" fmla="*/ 81 h 95"/>
                <a:gd name="T116" fmla="*/ 23 w 150"/>
                <a:gd name="T117" fmla="*/ 68 h 95"/>
                <a:gd name="T118" fmla="*/ 33 w 150"/>
                <a:gd name="T119" fmla="*/ 6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0" h="95">
                  <a:moveTo>
                    <a:pt x="117" y="90"/>
                  </a:moveTo>
                  <a:cubicBezTo>
                    <a:pt x="145" y="90"/>
                    <a:pt x="145" y="90"/>
                    <a:pt x="145" y="90"/>
                  </a:cubicBezTo>
                  <a:cubicBezTo>
                    <a:pt x="145" y="55"/>
                    <a:pt x="145" y="55"/>
                    <a:pt x="145" y="55"/>
                  </a:cubicBezTo>
                  <a:cubicBezTo>
                    <a:pt x="130" y="55"/>
                    <a:pt x="130" y="55"/>
                    <a:pt x="130" y="55"/>
                  </a:cubicBezTo>
                  <a:cubicBezTo>
                    <a:pt x="129" y="55"/>
                    <a:pt x="128" y="54"/>
                    <a:pt x="128" y="53"/>
                  </a:cubicBezTo>
                  <a:cubicBezTo>
                    <a:pt x="128" y="5"/>
                    <a:pt x="128" y="5"/>
                    <a:pt x="128" y="5"/>
                  </a:cubicBezTo>
                  <a:cubicBezTo>
                    <a:pt x="117" y="5"/>
                    <a:pt x="117" y="5"/>
                    <a:pt x="117" y="5"/>
                  </a:cubicBezTo>
                  <a:cubicBezTo>
                    <a:pt x="117" y="0"/>
                    <a:pt x="117" y="0"/>
                    <a:pt x="117" y="0"/>
                  </a:cubicBezTo>
                  <a:cubicBezTo>
                    <a:pt x="130" y="0"/>
                    <a:pt x="130" y="0"/>
                    <a:pt x="130" y="0"/>
                  </a:cubicBezTo>
                  <a:cubicBezTo>
                    <a:pt x="132" y="0"/>
                    <a:pt x="133" y="1"/>
                    <a:pt x="133" y="3"/>
                  </a:cubicBezTo>
                  <a:cubicBezTo>
                    <a:pt x="133" y="50"/>
                    <a:pt x="133" y="50"/>
                    <a:pt x="133" y="50"/>
                  </a:cubicBezTo>
                  <a:cubicBezTo>
                    <a:pt x="148" y="50"/>
                    <a:pt x="148" y="50"/>
                    <a:pt x="148" y="50"/>
                  </a:cubicBezTo>
                  <a:cubicBezTo>
                    <a:pt x="149" y="50"/>
                    <a:pt x="150" y="51"/>
                    <a:pt x="150" y="53"/>
                  </a:cubicBezTo>
                  <a:cubicBezTo>
                    <a:pt x="150" y="93"/>
                    <a:pt x="150" y="93"/>
                    <a:pt x="150" y="93"/>
                  </a:cubicBezTo>
                  <a:cubicBezTo>
                    <a:pt x="150" y="94"/>
                    <a:pt x="149" y="95"/>
                    <a:pt x="148" y="95"/>
                  </a:cubicBezTo>
                  <a:cubicBezTo>
                    <a:pt x="117" y="95"/>
                    <a:pt x="117" y="95"/>
                    <a:pt x="117" y="95"/>
                  </a:cubicBezTo>
                  <a:cubicBezTo>
                    <a:pt x="117" y="90"/>
                    <a:pt x="117" y="90"/>
                    <a:pt x="117" y="90"/>
                  </a:cubicBezTo>
                  <a:close/>
                  <a:moveTo>
                    <a:pt x="117" y="86"/>
                  </a:moveTo>
                  <a:cubicBezTo>
                    <a:pt x="129" y="86"/>
                    <a:pt x="129" y="86"/>
                    <a:pt x="129" y="86"/>
                  </a:cubicBezTo>
                  <a:cubicBezTo>
                    <a:pt x="130" y="86"/>
                    <a:pt x="132" y="85"/>
                    <a:pt x="132" y="83"/>
                  </a:cubicBezTo>
                  <a:cubicBezTo>
                    <a:pt x="132" y="66"/>
                    <a:pt x="132" y="66"/>
                    <a:pt x="132" y="66"/>
                  </a:cubicBezTo>
                  <a:cubicBezTo>
                    <a:pt x="132" y="64"/>
                    <a:pt x="130" y="63"/>
                    <a:pt x="129" y="63"/>
                  </a:cubicBezTo>
                  <a:cubicBezTo>
                    <a:pt x="117" y="63"/>
                    <a:pt x="117" y="63"/>
                    <a:pt x="117" y="63"/>
                  </a:cubicBezTo>
                  <a:cubicBezTo>
                    <a:pt x="117" y="68"/>
                    <a:pt x="117" y="68"/>
                    <a:pt x="117" y="68"/>
                  </a:cubicBezTo>
                  <a:cubicBezTo>
                    <a:pt x="127" y="68"/>
                    <a:pt x="127" y="68"/>
                    <a:pt x="127" y="68"/>
                  </a:cubicBezTo>
                  <a:cubicBezTo>
                    <a:pt x="127" y="81"/>
                    <a:pt x="127" y="81"/>
                    <a:pt x="127" y="81"/>
                  </a:cubicBezTo>
                  <a:cubicBezTo>
                    <a:pt x="117" y="81"/>
                    <a:pt x="117" y="81"/>
                    <a:pt x="117" y="81"/>
                  </a:cubicBezTo>
                  <a:lnTo>
                    <a:pt x="117" y="86"/>
                  </a:lnTo>
                  <a:close/>
                  <a:moveTo>
                    <a:pt x="99" y="5"/>
                  </a:moveTo>
                  <a:cubicBezTo>
                    <a:pt x="99" y="53"/>
                    <a:pt x="99" y="53"/>
                    <a:pt x="99" y="53"/>
                  </a:cubicBezTo>
                  <a:cubicBezTo>
                    <a:pt x="99" y="54"/>
                    <a:pt x="98" y="55"/>
                    <a:pt x="97" y="55"/>
                  </a:cubicBezTo>
                  <a:cubicBezTo>
                    <a:pt x="75" y="55"/>
                    <a:pt x="75" y="55"/>
                    <a:pt x="75" y="55"/>
                  </a:cubicBezTo>
                  <a:cubicBezTo>
                    <a:pt x="75" y="50"/>
                    <a:pt x="75" y="50"/>
                    <a:pt x="75" y="50"/>
                  </a:cubicBezTo>
                  <a:cubicBezTo>
                    <a:pt x="94" y="50"/>
                    <a:pt x="94" y="50"/>
                    <a:pt x="94" y="50"/>
                  </a:cubicBezTo>
                  <a:cubicBezTo>
                    <a:pt x="94" y="3"/>
                    <a:pt x="94" y="3"/>
                    <a:pt x="94" y="3"/>
                  </a:cubicBezTo>
                  <a:cubicBezTo>
                    <a:pt x="94" y="1"/>
                    <a:pt x="95" y="0"/>
                    <a:pt x="97" y="0"/>
                  </a:cubicBezTo>
                  <a:cubicBezTo>
                    <a:pt x="117" y="0"/>
                    <a:pt x="117" y="0"/>
                    <a:pt x="117" y="0"/>
                  </a:cubicBezTo>
                  <a:cubicBezTo>
                    <a:pt x="117" y="5"/>
                    <a:pt x="117" y="5"/>
                    <a:pt x="117" y="5"/>
                  </a:cubicBezTo>
                  <a:cubicBezTo>
                    <a:pt x="99" y="5"/>
                    <a:pt x="99" y="5"/>
                    <a:pt x="99" y="5"/>
                  </a:cubicBezTo>
                  <a:close/>
                  <a:moveTo>
                    <a:pt x="75" y="90"/>
                  </a:moveTo>
                  <a:cubicBezTo>
                    <a:pt x="117" y="90"/>
                    <a:pt x="117" y="90"/>
                    <a:pt x="117" y="90"/>
                  </a:cubicBezTo>
                  <a:cubicBezTo>
                    <a:pt x="117" y="95"/>
                    <a:pt x="117" y="95"/>
                    <a:pt x="117" y="95"/>
                  </a:cubicBezTo>
                  <a:cubicBezTo>
                    <a:pt x="75" y="95"/>
                    <a:pt x="75" y="95"/>
                    <a:pt x="75" y="95"/>
                  </a:cubicBezTo>
                  <a:cubicBezTo>
                    <a:pt x="75" y="90"/>
                    <a:pt x="75" y="90"/>
                    <a:pt x="75" y="90"/>
                  </a:cubicBezTo>
                  <a:close/>
                  <a:moveTo>
                    <a:pt x="117" y="63"/>
                  </a:moveTo>
                  <a:cubicBezTo>
                    <a:pt x="117" y="68"/>
                    <a:pt x="117" y="68"/>
                    <a:pt x="117" y="68"/>
                  </a:cubicBezTo>
                  <a:cubicBezTo>
                    <a:pt x="106" y="68"/>
                    <a:pt x="106" y="68"/>
                    <a:pt x="106" y="68"/>
                  </a:cubicBezTo>
                  <a:cubicBezTo>
                    <a:pt x="106" y="81"/>
                    <a:pt x="106" y="81"/>
                    <a:pt x="106" y="81"/>
                  </a:cubicBezTo>
                  <a:cubicBezTo>
                    <a:pt x="117" y="81"/>
                    <a:pt x="117" y="81"/>
                    <a:pt x="117" y="81"/>
                  </a:cubicBezTo>
                  <a:cubicBezTo>
                    <a:pt x="117" y="86"/>
                    <a:pt x="117" y="86"/>
                    <a:pt x="117" y="86"/>
                  </a:cubicBezTo>
                  <a:cubicBezTo>
                    <a:pt x="104" y="86"/>
                    <a:pt x="104" y="86"/>
                    <a:pt x="104" y="86"/>
                  </a:cubicBezTo>
                  <a:cubicBezTo>
                    <a:pt x="103" y="86"/>
                    <a:pt x="102" y="85"/>
                    <a:pt x="102" y="83"/>
                  </a:cubicBezTo>
                  <a:cubicBezTo>
                    <a:pt x="102" y="66"/>
                    <a:pt x="102" y="66"/>
                    <a:pt x="102" y="66"/>
                  </a:cubicBezTo>
                  <a:cubicBezTo>
                    <a:pt x="102" y="64"/>
                    <a:pt x="103" y="63"/>
                    <a:pt x="104" y="63"/>
                  </a:cubicBezTo>
                  <a:cubicBezTo>
                    <a:pt x="117" y="63"/>
                    <a:pt x="117" y="63"/>
                    <a:pt x="117" y="63"/>
                  </a:cubicBezTo>
                  <a:close/>
                  <a:moveTo>
                    <a:pt x="75" y="86"/>
                  </a:moveTo>
                  <a:cubicBezTo>
                    <a:pt x="75" y="81"/>
                    <a:pt x="75" y="81"/>
                    <a:pt x="75" y="81"/>
                  </a:cubicBezTo>
                  <a:cubicBezTo>
                    <a:pt x="85" y="81"/>
                    <a:pt x="85" y="81"/>
                    <a:pt x="85" y="81"/>
                  </a:cubicBezTo>
                  <a:cubicBezTo>
                    <a:pt x="85" y="68"/>
                    <a:pt x="85" y="68"/>
                    <a:pt x="85" y="68"/>
                  </a:cubicBezTo>
                  <a:cubicBezTo>
                    <a:pt x="75" y="68"/>
                    <a:pt x="75" y="68"/>
                    <a:pt x="75" y="68"/>
                  </a:cubicBezTo>
                  <a:cubicBezTo>
                    <a:pt x="75" y="63"/>
                    <a:pt x="75" y="63"/>
                    <a:pt x="75" y="63"/>
                  </a:cubicBezTo>
                  <a:cubicBezTo>
                    <a:pt x="87" y="63"/>
                    <a:pt x="87" y="63"/>
                    <a:pt x="87" y="63"/>
                  </a:cubicBezTo>
                  <a:cubicBezTo>
                    <a:pt x="89" y="63"/>
                    <a:pt x="90" y="64"/>
                    <a:pt x="90" y="66"/>
                  </a:cubicBezTo>
                  <a:cubicBezTo>
                    <a:pt x="90" y="83"/>
                    <a:pt x="90" y="83"/>
                    <a:pt x="90" y="83"/>
                  </a:cubicBezTo>
                  <a:cubicBezTo>
                    <a:pt x="90" y="85"/>
                    <a:pt x="89" y="86"/>
                    <a:pt x="87" y="86"/>
                  </a:cubicBezTo>
                  <a:lnTo>
                    <a:pt x="75" y="86"/>
                  </a:lnTo>
                  <a:close/>
                  <a:moveTo>
                    <a:pt x="75" y="55"/>
                  </a:moveTo>
                  <a:cubicBezTo>
                    <a:pt x="33" y="55"/>
                    <a:pt x="33" y="55"/>
                    <a:pt x="33" y="55"/>
                  </a:cubicBezTo>
                  <a:cubicBezTo>
                    <a:pt x="33" y="50"/>
                    <a:pt x="33" y="50"/>
                    <a:pt x="33" y="50"/>
                  </a:cubicBezTo>
                  <a:cubicBezTo>
                    <a:pt x="75" y="50"/>
                    <a:pt x="75" y="50"/>
                    <a:pt x="75" y="50"/>
                  </a:cubicBezTo>
                  <a:cubicBezTo>
                    <a:pt x="75" y="55"/>
                    <a:pt x="75" y="55"/>
                    <a:pt x="75" y="55"/>
                  </a:cubicBezTo>
                  <a:close/>
                  <a:moveTo>
                    <a:pt x="33" y="90"/>
                  </a:moveTo>
                  <a:cubicBezTo>
                    <a:pt x="75" y="90"/>
                    <a:pt x="75" y="90"/>
                    <a:pt x="75" y="90"/>
                  </a:cubicBezTo>
                  <a:cubicBezTo>
                    <a:pt x="75" y="95"/>
                    <a:pt x="75" y="95"/>
                    <a:pt x="75" y="95"/>
                  </a:cubicBezTo>
                  <a:cubicBezTo>
                    <a:pt x="33" y="95"/>
                    <a:pt x="33" y="95"/>
                    <a:pt x="33" y="95"/>
                  </a:cubicBezTo>
                  <a:cubicBezTo>
                    <a:pt x="33" y="90"/>
                    <a:pt x="33" y="90"/>
                    <a:pt x="33" y="90"/>
                  </a:cubicBezTo>
                  <a:close/>
                  <a:moveTo>
                    <a:pt x="75" y="63"/>
                  </a:moveTo>
                  <a:cubicBezTo>
                    <a:pt x="75" y="68"/>
                    <a:pt x="75" y="68"/>
                    <a:pt x="75" y="68"/>
                  </a:cubicBezTo>
                  <a:cubicBezTo>
                    <a:pt x="65" y="68"/>
                    <a:pt x="65" y="68"/>
                    <a:pt x="65" y="68"/>
                  </a:cubicBezTo>
                  <a:cubicBezTo>
                    <a:pt x="65" y="81"/>
                    <a:pt x="65" y="81"/>
                    <a:pt x="65" y="81"/>
                  </a:cubicBezTo>
                  <a:cubicBezTo>
                    <a:pt x="75" y="81"/>
                    <a:pt x="75" y="81"/>
                    <a:pt x="75" y="81"/>
                  </a:cubicBezTo>
                  <a:cubicBezTo>
                    <a:pt x="75" y="86"/>
                    <a:pt x="75" y="86"/>
                    <a:pt x="75" y="86"/>
                  </a:cubicBezTo>
                  <a:cubicBezTo>
                    <a:pt x="62" y="86"/>
                    <a:pt x="62" y="86"/>
                    <a:pt x="62" y="86"/>
                  </a:cubicBezTo>
                  <a:cubicBezTo>
                    <a:pt x="61" y="86"/>
                    <a:pt x="60" y="85"/>
                    <a:pt x="60" y="83"/>
                  </a:cubicBezTo>
                  <a:cubicBezTo>
                    <a:pt x="60" y="66"/>
                    <a:pt x="60" y="66"/>
                    <a:pt x="60" y="66"/>
                  </a:cubicBezTo>
                  <a:cubicBezTo>
                    <a:pt x="60" y="64"/>
                    <a:pt x="61" y="63"/>
                    <a:pt x="62" y="63"/>
                  </a:cubicBezTo>
                  <a:cubicBezTo>
                    <a:pt x="75" y="63"/>
                    <a:pt x="75" y="63"/>
                    <a:pt x="75" y="63"/>
                  </a:cubicBezTo>
                  <a:close/>
                  <a:moveTo>
                    <a:pt x="33" y="86"/>
                  </a:moveTo>
                  <a:cubicBezTo>
                    <a:pt x="33" y="81"/>
                    <a:pt x="33" y="81"/>
                    <a:pt x="33" y="81"/>
                  </a:cubicBezTo>
                  <a:cubicBezTo>
                    <a:pt x="43" y="81"/>
                    <a:pt x="43" y="81"/>
                    <a:pt x="43" y="81"/>
                  </a:cubicBezTo>
                  <a:cubicBezTo>
                    <a:pt x="43" y="68"/>
                    <a:pt x="43" y="68"/>
                    <a:pt x="43" y="68"/>
                  </a:cubicBezTo>
                  <a:cubicBezTo>
                    <a:pt x="33" y="68"/>
                    <a:pt x="33" y="68"/>
                    <a:pt x="33" y="68"/>
                  </a:cubicBezTo>
                  <a:cubicBezTo>
                    <a:pt x="33" y="63"/>
                    <a:pt x="33" y="63"/>
                    <a:pt x="33" y="63"/>
                  </a:cubicBezTo>
                  <a:cubicBezTo>
                    <a:pt x="46" y="63"/>
                    <a:pt x="46" y="63"/>
                    <a:pt x="46" y="63"/>
                  </a:cubicBezTo>
                  <a:cubicBezTo>
                    <a:pt x="47" y="63"/>
                    <a:pt x="48" y="64"/>
                    <a:pt x="48" y="66"/>
                  </a:cubicBezTo>
                  <a:cubicBezTo>
                    <a:pt x="48" y="83"/>
                    <a:pt x="48" y="83"/>
                    <a:pt x="48" y="83"/>
                  </a:cubicBezTo>
                  <a:cubicBezTo>
                    <a:pt x="48" y="85"/>
                    <a:pt x="47" y="86"/>
                    <a:pt x="46" y="86"/>
                  </a:cubicBezTo>
                  <a:lnTo>
                    <a:pt x="33" y="86"/>
                  </a:lnTo>
                  <a:close/>
                  <a:moveTo>
                    <a:pt x="33" y="55"/>
                  </a:moveTo>
                  <a:cubicBezTo>
                    <a:pt x="4" y="55"/>
                    <a:pt x="4" y="55"/>
                    <a:pt x="4" y="55"/>
                  </a:cubicBezTo>
                  <a:cubicBezTo>
                    <a:pt x="4" y="90"/>
                    <a:pt x="4" y="90"/>
                    <a:pt x="4" y="90"/>
                  </a:cubicBezTo>
                  <a:cubicBezTo>
                    <a:pt x="33" y="90"/>
                    <a:pt x="33" y="90"/>
                    <a:pt x="33" y="90"/>
                  </a:cubicBezTo>
                  <a:cubicBezTo>
                    <a:pt x="33" y="95"/>
                    <a:pt x="33" y="95"/>
                    <a:pt x="33" y="95"/>
                  </a:cubicBezTo>
                  <a:cubicBezTo>
                    <a:pt x="2" y="95"/>
                    <a:pt x="2" y="95"/>
                    <a:pt x="2" y="95"/>
                  </a:cubicBezTo>
                  <a:cubicBezTo>
                    <a:pt x="1" y="95"/>
                    <a:pt x="0" y="94"/>
                    <a:pt x="0" y="93"/>
                  </a:cubicBezTo>
                  <a:cubicBezTo>
                    <a:pt x="0" y="53"/>
                    <a:pt x="0" y="53"/>
                    <a:pt x="0" y="53"/>
                  </a:cubicBezTo>
                  <a:cubicBezTo>
                    <a:pt x="0" y="51"/>
                    <a:pt x="1" y="50"/>
                    <a:pt x="2" y="50"/>
                  </a:cubicBezTo>
                  <a:cubicBezTo>
                    <a:pt x="33" y="50"/>
                    <a:pt x="33" y="50"/>
                    <a:pt x="33" y="50"/>
                  </a:cubicBezTo>
                  <a:cubicBezTo>
                    <a:pt x="33" y="55"/>
                    <a:pt x="33" y="55"/>
                    <a:pt x="33" y="55"/>
                  </a:cubicBezTo>
                  <a:close/>
                  <a:moveTo>
                    <a:pt x="33" y="63"/>
                  </a:moveTo>
                  <a:cubicBezTo>
                    <a:pt x="21" y="63"/>
                    <a:pt x="21" y="63"/>
                    <a:pt x="21" y="63"/>
                  </a:cubicBezTo>
                  <a:cubicBezTo>
                    <a:pt x="19" y="63"/>
                    <a:pt x="18" y="64"/>
                    <a:pt x="18" y="66"/>
                  </a:cubicBezTo>
                  <a:cubicBezTo>
                    <a:pt x="18" y="83"/>
                    <a:pt x="18" y="83"/>
                    <a:pt x="18" y="83"/>
                  </a:cubicBezTo>
                  <a:cubicBezTo>
                    <a:pt x="18" y="85"/>
                    <a:pt x="19" y="86"/>
                    <a:pt x="21" y="86"/>
                  </a:cubicBezTo>
                  <a:cubicBezTo>
                    <a:pt x="33" y="86"/>
                    <a:pt x="33" y="86"/>
                    <a:pt x="33" y="86"/>
                  </a:cubicBezTo>
                  <a:cubicBezTo>
                    <a:pt x="33" y="81"/>
                    <a:pt x="33" y="81"/>
                    <a:pt x="33" y="81"/>
                  </a:cubicBezTo>
                  <a:cubicBezTo>
                    <a:pt x="23" y="81"/>
                    <a:pt x="23" y="81"/>
                    <a:pt x="23" y="81"/>
                  </a:cubicBezTo>
                  <a:cubicBezTo>
                    <a:pt x="23" y="68"/>
                    <a:pt x="23" y="68"/>
                    <a:pt x="23" y="68"/>
                  </a:cubicBezTo>
                  <a:cubicBezTo>
                    <a:pt x="33" y="68"/>
                    <a:pt x="33" y="68"/>
                    <a:pt x="33" y="68"/>
                  </a:cubicBezTo>
                  <a:lnTo>
                    <a:pt x="33"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190"/>
            <p:cNvSpPr>
              <a:spLocks noEditPoints="1"/>
            </p:cNvSpPr>
            <p:nvPr/>
          </p:nvSpPr>
          <p:spPr bwMode="auto">
            <a:xfrm>
              <a:off x="9920288" y="1584325"/>
              <a:ext cx="368300" cy="106363"/>
            </a:xfrm>
            <a:custGeom>
              <a:avLst/>
              <a:gdLst>
                <a:gd name="T0" fmla="*/ 81 w 163"/>
                <a:gd name="T1" fmla="*/ 42 h 47"/>
                <a:gd name="T2" fmla="*/ 135 w 163"/>
                <a:gd name="T3" fmla="*/ 42 h 47"/>
                <a:gd name="T4" fmla="*/ 137 w 163"/>
                <a:gd name="T5" fmla="*/ 42 h 47"/>
                <a:gd name="T6" fmla="*/ 157 w 163"/>
                <a:gd name="T7" fmla="*/ 5 h 47"/>
                <a:gd name="T8" fmla="*/ 137 w 163"/>
                <a:gd name="T9" fmla="*/ 5 h 47"/>
                <a:gd name="T10" fmla="*/ 118 w 163"/>
                <a:gd name="T11" fmla="*/ 5 h 47"/>
                <a:gd name="T12" fmla="*/ 81 w 163"/>
                <a:gd name="T13" fmla="*/ 5 h 47"/>
                <a:gd name="T14" fmla="*/ 81 w 163"/>
                <a:gd name="T15" fmla="*/ 0 h 47"/>
                <a:gd name="T16" fmla="*/ 118 w 163"/>
                <a:gd name="T17" fmla="*/ 0 h 47"/>
                <a:gd name="T18" fmla="*/ 137 w 163"/>
                <a:gd name="T19" fmla="*/ 0 h 47"/>
                <a:gd name="T20" fmla="*/ 160 w 163"/>
                <a:gd name="T21" fmla="*/ 0 h 47"/>
                <a:gd name="T22" fmla="*/ 161 w 163"/>
                <a:gd name="T23" fmla="*/ 0 h 47"/>
                <a:gd name="T24" fmla="*/ 161 w 163"/>
                <a:gd name="T25" fmla="*/ 0 h 47"/>
                <a:gd name="T26" fmla="*/ 162 w 163"/>
                <a:gd name="T27" fmla="*/ 0 h 47"/>
                <a:gd name="T28" fmla="*/ 163 w 163"/>
                <a:gd name="T29" fmla="*/ 4 h 47"/>
                <a:gd name="T30" fmla="*/ 140 w 163"/>
                <a:gd name="T31" fmla="*/ 46 h 47"/>
                <a:gd name="T32" fmla="*/ 138 w 163"/>
                <a:gd name="T33" fmla="*/ 47 h 47"/>
                <a:gd name="T34" fmla="*/ 135 w 163"/>
                <a:gd name="T35" fmla="*/ 47 h 47"/>
                <a:gd name="T36" fmla="*/ 81 w 163"/>
                <a:gd name="T37" fmla="*/ 47 h 47"/>
                <a:gd name="T38" fmla="*/ 81 w 163"/>
                <a:gd name="T39" fmla="*/ 42 h 47"/>
                <a:gd name="T40" fmla="*/ 25 w 163"/>
                <a:gd name="T41" fmla="*/ 42 h 47"/>
                <a:gd name="T42" fmla="*/ 28 w 163"/>
                <a:gd name="T43" fmla="*/ 42 h 47"/>
                <a:gd name="T44" fmla="*/ 81 w 163"/>
                <a:gd name="T45" fmla="*/ 42 h 47"/>
                <a:gd name="T46" fmla="*/ 81 w 163"/>
                <a:gd name="T47" fmla="*/ 47 h 47"/>
                <a:gd name="T48" fmla="*/ 28 w 163"/>
                <a:gd name="T49" fmla="*/ 47 h 47"/>
                <a:gd name="T50" fmla="*/ 24 w 163"/>
                <a:gd name="T51" fmla="*/ 47 h 47"/>
                <a:gd name="T52" fmla="*/ 24 w 163"/>
                <a:gd name="T53" fmla="*/ 47 h 47"/>
                <a:gd name="T54" fmla="*/ 22 w 163"/>
                <a:gd name="T55" fmla="*/ 46 h 47"/>
                <a:gd name="T56" fmla="*/ 0 w 163"/>
                <a:gd name="T57" fmla="*/ 4 h 47"/>
                <a:gd name="T58" fmla="*/ 0 w 163"/>
                <a:gd name="T59" fmla="*/ 3 h 47"/>
                <a:gd name="T60" fmla="*/ 2 w 163"/>
                <a:gd name="T61" fmla="*/ 0 h 47"/>
                <a:gd name="T62" fmla="*/ 26 w 163"/>
                <a:gd name="T63" fmla="*/ 0 h 47"/>
                <a:gd name="T64" fmla="*/ 45 w 163"/>
                <a:gd name="T65" fmla="*/ 0 h 47"/>
                <a:gd name="T66" fmla="*/ 81 w 163"/>
                <a:gd name="T67" fmla="*/ 0 h 47"/>
                <a:gd name="T68" fmla="*/ 81 w 163"/>
                <a:gd name="T69" fmla="*/ 5 h 47"/>
                <a:gd name="T70" fmla="*/ 45 w 163"/>
                <a:gd name="T71" fmla="*/ 5 h 47"/>
                <a:gd name="T72" fmla="*/ 26 w 163"/>
                <a:gd name="T73" fmla="*/ 5 h 47"/>
                <a:gd name="T74" fmla="*/ 6 w 163"/>
                <a:gd name="T75" fmla="*/ 5 h 47"/>
                <a:gd name="T76" fmla="*/ 25 w 163"/>
                <a:gd name="T77"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3" h="47">
                  <a:moveTo>
                    <a:pt x="81" y="42"/>
                  </a:moveTo>
                  <a:cubicBezTo>
                    <a:pt x="135" y="42"/>
                    <a:pt x="135" y="42"/>
                    <a:pt x="135" y="42"/>
                  </a:cubicBezTo>
                  <a:cubicBezTo>
                    <a:pt x="137" y="42"/>
                    <a:pt x="137" y="42"/>
                    <a:pt x="137" y="42"/>
                  </a:cubicBezTo>
                  <a:cubicBezTo>
                    <a:pt x="157" y="5"/>
                    <a:pt x="157" y="5"/>
                    <a:pt x="157" y="5"/>
                  </a:cubicBezTo>
                  <a:cubicBezTo>
                    <a:pt x="137" y="5"/>
                    <a:pt x="137" y="5"/>
                    <a:pt x="137" y="5"/>
                  </a:cubicBezTo>
                  <a:cubicBezTo>
                    <a:pt x="118" y="5"/>
                    <a:pt x="118" y="5"/>
                    <a:pt x="118" y="5"/>
                  </a:cubicBezTo>
                  <a:cubicBezTo>
                    <a:pt x="81" y="5"/>
                    <a:pt x="81" y="5"/>
                    <a:pt x="81" y="5"/>
                  </a:cubicBezTo>
                  <a:cubicBezTo>
                    <a:pt x="81" y="0"/>
                    <a:pt x="81" y="0"/>
                    <a:pt x="81" y="0"/>
                  </a:cubicBezTo>
                  <a:cubicBezTo>
                    <a:pt x="118" y="0"/>
                    <a:pt x="118" y="0"/>
                    <a:pt x="118" y="0"/>
                  </a:cubicBezTo>
                  <a:cubicBezTo>
                    <a:pt x="137" y="0"/>
                    <a:pt x="137" y="0"/>
                    <a:pt x="137" y="0"/>
                  </a:cubicBezTo>
                  <a:cubicBezTo>
                    <a:pt x="160" y="0"/>
                    <a:pt x="160" y="0"/>
                    <a:pt x="160" y="0"/>
                  </a:cubicBezTo>
                  <a:cubicBezTo>
                    <a:pt x="161" y="0"/>
                    <a:pt x="161" y="0"/>
                    <a:pt x="161" y="0"/>
                  </a:cubicBezTo>
                  <a:cubicBezTo>
                    <a:pt x="161" y="0"/>
                    <a:pt x="161" y="0"/>
                    <a:pt x="161" y="0"/>
                  </a:cubicBezTo>
                  <a:cubicBezTo>
                    <a:pt x="161" y="0"/>
                    <a:pt x="161" y="0"/>
                    <a:pt x="162" y="0"/>
                  </a:cubicBezTo>
                  <a:cubicBezTo>
                    <a:pt x="163" y="1"/>
                    <a:pt x="163" y="3"/>
                    <a:pt x="163" y="4"/>
                  </a:cubicBezTo>
                  <a:cubicBezTo>
                    <a:pt x="140" y="46"/>
                    <a:pt x="140" y="46"/>
                    <a:pt x="140" y="46"/>
                  </a:cubicBezTo>
                  <a:cubicBezTo>
                    <a:pt x="140" y="46"/>
                    <a:pt x="139" y="47"/>
                    <a:pt x="138" y="47"/>
                  </a:cubicBezTo>
                  <a:cubicBezTo>
                    <a:pt x="135" y="47"/>
                    <a:pt x="135" y="47"/>
                    <a:pt x="135" y="47"/>
                  </a:cubicBezTo>
                  <a:cubicBezTo>
                    <a:pt x="81" y="47"/>
                    <a:pt x="81" y="47"/>
                    <a:pt x="81" y="47"/>
                  </a:cubicBezTo>
                  <a:lnTo>
                    <a:pt x="81" y="42"/>
                  </a:lnTo>
                  <a:close/>
                  <a:moveTo>
                    <a:pt x="25" y="42"/>
                  </a:moveTo>
                  <a:cubicBezTo>
                    <a:pt x="28" y="42"/>
                    <a:pt x="28" y="42"/>
                    <a:pt x="28" y="42"/>
                  </a:cubicBezTo>
                  <a:cubicBezTo>
                    <a:pt x="81" y="42"/>
                    <a:pt x="81" y="42"/>
                    <a:pt x="81" y="42"/>
                  </a:cubicBezTo>
                  <a:cubicBezTo>
                    <a:pt x="81" y="47"/>
                    <a:pt x="81" y="47"/>
                    <a:pt x="81" y="47"/>
                  </a:cubicBezTo>
                  <a:cubicBezTo>
                    <a:pt x="28" y="47"/>
                    <a:pt x="28" y="47"/>
                    <a:pt x="28" y="47"/>
                  </a:cubicBezTo>
                  <a:cubicBezTo>
                    <a:pt x="24" y="47"/>
                    <a:pt x="24" y="47"/>
                    <a:pt x="24" y="47"/>
                  </a:cubicBezTo>
                  <a:cubicBezTo>
                    <a:pt x="24" y="47"/>
                    <a:pt x="24" y="47"/>
                    <a:pt x="24" y="47"/>
                  </a:cubicBezTo>
                  <a:cubicBezTo>
                    <a:pt x="23" y="47"/>
                    <a:pt x="22" y="47"/>
                    <a:pt x="22" y="46"/>
                  </a:cubicBezTo>
                  <a:cubicBezTo>
                    <a:pt x="0" y="4"/>
                    <a:pt x="0" y="4"/>
                    <a:pt x="0" y="4"/>
                  </a:cubicBezTo>
                  <a:cubicBezTo>
                    <a:pt x="0" y="3"/>
                    <a:pt x="0" y="3"/>
                    <a:pt x="0" y="3"/>
                  </a:cubicBezTo>
                  <a:cubicBezTo>
                    <a:pt x="0" y="1"/>
                    <a:pt x="1" y="0"/>
                    <a:pt x="2" y="0"/>
                  </a:cubicBezTo>
                  <a:cubicBezTo>
                    <a:pt x="26" y="0"/>
                    <a:pt x="26" y="0"/>
                    <a:pt x="26" y="0"/>
                  </a:cubicBezTo>
                  <a:cubicBezTo>
                    <a:pt x="45" y="0"/>
                    <a:pt x="45" y="0"/>
                    <a:pt x="45" y="0"/>
                  </a:cubicBezTo>
                  <a:cubicBezTo>
                    <a:pt x="81" y="0"/>
                    <a:pt x="81" y="0"/>
                    <a:pt x="81" y="0"/>
                  </a:cubicBezTo>
                  <a:cubicBezTo>
                    <a:pt x="81" y="5"/>
                    <a:pt x="81" y="5"/>
                    <a:pt x="81" y="5"/>
                  </a:cubicBezTo>
                  <a:cubicBezTo>
                    <a:pt x="45" y="5"/>
                    <a:pt x="45" y="5"/>
                    <a:pt x="45" y="5"/>
                  </a:cubicBezTo>
                  <a:cubicBezTo>
                    <a:pt x="26" y="5"/>
                    <a:pt x="26" y="5"/>
                    <a:pt x="26" y="5"/>
                  </a:cubicBezTo>
                  <a:cubicBezTo>
                    <a:pt x="6" y="5"/>
                    <a:pt x="6" y="5"/>
                    <a:pt x="6" y="5"/>
                  </a:cubicBezTo>
                  <a:lnTo>
                    <a:pt x="25"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193"/>
            <p:cNvSpPr>
              <a:spLocks noEditPoints="1"/>
            </p:cNvSpPr>
            <p:nvPr/>
          </p:nvSpPr>
          <p:spPr bwMode="auto">
            <a:xfrm>
              <a:off x="7254876" y="4000500"/>
              <a:ext cx="338138" cy="349250"/>
            </a:xfrm>
            <a:custGeom>
              <a:avLst/>
              <a:gdLst>
                <a:gd name="T0" fmla="*/ 115 w 150"/>
                <a:gd name="T1" fmla="*/ 79 h 154"/>
                <a:gd name="T2" fmla="*/ 111 w 150"/>
                <a:gd name="T3" fmla="*/ 76 h 154"/>
                <a:gd name="T4" fmla="*/ 96 w 150"/>
                <a:gd name="T5" fmla="*/ 54 h 154"/>
                <a:gd name="T6" fmla="*/ 75 w 150"/>
                <a:gd name="T7" fmla="*/ 36 h 154"/>
                <a:gd name="T8" fmla="*/ 84 w 150"/>
                <a:gd name="T9" fmla="*/ 37 h 154"/>
                <a:gd name="T10" fmla="*/ 114 w 150"/>
                <a:gd name="T11" fmla="*/ 73 h 154"/>
                <a:gd name="T12" fmla="*/ 118 w 150"/>
                <a:gd name="T13" fmla="*/ 76 h 154"/>
                <a:gd name="T14" fmla="*/ 148 w 150"/>
                <a:gd name="T15" fmla="*/ 105 h 154"/>
                <a:gd name="T16" fmla="*/ 148 w 150"/>
                <a:gd name="T17" fmla="*/ 118 h 154"/>
                <a:gd name="T18" fmla="*/ 114 w 150"/>
                <a:gd name="T19" fmla="*/ 152 h 154"/>
                <a:gd name="T20" fmla="*/ 114 w 150"/>
                <a:gd name="T21" fmla="*/ 152 h 154"/>
                <a:gd name="T22" fmla="*/ 108 w 150"/>
                <a:gd name="T23" fmla="*/ 154 h 154"/>
                <a:gd name="T24" fmla="*/ 101 w 150"/>
                <a:gd name="T25" fmla="*/ 152 h 154"/>
                <a:gd name="T26" fmla="*/ 101 w 150"/>
                <a:gd name="T27" fmla="*/ 152 h 154"/>
                <a:gd name="T28" fmla="*/ 99 w 150"/>
                <a:gd name="T29" fmla="*/ 149 h 154"/>
                <a:gd name="T30" fmla="*/ 94 w 150"/>
                <a:gd name="T31" fmla="*/ 146 h 154"/>
                <a:gd name="T32" fmla="*/ 75 w 150"/>
                <a:gd name="T33" fmla="*/ 145 h 154"/>
                <a:gd name="T34" fmla="*/ 89 w 150"/>
                <a:gd name="T35" fmla="*/ 140 h 154"/>
                <a:gd name="T36" fmla="*/ 96 w 150"/>
                <a:gd name="T37" fmla="*/ 142 h 154"/>
                <a:gd name="T38" fmla="*/ 102 w 150"/>
                <a:gd name="T39" fmla="*/ 146 h 154"/>
                <a:gd name="T40" fmla="*/ 105 w 150"/>
                <a:gd name="T41" fmla="*/ 148 h 154"/>
                <a:gd name="T42" fmla="*/ 105 w 150"/>
                <a:gd name="T43" fmla="*/ 148 h 154"/>
                <a:gd name="T44" fmla="*/ 108 w 150"/>
                <a:gd name="T45" fmla="*/ 150 h 154"/>
                <a:gd name="T46" fmla="*/ 111 w 150"/>
                <a:gd name="T47" fmla="*/ 148 h 154"/>
                <a:gd name="T48" fmla="*/ 111 w 150"/>
                <a:gd name="T49" fmla="*/ 148 h 154"/>
                <a:gd name="T50" fmla="*/ 145 w 150"/>
                <a:gd name="T51" fmla="*/ 112 h 154"/>
                <a:gd name="T52" fmla="*/ 75 w 150"/>
                <a:gd name="T53" fmla="*/ 36 h 154"/>
                <a:gd name="T54" fmla="*/ 67 w 150"/>
                <a:gd name="T55" fmla="*/ 10 h 154"/>
                <a:gd name="T56" fmla="*/ 64 w 150"/>
                <a:gd name="T57" fmla="*/ 5 h 154"/>
                <a:gd name="T58" fmla="*/ 55 w 150"/>
                <a:gd name="T59" fmla="*/ 10 h 154"/>
                <a:gd name="T60" fmla="*/ 51 w 150"/>
                <a:gd name="T61" fmla="*/ 21 h 154"/>
                <a:gd name="T62" fmla="*/ 59 w 150"/>
                <a:gd name="T63" fmla="*/ 42 h 154"/>
                <a:gd name="T64" fmla="*/ 62 w 150"/>
                <a:gd name="T65" fmla="*/ 50 h 154"/>
                <a:gd name="T66" fmla="*/ 58 w 150"/>
                <a:gd name="T67" fmla="*/ 60 h 154"/>
                <a:gd name="T68" fmla="*/ 14 w 150"/>
                <a:gd name="T69" fmla="*/ 60 h 154"/>
                <a:gd name="T70" fmla="*/ 6 w 150"/>
                <a:gd name="T71" fmla="*/ 64 h 154"/>
                <a:gd name="T72" fmla="*/ 5 w 150"/>
                <a:gd name="T73" fmla="*/ 72 h 154"/>
                <a:gd name="T74" fmla="*/ 31 w 150"/>
                <a:gd name="T75" fmla="*/ 139 h 154"/>
                <a:gd name="T76" fmla="*/ 75 w 150"/>
                <a:gd name="T77" fmla="*/ 140 h 154"/>
                <a:gd name="T78" fmla="*/ 35 w 150"/>
                <a:gd name="T79" fmla="*/ 145 h 154"/>
                <a:gd name="T80" fmla="*/ 24 w 150"/>
                <a:gd name="T81" fmla="*/ 137 h 154"/>
                <a:gd name="T82" fmla="*/ 0 w 150"/>
                <a:gd name="T83" fmla="*/ 68 h 154"/>
                <a:gd name="T84" fmla="*/ 8 w 150"/>
                <a:gd name="T85" fmla="*/ 57 h 154"/>
                <a:gd name="T86" fmla="*/ 56 w 150"/>
                <a:gd name="T87" fmla="*/ 56 h 154"/>
                <a:gd name="T88" fmla="*/ 55 w 150"/>
                <a:gd name="T89" fmla="*/ 45 h 154"/>
                <a:gd name="T90" fmla="*/ 54 w 150"/>
                <a:gd name="T91" fmla="*/ 43 h 154"/>
                <a:gd name="T92" fmla="*/ 48 w 150"/>
                <a:gd name="T93" fmla="*/ 14 h 154"/>
                <a:gd name="T94" fmla="*/ 60 w 150"/>
                <a:gd name="T95" fmla="*/ 1 h 154"/>
                <a:gd name="T96" fmla="*/ 70 w 150"/>
                <a:gd name="T97" fmla="*/ 4 h 154"/>
                <a:gd name="T98" fmla="*/ 72 w 150"/>
                <a:gd name="T99" fmla="*/ 15 h 154"/>
                <a:gd name="T100" fmla="*/ 75 w 150"/>
                <a:gd name="T101" fmla="*/ 3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4">
                  <a:moveTo>
                    <a:pt x="144" y="109"/>
                  </a:moveTo>
                  <a:cubicBezTo>
                    <a:pt x="115" y="79"/>
                    <a:pt x="115" y="79"/>
                    <a:pt x="115" y="79"/>
                  </a:cubicBezTo>
                  <a:cubicBezTo>
                    <a:pt x="115" y="79"/>
                    <a:pt x="115" y="79"/>
                    <a:pt x="115" y="79"/>
                  </a:cubicBezTo>
                  <a:cubicBezTo>
                    <a:pt x="113" y="78"/>
                    <a:pt x="112" y="77"/>
                    <a:pt x="111" y="76"/>
                  </a:cubicBezTo>
                  <a:cubicBezTo>
                    <a:pt x="110" y="74"/>
                    <a:pt x="109" y="73"/>
                    <a:pt x="109" y="73"/>
                  </a:cubicBezTo>
                  <a:cubicBezTo>
                    <a:pt x="109" y="73"/>
                    <a:pt x="104" y="64"/>
                    <a:pt x="96" y="54"/>
                  </a:cubicBezTo>
                  <a:cubicBezTo>
                    <a:pt x="92" y="49"/>
                    <a:pt x="87" y="44"/>
                    <a:pt x="81" y="41"/>
                  </a:cubicBezTo>
                  <a:cubicBezTo>
                    <a:pt x="79" y="39"/>
                    <a:pt x="77" y="38"/>
                    <a:pt x="75" y="36"/>
                  </a:cubicBezTo>
                  <a:cubicBezTo>
                    <a:pt x="75" y="29"/>
                    <a:pt x="75" y="29"/>
                    <a:pt x="75" y="29"/>
                  </a:cubicBezTo>
                  <a:cubicBezTo>
                    <a:pt x="77" y="32"/>
                    <a:pt x="80" y="34"/>
                    <a:pt x="84" y="37"/>
                  </a:cubicBezTo>
                  <a:cubicBezTo>
                    <a:pt x="90" y="41"/>
                    <a:pt x="95" y="46"/>
                    <a:pt x="99" y="51"/>
                  </a:cubicBezTo>
                  <a:cubicBezTo>
                    <a:pt x="108" y="61"/>
                    <a:pt x="114" y="73"/>
                    <a:pt x="114" y="73"/>
                  </a:cubicBezTo>
                  <a:cubicBezTo>
                    <a:pt x="114" y="73"/>
                    <a:pt x="114" y="72"/>
                    <a:pt x="115" y="72"/>
                  </a:cubicBezTo>
                  <a:cubicBezTo>
                    <a:pt x="116" y="73"/>
                    <a:pt x="117" y="74"/>
                    <a:pt x="118" y="76"/>
                  </a:cubicBezTo>
                  <a:cubicBezTo>
                    <a:pt x="118" y="76"/>
                    <a:pt x="118" y="76"/>
                    <a:pt x="118" y="76"/>
                  </a:cubicBezTo>
                  <a:cubicBezTo>
                    <a:pt x="148" y="105"/>
                    <a:pt x="148" y="105"/>
                    <a:pt x="148" y="105"/>
                  </a:cubicBezTo>
                  <a:cubicBezTo>
                    <a:pt x="149" y="107"/>
                    <a:pt x="150" y="109"/>
                    <a:pt x="150" y="112"/>
                  </a:cubicBezTo>
                  <a:cubicBezTo>
                    <a:pt x="150" y="114"/>
                    <a:pt x="149" y="117"/>
                    <a:pt x="148" y="118"/>
                  </a:cubicBezTo>
                  <a:cubicBezTo>
                    <a:pt x="114" y="152"/>
                    <a:pt x="114" y="152"/>
                    <a:pt x="114" y="152"/>
                  </a:cubicBezTo>
                  <a:cubicBezTo>
                    <a:pt x="114" y="152"/>
                    <a:pt x="114" y="152"/>
                    <a:pt x="114" y="152"/>
                  </a:cubicBezTo>
                  <a:cubicBezTo>
                    <a:pt x="114" y="152"/>
                    <a:pt x="114" y="152"/>
                    <a:pt x="114" y="152"/>
                  </a:cubicBezTo>
                  <a:cubicBezTo>
                    <a:pt x="114" y="152"/>
                    <a:pt x="114" y="152"/>
                    <a:pt x="114" y="152"/>
                  </a:cubicBezTo>
                  <a:cubicBezTo>
                    <a:pt x="112" y="153"/>
                    <a:pt x="110" y="154"/>
                    <a:pt x="108" y="154"/>
                  </a:cubicBezTo>
                  <a:cubicBezTo>
                    <a:pt x="108" y="154"/>
                    <a:pt x="108" y="154"/>
                    <a:pt x="108" y="154"/>
                  </a:cubicBezTo>
                  <a:cubicBezTo>
                    <a:pt x="105" y="154"/>
                    <a:pt x="103" y="153"/>
                    <a:pt x="101" y="152"/>
                  </a:cubicBezTo>
                  <a:cubicBezTo>
                    <a:pt x="101" y="152"/>
                    <a:pt x="101" y="152"/>
                    <a:pt x="101" y="152"/>
                  </a:cubicBezTo>
                  <a:cubicBezTo>
                    <a:pt x="101" y="152"/>
                    <a:pt x="101" y="152"/>
                    <a:pt x="101" y="152"/>
                  </a:cubicBezTo>
                  <a:cubicBezTo>
                    <a:pt x="101" y="152"/>
                    <a:pt x="101" y="152"/>
                    <a:pt x="101" y="152"/>
                  </a:cubicBezTo>
                  <a:cubicBezTo>
                    <a:pt x="99" y="149"/>
                    <a:pt x="99" y="149"/>
                    <a:pt x="99" y="149"/>
                  </a:cubicBezTo>
                  <a:cubicBezTo>
                    <a:pt x="99" y="149"/>
                    <a:pt x="99" y="149"/>
                    <a:pt x="99" y="149"/>
                  </a:cubicBezTo>
                  <a:cubicBezTo>
                    <a:pt x="98" y="148"/>
                    <a:pt x="96" y="147"/>
                    <a:pt x="94" y="146"/>
                  </a:cubicBezTo>
                  <a:cubicBezTo>
                    <a:pt x="94" y="146"/>
                    <a:pt x="94" y="146"/>
                    <a:pt x="94" y="146"/>
                  </a:cubicBezTo>
                  <a:cubicBezTo>
                    <a:pt x="92" y="145"/>
                    <a:pt x="90" y="145"/>
                    <a:pt x="89" y="145"/>
                  </a:cubicBezTo>
                  <a:cubicBezTo>
                    <a:pt x="75" y="145"/>
                    <a:pt x="75" y="145"/>
                    <a:pt x="75" y="145"/>
                  </a:cubicBezTo>
                  <a:cubicBezTo>
                    <a:pt x="75" y="140"/>
                    <a:pt x="75" y="140"/>
                    <a:pt x="75" y="140"/>
                  </a:cubicBezTo>
                  <a:cubicBezTo>
                    <a:pt x="89" y="140"/>
                    <a:pt x="89" y="140"/>
                    <a:pt x="89" y="140"/>
                  </a:cubicBezTo>
                  <a:cubicBezTo>
                    <a:pt x="91" y="140"/>
                    <a:pt x="93" y="141"/>
                    <a:pt x="96" y="142"/>
                  </a:cubicBezTo>
                  <a:cubicBezTo>
                    <a:pt x="96" y="142"/>
                    <a:pt x="96" y="142"/>
                    <a:pt x="96" y="142"/>
                  </a:cubicBezTo>
                  <a:cubicBezTo>
                    <a:pt x="96" y="142"/>
                    <a:pt x="96" y="142"/>
                    <a:pt x="96" y="142"/>
                  </a:cubicBezTo>
                  <a:cubicBezTo>
                    <a:pt x="98" y="143"/>
                    <a:pt x="100" y="144"/>
                    <a:pt x="102" y="146"/>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9"/>
                    <a:pt x="107" y="150"/>
                    <a:pt x="108" y="150"/>
                  </a:cubicBezTo>
                  <a:cubicBezTo>
                    <a:pt x="108" y="150"/>
                    <a:pt x="108" y="150"/>
                    <a:pt x="108" y="150"/>
                  </a:cubicBezTo>
                  <a:cubicBezTo>
                    <a:pt x="109" y="150"/>
                    <a:pt x="110" y="149"/>
                    <a:pt x="111" y="148"/>
                  </a:cubicBezTo>
                  <a:cubicBezTo>
                    <a:pt x="111" y="148"/>
                    <a:pt x="111" y="148"/>
                    <a:pt x="111" y="148"/>
                  </a:cubicBezTo>
                  <a:cubicBezTo>
                    <a:pt x="111" y="148"/>
                    <a:pt x="111" y="148"/>
                    <a:pt x="111" y="148"/>
                  </a:cubicBezTo>
                  <a:cubicBezTo>
                    <a:pt x="144" y="115"/>
                    <a:pt x="144" y="115"/>
                    <a:pt x="144" y="115"/>
                  </a:cubicBezTo>
                  <a:cubicBezTo>
                    <a:pt x="145" y="114"/>
                    <a:pt x="145" y="113"/>
                    <a:pt x="145" y="112"/>
                  </a:cubicBezTo>
                  <a:cubicBezTo>
                    <a:pt x="145" y="111"/>
                    <a:pt x="145" y="110"/>
                    <a:pt x="144" y="109"/>
                  </a:cubicBezTo>
                  <a:close/>
                  <a:moveTo>
                    <a:pt x="75" y="36"/>
                  </a:moveTo>
                  <a:cubicBezTo>
                    <a:pt x="66" y="28"/>
                    <a:pt x="66" y="21"/>
                    <a:pt x="67" y="14"/>
                  </a:cubicBezTo>
                  <a:cubicBezTo>
                    <a:pt x="67" y="13"/>
                    <a:pt x="67" y="11"/>
                    <a:pt x="67" y="10"/>
                  </a:cubicBezTo>
                  <a:cubicBezTo>
                    <a:pt x="67" y="8"/>
                    <a:pt x="67" y="7"/>
                    <a:pt x="66" y="7"/>
                  </a:cubicBezTo>
                  <a:cubicBezTo>
                    <a:pt x="66" y="6"/>
                    <a:pt x="65" y="6"/>
                    <a:pt x="64" y="5"/>
                  </a:cubicBezTo>
                  <a:cubicBezTo>
                    <a:pt x="63" y="5"/>
                    <a:pt x="62" y="5"/>
                    <a:pt x="61" y="6"/>
                  </a:cubicBezTo>
                  <a:cubicBezTo>
                    <a:pt x="59" y="6"/>
                    <a:pt x="57" y="8"/>
                    <a:pt x="55" y="10"/>
                  </a:cubicBezTo>
                  <a:cubicBezTo>
                    <a:pt x="54" y="11"/>
                    <a:pt x="53" y="13"/>
                    <a:pt x="53" y="15"/>
                  </a:cubicBezTo>
                  <a:cubicBezTo>
                    <a:pt x="52" y="18"/>
                    <a:pt x="51" y="20"/>
                    <a:pt x="51" y="21"/>
                  </a:cubicBezTo>
                  <a:cubicBezTo>
                    <a:pt x="50" y="30"/>
                    <a:pt x="54" y="36"/>
                    <a:pt x="57" y="40"/>
                  </a:cubicBezTo>
                  <a:cubicBezTo>
                    <a:pt x="58" y="41"/>
                    <a:pt x="59" y="42"/>
                    <a:pt x="59" y="42"/>
                  </a:cubicBezTo>
                  <a:cubicBezTo>
                    <a:pt x="59" y="42"/>
                    <a:pt x="59" y="42"/>
                    <a:pt x="59" y="42"/>
                  </a:cubicBezTo>
                  <a:cubicBezTo>
                    <a:pt x="61" y="44"/>
                    <a:pt x="61" y="47"/>
                    <a:pt x="62" y="50"/>
                  </a:cubicBezTo>
                  <a:cubicBezTo>
                    <a:pt x="62" y="53"/>
                    <a:pt x="62" y="56"/>
                    <a:pt x="61" y="59"/>
                  </a:cubicBezTo>
                  <a:cubicBezTo>
                    <a:pt x="60" y="60"/>
                    <a:pt x="59" y="60"/>
                    <a:pt x="58" y="60"/>
                  </a:cubicBezTo>
                  <a:cubicBezTo>
                    <a:pt x="58" y="60"/>
                    <a:pt x="58" y="60"/>
                    <a:pt x="58" y="60"/>
                  </a:cubicBezTo>
                  <a:cubicBezTo>
                    <a:pt x="14" y="60"/>
                    <a:pt x="14" y="60"/>
                    <a:pt x="14" y="60"/>
                  </a:cubicBezTo>
                  <a:cubicBezTo>
                    <a:pt x="12" y="60"/>
                    <a:pt x="11" y="61"/>
                    <a:pt x="10" y="61"/>
                  </a:cubicBezTo>
                  <a:cubicBezTo>
                    <a:pt x="8" y="62"/>
                    <a:pt x="7" y="63"/>
                    <a:pt x="6" y="64"/>
                  </a:cubicBezTo>
                  <a:cubicBezTo>
                    <a:pt x="5" y="65"/>
                    <a:pt x="5" y="67"/>
                    <a:pt x="5" y="68"/>
                  </a:cubicBezTo>
                  <a:cubicBezTo>
                    <a:pt x="5" y="70"/>
                    <a:pt x="5" y="71"/>
                    <a:pt x="5" y="72"/>
                  </a:cubicBezTo>
                  <a:cubicBezTo>
                    <a:pt x="28" y="135"/>
                    <a:pt x="28" y="135"/>
                    <a:pt x="28" y="135"/>
                  </a:cubicBezTo>
                  <a:cubicBezTo>
                    <a:pt x="29" y="137"/>
                    <a:pt x="30" y="138"/>
                    <a:pt x="31" y="139"/>
                  </a:cubicBezTo>
                  <a:cubicBezTo>
                    <a:pt x="32" y="140"/>
                    <a:pt x="34" y="140"/>
                    <a:pt x="35" y="140"/>
                  </a:cubicBezTo>
                  <a:cubicBezTo>
                    <a:pt x="75" y="140"/>
                    <a:pt x="75" y="140"/>
                    <a:pt x="75" y="140"/>
                  </a:cubicBezTo>
                  <a:cubicBezTo>
                    <a:pt x="75" y="145"/>
                    <a:pt x="75" y="145"/>
                    <a:pt x="75" y="145"/>
                  </a:cubicBezTo>
                  <a:cubicBezTo>
                    <a:pt x="35" y="145"/>
                    <a:pt x="35" y="145"/>
                    <a:pt x="35" y="145"/>
                  </a:cubicBezTo>
                  <a:cubicBezTo>
                    <a:pt x="33" y="145"/>
                    <a:pt x="30" y="144"/>
                    <a:pt x="28" y="143"/>
                  </a:cubicBezTo>
                  <a:cubicBezTo>
                    <a:pt x="26" y="141"/>
                    <a:pt x="24" y="139"/>
                    <a:pt x="24" y="137"/>
                  </a:cubicBezTo>
                  <a:cubicBezTo>
                    <a:pt x="1" y="74"/>
                    <a:pt x="1" y="74"/>
                    <a:pt x="1" y="74"/>
                  </a:cubicBezTo>
                  <a:cubicBezTo>
                    <a:pt x="0" y="72"/>
                    <a:pt x="0" y="70"/>
                    <a:pt x="0" y="68"/>
                  </a:cubicBezTo>
                  <a:cubicBezTo>
                    <a:pt x="0" y="66"/>
                    <a:pt x="1" y="63"/>
                    <a:pt x="2" y="61"/>
                  </a:cubicBezTo>
                  <a:cubicBezTo>
                    <a:pt x="3" y="59"/>
                    <a:pt x="6" y="58"/>
                    <a:pt x="8" y="57"/>
                  </a:cubicBezTo>
                  <a:cubicBezTo>
                    <a:pt x="10" y="56"/>
                    <a:pt x="12" y="56"/>
                    <a:pt x="14" y="56"/>
                  </a:cubicBezTo>
                  <a:cubicBezTo>
                    <a:pt x="56" y="56"/>
                    <a:pt x="56" y="56"/>
                    <a:pt x="56" y="56"/>
                  </a:cubicBezTo>
                  <a:cubicBezTo>
                    <a:pt x="57" y="54"/>
                    <a:pt x="57" y="52"/>
                    <a:pt x="57" y="50"/>
                  </a:cubicBezTo>
                  <a:cubicBezTo>
                    <a:pt x="57" y="48"/>
                    <a:pt x="56" y="46"/>
                    <a:pt x="55" y="45"/>
                  </a:cubicBezTo>
                  <a:cubicBezTo>
                    <a:pt x="55" y="45"/>
                    <a:pt x="55" y="45"/>
                    <a:pt x="55" y="45"/>
                  </a:cubicBezTo>
                  <a:cubicBezTo>
                    <a:pt x="55" y="44"/>
                    <a:pt x="54" y="43"/>
                    <a:pt x="54" y="43"/>
                  </a:cubicBezTo>
                  <a:cubicBezTo>
                    <a:pt x="50" y="38"/>
                    <a:pt x="45" y="31"/>
                    <a:pt x="46" y="21"/>
                  </a:cubicBezTo>
                  <a:cubicBezTo>
                    <a:pt x="46" y="19"/>
                    <a:pt x="47" y="16"/>
                    <a:pt x="48" y="14"/>
                  </a:cubicBezTo>
                  <a:cubicBezTo>
                    <a:pt x="49" y="11"/>
                    <a:pt x="50" y="9"/>
                    <a:pt x="52" y="7"/>
                  </a:cubicBezTo>
                  <a:cubicBezTo>
                    <a:pt x="54" y="4"/>
                    <a:pt x="57" y="2"/>
                    <a:pt x="60" y="1"/>
                  </a:cubicBezTo>
                  <a:cubicBezTo>
                    <a:pt x="62" y="0"/>
                    <a:pt x="64" y="0"/>
                    <a:pt x="66" y="1"/>
                  </a:cubicBezTo>
                  <a:cubicBezTo>
                    <a:pt x="68" y="1"/>
                    <a:pt x="69" y="2"/>
                    <a:pt x="70" y="4"/>
                  </a:cubicBezTo>
                  <a:cubicBezTo>
                    <a:pt x="71" y="5"/>
                    <a:pt x="72" y="7"/>
                    <a:pt x="72" y="10"/>
                  </a:cubicBezTo>
                  <a:cubicBezTo>
                    <a:pt x="72" y="11"/>
                    <a:pt x="72" y="13"/>
                    <a:pt x="72" y="15"/>
                  </a:cubicBezTo>
                  <a:cubicBezTo>
                    <a:pt x="71" y="19"/>
                    <a:pt x="71" y="24"/>
                    <a:pt x="75" y="29"/>
                  </a:cubicBezTo>
                  <a:lnTo>
                    <a:pt x="75"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 name="Freeform 204"/>
            <p:cNvSpPr>
              <a:spLocks noEditPoints="1"/>
            </p:cNvSpPr>
            <p:nvPr/>
          </p:nvSpPr>
          <p:spPr bwMode="auto">
            <a:xfrm>
              <a:off x="6992938" y="2836863"/>
              <a:ext cx="238125" cy="142875"/>
            </a:xfrm>
            <a:custGeom>
              <a:avLst/>
              <a:gdLst>
                <a:gd name="T0" fmla="*/ 53 w 106"/>
                <a:gd name="T1" fmla="*/ 5 h 63"/>
                <a:gd name="T2" fmla="*/ 81 w 106"/>
                <a:gd name="T3" fmla="*/ 0 h 63"/>
                <a:gd name="T4" fmla="*/ 103 w 106"/>
                <a:gd name="T5" fmla="*/ 0 h 63"/>
                <a:gd name="T6" fmla="*/ 106 w 106"/>
                <a:gd name="T7" fmla="*/ 60 h 63"/>
                <a:gd name="T8" fmla="*/ 53 w 106"/>
                <a:gd name="T9" fmla="*/ 63 h 63"/>
                <a:gd name="T10" fmla="*/ 101 w 106"/>
                <a:gd name="T11" fmla="*/ 58 h 63"/>
                <a:gd name="T12" fmla="*/ 93 w 106"/>
                <a:gd name="T13" fmla="*/ 5 h 63"/>
                <a:gd name="T14" fmla="*/ 53 w 106"/>
                <a:gd name="T15" fmla="*/ 52 h 63"/>
                <a:gd name="T16" fmla="*/ 59 w 106"/>
                <a:gd name="T17" fmla="*/ 49 h 63"/>
                <a:gd name="T18" fmla="*/ 63 w 106"/>
                <a:gd name="T19" fmla="*/ 33 h 63"/>
                <a:gd name="T20" fmla="*/ 61 w 106"/>
                <a:gd name="T21" fmla="*/ 19 h 63"/>
                <a:gd name="T22" fmla="*/ 53 w 106"/>
                <a:gd name="T23" fmla="*/ 21 h 63"/>
                <a:gd name="T24" fmla="*/ 60 w 106"/>
                <a:gd name="T25" fmla="*/ 27 h 63"/>
                <a:gd name="T26" fmla="*/ 56 w 106"/>
                <a:gd name="T27" fmla="*/ 33 h 63"/>
                <a:gd name="T28" fmla="*/ 55 w 106"/>
                <a:gd name="T29" fmla="*/ 36 h 63"/>
                <a:gd name="T30" fmla="*/ 53 w 106"/>
                <a:gd name="T31" fmla="*/ 47 h 63"/>
                <a:gd name="T32" fmla="*/ 53 w 106"/>
                <a:gd name="T33" fmla="*/ 5 h 63"/>
                <a:gd name="T34" fmla="*/ 5 w 106"/>
                <a:gd name="T35" fmla="*/ 58 h 63"/>
                <a:gd name="T36" fmla="*/ 53 w 106"/>
                <a:gd name="T37" fmla="*/ 63 h 63"/>
                <a:gd name="T38" fmla="*/ 0 w 106"/>
                <a:gd name="T39" fmla="*/ 60 h 63"/>
                <a:gd name="T40" fmla="*/ 3 w 106"/>
                <a:gd name="T41" fmla="*/ 0 h 63"/>
                <a:gd name="T42" fmla="*/ 53 w 106"/>
                <a:gd name="T43" fmla="*/ 5 h 63"/>
                <a:gd name="T44" fmla="*/ 53 w 106"/>
                <a:gd name="T45" fmla="*/ 16 h 63"/>
                <a:gd name="T46" fmla="*/ 42 w 106"/>
                <a:gd name="T47" fmla="*/ 27 h 63"/>
                <a:gd name="T48" fmla="*/ 43 w 106"/>
                <a:gd name="T49" fmla="*/ 33 h 63"/>
                <a:gd name="T50" fmla="*/ 47 w 106"/>
                <a:gd name="T51" fmla="*/ 37 h 63"/>
                <a:gd name="T52" fmla="*/ 49 w 106"/>
                <a:gd name="T53" fmla="*/ 52 h 63"/>
                <a:gd name="T54" fmla="*/ 53 w 106"/>
                <a:gd name="T55" fmla="*/ 47 h 63"/>
                <a:gd name="T56" fmla="*/ 52 w 106"/>
                <a:gd name="T57" fmla="*/ 36 h 63"/>
                <a:gd name="T58" fmla="*/ 47 w 106"/>
                <a:gd name="T59" fmla="*/ 31 h 63"/>
                <a:gd name="T60" fmla="*/ 46 w 106"/>
                <a:gd name="T61" fmla="*/ 27 h 63"/>
                <a:gd name="T62" fmla="*/ 53 w 106"/>
                <a:gd name="T63" fmla="*/ 21 h 63"/>
                <a:gd name="T64" fmla="*/ 53 w 106"/>
                <a:gd name="T65" fmla="*/ 1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63">
                  <a:moveTo>
                    <a:pt x="81" y="5"/>
                  </a:moveTo>
                  <a:cubicBezTo>
                    <a:pt x="53" y="5"/>
                    <a:pt x="53" y="5"/>
                    <a:pt x="53" y="5"/>
                  </a:cubicBezTo>
                  <a:cubicBezTo>
                    <a:pt x="53" y="0"/>
                    <a:pt x="53" y="0"/>
                    <a:pt x="53" y="0"/>
                  </a:cubicBezTo>
                  <a:cubicBezTo>
                    <a:pt x="81" y="0"/>
                    <a:pt x="81" y="0"/>
                    <a:pt x="81" y="0"/>
                  </a:cubicBezTo>
                  <a:cubicBezTo>
                    <a:pt x="93" y="0"/>
                    <a:pt x="93" y="0"/>
                    <a:pt x="93" y="0"/>
                  </a:cubicBezTo>
                  <a:cubicBezTo>
                    <a:pt x="103" y="0"/>
                    <a:pt x="103" y="0"/>
                    <a:pt x="103" y="0"/>
                  </a:cubicBezTo>
                  <a:cubicBezTo>
                    <a:pt x="105" y="0"/>
                    <a:pt x="106" y="1"/>
                    <a:pt x="106" y="2"/>
                  </a:cubicBezTo>
                  <a:cubicBezTo>
                    <a:pt x="106" y="60"/>
                    <a:pt x="106" y="60"/>
                    <a:pt x="106" y="60"/>
                  </a:cubicBezTo>
                  <a:cubicBezTo>
                    <a:pt x="106" y="61"/>
                    <a:pt x="105" y="63"/>
                    <a:pt x="103" y="63"/>
                  </a:cubicBezTo>
                  <a:cubicBezTo>
                    <a:pt x="53" y="63"/>
                    <a:pt x="53" y="63"/>
                    <a:pt x="53" y="63"/>
                  </a:cubicBezTo>
                  <a:cubicBezTo>
                    <a:pt x="53" y="58"/>
                    <a:pt x="53" y="58"/>
                    <a:pt x="53" y="58"/>
                  </a:cubicBezTo>
                  <a:cubicBezTo>
                    <a:pt x="101" y="58"/>
                    <a:pt x="101" y="58"/>
                    <a:pt x="101" y="58"/>
                  </a:cubicBezTo>
                  <a:cubicBezTo>
                    <a:pt x="101" y="5"/>
                    <a:pt x="101" y="5"/>
                    <a:pt x="101" y="5"/>
                  </a:cubicBezTo>
                  <a:cubicBezTo>
                    <a:pt x="93" y="5"/>
                    <a:pt x="93" y="5"/>
                    <a:pt x="93" y="5"/>
                  </a:cubicBezTo>
                  <a:cubicBezTo>
                    <a:pt x="81" y="5"/>
                    <a:pt x="81" y="5"/>
                    <a:pt x="81" y="5"/>
                  </a:cubicBezTo>
                  <a:close/>
                  <a:moveTo>
                    <a:pt x="53" y="52"/>
                  </a:moveTo>
                  <a:cubicBezTo>
                    <a:pt x="57" y="52"/>
                    <a:pt x="57" y="52"/>
                    <a:pt x="57" y="52"/>
                  </a:cubicBezTo>
                  <a:cubicBezTo>
                    <a:pt x="58" y="52"/>
                    <a:pt x="59" y="51"/>
                    <a:pt x="59" y="49"/>
                  </a:cubicBezTo>
                  <a:cubicBezTo>
                    <a:pt x="59" y="37"/>
                    <a:pt x="59" y="37"/>
                    <a:pt x="59" y="37"/>
                  </a:cubicBezTo>
                  <a:cubicBezTo>
                    <a:pt x="61" y="36"/>
                    <a:pt x="62" y="35"/>
                    <a:pt x="63" y="33"/>
                  </a:cubicBezTo>
                  <a:cubicBezTo>
                    <a:pt x="64" y="32"/>
                    <a:pt x="65" y="30"/>
                    <a:pt x="65" y="27"/>
                  </a:cubicBezTo>
                  <a:cubicBezTo>
                    <a:pt x="65" y="24"/>
                    <a:pt x="63" y="21"/>
                    <a:pt x="61" y="19"/>
                  </a:cubicBezTo>
                  <a:cubicBezTo>
                    <a:pt x="59" y="17"/>
                    <a:pt x="56" y="16"/>
                    <a:pt x="53" y="16"/>
                  </a:cubicBezTo>
                  <a:cubicBezTo>
                    <a:pt x="53" y="21"/>
                    <a:pt x="53" y="21"/>
                    <a:pt x="53" y="21"/>
                  </a:cubicBezTo>
                  <a:cubicBezTo>
                    <a:pt x="55" y="21"/>
                    <a:pt x="57" y="21"/>
                    <a:pt x="58" y="23"/>
                  </a:cubicBezTo>
                  <a:cubicBezTo>
                    <a:pt x="59" y="24"/>
                    <a:pt x="60" y="25"/>
                    <a:pt x="60" y="27"/>
                  </a:cubicBezTo>
                  <a:cubicBezTo>
                    <a:pt x="60" y="29"/>
                    <a:pt x="59" y="30"/>
                    <a:pt x="59" y="31"/>
                  </a:cubicBezTo>
                  <a:cubicBezTo>
                    <a:pt x="58" y="32"/>
                    <a:pt x="57" y="33"/>
                    <a:pt x="56" y="33"/>
                  </a:cubicBezTo>
                  <a:cubicBezTo>
                    <a:pt x="55" y="34"/>
                    <a:pt x="55" y="35"/>
                    <a:pt x="55" y="36"/>
                  </a:cubicBezTo>
                  <a:cubicBezTo>
                    <a:pt x="55" y="36"/>
                    <a:pt x="55" y="36"/>
                    <a:pt x="55" y="36"/>
                  </a:cubicBezTo>
                  <a:cubicBezTo>
                    <a:pt x="55" y="47"/>
                    <a:pt x="55" y="47"/>
                    <a:pt x="55" y="47"/>
                  </a:cubicBezTo>
                  <a:cubicBezTo>
                    <a:pt x="53" y="47"/>
                    <a:pt x="53" y="47"/>
                    <a:pt x="53" y="47"/>
                  </a:cubicBezTo>
                  <a:lnTo>
                    <a:pt x="53" y="52"/>
                  </a:lnTo>
                  <a:close/>
                  <a:moveTo>
                    <a:pt x="53" y="5"/>
                  </a:moveTo>
                  <a:cubicBezTo>
                    <a:pt x="5" y="5"/>
                    <a:pt x="5" y="5"/>
                    <a:pt x="5" y="5"/>
                  </a:cubicBezTo>
                  <a:cubicBezTo>
                    <a:pt x="5" y="58"/>
                    <a:pt x="5" y="58"/>
                    <a:pt x="5" y="58"/>
                  </a:cubicBezTo>
                  <a:cubicBezTo>
                    <a:pt x="53" y="58"/>
                    <a:pt x="53" y="58"/>
                    <a:pt x="53" y="58"/>
                  </a:cubicBezTo>
                  <a:cubicBezTo>
                    <a:pt x="53" y="63"/>
                    <a:pt x="53" y="63"/>
                    <a:pt x="53" y="63"/>
                  </a:cubicBezTo>
                  <a:cubicBezTo>
                    <a:pt x="3" y="63"/>
                    <a:pt x="3" y="63"/>
                    <a:pt x="3" y="63"/>
                  </a:cubicBezTo>
                  <a:cubicBezTo>
                    <a:pt x="1" y="63"/>
                    <a:pt x="0" y="61"/>
                    <a:pt x="0" y="60"/>
                  </a:cubicBezTo>
                  <a:cubicBezTo>
                    <a:pt x="0" y="2"/>
                    <a:pt x="0" y="2"/>
                    <a:pt x="0" y="2"/>
                  </a:cubicBezTo>
                  <a:cubicBezTo>
                    <a:pt x="0" y="1"/>
                    <a:pt x="1" y="0"/>
                    <a:pt x="3" y="0"/>
                  </a:cubicBezTo>
                  <a:cubicBezTo>
                    <a:pt x="53" y="0"/>
                    <a:pt x="53" y="0"/>
                    <a:pt x="53" y="0"/>
                  </a:cubicBezTo>
                  <a:cubicBezTo>
                    <a:pt x="53" y="5"/>
                    <a:pt x="53" y="5"/>
                    <a:pt x="53" y="5"/>
                  </a:cubicBezTo>
                  <a:close/>
                  <a:moveTo>
                    <a:pt x="53" y="16"/>
                  </a:moveTo>
                  <a:cubicBezTo>
                    <a:pt x="53" y="16"/>
                    <a:pt x="53" y="16"/>
                    <a:pt x="53" y="16"/>
                  </a:cubicBezTo>
                  <a:cubicBezTo>
                    <a:pt x="50" y="16"/>
                    <a:pt x="47" y="17"/>
                    <a:pt x="45" y="19"/>
                  </a:cubicBezTo>
                  <a:cubicBezTo>
                    <a:pt x="43" y="21"/>
                    <a:pt x="42" y="24"/>
                    <a:pt x="42" y="27"/>
                  </a:cubicBezTo>
                  <a:cubicBezTo>
                    <a:pt x="42" y="30"/>
                    <a:pt x="42" y="32"/>
                    <a:pt x="43" y="33"/>
                  </a:cubicBezTo>
                  <a:cubicBezTo>
                    <a:pt x="43" y="33"/>
                    <a:pt x="43" y="33"/>
                    <a:pt x="43" y="33"/>
                  </a:cubicBezTo>
                  <a:cubicBezTo>
                    <a:pt x="43" y="33"/>
                    <a:pt x="43" y="33"/>
                    <a:pt x="43" y="33"/>
                  </a:cubicBezTo>
                  <a:cubicBezTo>
                    <a:pt x="44" y="35"/>
                    <a:pt x="45" y="36"/>
                    <a:pt x="47" y="37"/>
                  </a:cubicBezTo>
                  <a:cubicBezTo>
                    <a:pt x="47" y="49"/>
                    <a:pt x="47" y="49"/>
                    <a:pt x="47" y="49"/>
                  </a:cubicBezTo>
                  <a:cubicBezTo>
                    <a:pt x="47" y="51"/>
                    <a:pt x="48" y="52"/>
                    <a:pt x="49" y="52"/>
                  </a:cubicBezTo>
                  <a:cubicBezTo>
                    <a:pt x="53" y="52"/>
                    <a:pt x="53" y="52"/>
                    <a:pt x="53" y="52"/>
                  </a:cubicBezTo>
                  <a:cubicBezTo>
                    <a:pt x="53" y="47"/>
                    <a:pt x="53" y="47"/>
                    <a:pt x="53" y="47"/>
                  </a:cubicBezTo>
                  <a:cubicBezTo>
                    <a:pt x="52" y="47"/>
                    <a:pt x="52" y="47"/>
                    <a:pt x="52" y="47"/>
                  </a:cubicBezTo>
                  <a:cubicBezTo>
                    <a:pt x="52" y="36"/>
                    <a:pt x="52" y="36"/>
                    <a:pt x="52" y="36"/>
                  </a:cubicBezTo>
                  <a:cubicBezTo>
                    <a:pt x="52" y="35"/>
                    <a:pt x="51" y="34"/>
                    <a:pt x="50" y="33"/>
                  </a:cubicBezTo>
                  <a:cubicBezTo>
                    <a:pt x="49" y="33"/>
                    <a:pt x="48" y="32"/>
                    <a:pt x="47" y="31"/>
                  </a:cubicBezTo>
                  <a:cubicBezTo>
                    <a:pt x="47" y="31"/>
                    <a:pt x="47" y="31"/>
                    <a:pt x="47" y="31"/>
                  </a:cubicBezTo>
                  <a:cubicBezTo>
                    <a:pt x="47" y="30"/>
                    <a:pt x="46" y="29"/>
                    <a:pt x="46" y="27"/>
                  </a:cubicBezTo>
                  <a:cubicBezTo>
                    <a:pt x="46" y="25"/>
                    <a:pt x="47" y="24"/>
                    <a:pt x="48" y="23"/>
                  </a:cubicBezTo>
                  <a:cubicBezTo>
                    <a:pt x="50" y="21"/>
                    <a:pt x="51" y="21"/>
                    <a:pt x="53" y="21"/>
                  </a:cubicBezTo>
                  <a:cubicBezTo>
                    <a:pt x="53" y="21"/>
                    <a:pt x="53" y="21"/>
                    <a:pt x="53" y="21"/>
                  </a:cubicBezTo>
                  <a:lnTo>
                    <a:pt x="5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 name="Freeform 207"/>
            <p:cNvSpPr>
              <a:spLocks noEditPoints="1"/>
            </p:cNvSpPr>
            <p:nvPr/>
          </p:nvSpPr>
          <p:spPr bwMode="auto">
            <a:xfrm>
              <a:off x="10099676" y="1236663"/>
              <a:ext cx="103188" cy="84138"/>
            </a:xfrm>
            <a:custGeom>
              <a:avLst/>
              <a:gdLst>
                <a:gd name="T0" fmla="*/ 40 w 46"/>
                <a:gd name="T1" fmla="*/ 25 h 37"/>
                <a:gd name="T2" fmla="*/ 39 w 46"/>
                <a:gd name="T3" fmla="*/ 14 h 37"/>
                <a:gd name="T4" fmla="*/ 30 w 46"/>
                <a:gd name="T5" fmla="*/ 5 h 37"/>
                <a:gd name="T6" fmla="*/ 28 w 46"/>
                <a:gd name="T7" fmla="*/ 6 h 37"/>
                <a:gd name="T8" fmla="*/ 25 w 46"/>
                <a:gd name="T9" fmla="*/ 7 h 37"/>
                <a:gd name="T10" fmla="*/ 23 w 46"/>
                <a:gd name="T11" fmla="*/ 8 h 37"/>
                <a:gd name="T12" fmla="*/ 23 w 46"/>
                <a:gd name="T13" fmla="*/ 3 h 37"/>
                <a:gd name="T14" fmla="*/ 24 w 46"/>
                <a:gd name="T15" fmla="*/ 3 h 37"/>
                <a:gd name="T16" fmla="*/ 26 w 46"/>
                <a:gd name="T17" fmla="*/ 2 h 37"/>
                <a:gd name="T18" fmla="*/ 28 w 46"/>
                <a:gd name="T19" fmla="*/ 1 h 37"/>
                <a:gd name="T20" fmla="*/ 31 w 46"/>
                <a:gd name="T21" fmla="*/ 0 h 37"/>
                <a:gd name="T22" fmla="*/ 31 w 46"/>
                <a:gd name="T23" fmla="*/ 1 h 37"/>
                <a:gd name="T24" fmla="*/ 31 w 46"/>
                <a:gd name="T25" fmla="*/ 1 h 37"/>
                <a:gd name="T26" fmla="*/ 31 w 46"/>
                <a:gd name="T27" fmla="*/ 1 h 37"/>
                <a:gd name="T28" fmla="*/ 31 w 46"/>
                <a:gd name="T29" fmla="*/ 1 h 37"/>
                <a:gd name="T30" fmla="*/ 31 w 46"/>
                <a:gd name="T31" fmla="*/ 1 h 37"/>
                <a:gd name="T32" fmla="*/ 43 w 46"/>
                <a:gd name="T33" fmla="*/ 12 h 37"/>
                <a:gd name="T34" fmla="*/ 44 w 46"/>
                <a:gd name="T35" fmla="*/ 27 h 37"/>
                <a:gd name="T36" fmla="*/ 44 w 46"/>
                <a:gd name="T37" fmla="*/ 27 h 37"/>
                <a:gd name="T38" fmla="*/ 32 w 46"/>
                <a:gd name="T39" fmla="*/ 36 h 37"/>
                <a:gd name="T40" fmla="*/ 23 w 46"/>
                <a:gd name="T41" fmla="*/ 36 h 37"/>
                <a:gd name="T42" fmla="*/ 23 w 46"/>
                <a:gd name="T43" fmla="*/ 31 h 37"/>
                <a:gd name="T44" fmla="*/ 31 w 46"/>
                <a:gd name="T45" fmla="*/ 31 h 37"/>
                <a:gd name="T46" fmla="*/ 40 w 46"/>
                <a:gd name="T47" fmla="*/ 25 h 37"/>
                <a:gd name="T48" fmla="*/ 23 w 46"/>
                <a:gd name="T49" fmla="*/ 8 h 37"/>
                <a:gd name="T50" fmla="*/ 15 w 46"/>
                <a:gd name="T51" fmla="*/ 9 h 37"/>
                <a:gd name="T52" fmla="*/ 7 w 46"/>
                <a:gd name="T53" fmla="*/ 8 h 37"/>
                <a:gd name="T54" fmla="*/ 7 w 46"/>
                <a:gd name="T55" fmla="*/ 10 h 37"/>
                <a:gd name="T56" fmla="*/ 7 w 46"/>
                <a:gd name="T57" fmla="*/ 10 h 37"/>
                <a:gd name="T58" fmla="*/ 7 w 46"/>
                <a:gd name="T59" fmla="*/ 20 h 37"/>
                <a:gd name="T60" fmla="*/ 18 w 46"/>
                <a:gd name="T61" fmla="*/ 30 h 37"/>
                <a:gd name="T62" fmla="*/ 23 w 46"/>
                <a:gd name="T63" fmla="*/ 31 h 37"/>
                <a:gd name="T64" fmla="*/ 23 w 46"/>
                <a:gd name="T65" fmla="*/ 36 h 37"/>
                <a:gd name="T66" fmla="*/ 16 w 46"/>
                <a:gd name="T67" fmla="*/ 34 h 37"/>
                <a:gd name="T68" fmla="*/ 3 w 46"/>
                <a:gd name="T69" fmla="*/ 22 h 37"/>
                <a:gd name="T70" fmla="*/ 2 w 46"/>
                <a:gd name="T71" fmla="*/ 8 h 37"/>
                <a:gd name="T72" fmla="*/ 3 w 46"/>
                <a:gd name="T73" fmla="*/ 7 h 37"/>
                <a:gd name="T74" fmla="*/ 4 w 46"/>
                <a:gd name="T75" fmla="*/ 6 h 37"/>
                <a:gd name="T76" fmla="*/ 5 w 46"/>
                <a:gd name="T77" fmla="*/ 4 h 37"/>
                <a:gd name="T78" fmla="*/ 7 w 46"/>
                <a:gd name="T79" fmla="*/ 3 h 37"/>
                <a:gd name="T80" fmla="*/ 15 w 46"/>
                <a:gd name="T81" fmla="*/ 4 h 37"/>
                <a:gd name="T82" fmla="*/ 23 w 46"/>
                <a:gd name="T83" fmla="*/ 3 h 37"/>
                <a:gd name="T84" fmla="*/ 23 w 46"/>
                <a:gd name="T85"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 h="37">
                  <a:moveTo>
                    <a:pt x="40" y="25"/>
                  </a:moveTo>
                  <a:cubicBezTo>
                    <a:pt x="41" y="22"/>
                    <a:pt x="41" y="18"/>
                    <a:pt x="39" y="14"/>
                  </a:cubicBezTo>
                  <a:cubicBezTo>
                    <a:pt x="37" y="11"/>
                    <a:pt x="34" y="8"/>
                    <a:pt x="30" y="5"/>
                  </a:cubicBezTo>
                  <a:cubicBezTo>
                    <a:pt x="29" y="6"/>
                    <a:pt x="29" y="6"/>
                    <a:pt x="28" y="6"/>
                  </a:cubicBezTo>
                  <a:cubicBezTo>
                    <a:pt x="27" y="7"/>
                    <a:pt x="26" y="7"/>
                    <a:pt x="25" y="7"/>
                  </a:cubicBezTo>
                  <a:cubicBezTo>
                    <a:pt x="25" y="7"/>
                    <a:pt x="24" y="8"/>
                    <a:pt x="23" y="8"/>
                  </a:cubicBezTo>
                  <a:cubicBezTo>
                    <a:pt x="23" y="3"/>
                    <a:pt x="23" y="3"/>
                    <a:pt x="23" y="3"/>
                  </a:cubicBezTo>
                  <a:cubicBezTo>
                    <a:pt x="24" y="3"/>
                    <a:pt x="24" y="3"/>
                    <a:pt x="24" y="3"/>
                  </a:cubicBezTo>
                  <a:cubicBezTo>
                    <a:pt x="25" y="2"/>
                    <a:pt x="25" y="2"/>
                    <a:pt x="26" y="2"/>
                  </a:cubicBezTo>
                  <a:cubicBezTo>
                    <a:pt x="27" y="1"/>
                    <a:pt x="28" y="1"/>
                    <a:pt x="28" y="1"/>
                  </a:cubicBezTo>
                  <a:cubicBezTo>
                    <a:pt x="29" y="0"/>
                    <a:pt x="30" y="0"/>
                    <a:pt x="31" y="0"/>
                  </a:cubicBezTo>
                  <a:cubicBezTo>
                    <a:pt x="31" y="1"/>
                    <a:pt x="31" y="1"/>
                    <a:pt x="31" y="1"/>
                  </a:cubicBezTo>
                  <a:cubicBezTo>
                    <a:pt x="31" y="1"/>
                    <a:pt x="31" y="1"/>
                    <a:pt x="31" y="1"/>
                  </a:cubicBezTo>
                  <a:cubicBezTo>
                    <a:pt x="31" y="1"/>
                    <a:pt x="31" y="1"/>
                    <a:pt x="31" y="1"/>
                  </a:cubicBezTo>
                  <a:cubicBezTo>
                    <a:pt x="31" y="1"/>
                    <a:pt x="31" y="1"/>
                    <a:pt x="31" y="1"/>
                  </a:cubicBezTo>
                  <a:cubicBezTo>
                    <a:pt x="31" y="1"/>
                    <a:pt x="31" y="1"/>
                    <a:pt x="31" y="1"/>
                  </a:cubicBezTo>
                  <a:cubicBezTo>
                    <a:pt x="37" y="3"/>
                    <a:pt x="41" y="8"/>
                    <a:pt x="43" y="12"/>
                  </a:cubicBezTo>
                  <a:cubicBezTo>
                    <a:pt x="46" y="17"/>
                    <a:pt x="46" y="22"/>
                    <a:pt x="44" y="27"/>
                  </a:cubicBezTo>
                  <a:cubicBezTo>
                    <a:pt x="44" y="27"/>
                    <a:pt x="44" y="27"/>
                    <a:pt x="44" y="27"/>
                  </a:cubicBezTo>
                  <a:cubicBezTo>
                    <a:pt x="42" y="32"/>
                    <a:pt x="38" y="35"/>
                    <a:pt x="32" y="36"/>
                  </a:cubicBezTo>
                  <a:cubicBezTo>
                    <a:pt x="29" y="37"/>
                    <a:pt x="26" y="37"/>
                    <a:pt x="23" y="36"/>
                  </a:cubicBezTo>
                  <a:cubicBezTo>
                    <a:pt x="23" y="31"/>
                    <a:pt x="23" y="31"/>
                    <a:pt x="23" y="31"/>
                  </a:cubicBezTo>
                  <a:cubicBezTo>
                    <a:pt x="26" y="32"/>
                    <a:pt x="29" y="32"/>
                    <a:pt x="31" y="31"/>
                  </a:cubicBezTo>
                  <a:cubicBezTo>
                    <a:pt x="35" y="30"/>
                    <a:pt x="38" y="28"/>
                    <a:pt x="40" y="25"/>
                  </a:cubicBezTo>
                  <a:close/>
                  <a:moveTo>
                    <a:pt x="23" y="8"/>
                  </a:moveTo>
                  <a:cubicBezTo>
                    <a:pt x="21" y="9"/>
                    <a:pt x="18" y="9"/>
                    <a:pt x="15" y="9"/>
                  </a:cubicBezTo>
                  <a:cubicBezTo>
                    <a:pt x="13" y="9"/>
                    <a:pt x="10" y="9"/>
                    <a:pt x="7" y="8"/>
                  </a:cubicBezTo>
                  <a:cubicBezTo>
                    <a:pt x="7" y="9"/>
                    <a:pt x="7" y="9"/>
                    <a:pt x="7" y="10"/>
                  </a:cubicBezTo>
                  <a:cubicBezTo>
                    <a:pt x="7" y="10"/>
                    <a:pt x="7" y="10"/>
                    <a:pt x="7" y="10"/>
                  </a:cubicBezTo>
                  <a:cubicBezTo>
                    <a:pt x="5" y="13"/>
                    <a:pt x="6" y="17"/>
                    <a:pt x="7" y="20"/>
                  </a:cubicBezTo>
                  <a:cubicBezTo>
                    <a:pt x="9" y="24"/>
                    <a:pt x="13" y="27"/>
                    <a:pt x="18" y="30"/>
                  </a:cubicBezTo>
                  <a:cubicBezTo>
                    <a:pt x="19" y="30"/>
                    <a:pt x="21" y="31"/>
                    <a:pt x="23" y="31"/>
                  </a:cubicBezTo>
                  <a:cubicBezTo>
                    <a:pt x="23" y="36"/>
                    <a:pt x="23" y="36"/>
                    <a:pt x="23" y="36"/>
                  </a:cubicBezTo>
                  <a:cubicBezTo>
                    <a:pt x="21" y="36"/>
                    <a:pt x="18" y="35"/>
                    <a:pt x="16" y="34"/>
                  </a:cubicBezTo>
                  <a:cubicBezTo>
                    <a:pt x="10" y="31"/>
                    <a:pt x="6" y="27"/>
                    <a:pt x="3" y="22"/>
                  </a:cubicBezTo>
                  <a:cubicBezTo>
                    <a:pt x="1" y="18"/>
                    <a:pt x="0" y="12"/>
                    <a:pt x="2" y="8"/>
                  </a:cubicBezTo>
                  <a:cubicBezTo>
                    <a:pt x="3" y="7"/>
                    <a:pt x="3" y="7"/>
                    <a:pt x="3" y="7"/>
                  </a:cubicBezTo>
                  <a:cubicBezTo>
                    <a:pt x="3" y="7"/>
                    <a:pt x="3" y="6"/>
                    <a:pt x="4" y="6"/>
                  </a:cubicBezTo>
                  <a:cubicBezTo>
                    <a:pt x="4" y="5"/>
                    <a:pt x="4" y="5"/>
                    <a:pt x="5" y="4"/>
                  </a:cubicBezTo>
                  <a:cubicBezTo>
                    <a:pt x="5" y="3"/>
                    <a:pt x="6" y="3"/>
                    <a:pt x="7" y="3"/>
                  </a:cubicBezTo>
                  <a:cubicBezTo>
                    <a:pt x="10" y="4"/>
                    <a:pt x="13" y="5"/>
                    <a:pt x="15" y="4"/>
                  </a:cubicBezTo>
                  <a:cubicBezTo>
                    <a:pt x="18" y="4"/>
                    <a:pt x="21" y="4"/>
                    <a:pt x="23" y="3"/>
                  </a:cubicBezTo>
                  <a:lnTo>
                    <a:pt x="2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Freeform 209"/>
            <p:cNvSpPr>
              <a:spLocks noEditPoints="1"/>
            </p:cNvSpPr>
            <p:nvPr/>
          </p:nvSpPr>
          <p:spPr bwMode="auto">
            <a:xfrm>
              <a:off x="10010776" y="1128713"/>
              <a:ext cx="111125" cy="209550"/>
            </a:xfrm>
            <a:custGeom>
              <a:avLst/>
              <a:gdLst>
                <a:gd name="T0" fmla="*/ 29 w 49"/>
                <a:gd name="T1" fmla="*/ 28 h 93"/>
                <a:gd name="T2" fmla="*/ 48 w 49"/>
                <a:gd name="T3" fmla="*/ 82 h 93"/>
                <a:gd name="T4" fmla="*/ 48 w 49"/>
                <a:gd name="T5" fmla="*/ 88 h 93"/>
                <a:gd name="T6" fmla="*/ 43 w 49"/>
                <a:gd name="T7" fmla="*/ 92 h 93"/>
                <a:gd name="T8" fmla="*/ 37 w 49"/>
                <a:gd name="T9" fmla="*/ 92 h 93"/>
                <a:gd name="T10" fmla="*/ 28 w 49"/>
                <a:gd name="T11" fmla="*/ 72 h 93"/>
                <a:gd name="T12" fmla="*/ 38 w 49"/>
                <a:gd name="T13" fmla="*/ 86 h 93"/>
                <a:gd name="T14" fmla="*/ 39 w 49"/>
                <a:gd name="T15" fmla="*/ 87 h 93"/>
                <a:gd name="T16" fmla="*/ 28 w 49"/>
                <a:gd name="T17" fmla="*/ 45 h 93"/>
                <a:gd name="T18" fmla="*/ 42 w 49"/>
                <a:gd name="T19" fmla="*/ 87 h 93"/>
                <a:gd name="T20" fmla="*/ 43 w 49"/>
                <a:gd name="T21" fmla="*/ 86 h 93"/>
                <a:gd name="T22" fmla="*/ 44 w 49"/>
                <a:gd name="T23" fmla="*/ 83 h 93"/>
                <a:gd name="T24" fmla="*/ 28 w 49"/>
                <a:gd name="T25" fmla="*/ 40 h 93"/>
                <a:gd name="T26" fmla="*/ 25 w 49"/>
                <a:gd name="T27" fmla="*/ 2 h 93"/>
                <a:gd name="T28" fmla="*/ 26 w 49"/>
                <a:gd name="T29" fmla="*/ 7 h 93"/>
                <a:gd name="T30" fmla="*/ 23 w 49"/>
                <a:gd name="T31" fmla="*/ 15 h 93"/>
                <a:gd name="T32" fmla="*/ 24 w 49"/>
                <a:gd name="T33" fmla="*/ 15 h 93"/>
                <a:gd name="T34" fmla="*/ 28 w 49"/>
                <a:gd name="T35" fmla="*/ 26 h 93"/>
                <a:gd name="T36" fmla="*/ 24 w 49"/>
                <a:gd name="T37" fmla="*/ 30 h 93"/>
                <a:gd name="T38" fmla="*/ 20 w 49"/>
                <a:gd name="T39" fmla="*/ 18 h 93"/>
                <a:gd name="T40" fmla="*/ 20 w 49"/>
                <a:gd name="T41" fmla="*/ 18 h 93"/>
                <a:gd name="T42" fmla="*/ 19 w 49"/>
                <a:gd name="T43" fmla="*/ 16 h 93"/>
                <a:gd name="T44" fmla="*/ 28 w 49"/>
                <a:gd name="T45" fmla="*/ 45 h 93"/>
                <a:gd name="T46" fmla="*/ 17 w 49"/>
                <a:gd name="T47" fmla="*/ 16 h 93"/>
                <a:gd name="T48" fmla="*/ 17 w 49"/>
                <a:gd name="T49" fmla="*/ 16 h 93"/>
                <a:gd name="T50" fmla="*/ 16 w 49"/>
                <a:gd name="T51" fmla="*/ 17 h 93"/>
                <a:gd name="T52" fmla="*/ 14 w 49"/>
                <a:gd name="T53" fmla="*/ 18 h 93"/>
                <a:gd name="T54" fmla="*/ 14 w 49"/>
                <a:gd name="T55" fmla="*/ 19 h 93"/>
                <a:gd name="T56" fmla="*/ 14 w 49"/>
                <a:gd name="T57" fmla="*/ 20 h 93"/>
                <a:gd name="T58" fmla="*/ 19 w 49"/>
                <a:gd name="T59" fmla="*/ 32 h 93"/>
                <a:gd name="T60" fmla="*/ 28 w 49"/>
                <a:gd name="T61" fmla="*/ 58 h 93"/>
                <a:gd name="T62" fmla="*/ 19 w 49"/>
                <a:gd name="T63" fmla="*/ 47 h 93"/>
                <a:gd name="T64" fmla="*/ 10 w 49"/>
                <a:gd name="T65" fmla="*/ 22 h 93"/>
                <a:gd name="T66" fmla="*/ 9 w 49"/>
                <a:gd name="T67" fmla="*/ 20 h 93"/>
                <a:gd name="T68" fmla="*/ 9 w 49"/>
                <a:gd name="T69" fmla="*/ 20 h 93"/>
                <a:gd name="T70" fmla="*/ 3 w 49"/>
                <a:gd name="T71" fmla="*/ 15 h 93"/>
                <a:gd name="T72" fmla="*/ 0 w 49"/>
                <a:gd name="T73" fmla="*/ 9 h 93"/>
                <a:gd name="T74" fmla="*/ 6 w 49"/>
                <a:gd name="T75" fmla="*/ 7 h 93"/>
                <a:gd name="T76" fmla="*/ 6 w 49"/>
                <a:gd name="T77" fmla="*/ 7 h 93"/>
                <a:gd name="T78" fmla="*/ 14 w 49"/>
                <a:gd name="T79" fmla="*/ 12 h 93"/>
                <a:gd name="T80" fmla="*/ 15 w 49"/>
                <a:gd name="T81" fmla="*/ 12 h 93"/>
                <a:gd name="T82" fmla="*/ 16 w 49"/>
                <a:gd name="T83" fmla="*/ 8 h 93"/>
                <a:gd name="T84" fmla="*/ 18 w 49"/>
                <a:gd name="T85" fmla="*/ 3 h 93"/>
                <a:gd name="T86" fmla="*/ 22 w 49"/>
                <a:gd name="T87" fmla="*/ 0 h 93"/>
                <a:gd name="T88" fmla="*/ 24 w 49"/>
                <a:gd name="T89" fmla="*/ 1 h 93"/>
                <a:gd name="T90" fmla="*/ 25 w 49"/>
                <a:gd name="T91" fmla="*/ 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 h="93">
                  <a:moveTo>
                    <a:pt x="28" y="26"/>
                  </a:moveTo>
                  <a:cubicBezTo>
                    <a:pt x="29" y="28"/>
                    <a:pt x="29" y="28"/>
                    <a:pt x="29" y="28"/>
                  </a:cubicBezTo>
                  <a:cubicBezTo>
                    <a:pt x="34" y="42"/>
                    <a:pt x="34" y="42"/>
                    <a:pt x="34" y="42"/>
                  </a:cubicBezTo>
                  <a:cubicBezTo>
                    <a:pt x="48" y="82"/>
                    <a:pt x="48" y="82"/>
                    <a:pt x="48" y="82"/>
                  </a:cubicBezTo>
                  <a:cubicBezTo>
                    <a:pt x="48" y="82"/>
                    <a:pt x="48" y="82"/>
                    <a:pt x="48" y="82"/>
                  </a:cubicBezTo>
                  <a:cubicBezTo>
                    <a:pt x="49" y="84"/>
                    <a:pt x="49" y="86"/>
                    <a:pt x="48" y="88"/>
                  </a:cubicBezTo>
                  <a:cubicBezTo>
                    <a:pt x="47" y="90"/>
                    <a:pt x="45" y="91"/>
                    <a:pt x="43" y="92"/>
                  </a:cubicBezTo>
                  <a:cubicBezTo>
                    <a:pt x="43" y="92"/>
                    <a:pt x="43" y="92"/>
                    <a:pt x="43" y="92"/>
                  </a:cubicBezTo>
                  <a:cubicBezTo>
                    <a:pt x="41" y="93"/>
                    <a:pt x="39" y="92"/>
                    <a:pt x="38" y="92"/>
                  </a:cubicBezTo>
                  <a:cubicBezTo>
                    <a:pt x="37" y="92"/>
                    <a:pt x="37" y="92"/>
                    <a:pt x="37" y="92"/>
                  </a:cubicBezTo>
                  <a:cubicBezTo>
                    <a:pt x="36" y="91"/>
                    <a:pt x="34" y="89"/>
                    <a:pt x="33" y="87"/>
                  </a:cubicBezTo>
                  <a:cubicBezTo>
                    <a:pt x="28" y="72"/>
                    <a:pt x="28" y="72"/>
                    <a:pt x="28" y="72"/>
                  </a:cubicBezTo>
                  <a:cubicBezTo>
                    <a:pt x="28" y="58"/>
                    <a:pt x="28" y="58"/>
                    <a:pt x="28" y="58"/>
                  </a:cubicBezTo>
                  <a:cubicBezTo>
                    <a:pt x="38" y="86"/>
                    <a:pt x="38" y="86"/>
                    <a:pt x="38" y="86"/>
                  </a:cubicBezTo>
                  <a:cubicBezTo>
                    <a:pt x="38" y="86"/>
                    <a:pt x="39" y="87"/>
                    <a:pt x="39" y="87"/>
                  </a:cubicBezTo>
                  <a:cubicBezTo>
                    <a:pt x="39" y="87"/>
                    <a:pt x="39" y="87"/>
                    <a:pt x="39" y="87"/>
                  </a:cubicBezTo>
                  <a:cubicBezTo>
                    <a:pt x="40" y="88"/>
                    <a:pt x="41" y="88"/>
                    <a:pt x="42" y="87"/>
                  </a:cubicBezTo>
                  <a:cubicBezTo>
                    <a:pt x="28" y="45"/>
                    <a:pt x="28" y="45"/>
                    <a:pt x="28" y="45"/>
                  </a:cubicBezTo>
                  <a:cubicBezTo>
                    <a:pt x="28" y="45"/>
                    <a:pt x="28" y="45"/>
                    <a:pt x="28" y="45"/>
                  </a:cubicBezTo>
                  <a:cubicBezTo>
                    <a:pt x="42" y="87"/>
                    <a:pt x="42" y="87"/>
                    <a:pt x="42" y="87"/>
                  </a:cubicBezTo>
                  <a:cubicBezTo>
                    <a:pt x="42" y="87"/>
                    <a:pt x="42" y="87"/>
                    <a:pt x="42" y="87"/>
                  </a:cubicBezTo>
                  <a:cubicBezTo>
                    <a:pt x="42" y="87"/>
                    <a:pt x="43" y="86"/>
                    <a:pt x="43" y="86"/>
                  </a:cubicBezTo>
                  <a:cubicBezTo>
                    <a:pt x="44" y="85"/>
                    <a:pt x="44" y="84"/>
                    <a:pt x="44" y="83"/>
                  </a:cubicBezTo>
                  <a:cubicBezTo>
                    <a:pt x="44" y="83"/>
                    <a:pt x="44" y="83"/>
                    <a:pt x="44" y="83"/>
                  </a:cubicBezTo>
                  <a:cubicBezTo>
                    <a:pt x="29" y="44"/>
                    <a:pt x="29" y="44"/>
                    <a:pt x="29" y="44"/>
                  </a:cubicBezTo>
                  <a:cubicBezTo>
                    <a:pt x="28" y="40"/>
                    <a:pt x="28" y="40"/>
                    <a:pt x="28" y="40"/>
                  </a:cubicBezTo>
                  <a:lnTo>
                    <a:pt x="28" y="26"/>
                  </a:lnTo>
                  <a:close/>
                  <a:moveTo>
                    <a:pt x="25" y="2"/>
                  </a:moveTo>
                  <a:cubicBezTo>
                    <a:pt x="26" y="3"/>
                    <a:pt x="27" y="5"/>
                    <a:pt x="26" y="6"/>
                  </a:cubicBezTo>
                  <a:cubicBezTo>
                    <a:pt x="26" y="6"/>
                    <a:pt x="26" y="7"/>
                    <a:pt x="26" y="7"/>
                  </a:cubicBezTo>
                  <a:cubicBezTo>
                    <a:pt x="25" y="8"/>
                    <a:pt x="24" y="9"/>
                    <a:pt x="24" y="11"/>
                  </a:cubicBezTo>
                  <a:cubicBezTo>
                    <a:pt x="24" y="12"/>
                    <a:pt x="24" y="13"/>
                    <a:pt x="23" y="15"/>
                  </a:cubicBezTo>
                  <a:cubicBezTo>
                    <a:pt x="24" y="15"/>
                    <a:pt x="24" y="15"/>
                    <a:pt x="24" y="15"/>
                  </a:cubicBezTo>
                  <a:cubicBezTo>
                    <a:pt x="24" y="15"/>
                    <a:pt x="24" y="15"/>
                    <a:pt x="24" y="15"/>
                  </a:cubicBezTo>
                  <a:cubicBezTo>
                    <a:pt x="24" y="16"/>
                    <a:pt x="24" y="16"/>
                    <a:pt x="25" y="17"/>
                  </a:cubicBezTo>
                  <a:cubicBezTo>
                    <a:pt x="28" y="26"/>
                    <a:pt x="28" y="26"/>
                    <a:pt x="28" y="26"/>
                  </a:cubicBezTo>
                  <a:cubicBezTo>
                    <a:pt x="28" y="40"/>
                    <a:pt x="28" y="40"/>
                    <a:pt x="28" y="40"/>
                  </a:cubicBezTo>
                  <a:cubicBezTo>
                    <a:pt x="24" y="30"/>
                    <a:pt x="24" y="30"/>
                    <a:pt x="24" y="30"/>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19" y="17"/>
                    <a:pt x="19" y="17"/>
                  </a:cubicBezTo>
                  <a:cubicBezTo>
                    <a:pt x="19" y="17"/>
                    <a:pt x="19" y="16"/>
                    <a:pt x="19" y="16"/>
                  </a:cubicBezTo>
                  <a:cubicBezTo>
                    <a:pt x="28" y="45"/>
                    <a:pt x="28" y="45"/>
                    <a:pt x="28" y="45"/>
                  </a:cubicBezTo>
                  <a:cubicBezTo>
                    <a:pt x="28" y="45"/>
                    <a:pt x="28" y="45"/>
                    <a:pt x="28" y="45"/>
                  </a:cubicBezTo>
                  <a:cubicBezTo>
                    <a:pt x="19" y="16"/>
                    <a:pt x="19" y="16"/>
                    <a:pt x="19" y="16"/>
                  </a:cubicBezTo>
                  <a:cubicBezTo>
                    <a:pt x="18" y="16"/>
                    <a:pt x="18" y="16"/>
                    <a:pt x="17" y="16"/>
                  </a:cubicBezTo>
                  <a:cubicBezTo>
                    <a:pt x="17" y="16"/>
                    <a:pt x="17" y="16"/>
                    <a:pt x="17" y="16"/>
                  </a:cubicBezTo>
                  <a:cubicBezTo>
                    <a:pt x="17" y="16"/>
                    <a:pt x="17" y="16"/>
                    <a:pt x="17" y="16"/>
                  </a:cubicBezTo>
                  <a:cubicBezTo>
                    <a:pt x="16" y="16"/>
                    <a:pt x="16" y="17"/>
                    <a:pt x="16" y="17"/>
                  </a:cubicBezTo>
                  <a:cubicBezTo>
                    <a:pt x="16" y="17"/>
                    <a:pt x="16" y="17"/>
                    <a:pt x="16" y="17"/>
                  </a:cubicBezTo>
                  <a:cubicBezTo>
                    <a:pt x="16" y="17"/>
                    <a:pt x="15" y="17"/>
                    <a:pt x="15" y="17"/>
                  </a:cubicBezTo>
                  <a:cubicBezTo>
                    <a:pt x="15" y="17"/>
                    <a:pt x="14" y="18"/>
                    <a:pt x="14" y="18"/>
                  </a:cubicBezTo>
                  <a:cubicBezTo>
                    <a:pt x="14" y="18"/>
                    <a:pt x="14" y="19"/>
                    <a:pt x="14" y="19"/>
                  </a:cubicBezTo>
                  <a:cubicBezTo>
                    <a:pt x="14" y="19"/>
                    <a:pt x="14" y="19"/>
                    <a:pt x="14" y="19"/>
                  </a:cubicBezTo>
                  <a:cubicBezTo>
                    <a:pt x="14" y="19"/>
                    <a:pt x="14" y="20"/>
                    <a:pt x="14" y="20"/>
                  </a:cubicBezTo>
                  <a:cubicBezTo>
                    <a:pt x="14" y="20"/>
                    <a:pt x="14" y="20"/>
                    <a:pt x="14" y="20"/>
                  </a:cubicBezTo>
                  <a:cubicBezTo>
                    <a:pt x="14" y="20"/>
                    <a:pt x="14" y="20"/>
                    <a:pt x="14" y="20"/>
                  </a:cubicBezTo>
                  <a:cubicBezTo>
                    <a:pt x="19" y="32"/>
                    <a:pt x="19" y="32"/>
                    <a:pt x="19" y="32"/>
                  </a:cubicBezTo>
                  <a:cubicBezTo>
                    <a:pt x="23" y="46"/>
                    <a:pt x="23" y="46"/>
                    <a:pt x="23" y="46"/>
                  </a:cubicBezTo>
                  <a:cubicBezTo>
                    <a:pt x="28" y="58"/>
                    <a:pt x="28" y="58"/>
                    <a:pt x="28" y="58"/>
                  </a:cubicBezTo>
                  <a:cubicBezTo>
                    <a:pt x="28" y="72"/>
                    <a:pt x="28" y="72"/>
                    <a:pt x="28" y="72"/>
                  </a:cubicBezTo>
                  <a:cubicBezTo>
                    <a:pt x="19" y="47"/>
                    <a:pt x="19" y="47"/>
                    <a:pt x="19" y="47"/>
                  </a:cubicBezTo>
                  <a:cubicBezTo>
                    <a:pt x="14" y="34"/>
                    <a:pt x="14" y="34"/>
                    <a:pt x="14" y="34"/>
                  </a:cubicBezTo>
                  <a:cubicBezTo>
                    <a:pt x="10" y="22"/>
                    <a:pt x="10" y="22"/>
                    <a:pt x="10" y="22"/>
                  </a:cubicBezTo>
                  <a:cubicBezTo>
                    <a:pt x="10" y="21"/>
                    <a:pt x="10" y="21"/>
                    <a:pt x="9" y="20"/>
                  </a:cubicBezTo>
                  <a:cubicBezTo>
                    <a:pt x="9" y="20"/>
                    <a:pt x="9" y="20"/>
                    <a:pt x="9" y="20"/>
                  </a:cubicBezTo>
                  <a:cubicBezTo>
                    <a:pt x="9" y="20"/>
                    <a:pt x="9" y="20"/>
                    <a:pt x="9" y="20"/>
                  </a:cubicBezTo>
                  <a:cubicBezTo>
                    <a:pt x="9" y="20"/>
                    <a:pt x="9" y="20"/>
                    <a:pt x="9" y="20"/>
                  </a:cubicBezTo>
                  <a:cubicBezTo>
                    <a:pt x="9" y="19"/>
                    <a:pt x="8" y="18"/>
                    <a:pt x="7" y="17"/>
                  </a:cubicBezTo>
                  <a:cubicBezTo>
                    <a:pt x="5" y="16"/>
                    <a:pt x="4" y="16"/>
                    <a:pt x="3" y="15"/>
                  </a:cubicBezTo>
                  <a:cubicBezTo>
                    <a:pt x="1" y="14"/>
                    <a:pt x="0" y="13"/>
                    <a:pt x="0" y="11"/>
                  </a:cubicBezTo>
                  <a:cubicBezTo>
                    <a:pt x="0" y="10"/>
                    <a:pt x="0" y="10"/>
                    <a:pt x="0" y="9"/>
                  </a:cubicBezTo>
                  <a:cubicBezTo>
                    <a:pt x="1" y="9"/>
                    <a:pt x="1" y="8"/>
                    <a:pt x="1" y="8"/>
                  </a:cubicBezTo>
                  <a:cubicBezTo>
                    <a:pt x="2" y="7"/>
                    <a:pt x="4" y="6"/>
                    <a:pt x="6" y="7"/>
                  </a:cubicBezTo>
                  <a:cubicBezTo>
                    <a:pt x="6" y="7"/>
                    <a:pt x="6" y="7"/>
                    <a:pt x="6" y="7"/>
                  </a:cubicBezTo>
                  <a:cubicBezTo>
                    <a:pt x="6" y="7"/>
                    <a:pt x="6" y="7"/>
                    <a:pt x="6" y="7"/>
                  </a:cubicBezTo>
                  <a:cubicBezTo>
                    <a:pt x="8" y="8"/>
                    <a:pt x="10" y="9"/>
                    <a:pt x="11" y="10"/>
                  </a:cubicBezTo>
                  <a:cubicBezTo>
                    <a:pt x="12" y="11"/>
                    <a:pt x="13" y="11"/>
                    <a:pt x="14" y="12"/>
                  </a:cubicBezTo>
                  <a:cubicBezTo>
                    <a:pt x="14" y="12"/>
                    <a:pt x="14" y="12"/>
                    <a:pt x="15" y="12"/>
                  </a:cubicBezTo>
                  <a:cubicBezTo>
                    <a:pt x="15" y="12"/>
                    <a:pt x="15" y="12"/>
                    <a:pt x="15" y="12"/>
                  </a:cubicBezTo>
                  <a:cubicBezTo>
                    <a:pt x="15" y="11"/>
                    <a:pt x="16" y="9"/>
                    <a:pt x="16" y="8"/>
                  </a:cubicBezTo>
                  <a:cubicBezTo>
                    <a:pt x="16" y="8"/>
                    <a:pt x="16" y="8"/>
                    <a:pt x="16" y="8"/>
                  </a:cubicBezTo>
                  <a:cubicBezTo>
                    <a:pt x="16" y="6"/>
                    <a:pt x="17" y="5"/>
                    <a:pt x="18" y="3"/>
                  </a:cubicBezTo>
                  <a:cubicBezTo>
                    <a:pt x="18" y="3"/>
                    <a:pt x="18" y="3"/>
                    <a:pt x="18" y="3"/>
                  </a:cubicBezTo>
                  <a:cubicBezTo>
                    <a:pt x="19" y="1"/>
                    <a:pt x="21" y="0"/>
                    <a:pt x="22" y="0"/>
                  </a:cubicBezTo>
                  <a:cubicBezTo>
                    <a:pt x="22" y="0"/>
                    <a:pt x="22" y="0"/>
                    <a:pt x="22" y="0"/>
                  </a:cubicBezTo>
                  <a:cubicBezTo>
                    <a:pt x="23" y="0"/>
                    <a:pt x="23" y="1"/>
                    <a:pt x="24" y="1"/>
                  </a:cubicBezTo>
                  <a:cubicBezTo>
                    <a:pt x="24" y="1"/>
                    <a:pt x="24" y="1"/>
                    <a:pt x="24" y="1"/>
                  </a:cubicBezTo>
                  <a:cubicBezTo>
                    <a:pt x="24" y="1"/>
                    <a:pt x="25" y="2"/>
                    <a:pt x="25" y="2"/>
                  </a:cubicBezTo>
                  <a:cubicBezTo>
                    <a:pt x="25" y="2"/>
                    <a:pt x="25" y="2"/>
                    <a:pt x="2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 name="Freeform 210"/>
            <p:cNvSpPr>
              <a:spLocks noEditPoints="1"/>
            </p:cNvSpPr>
            <p:nvPr/>
          </p:nvSpPr>
          <p:spPr bwMode="auto">
            <a:xfrm>
              <a:off x="8585201" y="565150"/>
              <a:ext cx="361950" cy="342900"/>
            </a:xfrm>
            <a:custGeom>
              <a:avLst/>
              <a:gdLst>
                <a:gd name="T0" fmla="*/ 83 w 160"/>
                <a:gd name="T1" fmla="*/ 133 h 152"/>
                <a:gd name="T2" fmla="*/ 82 w 160"/>
                <a:gd name="T3" fmla="*/ 106 h 152"/>
                <a:gd name="T4" fmla="*/ 94 w 160"/>
                <a:gd name="T5" fmla="*/ 97 h 152"/>
                <a:gd name="T6" fmla="*/ 94 w 160"/>
                <a:gd name="T7" fmla="*/ 97 h 152"/>
                <a:gd name="T8" fmla="*/ 136 w 160"/>
                <a:gd name="T9" fmla="*/ 119 h 152"/>
                <a:gd name="T10" fmla="*/ 153 w 160"/>
                <a:gd name="T11" fmla="*/ 72 h 152"/>
                <a:gd name="T12" fmla="*/ 89 w 160"/>
                <a:gd name="T13" fmla="*/ 87 h 152"/>
                <a:gd name="T14" fmla="*/ 83 w 160"/>
                <a:gd name="T15" fmla="*/ 83 h 152"/>
                <a:gd name="T16" fmla="*/ 84 w 160"/>
                <a:gd name="T17" fmla="*/ 79 h 152"/>
                <a:gd name="T18" fmla="*/ 88 w 160"/>
                <a:gd name="T19" fmla="*/ 69 h 152"/>
                <a:gd name="T20" fmla="*/ 112 w 160"/>
                <a:gd name="T21" fmla="*/ 20 h 152"/>
                <a:gd name="T22" fmla="*/ 80 w 160"/>
                <a:gd name="T23" fmla="*/ 5 h 152"/>
                <a:gd name="T24" fmla="*/ 116 w 160"/>
                <a:gd name="T25" fmla="*/ 20 h 152"/>
                <a:gd name="T26" fmla="*/ 92 w 160"/>
                <a:gd name="T27" fmla="*/ 72 h 152"/>
                <a:gd name="T28" fmla="*/ 89 w 160"/>
                <a:gd name="T29" fmla="*/ 80 h 152"/>
                <a:gd name="T30" fmla="*/ 89 w 160"/>
                <a:gd name="T31" fmla="*/ 82 h 152"/>
                <a:gd name="T32" fmla="*/ 158 w 160"/>
                <a:gd name="T33" fmla="*/ 71 h 152"/>
                <a:gd name="T34" fmla="*/ 136 w 160"/>
                <a:gd name="T35" fmla="*/ 124 h 152"/>
                <a:gd name="T36" fmla="*/ 92 w 160"/>
                <a:gd name="T37" fmla="*/ 101 h 152"/>
                <a:gd name="T38" fmla="*/ 92 w 160"/>
                <a:gd name="T39" fmla="*/ 101 h 152"/>
                <a:gd name="T40" fmla="*/ 87 w 160"/>
                <a:gd name="T41" fmla="*/ 106 h 152"/>
                <a:gd name="T42" fmla="*/ 88 w 160"/>
                <a:gd name="T43" fmla="*/ 124 h 152"/>
                <a:gd name="T44" fmla="*/ 89 w 160"/>
                <a:gd name="T45" fmla="*/ 150 h 152"/>
                <a:gd name="T46" fmla="*/ 80 w 160"/>
                <a:gd name="T47" fmla="*/ 148 h 152"/>
                <a:gd name="T48" fmla="*/ 77 w 160"/>
                <a:gd name="T49" fmla="*/ 97 h 152"/>
                <a:gd name="T50" fmla="*/ 77 w 160"/>
                <a:gd name="T51" fmla="*/ 115 h 152"/>
                <a:gd name="T52" fmla="*/ 76 w 160"/>
                <a:gd name="T53" fmla="*/ 148 h 152"/>
                <a:gd name="T54" fmla="*/ 75 w 160"/>
                <a:gd name="T55" fmla="*/ 152 h 152"/>
                <a:gd name="T56" fmla="*/ 80 w 160"/>
                <a:gd name="T57" fmla="*/ 5 h 152"/>
                <a:gd name="T58" fmla="*/ 75 w 160"/>
                <a:gd name="T59" fmla="*/ 0 h 152"/>
                <a:gd name="T60" fmla="*/ 80 w 160"/>
                <a:gd name="T61" fmla="*/ 5 h 152"/>
                <a:gd name="T62" fmla="*/ 76 w 160"/>
                <a:gd name="T63" fmla="*/ 79 h 152"/>
                <a:gd name="T64" fmla="*/ 76 w 160"/>
                <a:gd name="T65" fmla="*/ 83 h 152"/>
                <a:gd name="T66" fmla="*/ 76 w 160"/>
                <a:gd name="T67" fmla="*/ 79 h 152"/>
                <a:gd name="T68" fmla="*/ 24 w 160"/>
                <a:gd name="T69" fmla="*/ 119 h 152"/>
                <a:gd name="T70" fmla="*/ 66 w 160"/>
                <a:gd name="T71" fmla="*/ 97 h 152"/>
                <a:gd name="T72" fmla="*/ 75 w 160"/>
                <a:gd name="T73" fmla="*/ 95 h 152"/>
                <a:gd name="T74" fmla="*/ 73 w 160"/>
                <a:gd name="T75" fmla="*/ 152 h 152"/>
                <a:gd name="T76" fmla="*/ 72 w 160"/>
                <a:gd name="T77" fmla="*/ 133 h 152"/>
                <a:gd name="T78" fmla="*/ 73 w 160"/>
                <a:gd name="T79" fmla="*/ 106 h 152"/>
                <a:gd name="T80" fmla="*/ 73 w 160"/>
                <a:gd name="T81" fmla="*/ 99 h 152"/>
                <a:gd name="T82" fmla="*/ 68 w 160"/>
                <a:gd name="T83" fmla="*/ 101 h 152"/>
                <a:gd name="T84" fmla="*/ 56 w 160"/>
                <a:gd name="T85" fmla="*/ 110 h 152"/>
                <a:gd name="T86" fmla="*/ 4 w 160"/>
                <a:gd name="T87" fmla="*/ 105 h 152"/>
                <a:gd name="T88" fmla="*/ 51 w 160"/>
                <a:gd name="T89" fmla="*/ 64 h 152"/>
                <a:gd name="T90" fmla="*/ 72 w 160"/>
                <a:gd name="T91" fmla="*/ 83 h 152"/>
                <a:gd name="T92" fmla="*/ 71 w 160"/>
                <a:gd name="T93" fmla="*/ 80 h 152"/>
                <a:gd name="T94" fmla="*/ 67 w 160"/>
                <a:gd name="T95" fmla="*/ 72 h 152"/>
                <a:gd name="T96" fmla="*/ 44 w 160"/>
                <a:gd name="T97" fmla="*/ 20 h 152"/>
                <a:gd name="T98" fmla="*/ 75 w 160"/>
                <a:gd name="T99" fmla="*/ 5 h 152"/>
                <a:gd name="T100" fmla="*/ 65 w 160"/>
                <a:gd name="T101" fmla="*/ 59 h 152"/>
                <a:gd name="T102" fmla="*/ 75 w 160"/>
                <a:gd name="T103" fmla="*/ 77 h 152"/>
                <a:gd name="T104" fmla="*/ 75 w 160"/>
                <a:gd name="T105" fmla="*/ 81 h 152"/>
                <a:gd name="T106" fmla="*/ 71 w 160"/>
                <a:gd name="T107" fmla="*/ 87 h 152"/>
                <a:gd name="T108" fmla="*/ 19 w 160"/>
                <a:gd name="T109" fmla="*/ 52 h 152"/>
                <a:gd name="T110" fmla="*/ 15 w 160"/>
                <a:gd name="T111" fmla="*/ 11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0" h="152">
                  <a:moveTo>
                    <a:pt x="80" y="148"/>
                  </a:moveTo>
                  <a:cubicBezTo>
                    <a:pt x="84" y="148"/>
                    <a:pt x="84" y="148"/>
                    <a:pt x="84" y="148"/>
                  </a:cubicBezTo>
                  <a:cubicBezTo>
                    <a:pt x="84" y="143"/>
                    <a:pt x="84" y="138"/>
                    <a:pt x="83" y="133"/>
                  </a:cubicBezTo>
                  <a:cubicBezTo>
                    <a:pt x="83" y="130"/>
                    <a:pt x="83" y="127"/>
                    <a:pt x="83" y="124"/>
                  </a:cubicBezTo>
                  <a:cubicBezTo>
                    <a:pt x="83" y="124"/>
                    <a:pt x="83" y="124"/>
                    <a:pt x="83" y="124"/>
                  </a:cubicBezTo>
                  <a:cubicBezTo>
                    <a:pt x="83" y="118"/>
                    <a:pt x="82" y="112"/>
                    <a:pt x="82" y="106"/>
                  </a:cubicBezTo>
                  <a:cubicBezTo>
                    <a:pt x="82" y="106"/>
                    <a:pt x="82" y="105"/>
                    <a:pt x="82" y="105"/>
                  </a:cubicBezTo>
                  <a:cubicBezTo>
                    <a:pt x="82" y="102"/>
                    <a:pt x="82" y="99"/>
                    <a:pt x="83" y="97"/>
                  </a:cubicBezTo>
                  <a:cubicBezTo>
                    <a:pt x="86" y="92"/>
                    <a:pt x="92" y="96"/>
                    <a:pt x="94" y="97"/>
                  </a:cubicBezTo>
                  <a:cubicBezTo>
                    <a:pt x="94" y="97"/>
                    <a:pt x="94" y="97"/>
                    <a:pt x="94" y="97"/>
                  </a:cubicBezTo>
                  <a:cubicBezTo>
                    <a:pt x="94" y="97"/>
                    <a:pt x="94" y="97"/>
                    <a:pt x="94" y="97"/>
                  </a:cubicBezTo>
                  <a:cubicBezTo>
                    <a:pt x="94" y="97"/>
                    <a:pt x="94" y="97"/>
                    <a:pt x="94" y="97"/>
                  </a:cubicBezTo>
                  <a:cubicBezTo>
                    <a:pt x="94" y="97"/>
                    <a:pt x="94" y="97"/>
                    <a:pt x="94" y="97"/>
                  </a:cubicBezTo>
                  <a:cubicBezTo>
                    <a:pt x="98" y="99"/>
                    <a:pt x="103" y="103"/>
                    <a:pt x="107" y="106"/>
                  </a:cubicBezTo>
                  <a:cubicBezTo>
                    <a:pt x="116" y="113"/>
                    <a:pt x="125" y="120"/>
                    <a:pt x="136" y="119"/>
                  </a:cubicBezTo>
                  <a:cubicBezTo>
                    <a:pt x="139" y="118"/>
                    <a:pt x="142" y="117"/>
                    <a:pt x="144" y="114"/>
                  </a:cubicBezTo>
                  <a:cubicBezTo>
                    <a:pt x="147" y="111"/>
                    <a:pt x="150" y="107"/>
                    <a:pt x="151" y="103"/>
                  </a:cubicBezTo>
                  <a:cubicBezTo>
                    <a:pt x="154" y="95"/>
                    <a:pt x="155" y="83"/>
                    <a:pt x="153" y="72"/>
                  </a:cubicBezTo>
                  <a:cubicBezTo>
                    <a:pt x="151" y="64"/>
                    <a:pt x="148" y="56"/>
                    <a:pt x="141" y="52"/>
                  </a:cubicBezTo>
                  <a:cubicBezTo>
                    <a:pt x="129" y="45"/>
                    <a:pt x="121" y="56"/>
                    <a:pt x="113" y="67"/>
                  </a:cubicBezTo>
                  <a:cubicBezTo>
                    <a:pt x="106" y="76"/>
                    <a:pt x="99" y="86"/>
                    <a:pt x="89" y="87"/>
                  </a:cubicBezTo>
                  <a:cubicBezTo>
                    <a:pt x="89" y="87"/>
                    <a:pt x="89" y="87"/>
                    <a:pt x="89" y="87"/>
                  </a:cubicBezTo>
                  <a:cubicBezTo>
                    <a:pt x="85" y="87"/>
                    <a:pt x="84" y="86"/>
                    <a:pt x="83" y="83"/>
                  </a:cubicBezTo>
                  <a:cubicBezTo>
                    <a:pt x="83" y="83"/>
                    <a:pt x="83" y="83"/>
                    <a:pt x="83" y="83"/>
                  </a:cubicBezTo>
                  <a:cubicBezTo>
                    <a:pt x="83" y="82"/>
                    <a:pt x="84" y="81"/>
                    <a:pt x="84" y="79"/>
                  </a:cubicBezTo>
                  <a:cubicBezTo>
                    <a:pt x="84" y="79"/>
                    <a:pt x="84" y="79"/>
                    <a:pt x="84" y="79"/>
                  </a:cubicBezTo>
                  <a:cubicBezTo>
                    <a:pt x="84" y="79"/>
                    <a:pt x="84" y="79"/>
                    <a:pt x="84" y="79"/>
                  </a:cubicBezTo>
                  <a:cubicBezTo>
                    <a:pt x="84" y="79"/>
                    <a:pt x="84" y="79"/>
                    <a:pt x="84" y="79"/>
                  </a:cubicBezTo>
                  <a:cubicBezTo>
                    <a:pt x="84" y="78"/>
                    <a:pt x="84" y="78"/>
                    <a:pt x="84" y="78"/>
                  </a:cubicBezTo>
                  <a:cubicBezTo>
                    <a:pt x="85" y="75"/>
                    <a:pt x="87" y="72"/>
                    <a:pt x="88" y="69"/>
                  </a:cubicBezTo>
                  <a:cubicBezTo>
                    <a:pt x="90" y="66"/>
                    <a:pt x="92" y="63"/>
                    <a:pt x="94" y="60"/>
                  </a:cubicBezTo>
                  <a:cubicBezTo>
                    <a:pt x="95" y="59"/>
                    <a:pt x="95" y="59"/>
                    <a:pt x="95" y="59"/>
                  </a:cubicBezTo>
                  <a:cubicBezTo>
                    <a:pt x="103" y="48"/>
                    <a:pt x="114" y="34"/>
                    <a:pt x="112" y="20"/>
                  </a:cubicBezTo>
                  <a:cubicBezTo>
                    <a:pt x="111" y="15"/>
                    <a:pt x="107" y="11"/>
                    <a:pt x="103" y="9"/>
                  </a:cubicBezTo>
                  <a:cubicBezTo>
                    <a:pt x="96" y="6"/>
                    <a:pt x="88" y="4"/>
                    <a:pt x="80" y="5"/>
                  </a:cubicBezTo>
                  <a:cubicBezTo>
                    <a:pt x="80" y="5"/>
                    <a:pt x="80" y="5"/>
                    <a:pt x="80" y="5"/>
                  </a:cubicBezTo>
                  <a:cubicBezTo>
                    <a:pt x="80" y="0"/>
                    <a:pt x="80" y="0"/>
                    <a:pt x="80" y="0"/>
                  </a:cubicBezTo>
                  <a:cubicBezTo>
                    <a:pt x="89" y="0"/>
                    <a:pt x="98" y="1"/>
                    <a:pt x="105" y="5"/>
                  </a:cubicBezTo>
                  <a:cubicBezTo>
                    <a:pt x="111" y="8"/>
                    <a:pt x="115" y="13"/>
                    <a:pt x="116" y="20"/>
                  </a:cubicBezTo>
                  <a:cubicBezTo>
                    <a:pt x="119" y="36"/>
                    <a:pt x="107" y="51"/>
                    <a:pt x="99" y="62"/>
                  </a:cubicBezTo>
                  <a:cubicBezTo>
                    <a:pt x="98" y="63"/>
                    <a:pt x="98" y="63"/>
                    <a:pt x="98" y="63"/>
                  </a:cubicBezTo>
                  <a:cubicBezTo>
                    <a:pt x="96" y="66"/>
                    <a:pt x="94" y="69"/>
                    <a:pt x="92" y="72"/>
                  </a:cubicBezTo>
                  <a:cubicBezTo>
                    <a:pt x="91" y="74"/>
                    <a:pt x="90" y="77"/>
                    <a:pt x="89" y="80"/>
                  </a:cubicBezTo>
                  <a:cubicBezTo>
                    <a:pt x="89" y="80"/>
                    <a:pt x="89" y="80"/>
                    <a:pt x="89" y="80"/>
                  </a:cubicBezTo>
                  <a:cubicBezTo>
                    <a:pt x="89" y="80"/>
                    <a:pt x="89" y="80"/>
                    <a:pt x="89" y="80"/>
                  </a:cubicBezTo>
                  <a:cubicBezTo>
                    <a:pt x="89" y="80"/>
                    <a:pt x="89" y="80"/>
                    <a:pt x="89" y="80"/>
                  </a:cubicBezTo>
                  <a:cubicBezTo>
                    <a:pt x="89" y="81"/>
                    <a:pt x="88" y="81"/>
                    <a:pt x="88" y="82"/>
                  </a:cubicBezTo>
                  <a:cubicBezTo>
                    <a:pt x="88" y="82"/>
                    <a:pt x="89" y="82"/>
                    <a:pt x="89" y="82"/>
                  </a:cubicBezTo>
                  <a:cubicBezTo>
                    <a:pt x="96" y="81"/>
                    <a:pt x="103" y="73"/>
                    <a:pt x="109" y="64"/>
                  </a:cubicBezTo>
                  <a:cubicBezTo>
                    <a:pt x="118" y="51"/>
                    <a:pt x="128" y="39"/>
                    <a:pt x="144" y="48"/>
                  </a:cubicBezTo>
                  <a:cubicBezTo>
                    <a:pt x="152" y="53"/>
                    <a:pt x="156" y="61"/>
                    <a:pt x="158" y="71"/>
                  </a:cubicBezTo>
                  <a:cubicBezTo>
                    <a:pt x="160" y="83"/>
                    <a:pt x="159" y="96"/>
                    <a:pt x="155" y="105"/>
                  </a:cubicBezTo>
                  <a:cubicBezTo>
                    <a:pt x="154" y="110"/>
                    <a:pt x="151" y="114"/>
                    <a:pt x="148" y="118"/>
                  </a:cubicBezTo>
                  <a:cubicBezTo>
                    <a:pt x="145" y="121"/>
                    <a:pt x="141" y="123"/>
                    <a:pt x="136" y="124"/>
                  </a:cubicBezTo>
                  <a:cubicBezTo>
                    <a:pt x="124" y="125"/>
                    <a:pt x="114" y="117"/>
                    <a:pt x="104" y="110"/>
                  </a:cubicBezTo>
                  <a:cubicBezTo>
                    <a:pt x="100" y="106"/>
                    <a:pt x="96" y="103"/>
                    <a:pt x="92" y="101"/>
                  </a:cubicBezTo>
                  <a:cubicBezTo>
                    <a:pt x="92" y="101"/>
                    <a:pt x="92" y="101"/>
                    <a:pt x="92" y="101"/>
                  </a:cubicBezTo>
                  <a:cubicBezTo>
                    <a:pt x="92" y="101"/>
                    <a:pt x="92" y="101"/>
                    <a:pt x="92" y="101"/>
                  </a:cubicBezTo>
                  <a:cubicBezTo>
                    <a:pt x="92" y="101"/>
                    <a:pt x="92" y="101"/>
                    <a:pt x="92" y="101"/>
                  </a:cubicBezTo>
                  <a:cubicBezTo>
                    <a:pt x="92" y="101"/>
                    <a:pt x="92" y="101"/>
                    <a:pt x="92" y="101"/>
                  </a:cubicBezTo>
                  <a:cubicBezTo>
                    <a:pt x="90" y="100"/>
                    <a:pt x="87" y="99"/>
                    <a:pt x="87" y="99"/>
                  </a:cubicBezTo>
                  <a:cubicBezTo>
                    <a:pt x="87" y="100"/>
                    <a:pt x="87" y="102"/>
                    <a:pt x="87" y="104"/>
                  </a:cubicBezTo>
                  <a:cubicBezTo>
                    <a:pt x="87" y="105"/>
                    <a:pt x="87" y="105"/>
                    <a:pt x="87" y="106"/>
                  </a:cubicBezTo>
                  <a:cubicBezTo>
                    <a:pt x="87" y="112"/>
                    <a:pt x="87" y="118"/>
                    <a:pt x="88" y="124"/>
                  </a:cubicBezTo>
                  <a:cubicBezTo>
                    <a:pt x="88" y="124"/>
                    <a:pt x="88" y="124"/>
                    <a:pt x="88" y="124"/>
                  </a:cubicBezTo>
                  <a:cubicBezTo>
                    <a:pt x="88" y="124"/>
                    <a:pt x="88" y="124"/>
                    <a:pt x="88" y="124"/>
                  </a:cubicBezTo>
                  <a:cubicBezTo>
                    <a:pt x="88" y="126"/>
                    <a:pt x="88" y="129"/>
                    <a:pt x="88" y="132"/>
                  </a:cubicBezTo>
                  <a:cubicBezTo>
                    <a:pt x="88" y="138"/>
                    <a:pt x="89" y="145"/>
                    <a:pt x="89" y="150"/>
                  </a:cubicBezTo>
                  <a:cubicBezTo>
                    <a:pt x="89" y="150"/>
                    <a:pt x="89" y="150"/>
                    <a:pt x="89" y="150"/>
                  </a:cubicBezTo>
                  <a:cubicBezTo>
                    <a:pt x="89" y="151"/>
                    <a:pt x="88" y="152"/>
                    <a:pt x="87" y="152"/>
                  </a:cubicBezTo>
                  <a:cubicBezTo>
                    <a:pt x="80" y="152"/>
                    <a:pt x="80" y="152"/>
                    <a:pt x="80" y="152"/>
                  </a:cubicBezTo>
                  <a:lnTo>
                    <a:pt x="80" y="148"/>
                  </a:lnTo>
                  <a:close/>
                  <a:moveTo>
                    <a:pt x="75" y="95"/>
                  </a:moveTo>
                  <a:cubicBezTo>
                    <a:pt x="76" y="95"/>
                    <a:pt x="76" y="96"/>
                    <a:pt x="77" y="97"/>
                  </a:cubicBezTo>
                  <a:cubicBezTo>
                    <a:pt x="77" y="97"/>
                    <a:pt x="77" y="97"/>
                    <a:pt x="77" y="97"/>
                  </a:cubicBezTo>
                  <a:cubicBezTo>
                    <a:pt x="78" y="99"/>
                    <a:pt x="78" y="102"/>
                    <a:pt x="78" y="105"/>
                  </a:cubicBezTo>
                  <a:cubicBezTo>
                    <a:pt x="78" y="105"/>
                    <a:pt x="78" y="106"/>
                    <a:pt x="78" y="106"/>
                  </a:cubicBezTo>
                  <a:cubicBezTo>
                    <a:pt x="77" y="109"/>
                    <a:pt x="77" y="112"/>
                    <a:pt x="77" y="115"/>
                  </a:cubicBezTo>
                  <a:cubicBezTo>
                    <a:pt x="77" y="118"/>
                    <a:pt x="77" y="121"/>
                    <a:pt x="77" y="124"/>
                  </a:cubicBezTo>
                  <a:cubicBezTo>
                    <a:pt x="77" y="127"/>
                    <a:pt x="77" y="130"/>
                    <a:pt x="76" y="133"/>
                  </a:cubicBezTo>
                  <a:cubicBezTo>
                    <a:pt x="76" y="138"/>
                    <a:pt x="76" y="143"/>
                    <a:pt x="76" y="148"/>
                  </a:cubicBezTo>
                  <a:cubicBezTo>
                    <a:pt x="80" y="148"/>
                    <a:pt x="80" y="148"/>
                    <a:pt x="80" y="148"/>
                  </a:cubicBezTo>
                  <a:cubicBezTo>
                    <a:pt x="80" y="152"/>
                    <a:pt x="80" y="152"/>
                    <a:pt x="80" y="152"/>
                  </a:cubicBezTo>
                  <a:cubicBezTo>
                    <a:pt x="75" y="152"/>
                    <a:pt x="75" y="152"/>
                    <a:pt x="75" y="152"/>
                  </a:cubicBezTo>
                  <a:cubicBezTo>
                    <a:pt x="75" y="95"/>
                    <a:pt x="75" y="95"/>
                    <a:pt x="75" y="95"/>
                  </a:cubicBezTo>
                  <a:close/>
                  <a:moveTo>
                    <a:pt x="80" y="5"/>
                  </a:moveTo>
                  <a:cubicBezTo>
                    <a:pt x="80" y="5"/>
                    <a:pt x="80" y="5"/>
                    <a:pt x="80" y="5"/>
                  </a:cubicBezTo>
                  <a:cubicBezTo>
                    <a:pt x="80" y="5"/>
                    <a:pt x="80" y="5"/>
                    <a:pt x="80" y="5"/>
                  </a:cubicBezTo>
                  <a:cubicBezTo>
                    <a:pt x="78" y="5"/>
                    <a:pt x="77" y="5"/>
                    <a:pt x="75" y="5"/>
                  </a:cubicBezTo>
                  <a:cubicBezTo>
                    <a:pt x="75" y="0"/>
                    <a:pt x="75" y="0"/>
                    <a:pt x="75" y="0"/>
                  </a:cubicBezTo>
                  <a:cubicBezTo>
                    <a:pt x="77" y="0"/>
                    <a:pt x="78" y="0"/>
                    <a:pt x="80" y="0"/>
                  </a:cubicBezTo>
                  <a:cubicBezTo>
                    <a:pt x="80" y="0"/>
                    <a:pt x="80" y="0"/>
                    <a:pt x="80" y="0"/>
                  </a:cubicBezTo>
                  <a:cubicBezTo>
                    <a:pt x="80" y="5"/>
                    <a:pt x="80" y="5"/>
                    <a:pt x="80" y="5"/>
                  </a:cubicBezTo>
                  <a:close/>
                  <a:moveTo>
                    <a:pt x="75" y="77"/>
                  </a:moveTo>
                  <a:cubicBezTo>
                    <a:pt x="75" y="77"/>
                    <a:pt x="75" y="78"/>
                    <a:pt x="76" y="79"/>
                  </a:cubicBezTo>
                  <a:cubicBezTo>
                    <a:pt x="76" y="79"/>
                    <a:pt x="76" y="79"/>
                    <a:pt x="76" y="79"/>
                  </a:cubicBezTo>
                  <a:cubicBezTo>
                    <a:pt x="76" y="79"/>
                    <a:pt x="76" y="79"/>
                    <a:pt x="76" y="79"/>
                  </a:cubicBezTo>
                  <a:cubicBezTo>
                    <a:pt x="76" y="79"/>
                    <a:pt x="76" y="79"/>
                    <a:pt x="76" y="79"/>
                  </a:cubicBezTo>
                  <a:cubicBezTo>
                    <a:pt x="76" y="81"/>
                    <a:pt x="77" y="82"/>
                    <a:pt x="76" y="83"/>
                  </a:cubicBezTo>
                  <a:cubicBezTo>
                    <a:pt x="76" y="85"/>
                    <a:pt x="76" y="86"/>
                    <a:pt x="75" y="86"/>
                  </a:cubicBezTo>
                  <a:cubicBezTo>
                    <a:pt x="75" y="81"/>
                    <a:pt x="75" y="81"/>
                    <a:pt x="75" y="81"/>
                  </a:cubicBezTo>
                  <a:cubicBezTo>
                    <a:pt x="76" y="81"/>
                    <a:pt x="76" y="80"/>
                    <a:pt x="76" y="79"/>
                  </a:cubicBezTo>
                  <a:cubicBezTo>
                    <a:pt x="75" y="80"/>
                    <a:pt x="75" y="80"/>
                    <a:pt x="75" y="80"/>
                  </a:cubicBezTo>
                  <a:lnTo>
                    <a:pt x="75" y="77"/>
                  </a:lnTo>
                  <a:close/>
                  <a:moveTo>
                    <a:pt x="24" y="119"/>
                  </a:moveTo>
                  <a:cubicBezTo>
                    <a:pt x="34" y="120"/>
                    <a:pt x="44" y="113"/>
                    <a:pt x="53" y="106"/>
                  </a:cubicBezTo>
                  <a:cubicBezTo>
                    <a:pt x="57" y="103"/>
                    <a:pt x="61" y="99"/>
                    <a:pt x="66" y="97"/>
                  </a:cubicBezTo>
                  <a:cubicBezTo>
                    <a:pt x="66" y="97"/>
                    <a:pt x="66" y="97"/>
                    <a:pt x="66" y="97"/>
                  </a:cubicBezTo>
                  <a:cubicBezTo>
                    <a:pt x="66" y="97"/>
                    <a:pt x="66" y="97"/>
                    <a:pt x="66" y="97"/>
                  </a:cubicBezTo>
                  <a:cubicBezTo>
                    <a:pt x="66" y="97"/>
                    <a:pt x="66" y="97"/>
                    <a:pt x="66" y="97"/>
                  </a:cubicBezTo>
                  <a:cubicBezTo>
                    <a:pt x="68" y="96"/>
                    <a:pt x="72" y="94"/>
                    <a:pt x="75" y="95"/>
                  </a:cubicBezTo>
                  <a:cubicBezTo>
                    <a:pt x="75" y="152"/>
                    <a:pt x="75" y="152"/>
                    <a:pt x="75" y="152"/>
                  </a:cubicBezTo>
                  <a:cubicBezTo>
                    <a:pt x="73" y="152"/>
                    <a:pt x="73" y="152"/>
                    <a:pt x="73" y="152"/>
                  </a:cubicBezTo>
                  <a:cubicBezTo>
                    <a:pt x="73" y="152"/>
                    <a:pt x="73" y="152"/>
                    <a:pt x="73" y="152"/>
                  </a:cubicBezTo>
                  <a:cubicBezTo>
                    <a:pt x="73" y="152"/>
                    <a:pt x="73" y="152"/>
                    <a:pt x="73" y="152"/>
                  </a:cubicBezTo>
                  <a:cubicBezTo>
                    <a:pt x="72" y="152"/>
                    <a:pt x="71" y="151"/>
                    <a:pt x="71" y="150"/>
                  </a:cubicBezTo>
                  <a:cubicBezTo>
                    <a:pt x="71" y="145"/>
                    <a:pt x="71" y="139"/>
                    <a:pt x="72" y="133"/>
                  </a:cubicBezTo>
                  <a:cubicBezTo>
                    <a:pt x="72" y="129"/>
                    <a:pt x="72" y="126"/>
                    <a:pt x="72" y="124"/>
                  </a:cubicBezTo>
                  <a:cubicBezTo>
                    <a:pt x="72" y="121"/>
                    <a:pt x="72" y="118"/>
                    <a:pt x="72" y="115"/>
                  </a:cubicBezTo>
                  <a:cubicBezTo>
                    <a:pt x="73" y="112"/>
                    <a:pt x="73" y="109"/>
                    <a:pt x="73" y="106"/>
                  </a:cubicBezTo>
                  <a:cubicBezTo>
                    <a:pt x="73" y="105"/>
                    <a:pt x="73" y="105"/>
                    <a:pt x="73" y="104"/>
                  </a:cubicBezTo>
                  <a:cubicBezTo>
                    <a:pt x="73" y="102"/>
                    <a:pt x="73" y="100"/>
                    <a:pt x="73" y="99"/>
                  </a:cubicBezTo>
                  <a:cubicBezTo>
                    <a:pt x="73" y="99"/>
                    <a:pt x="73" y="99"/>
                    <a:pt x="73" y="99"/>
                  </a:cubicBezTo>
                  <a:cubicBezTo>
                    <a:pt x="72" y="99"/>
                    <a:pt x="69" y="100"/>
                    <a:pt x="68" y="101"/>
                  </a:cubicBezTo>
                  <a:cubicBezTo>
                    <a:pt x="68" y="101"/>
                    <a:pt x="68" y="101"/>
                    <a:pt x="68" y="101"/>
                  </a:cubicBezTo>
                  <a:cubicBezTo>
                    <a:pt x="68" y="101"/>
                    <a:pt x="68" y="101"/>
                    <a:pt x="68" y="101"/>
                  </a:cubicBezTo>
                  <a:cubicBezTo>
                    <a:pt x="68" y="101"/>
                    <a:pt x="68" y="101"/>
                    <a:pt x="68" y="101"/>
                  </a:cubicBezTo>
                  <a:cubicBezTo>
                    <a:pt x="68" y="101"/>
                    <a:pt x="68" y="101"/>
                    <a:pt x="68" y="101"/>
                  </a:cubicBezTo>
                  <a:cubicBezTo>
                    <a:pt x="64" y="103"/>
                    <a:pt x="60" y="106"/>
                    <a:pt x="56" y="110"/>
                  </a:cubicBezTo>
                  <a:cubicBezTo>
                    <a:pt x="46" y="117"/>
                    <a:pt x="36" y="125"/>
                    <a:pt x="23" y="124"/>
                  </a:cubicBezTo>
                  <a:cubicBezTo>
                    <a:pt x="19" y="123"/>
                    <a:pt x="15" y="121"/>
                    <a:pt x="12" y="118"/>
                  </a:cubicBezTo>
                  <a:cubicBezTo>
                    <a:pt x="8" y="114"/>
                    <a:pt x="6" y="110"/>
                    <a:pt x="4" y="105"/>
                  </a:cubicBezTo>
                  <a:cubicBezTo>
                    <a:pt x="1" y="96"/>
                    <a:pt x="0" y="83"/>
                    <a:pt x="2" y="71"/>
                  </a:cubicBezTo>
                  <a:cubicBezTo>
                    <a:pt x="4" y="61"/>
                    <a:pt x="8" y="53"/>
                    <a:pt x="16" y="48"/>
                  </a:cubicBezTo>
                  <a:cubicBezTo>
                    <a:pt x="32" y="39"/>
                    <a:pt x="41" y="51"/>
                    <a:pt x="51" y="64"/>
                  </a:cubicBezTo>
                  <a:cubicBezTo>
                    <a:pt x="57" y="73"/>
                    <a:pt x="63" y="81"/>
                    <a:pt x="71" y="82"/>
                  </a:cubicBezTo>
                  <a:cubicBezTo>
                    <a:pt x="71" y="82"/>
                    <a:pt x="71" y="82"/>
                    <a:pt x="71" y="82"/>
                  </a:cubicBezTo>
                  <a:cubicBezTo>
                    <a:pt x="72" y="82"/>
                    <a:pt x="72" y="83"/>
                    <a:pt x="72" y="83"/>
                  </a:cubicBezTo>
                  <a:cubicBezTo>
                    <a:pt x="72" y="82"/>
                    <a:pt x="71" y="82"/>
                    <a:pt x="71" y="80"/>
                  </a:cubicBezTo>
                  <a:cubicBezTo>
                    <a:pt x="71" y="80"/>
                    <a:pt x="71" y="80"/>
                    <a:pt x="71" y="80"/>
                  </a:cubicBezTo>
                  <a:cubicBezTo>
                    <a:pt x="71" y="80"/>
                    <a:pt x="71" y="80"/>
                    <a:pt x="71" y="80"/>
                  </a:cubicBezTo>
                  <a:cubicBezTo>
                    <a:pt x="71" y="80"/>
                    <a:pt x="71" y="80"/>
                    <a:pt x="71" y="80"/>
                  </a:cubicBezTo>
                  <a:cubicBezTo>
                    <a:pt x="71" y="80"/>
                    <a:pt x="71" y="80"/>
                    <a:pt x="71" y="80"/>
                  </a:cubicBezTo>
                  <a:cubicBezTo>
                    <a:pt x="70" y="77"/>
                    <a:pt x="69" y="74"/>
                    <a:pt x="67" y="72"/>
                  </a:cubicBezTo>
                  <a:cubicBezTo>
                    <a:pt x="66" y="69"/>
                    <a:pt x="64" y="66"/>
                    <a:pt x="62" y="63"/>
                  </a:cubicBezTo>
                  <a:cubicBezTo>
                    <a:pt x="61" y="62"/>
                    <a:pt x="61" y="62"/>
                    <a:pt x="61" y="62"/>
                  </a:cubicBezTo>
                  <a:cubicBezTo>
                    <a:pt x="52" y="51"/>
                    <a:pt x="41" y="36"/>
                    <a:pt x="44" y="20"/>
                  </a:cubicBezTo>
                  <a:cubicBezTo>
                    <a:pt x="45" y="13"/>
                    <a:pt x="49" y="8"/>
                    <a:pt x="55" y="5"/>
                  </a:cubicBezTo>
                  <a:cubicBezTo>
                    <a:pt x="61" y="2"/>
                    <a:pt x="68" y="0"/>
                    <a:pt x="75" y="0"/>
                  </a:cubicBezTo>
                  <a:cubicBezTo>
                    <a:pt x="75" y="5"/>
                    <a:pt x="75" y="5"/>
                    <a:pt x="75" y="5"/>
                  </a:cubicBezTo>
                  <a:cubicBezTo>
                    <a:pt x="69" y="5"/>
                    <a:pt x="62" y="6"/>
                    <a:pt x="57" y="9"/>
                  </a:cubicBezTo>
                  <a:cubicBezTo>
                    <a:pt x="53" y="11"/>
                    <a:pt x="49" y="15"/>
                    <a:pt x="48" y="20"/>
                  </a:cubicBezTo>
                  <a:cubicBezTo>
                    <a:pt x="46" y="34"/>
                    <a:pt x="57" y="48"/>
                    <a:pt x="65" y="59"/>
                  </a:cubicBezTo>
                  <a:cubicBezTo>
                    <a:pt x="66" y="60"/>
                    <a:pt x="66" y="60"/>
                    <a:pt x="66" y="60"/>
                  </a:cubicBezTo>
                  <a:cubicBezTo>
                    <a:pt x="68" y="63"/>
                    <a:pt x="70" y="66"/>
                    <a:pt x="72" y="69"/>
                  </a:cubicBezTo>
                  <a:cubicBezTo>
                    <a:pt x="73" y="72"/>
                    <a:pt x="74" y="74"/>
                    <a:pt x="75" y="77"/>
                  </a:cubicBezTo>
                  <a:cubicBezTo>
                    <a:pt x="75" y="80"/>
                    <a:pt x="75" y="80"/>
                    <a:pt x="75" y="80"/>
                  </a:cubicBezTo>
                  <a:cubicBezTo>
                    <a:pt x="74" y="82"/>
                    <a:pt x="74" y="82"/>
                    <a:pt x="74" y="82"/>
                  </a:cubicBezTo>
                  <a:cubicBezTo>
                    <a:pt x="74" y="82"/>
                    <a:pt x="75" y="82"/>
                    <a:pt x="75" y="81"/>
                  </a:cubicBezTo>
                  <a:cubicBezTo>
                    <a:pt x="75" y="86"/>
                    <a:pt x="75" y="86"/>
                    <a:pt x="75" y="86"/>
                  </a:cubicBezTo>
                  <a:cubicBezTo>
                    <a:pt x="74" y="87"/>
                    <a:pt x="73" y="87"/>
                    <a:pt x="71" y="87"/>
                  </a:cubicBezTo>
                  <a:cubicBezTo>
                    <a:pt x="71" y="87"/>
                    <a:pt x="71" y="87"/>
                    <a:pt x="71" y="87"/>
                  </a:cubicBezTo>
                  <a:cubicBezTo>
                    <a:pt x="71" y="87"/>
                    <a:pt x="71" y="87"/>
                    <a:pt x="71" y="87"/>
                  </a:cubicBezTo>
                  <a:cubicBezTo>
                    <a:pt x="61" y="86"/>
                    <a:pt x="54" y="76"/>
                    <a:pt x="47" y="67"/>
                  </a:cubicBezTo>
                  <a:cubicBezTo>
                    <a:pt x="39" y="56"/>
                    <a:pt x="31" y="45"/>
                    <a:pt x="19" y="52"/>
                  </a:cubicBezTo>
                  <a:cubicBezTo>
                    <a:pt x="12" y="56"/>
                    <a:pt x="8" y="64"/>
                    <a:pt x="7" y="72"/>
                  </a:cubicBezTo>
                  <a:cubicBezTo>
                    <a:pt x="5" y="83"/>
                    <a:pt x="6" y="95"/>
                    <a:pt x="9" y="103"/>
                  </a:cubicBezTo>
                  <a:cubicBezTo>
                    <a:pt x="10" y="107"/>
                    <a:pt x="12" y="111"/>
                    <a:pt x="15" y="114"/>
                  </a:cubicBezTo>
                  <a:cubicBezTo>
                    <a:pt x="18" y="117"/>
                    <a:pt x="21" y="118"/>
                    <a:pt x="24"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221"/>
            <p:cNvSpPr>
              <a:spLocks noEditPoints="1"/>
            </p:cNvSpPr>
            <p:nvPr/>
          </p:nvSpPr>
          <p:spPr bwMode="auto">
            <a:xfrm>
              <a:off x="6465888" y="614363"/>
              <a:ext cx="369888" cy="274638"/>
            </a:xfrm>
            <a:custGeom>
              <a:avLst/>
              <a:gdLst>
                <a:gd name="T0" fmla="*/ 103 w 164"/>
                <a:gd name="T1" fmla="*/ 5 h 121"/>
                <a:gd name="T2" fmla="*/ 164 w 164"/>
                <a:gd name="T3" fmla="*/ 118 h 121"/>
                <a:gd name="T4" fmla="*/ 103 w 164"/>
                <a:gd name="T5" fmla="*/ 107 h 121"/>
                <a:gd name="T6" fmla="*/ 149 w 164"/>
                <a:gd name="T7" fmla="*/ 103 h 121"/>
                <a:gd name="T8" fmla="*/ 103 w 164"/>
                <a:gd name="T9" fmla="*/ 48 h 121"/>
                <a:gd name="T10" fmla="*/ 82 w 164"/>
                <a:gd name="T11" fmla="*/ 116 h 121"/>
                <a:gd name="T12" fmla="*/ 82 w 164"/>
                <a:gd name="T13" fmla="*/ 116 h 121"/>
                <a:gd name="T14" fmla="*/ 103 w 164"/>
                <a:gd name="T15" fmla="*/ 0 h 121"/>
                <a:gd name="T16" fmla="*/ 103 w 164"/>
                <a:gd name="T17" fmla="*/ 39 h 121"/>
                <a:gd name="T18" fmla="*/ 101 w 164"/>
                <a:gd name="T19" fmla="*/ 45 h 121"/>
                <a:gd name="T20" fmla="*/ 103 w 164"/>
                <a:gd name="T21" fmla="*/ 39 h 121"/>
                <a:gd name="T22" fmla="*/ 103 w 164"/>
                <a:gd name="T23" fmla="*/ 107 h 121"/>
                <a:gd name="T24" fmla="*/ 82 w 164"/>
                <a:gd name="T25" fmla="*/ 96 h 121"/>
                <a:gd name="T26" fmla="*/ 103 w 164"/>
                <a:gd name="T27" fmla="*/ 102 h 121"/>
                <a:gd name="T28" fmla="*/ 74 w 164"/>
                <a:gd name="T29" fmla="*/ 121 h 121"/>
                <a:gd name="T30" fmla="*/ 74 w 164"/>
                <a:gd name="T31" fmla="*/ 0 h 121"/>
                <a:gd name="T32" fmla="*/ 82 w 164"/>
                <a:gd name="T33" fmla="*/ 71 h 121"/>
                <a:gd name="T34" fmla="*/ 82 w 164"/>
                <a:gd name="T35" fmla="*/ 96 h 121"/>
                <a:gd name="T36" fmla="*/ 79 w 164"/>
                <a:gd name="T37" fmla="*/ 107 h 121"/>
                <a:gd name="T38" fmla="*/ 75 w 164"/>
                <a:gd name="T39" fmla="*/ 102 h 121"/>
                <a:gd name="T40" fmla="*/ 68 w 164"/>
                <a:gd name="T41" fmla="*/ 116 h 121"/>
                <a:gd name="T42" fmla="*/ 68 w 164"/>
                <a:gd name="T43" fmla="*/ 116 h 121"/>
                <a:gd name="T44" fmla="*/ 74 w 164"/>
                <a:gd name="T45" fmla="*/ 0 h 121"/>
                <a:gd name="T46" fmla="*/ 73 w 164"/>
                <a:gd name="T47" fmla="*/ 84 h 121"/>
                <a:gd name="T48" fmla="*/ 68 w 164"/>
                <a:gd name="T49" fmla="*/ 82 h 121"/>
                <a:gd name="T50" fmla="*/ 74 w 164"/>
                <a:gd name="T51" fmla="*/ 74 h 121"/>
                <a:gd name="T52" fmla="*/ 68 w 164"/>
                <a:gd name="T53" fmla="*/ 102 h 121"/>
                <a:gd name="T54" fmla="*/ 68 w 164"/>
                <a:gd name="T55" fmla="*/ 121 h 121"/>
                <a:gd name="T56" fmla="*/ 50 w 164"/>
                <a:gd name="T57" fmla="*/ 5 h 121"/>
                <a:gd name="T58" fmla="*/ 68 w 164"/>
                <a:gd name="T59" fmla="*/ 82 h 121"/>
                <a:gd name="T60" fmla="*/ 68 w 164"/>
                <a:gd name="T61" fmla="*/ 93 h 121"/>
                <a:gd name="T62" fmla="*/ 50 w 164"/>
                <a:gd name="T63" fmla="*/ 59 h 121"/>
                <a:gd name="T64" fmla="*/ 68 w 164"/>
                <a:gd name="T65" fmla="*/ 82 h 121"/>
                <a:gd name="T66" fmla="*/ 50 w 164"/>
                <a:gd name="T67" fmla="*/ 107 h 121"/>
                <a:gd name="T68" fmla="*/ 50 w 164"/>
                <a:gd name="T69" fmla="*/ 39 h 121"/>
                <a:gd name="T70" fmla="*/ 48 w 164"/>
                <a:gd name="T71" fmla="*/ 116 h 121"/>
                <a:gd name="T72" fmla="*/ 48 w 164"/>
                <a:gd name="T73" fmla="*/ 116 h 121"/>
                <a:gd name="T74" fmla="*/ 50 w 164"/>
                <a:gd name="T75" fmla="*/ 0 h 121"/>
                <a:gd name="T76" fmla="*/ 48 w 164"/>
                <a:gd name="T77" fmla="*/ 41 h 121"/>
                <a:gd name="T78" fmla="*/ 48 w 164"/>
                <a:gd name="T79" fmla="*/ 27 h 121"/>
                <a:gd name="T80" fmla="*/ 50 w 164"/>
                <a:gd name="T81" fmla="*/ 59 h 121"/>
                <a:gd name="T82" fmla="*/ 50 w 164"/>
                <a:gd name="T83" fmla="*/ 61 h 121"/>
                <a:gd name="T84" fmla="*/ 49 w 164"/>
                <a:gd name="T85" fmla="*/ 58 h 121"/>
                <a:gd name="T86" fmla="*/ 50 w 164"/>
                <a:gd name="T87" fmla="*/ 107 h 121"/>
                <a:gd name="T88" fmla="*/ 5 w 164"/>
                <a:gd name="T89" fmla="*/ 116 h 121"/>
                <a:gd name="T90" fmla="*/ 0 w 164"/>
                <a:gd name="T91" fmla="*/ 118 h 121"/>
                <a:gd name="T92" fmla="*/ 48 w 164"/>
                <a:gd name="T93" fmla="*/ 5 h 121"/>
                <a:gd name="T94" fmla="*/ 38 w 164"/>
                <a:gd name="T95" fmla="*/ 15 h 121"/>
                <a:gd name="T96" fmla="*/ 23 w 164"/>
                <a:gd name="T97" fmla="*/ 30 h 121"/>
                <a:gd name="T98" fmla="*/ 38 w 164"/>
                <a:gd name="T99" fmla="*/ 45 h 121"/>
                <a:gd name="T100" fmla="*/ 38 w 164"/>
                <a:gd name="T101" fmla="*/ 40 h 121"/>
                <a:gd name="T102" fmla="*/ 27 w 164"/>
                <a:gd name="T103" fmla="*/ 30 h 121"/>
                <a:gd name="T104" fmla="*/ 38 w 164"/>
                <a:gd name="T105" fmla="*/ 20 h 121"/>
                <a:gd name="T106" fmla="*/ 48 w 164"/>
                <a:gd name="T107" fmla="*/ 58 h 121"/>
                <a:gd name="T108" fmla="*/ 16 w 164"/>
                <a:gd name="T109" fmla="*/ 107 h 121"/>
                <a:gd name="T110" fmla="*/ 48 w 164"/>
                <a:gd name="T111" fmla="*/ 6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4" h="121">
                  <a:moveTo>
                    <a:pt x="103" y="116"/>
                  </a:moveTo>
                  <a:cubicBezTo>
                    <a:pt x="160" y="116"/>
                    <a:pt x="160" y="116"/>
                    <a:pt x="160" y="116"/>
                  </a:cubicBezTo>
                  <a:cubicBezTo>
                    <a:pt x="160" y="5"/>
                    <a:pt x="160" y="5"/>
                    <a:pt x="160" y="5"/>
                  </a:cubicBezTo>
                  <a:cubicBezTo>
                    <a:pt x="103" y="5"/>
                    <a:pt x="103" y="5"/>
                    <a:pt x="103" y="5"/>
                  </a:cubicBezTo>
                  <a:cubicBezTo>
                    <a:pt x="103" y="0"/>
                    <a:pt x="103" y="0"/>
                    <a:pt x="103" y="0"/>
                  </a:cubicBezTo>
                  <a:cubicBezTo>
                    <a:pt x="162" y="0"/>
                    <a:pt x="162" y="0"/>
                    <a:pt x="162" y="0"/>
                  </a:cubicBezTo>
                  <a:cubicBezTo>
                    <a:pt x="163" y="0"/>
                    <a:pt x="164" y="1"/>
                    <a:pt x="164" y="2"/>
                  </a:cubicBezTo>
                  <a:cubicBezTo>
                    <a:pt x="164" y="118"/>
                    <a:pt x="164" y="118"/>
                    <a:pt x="164" y="118"/>
                  </a:cubicBezTo>
                  <a:cubicBezTo>
                    <a:pt x="164" y="120"/>
                    <a:pt x="163" y="121"/>
                    <a:pt x="162" y="121"/>
                  </a:cubicBezTo>
                  <a:cubicBezTo>
                    <a:pt x="103" y="121"/>
                    <a:pt x="103" y="121"/>
                    <a:pt x="103" y="121"/>
                  </a:cubicBezTo>
                  <a:cubicBezTo>
                    <a:pt x="103" y="116"/>
                    <a:pt x="103" y="116"/>
                    <a:pt x="103" y="116"/>
                  </a:cubicBezTo>
                  <a:close/>
                  <a:moveTo>
                    <a:pt x="103" y="107"/>
                  </a:moveTo>
                  <a:cubicBezTo>
                    <a:pt x="147" y="107"/>
                    <a:pt x="147" y="107"/>
                    <a:pt x="147" y="107"/>
                  </a:cubicBezTo>
                  <a:cubicBezTo>
                    <a:pt x="147" y="107"/>
                    <a:pt x="147" y="107"/>
                    <a:pt x="147" y="107"/>
                  </a:cubicBezTo>
                  <a:cubicBezTo>
                    <a:pt x="148" y="107"/>
                    <a:pt x="148" y="107"/>
                    <a:pt x="149" y="107"/>
                  </a:cubicBezTo>
                  <a:cubicBezTo>
                    <a:pt x="150" y="106"/>
                    <a:pt x="150" y="104"/>
                    <a:pt x="149" y="103"/>
                  </a:cubicBezTo>
                  <a:cubicBezTo>
                    <a:pt x="103" y="39"/>
                    <a:pt x="103" y="39"/>
                    <a:pt x="103" y="39"/>
                  </a:cubicBezTo>
                  <a:cubicBezTo>
                    <a:pt x="103" y="39"/>
                    <a:pt x="103" y="39"/>
                    <a:pt x="103" y="39"/>
                  </a:cubicBezTo>
                  <a:cubicBezTo>
                    <a:pt x="104" y="40"/>
                    <a:pt x="104" y="41"/>
                    <a:pt x="103" y="41"/>
                  </a:cubicBezTo>
                  <a:cubicBezTo>
                    <a:pt x="103" y="48"/>
                    <a:pt x="103" y="48"/>
                    <a:pt x="103" y="48"/>
                  </a:cubicBezTo>
                  <a:cubicBezTo>
                    <a:pt x="143" y="102"/>
                    <a:pt x="143" y="102"/>
                    <a:pt x="143" y="102"/>
                  </a:cubicBezTo>
                  <a:cubicBezTo>
                    <a:pt x="103" y="102"/>
                    <a:pt x="103" y="102"/>
                    <a:pt x="103" y="102"/>
                  </a:cubicBezTo>
                  <a:lnTo>
                    <a:pt x="103" y="107"/>
                  </a:lnTo>
                  <a:close/>
                  <a:moveTo>
                    <a:pt x="82" y="116"/>
                  </a:moveTo>
                  <a:cubicBezTo>
                    <a:pt x="103" y="116"/>
                    <a:pt x="103" y="116"/>
                    <a:pt x="103" y="116"/>
                  </a:cubicBezTo>
                  <a:cubicBezTo>
                    <a:pt x="103" y="121"/>
                    <a:pt x="103" y="121"/>
                    <a:pt x="103" y="121"/>
                  </a:cubicBezTo>
                  <a:cubicBezTo>
                    <a:pt x="82" y="121"/>
                    <a:pt x="82" y="121"/>
                    <a:pt x="82" y="121"/>
                  </a:cubicBezTo>
                  <a:cubicBezTo>
                    <a:pt x="82" y="116"/>
                    <a:pt x="82" y="116"/>
                    <a:pt x="82" y="116"/>
                  </a:cubicBezTo>
                  <a:close/>
                  <a:moveTo>
                    <a:pt x="103" y="5"/>
                  </a:moveTo>
                  <a:cubicBezTo>
                    <a:pt x="82" y="5"/>
                    <a:pt x="82" y="5"/>
                    <a:pt x="82" y="5"/>
                  </a:cubicBezTo>
                  <a:cubicBezTo>
                    <a:pt x="82" y="0"/>
                    <a:pt x="82" y="0"/>
                    <a:pt x="82" y="0"/>
                  </a:cubicBezTo>
                  <a:cubicBezTo>
                    <a:pt x="103" y="0"/>
                    <a:pt x="103" y="0"/>
                    <a:pt x="103" y="0"/>
                  </a:cubicBezTo>
                  <a:cubicBezTo>
                    <a:pt x="103" y="5"/>
                    <a:pt x="103" y="5"/>
                    <a:pt x="103" y="5"/>
                  </a:cubicBezTo>
                  <a:close/>
                  <a:moveTo>
                    <a:pt x="103" y="39"/>
                  </a:moveTo>
                  <a:cubicBezTo>
                    <a:pt x="103" y="39"/>
                    <a:pt x="103" y="39"/>
                    <a:pt x="103" y="39"/>
                  </a:cubicBezTo>
                  <a:cubicBezTo>
                    <a:pt x="103" y="39"/>
                    <a:pt x="103" y="39"/>
                    <a:pt x="103" y="39"/>
                  </a:cubicBezTo>
                  <a:cubicBezTo>
                    <a:pt x="103" y="42"/>
                    <a:pt x="103" y="42"/>
                    <a:pt x="103" y="42"/>
                  </a:cubicBezTo>
                  <a:cubicBezTo>
                    <a:pt x="103" y="42"/>
                    <a:pt x="103" y="42"/>
                    <a:pt x="103" y="41"/>
                  </a:cubicBezTo>
                  <a:cubicBezTo>
                    <a:pt x="103" y="48"/>
                    <a:pt x="103" y="48"/>
                    <a:pt x="103" y="48"/>
                  </a:cubicBezTo>
                  <a:cubicBezTo>
                    <a:pt x="101" y="45"/>
                    <a:pt x="101" y="45"/>
                    <a:pt x="101" y="45"/>
                  </a:cubicBezTo>
                  <a:cubicBezTo>
                    <a:pt x="82" y="71"/>
                    <a:pt x="82" y="71"/>
                    <a:pt x="82" y="71"/>
                  </a:cubicBezTo>
                  <a:cubicBezTo>
                    <a:pt x="82" y="63"/>
                    <a:pt x="82" y="63"/>
                    <a:pt x="82" y="63"/>
                  </a:cubicBezTo>
                  <a:cubicBezTo>
                    <a:pt x="99" y="39"/>
                    <a:pt x="99" y="39"/>
                    <a:pt x="99" y="39"/>
                  </a:cubicBezTo>
                  <a:cubicBezTo>
                    <a:pt x="100" y="38"/>
                    <a:pt x="101" y="38"/>
                    <a:pt x="103" y="39"/>
                  </a:cubicBezTo>
                  <a:cubicBezTo>
                    <a:pt x="103" y="39"/>
                    <a:pt x="103" y="39"/>
                    <a:pt x="103" y="39"/>
                  </a:cubicBezTo>
                  <a:cubicBezTo>
                    <a:pt x="103" y="39"/>
                    <a:pt x="103" y="39"/>
                    <a:pt x="103" y="39"/>
                  </a:cubicBezTo>
                  <a:close/>
                  <a:moveTo>
                    <a:pt x="103" y="102"/>
                  </a:moveTo>
                  <a:cubicBezTo>
                    <a:pt x="103" y="107"/>
                    <a:pt x="103" y="107"/>
                    <a:pt x="103" y="107"/>
                  </a:cubicBezTo>
                  <a:cubicBezTo>
                    <a:pt x="85" y="107"/>
                    <a:pt x="85" y="107"/>
                    <a:pt x="85" y="107"/>
                  </a:cubicBezTo>
                  <a:cubicBezTo>
                    <a:pt x="84" y="107"/>
                    <a:pt x="84" y="107"/>
                    <a:pt x="83" y="106"/>
                  </a:cubicBezTo>
                  <a:cubicBezTo>
                    <a:pt x="82" y="105"/>
                    <a:pt x="82" y="105"/>
                    <a:pt x="82" y="105"/>
                  </a:cubicBezTo>
                  <a:cubicBezTo>
                    <a:pt x="82" y="96"/>
                    <a:pt x="82" y="96"/>
                    <a:pt x="82" y="96"/>
                  </a:cubicBezTo>
                  <a:cubicBezTo>
                    <a:pt x="85" y="100"/>
                    <a:pt x="85" y="100"/>
                    <a:pt x="85" y="100"/>
                  </a:cubicBezTo>
                  <a:cubicBezTo>
                    <a:pt x="85" y="101"/>
                    <a:pt x="85" y="101"/>
                    <a:pt x="85" y="101"/>
                  </a:cubicBezTo>
                  <a:cubicBezTo>
                    <a:pt x="86" y="102"/>
                    <a:pt x="86" y="102"/>
                    <a:pt x="86" y="102"/>
                  </a:cubicBezTo>
                  <a:lnTo>
                    <a:pt x="103" y="102"/>
                  </a:lnTo>
                  <a:close/>
                  <a:moveTo>
                    <a:pt x="74" y="116"/>
                  </a:moveTo>
                  <a:cubicBezTo>
                    <a:pt x="82" y="116"/>
                    <a:pt x="82" y="116"/>
                    <a:pt x="82" y="116"/>
                  </a:cubicBezTo>
                  <a:cubicBezTo>
                    <a:pt x="82" y="121"/>
                    <a:pt x="82" y="121"/>
                    <a:pt x="82" y="121"/>
                  </a:cubicBezTo>
                  <a:cubicBezTo>
                    <a:pt x="74" y="121"/>
                    <a:pt x="74" y="121"/>
                    <a:pt x="74" y="121"/>
                  </a:cubicBezTo>
                  <a:cubicBezTo>
                    <a:pt x="74" y="116"/>
                    <a:pt x="74" y="116"/>
                    <a:pt x="74" y="116"/>
                  </a:cubicBezTo>
                  <a:close/>
                  <a:moveTo>
                    <a:pt x="82" y="5"/>
                  </a:moveTo>
                  <a:cubicBezTo>
                    <a:pt x="74" y="5"/>
                    <a:pt x="74" y="5"/>
                    <a:pt x="74" y="5"/>
                  </a:cubicBezTo>
                  <a:cubicBezTo>
                    <a:pt x="74" y="0"/>
                    <a:pt x="74" y="0"/>
                    <a:pt x="74" y="0"/>
                  </a:cubicBezTo>
                  <a:cubicBezTo>
                    <a:pt x="82" y="0"/>
                    <a:pt x="82" y="0"/>
                    <a:pt x="82" y="0"/>
                  </a:cubicBezTo>
                  <a:cubicBezTo>
                    <a:pt x="82" y="5"/>
                    <a:pt x="82" y="5"/>
                    <a:pt x="82" y="5"/>
                  </a:cubicBezTo>
                  <a:close/>
                  <a:moveTo>
                    <a:pt x="82" y="63"/>
                  </a:moveTo>
                  <a:cubicBezTo>
                    <a:pt x="82" y="71"/>
                    <a:pt x="82" y="71"/>
                    <a:pt x="82" y="71"/>
                  </a:cubicBezTo>
                  <a:cubicBezTo>
                    <a:pt x="74" y="83"/>
                    <a:pt x="74" y="83"/>
                    <a:pt x="74" y="83"/>
                  </a:cubicBezTo>
                  <a:cubicBezTo>
                    <a:pt x="74" y="74"/>
                    <a:pt x="74" y="74"/>
                    <a:pt x="74" y="74"/>
                  </a:cubicBezTo>
                  <a:cubicBezTo>
                    <a:pt x="82" y="63"/>
                    <a:pt x="82" y="63"/>
                    <a:pt x="82" y="63"/>
                  </a:cubicBezTo>
                  <a:close/>
                  <a:moveTo>
                    <a:pt x="82" y="96"/>
                  </a:moveTo>
                  <a:cubicBezTo>
                    <a:pt x="82" y="105"/>
                    <a:pt x="82" y="105"/>
                    <a:pt x="82" y="105"/>
                  </a:cubicBezTo>
                  <a:cubicBezTo>
                    <a:pt x="82" y="104"/>
                    <a:pt x="82" y="104"/>
                    <a:pt x="82" y="104"/>
                  </a:cubicBezTo>
                  <a:cubicBezTo>
                    <a:pt x="82" y="105"/>
                    <a:pt x="82" y="106"/>
                    <a:pt x="81" y="107"/>
                  </a:cubicBezTo>
                  <a:cubicBezTo>
                    <a:pt x="80" y="107"/>
                    <a:pt x="80" y="107"/>
                    <a:pt x="79" y="107"/>
                  </a:cubicBezTo>
                  <a:cubicBezTo>
                    <a:pt x="79" y="107"/>
                    <a:pt x="79" y="107"/>
                    <a:pt x="79" y="107"/>
                  </a:cubicBezTo>
                  <a:cubicBezTo>
                    <a:pt x="74" y="107"/>
                    <a:pt x="74" y="107"/>
                    <a:pt x="74" y="107"/>
                  </a:cubicBezTo>
                  <a:cubicBezTo>
                    <a:pt x="74" y="102"/>
                    <a:pt x="74" y="102"/>
                    <a:pt x="74" y="102"/>
                  </a:cubicBezTo>
                  <a:cubicBezTo>
                    <a:pt x="75" y="102"/>
                    <a:pt x="75" y="102"/>
                    <a:pt x="75" y="102"/>
                  </a:cubicBezTo>
                  <a:cubicBezTo>
                    <a:pt x="74" y="101"/>
                    <a:pt x="74" y="101"/>
                    <a:pt x="74" y="101"/>
                  </a:cubicBezTo>
                  <a:cubicBezTo>
                    <a:pt x="74" y="85"/>
                    <a:pt x="74" y="85"/>
                    <a:pt x="74" y="85"/>
                  </a:cubicBezTo>
                  <a:lnTo>
                    <a:pt x="82" y="96"/>
                  </a:lnTo>
                  <a:close/>
                  <a:moveTo>
                    <a:pt x="68" y="116"/>
                  </a:moveTo>
                  <a:cubicBezTo>
                    <a:pt x="74" y="116"/>
                    <a:pt x="74" y="116"/>
                    <a:pt x="74" y="116"/>
                  </a:cubicBezTo>
                  <a:cubicBezTo>
                    <a:pt x="74" y="121"/>
                    <a:pt x="74" y="121"/>
                    <a:pt x="74" y="121"/>
                  </a:cubicBezTo>
                  <a:cubicBezTo>
                    <a:pt x="68" y="121"/>
                    <a:pt x="68" y="121"/>
                    <a:pt x="68" y="121"/>
                  </a:cubicBezTo>
                  <a:cubicBezTo>
                    <a:pt x="68" y="116"/>
                    <a:pt x="68" y="116"/>
                    <a:pt x="68" y="116"/>
                  </a:cubicBezTo>
                  <a:close/>
                  <a:moveTo>
                    <a:pt x="74" y="5"/>
                  </a:moveTo>
                  <a:cubicBezTo>
                    <a:pt x="68" y="5"/>
                    <a:pt x="68" y="5"/>
                    <a:pt x="68" y="5"/>
                  </a:cubicBezTo>
                  <a:cubicBezTo>
                    <a:pt x="68" y="0"/>
                    <a:pt x="68" y="0"/>
                    <a:pt x="68" y="0"/>
                  </a:cubicBezTo>
                  <a:cubicBezTo>
                    <a:pt x="74" y="0"/>
                    <a:pt x="74" y="0"/>
                    <a:pt x="74" y="0"/>
                  </a:cubicBezTo>
                  <a:cubicBezTo>
                    <a:pt x="74" y="5"/>
                    <a:pt x="74" y="5"/>
                    <a:pt x="74" y="5"/>
                  </a:cubicBezTo>
                  <a:close/>
                  <a:moveTo>
                    <a:pt x="74" y="74"/>
                  </a:moveTo>
                  <a:cubicBezTo>
                    <a:pt x="74" y="83"/>
                    <a:pt x="74" y="83"/>
                    <a:pt x="74" y="83"/>
                  </a:cubicBezTo>
                  <a:cubicBezTo>
                    <a:pt x="73" y="84"/>
                    <a:pt x="73" y="84"/>
                    <a:pt x="73" y="84"/>
                  </a:cubicBezTo>
                  <a:cubicBezTo>
                    <a:pt x="74" y="85"/>
                    <a:pt x="74" y="85"/>
                    <a:pt x="74" y="85"/>
                  </a:cubicBezTo>
                  <a:cubicBezTo>
                    <a:pt x="74" y="101"/>
                    <a:pt x="74" y="101"/>
                    <a:pt x="74" y="101"/>
                  </a:cubicBezTo>
                  <a:cubicBezTo>
                    <a:pt x="68" y="93"/>
                    <a:pt x="68" y="93"/>
                    <a:pt x="68" y="93"/>
                  </a:cubicBezTo>
                  <a:cubicBezTo>
                    <a:pt x="68" y="82"/>
                    <a:pt x="68" y="82"/>
                    <a:pt x="68" y="82"/>
                  </a:cubicBezTo>
                  <a:cubicBezTo>
                    <a:pt x="69" y="82"/>
                    <a:pt x="69" y="82"/>
                    <a:pt x="69" y="82"/>
                  </a:cubicBezTo>
                  <a:cubicBezTo>
                    <a:pt x="69" y="82"/>
                    <a:pt x="68" y="82"/>
                    <a:pt x="68" y="82"/>
                  </a:cubicBezTo>
                  <a:cubicBezTo>
                    <a:pt x="68" y="82"/>
                    <a:pt x="68" y="82"/>
                    <a:pt x="68" y="82"/>
                  </a:cubicBezTo>
                  <a:cubicBezTo>
                    <a:pt x="74" y="74"/>
                    <a:pt x="74" y="74"/>
                    <a:pt x="74" y="74"/>
                  </a:cubicBezTo>
                  <a:close/>
                  <a:moveTo>
                    <a:pt x="74" y="102"/>
                  </a:moveTo>
                  <a:cubicBezTo>
                    <a:pt x="74" y="107"/>
                    <a:pt x="74" y="107"/>
                    <a:pt x="74" y="107"/>
                  </a:cubicBezTo>
                  <a:cubicBezTo>
                    <a:pt x="68" y="107"/>
                    <a:pt x="68" y="107"/>
                    <a:pt x="68" y="107"/>
                  </a:cubicBezTo>
                  <a:cubicBezTo>
                    <a:pt x="68" y="102"/>
                    <a:pt x="68" y="102"/>
                    <a:pt x="68" y="102"/>
                  </a:cubicBezTo>
                  <a:lnTo>
                    <a:pt x="74" y="102"/>
                  </a:lnTo>
                  <a:close/>
                  <a:moveTo>
                    <a:pt x="50" y="116"/>
                  </a:moveTo>
                  <a:cubicBezTo>
                    <a:pt x="68" y="116"/>
                    <a:pt x="68" y="116"/>
                    <a:pt x="68" y="116"/>
                  </a:cubicBezTo>
                  <a:cubicBezTo>
                    <a:pt x="68" y="121"/>
                    <a:pt x="68" y="121"/>
                    <a:pt x="68" y="121"/>
                  </a:cubicBezTo>
                  <a:cubicBezTo>
                    <a:pt x="50" y="121"/>
                    <a:pt x="50" y="121"/>
                    <a:pt x="50" y="121"/>
                  </a:cubicBezTo>
                  <a:cubicBezTo>
                    <a:pt x="50" y="116"/>
                    <a:pt x="50" y="116"/>
                    <a:pt x="50" y="116"/>
                  </a:cubicBezTo>
                  <a:close/>
                  <a:moveTo>
                    <a:pt x="68" y="5"/>
                  </a:moveTo>
                  <a:cubicBezTo>
                    <a:pt x="50" y="5"/>
                    <a:pt x="50" y="5"/>
                    <a:pt x="50" y="5"/>
                  </a:cubicBezTo>
                  <a:cubicBezTo>
                    <a:pt x="50" y="0"/>
                    <a:pt x="50" y="0"/>
                    <a:pt x="50" y="0"/>
                  </a:cubicBezTo>
                  <a:cubicBezTo>
                    <a:pt x="68" y="0"/>
                    <a:pt x="68" y="0"/>
                    <a:pt x="68" y="0"/>
                  </a:cubicBezTo>
                  <a:cubicBezTo>
                    <a:pt x="68" y="5"/>
                    <a:pt x="68" y="5"/>
                    <a:pt x="68" y="5"/>
                  </a:cubicBezTo>
                  <a:close/>
                  <a:moveTo>
                    <a:pt x="68" y="82"/>
                  </a:moveTo>
                  <a:cubicBezTo>
                    <a:pt x="68" y="82"/>
                    <a:pt x="68" y="82"/>
                    <a:pt x="68" y="82"/>
                  </a:cubicBezTo>
                  <a:cubicBezTo>
                    <a:pt x="68" y="82"/>
                    <a:pt x="68" y="82"/>
                    <a:pt x="68" y="82"/>
                  </a:cubicBezTo>
                  <a:cubicBezTo>
                    <a:pt x="68" y="82"/>
                    <a:pt x="68" y="82"/>
                    <a:pt x="68" y="82"/>
                  </a:cubicBezTo>
                  <a:cubicBezTo>
                    <a:pt x="68" y="93"/>
                    <a:pt x="68" y="93"/>
                    <a:pt x="68" y="93"/>
                  </a:cubicBezTo>
                  <a:cubicBezTo>
                    <a:pt x="65" y="89"/>
                    <a:pt x="65" y="89"/>
                    <a:pt x="65" y="89"/>
                  </a:cubicBezTo>
                  <a:cubicBezTo>
                    <a:pt x="50" y="67"/>
                    <a:pt x="50" y="67"/>
                    <a:pt x="50" y="67"/>
                  </a:cubicBezTo>
                  <a:cubicBezTo>
                    <a:pt x="50" y="61"/>
                    <a:pt x="50" y="61"/>
                    <a:pt x="50" y="61"/>
                  </a:cubicBezTo>
                  <a:cubicBezTo>
                    <a:pt x="50" y="61"/>
                    <a:pt x="50" y="60"/>
                    <a:pt x="50" y="59"/>
                  </a:cubicBezTo>
                  <a:cubicBezTo>
                    <a:pt x="50" y="59"/>
                    <a:pt x="50" y="59"/>
                    <a:pt x="50" y="59"/>
                  </a:cubicBezTo>
                  <a:cubicBezTo>
                    <a:pt x="68" y="84"/>
                    <a:pt x="68" y="84"/>
                    <a:pt x="68" y="84"/>
                  </a:cubicBezTo>
                  <a:cubicBezTo>
                    <a:pt x="68" y="84"/>
                    <a:pt x="68" y="83"/>
                    <a:pt x="68" y="82"/>
                  </a:cubicBezTo>
                  <a:cubicBezTo>
                    <a:pt x="68" y="82"/>
                    <a:pt x="68" y="82"/>
                    <a:pt x="68" y="82"/>
                  </a:cubicBezTo>
                  <a:close/>
                  <a:moveTo>
                    <a:pt x="68" y="102"/>
                  </a:moveTo>
                  <a:cubicBezTo>
                    <a:pt x="68" y="107"/>
                    <a:pt x="68" y="107"/>
                    <a:pt x="68" y="107"/>
                  </a:cubicBezTo>
                  <a:cubicBezTo>
                    <a:pt x="55" y="107"/>
                    <a:pt x="55" y="107"/>
                    <a:pt x="55" y="107"/>
                  </a:cubicBezTo>
                  <a:cubicBezTo>
                    <a:pt x="50" y="107"/>
                    <a:pt x="50" y="107"/>
                    <a:pt x="50" y="107"/>
                  </a:cubicBezTo>
                  <a:cubicBezTo>
                    <a:pt x="50" y="102"/>
                    <a:pt x="50" y="102"/>
                    <a:pt x="50" y="102"/>
                  </a:cubicBezTo>
                  <a:cubicBezTo>
                    <a:pt x="55" y="102"/>
                    <a:pt x="55" y="102"/>
                    <a:pt x="55" y="102"/>
                  </a:cubicBezTo>
                  <a:cubicBezTo>
                    <a:pt x="68" y="102"/>
                    <a:pt x="68" y="102"/>
                    <a:pt x="68" y="102"/>
                  </a:cubicBezTo>
                  <a:close/>
                  <a:moveTo>
                    <a:pt x="50" y="39"/>
                  </a:moveTo>
                  <a:cubicBezTo>
                    <a:pt x="50" y="21"/>
                    <a:pt x="50" y="21"/>
                    <a:pt x="50" y="21"/>
                  </a:cubicBezTo>
                  <a:cubicBezTo>
                    <a:pt x="52" y="24"/>
                    <a:pt x="53" y="27"/>
                    <a:pt x="53" y="30"/>
                  </a:cubicBezTo>
                  <a:cubicBezTo>
                    <a:pt x="53" y="33"/>
                    <a:pt x="52" y="37"/>
                    <a:pt x="50" y="39"/>
                  </a:cubicBezTo>
                  <a:close/>
                  <a:moveTo>
                    <a:pt x="48" y="116"/>
                  </a:moveTo>
                  <a:cubicBezTo>
                    <a:pt x="50" y="116"/>
                    <a:pt x="50" y="116"/>
                    <a:pt x="50" y="116"/>
                  </a:cubicBezTo>
                  <a:cubicBezTo>
                    <a:pt x="50" y="121"/>
                    <a:pt x="50" y="121"/>
                    <a:pt x="50" y="121"/>
                  </a:cubicBezTo>
                  <a:cubicBezTo>
                    <a:pt x="48" y="121"/>
                    <a:pt x="48" y="121"/>
                    <a:pt x="48" y="121"/>
                  </a:cubicBezTo>
                  <a:cubicBezTo>
                    <a:pt x="48" y="116"/>
                    <a:pt x="48" y="116"/>
                    <a:pt x="48" y="116"/>
                  </a:cubicBezTo>
                  <a:close/>
                  <a:moveTo>
                    <a:pt x="50" y="5"/>
                  </a:moveTo>
                  <a:cubicBezTo>
                    <a:pt x="48" y="5"/>
                    <a:pt x="48" y="5"/>
                    <a:pt x="48" y="5"/>
                  </a:cubicBezTo>
                  <a:cubicBezTo>
                    <a:pt x="48" y="0"/>
                    <a:pt x="48" y="0"/>
                    <a:pt x="48" y="0"/>
                  </a:cubicBezTo>
                  <a:cubicBezTo>
                    <a:pt x="50" y="0"/>
                    <a:pt x="50" y="0"/>
                    <a:pt x="50" y="0"/>
                  </a:cubicBezTo>
                  <a:cubicBezTo>
                    <a:pt x="50" y="5"/>
                    <a:pt x="50" y="5"/>
                    <a:pt x="50" y="5"/>
                  </a:cubicBezTo>
                  <a:close/>
                  <a:moveTo>
                    <a:pt x="50" y="21"/>
                  </a:moveTo>
                  <a:cubicBezTo>
                    <a:pt x="50" y="39"/>
                    <a:pt x="50" y="39"/>
                    <a:pt x="50" y="39"/>
                  </a:cubicBezTo>
                  <a:cubicBezTo>
                    <a:pt x="49" y="40"/>
                    <a:pt x="49" y="40"/>
                    <a:pt x="48" y="41"/>
                  </a:cubicBezTo>
                  <a:cubicBezTo>
                    <a:pt x="48" y="41"/>
                    <a:pt x="48" y="41"/>
                    <a:pt x="48" y="41"/>
                  </a:cubicBezTo>
                  <a:cubicBezTo>
                    <a:pt x="48" y="33"/>
                    <a:pt x="48" y="33"/>
                    <a:pt x="48" y="33"/>
                  </a:cubicBezTo>
                  <a:cubicBezTo>
                    <a:pt x="48" y="32"/>
                    <a:pt x="48" y="31"/>
                    <a:pt x="48" y="30"/>
                  </a:cubicBezTo>
                  <a:cubicBezTo>
                    <a:pt x="48" y="29"/>
                    <a:pt x="48" y="28"/>
                    <a:pt x="48" y="27"/>
                  </a:cubicBezTo>
                  <a:cubicBezTo>
                    <a:pt x="48" y="19"/>
                    <a:pt x="48" y="19"/>
                    <a:pt x="48" y="19"/>
                  </a:cubicBezTo>
                  <a:cubicBezTo>
                    <a:pt x="48" y="19"/>
                    <a:pt x="48" y="19"/>
                    <a:pt x="48" y="19"/>
                  </a:cubicBezTo>
                  <a:cubicBezTo>
                    <a:pt x="49" y="20"/>
                    <a:pt x="49" y="20"/>
                    <a:pt x="50" y="21"/>
                  </a:cubicBezTo>
                  <a:close/>
                  <a:moveTo>
                    <a:pt x="50" y="59"/>
                  </a:moveTo>
                  <a:cubicBezTo>
                    <a:pt x="50" y="59"/>
                    <a:pt x="50" y="59"/>
                    <a:pt x="50" y="59"/>
                  </a:cubicBezTo>
                  <a:cubicBezTo>
                    <a:pt x="50" y="59"/>
                    <a:pt x="50" y="59"/>
                    <a:pt x="49" y="59"/>
                  </a:cubicBezTo>
                  <a:cubicBezTo>
                    <a:pt x="49" y="62"/>
                    <a:pt x="49" y="62"/>
                    <a:pt x="49" y="62"/>
                  </a:cubicBezTo>
                  <a:cubicBezTo>
                    <a:pt x="50" y="62"/>
                    <a:pt x="50" y="61"/>
                    <a:pt x="50" y="61"/>
                  </a:cubicBezTo>
                  <a:cubicBezTo>
                    <a:pt x="50" y="67"/>
                    <a:pt x="50" y="67"/>
                    <a:pt x="50" y="67"/>
                  </a:cubicBezTo>
                  <a:cubicBezTo>
                    <a:pt x="48" y="64"/>
                    <a:pt x="48" y="64"/>
                    <a:pt x="48" y="64"/>
                  </a:cubicBezTo>
                  <a:cubicBezTo>
                    <a:pt x="48" y="58"/>
                    <a:pt x="48" y="58"/>
                    <a:pt x="48" y="58"/>
                  </a:cubicBezTo>
                  <a:cubicBezTo>
                    <a:pt x="48" y="58"/>
                    <a:pt x="48" y="58"/>
                    <a:pt x="49" y="58"/>
                  </a:cubicBezTo>
                  <a:cubicBezTo>
                    <a:pt x="49" y="59"/>
                    <a:pt x="49" y="59"/>
                    <a:pt x="49" y="59"/>
                  </a:cubicBezTo>
                  <a:cubicBezTo>
                    <a:pt x="50" y="59"/>
                    <a:pt x="50" y="59"/>
                    <a:pt x="50" y="59"/>
                  </a:cubicBezTo>
                  <a:close/>
                  <a:moveTo>
                    <a:pt x="50" y="102"/>
                  </a:moveTo>
                  <a:cubicBezTo>
                    <a:pt x="50" y="107"/>
                    <a:pt x="50" y="107"/>
                    <a:pt x="50" y="107"/>
                  </a:cubicBezTo>
                  <a:cubicBezTo>
                    <a:pt x="48" y="107"/>
                    <a:pt x="48" y="107"/>
                    <a:pt x="48" y="107"/>
                  </a:cubicBezTo>
                  <a:cubicBezTo>
                    <a:pt x="48" y="102"/>
                    <a:pt x="48" y="102"/>
                    <a:pt x="48" y="102"/>
                  </a:cubicBezTo>
                  <a:lnTo>
                    <a:pt x="50" y="102"/>
                  </a:lnTo>
                  <a:close/>
                  <a:moveTo>
                    <a:pt x="5" y="116"/>
                  </a:moveTo>
                  <a:cubicBezTo>
                    <a:pt x="48" y="116"/>
                    <a:pt x="48" y="116"/>
                    <a:pt x="48" y="116"/>
                  </a:cubicBezTo>
                  <a:cubicBezTo>
                    <a:pt x="48" y="121"/>
                    <a:pt x="48" y="121"/>
                    <a:pt x="48" y="121"/>
                  </a:cubicBezTo>
                  <a:cubicBezTo>
                    <a:pt x="2" y="121"/>
                    <a:pt x="2" y="121"/>
                    <a:pt x="2" y="121"/>
                  </a:cubicBezTo>
                  <a:cubicBezTo>
                    <a:pt x="1" y="121"/>
                    <a:pt x="0" y="120"/>
                    <a:pt x="0" y="118"/>
                  </a:cubicBezTo>
                  <a:cubicBezTo>
                    <a:pt x="0" y="2"/>
                    <a:pt x="0" y="2"/>
                    <a:pt x="0" y="2"/>
                  </a:cubicBezTo>
                  <a:cubicBezTo>
                    <a:pt x="0" y="1"/>
                    <a:pt x="1" y="0"/>
                    <a:pt x="2" y="0"/>
                  </a:cubicBezTo>
                  <a:cubicBezTo>
                    <a:pt x="48" y="0"/>
                    <a:pt x="48" y="0"/>
                    <a:pt x="48" y="0"/>
                  </a:cubicBezTo>
                  <a:cubicBezTo>
                    <a:pt x="48" y="5"/>
                    <a:pt x="48" y="5"/>
                    <a:pt x="48" y="5"/>
                  </a:cubicBezTo>
                  <a:cubicBezTo>
                    <a:pt x="5" y="5"/>
                    <a:pt x="5" y="5"/>
                    <a:pt x="5" y="5"/>
                  </a:cubicBezTo>
                  <a:cubicBezTo>
                    <a:pt x="5" y="116"/>
                    <a:pt x="5" y="116"/>
                    <a:pt x="5" y="116"/>
                  </a:cubicBezTo>
                  <a:close/>
                  <a:moveTo>
                    <a:pt x="48" y="19"/>
                  </a:moveTo>
                  <a:cubicBezTo>
                    <a:pt x="45" y="16"/>
                    <a:pt x="41" y="15"/>
                    <a:pt x="38" y="15"/>
                  </a:cubicBezTo>
                  <a:cubicBezTo>
                    <a:pt x="34" y="15"/>
                    <a:pt x="30" y="17"/>
                    <a:pt x="27" y="19"/>
                  </a:cubicBezTo>
                  <a:cubicBezTo>
                    <a:pt x="27" y="19"/>
                    <a:pt x="27" y="19"/>
                    <a:pt x="27" y="19"/>
                  </a:cubicBezTo>
                  <a:cubicBezTo>
                    <a:pt x="24" y="22"/>
                    <a:pt x="23" y="26"/>
                    <a:pt x="23" y="30"/>
                  </a:cubicBezTo>
                  <a:cubicBezTo>
                    <a:pt x="23" y="30"/>
                    <a:pt x="23" y="30"/>
                    <a:pt x="23" y="30"/>
                  </a:cubicBezTo>
                  <a:cubicBezTo>
                    <a:pt x="23" y="34"/>
                    <a:pt x="24" y="38"/>
                    <a:pt x="27" y="41"/>
                  </a:cubicBezTo>
                  <a:cubicBezTo>
                    <a:pt x="27" y="41"/>
                    <a:pt x="27" y="41"/>
                    <a:pt x="27" y="41"/>
                  </a:cubicBezTo>
                  <a:cubicBezTo>
                    <a:pt x="27" y="41"/>
                    <a:pt x="27" y="41"/>
                    <a:pt x="27" y="41"/>
                  </a:cubicBezTo>
                  <a:cubicBezTo>
                    <a:pt x="30" y="43"/>
                    <a:pt x="34" y="45"/>
                    <a:pt x="38" y="45"/>
                  </a:cubicBezTo>
                  <a:cubicBezTo>
                    <a:pt x="41" y="45"/>
                    <a:pt x="45" y="44"/>
                    <a:pt x="48" y="41"/>
                  </a:cubicBezTo>
                  <a:cubicBezTo>
                    <a:pt x="48" y="33"/>
                    <a:pt x="48" y="33"/>
                    <a:pt x="48" y="33"/>
                  </a:cubicBezTo>
                  <a:cubicBezTo>
                    <a:pt x="47" y="34"/>
                    <a:pt x="46" y="36"/>
                    <a:pt x="45" y="37"/>
                  </a:cubicBezTo>
                  <a:cubicBezTo>
                    <a:pt x="43" y="39"/>
                    <a:pt x="41" y="40"/>
                    <a:pt x="38" y="40"/>
                  </a:cubicBezTo>
                  <a:cubicBezTo>
                    <a:pt x="35" y="40"/>
                    <a:pt x="32" y="39"/>
                    <a:pt x="30" y="37"/>
                  </a:cubicBezTo>
                  <a:cubicBezTo>
                    <a:pt x="30" y="37"/>
                    <a:pt x="30" y="37"/>
                    <a:pt x="30" y="37"/>
                  </a:cubicBezTo>
                  <a:cubicBezTo>
                    <a:pt x="29" y="35"/>
                    <a:pt x="27" y="33"/>
                    <a:pt x="27" y="30"/>
                  </a:cubicBezTo>
                  <a:cubicBezTo>
                    <a:pt x="27" y="30"/>
                    <a:pt x="27" y="30"/>
                    <a:pt x="27" y="30"/>
                  </a:cubicBezTo>
                  <a:cubicBezTo>
                    <a:pt x="27" y="27"/>
                    <a:pt x="29" y="25"/>
                    <a:pt x="30" y="23"/>
                  </a:cubicBezTo>
                  <a:cubicBezTo>
                    <a:pt x="30" y="23"/>
                    <a:pt x="30" y="23"/>
                    <a:pt x="30" y="23"/>
                  </a:cubicBezTo>
                  <a:cubicBezTo>
                    <a:pt x="30" y="23"/>
                    <a:pt x="30" y="23"/>
                    <a:pt x="30" y="23"/>
                  </a:cubicBezTo>
                  <a:cubicBezTo>
                    <a:pt x="32" y="21"/>
                    <a:pt x="35" y="20"/>
                    <a:pt x="38" y="20"/>
                  </a:cubicBezTo>
                  <a:cubicBezTo>
                    <a:pt x="41" y="20"/>
                    <a:pt x="43" y="21"/>
                    <a:pt x="45" y="23"/>
                  </a:cubicBezTo>
                  <a:cubicBezTo>
                    <a:pt x="46" y="24"/>
                    <a:pt x="47" y="26"/>
                    <a:pt x="48" y="27"/>
                  </a:cubicBezTo>
                  <a:cubicBezTo>
                    <a:pt x="48" y="19"/>
                    <a:pt x="48" y="19"/>
                    <a:pt x="48" y="19"/>
                  </a:cubicBezTo>
                  <a:close/>
                  <a:moveTo>
                    <a:pt x="48" y="58"/>
                  </a:moveTo>
                  <a:cubicBezTo>
                    <a:pt x="47" y="58"/>
                    <a:pt x="46" y="58"/>
                    <a:pt x="46" y="59"/>
                  </a:cubicBezTo>
                  <a:cubicBezTo>
                    <a:pt x="14" y="103"/>
                    <a:pt x="14" y="103"/>
                    <a:pt x="14" y="103"/>
                  </a:cubicBezTo>
                  <a:cubicBezTo>
                    <a:pt x="13" y="103"/>
                    <a:pt x="13" y="104"/>
                    <a:pt x="13" y="105"/>
                  </a:cubicBezTo>
                  <a:cubicBezTo>
                    <a:pt x="13" y="106"/>
                    <a:pt x="14" y="107"/>
                    <a:pt x="16" y="107"/>
                  </a:cubicBezTo>
                  <a:cubicBezTo>
                    <a:pt x="48" y="107"/>
                    <a:pt x="48" y="107"/>
                    <a:pt x="48" y="107"/>
                  </a:cubicBezTo>
                  <a:cubicBezTo>
                    <a:pt x="48" y="102"/>
                    <a:pt x="48" y="102"/>
                    <a:pt x="48" y="102"/>
                  </a:cubicBezTo>
                  <a:cubicBezTo>
                    <a:pt x="20" y="102"/>
                    <a:pt x="20" y="102"/>
                    <a:pt x="20" y="102"/>
                  </a:cubicBezTo>
                  <a:cubicBezTo>
                    <a:pt x="48" y="64"/>
                    <a:pt x="48" y="64"/>
                    <a:pt x="48" y="64"/>
                  </a:cubicBezTo>
                  <a:lnTo>
                    <a:pt x="48"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224"/>
            <p:cNvSpPr>
              <a:spLocks noEditPoints="1"/>
            </p:cNvSpPr>
            <p:nvPr/>
          </p:nvSpPr>
          <p:spPr bwMode="auto">
            <a:xfrm>
              <a:off x="9666288" y="687388"/>
              <a:ext cx="360363" cy="361950"/>
            </a:xfrm>
            <a:custGeom>
              <a:avLst/>
              <a:gdLst>
                <a:gd name="T0" fmla="*/ 145 w 160"/>
                <a:gd name="T1" fmla="*/ 55 h 160"/>
                <a:gd name="T2" fmla="*/ 104 w 160"/>
                <a:gd name="T3" fmla="*/ 11 h 160"/>
                <a:gd name="T4" fmla="*/ 136 w 160"/>
                <a:gd name="T5" fmla="*/ 110 h 160"/>
                <a:gd name="T6" fmla="*/ 99 w 160"/>
                <a:gd name="T7" fmla="*/ 153 h 160"/>
                <a:gd name="T8" fmla="*/ 123 w 160"/>
                <a:gd name="T9" fmla="*/ 96 h 160"/>
                <a:gd name="T10" fmla="*/ 99 w 160"/>
                <a:gd name="T11" fmla="*/ 33 h 160"/>
                <a:gd name="T12" fmla="*/ 103 w 160"/>
                <a:gd name="T13" fmla="*/ 132 h 160"/>
                <a:gd name="T14" fmla="*/ 109 w 160"/>
                <a:gd name="T15" fmla="*/ 102 h 160"/>
                <a:gd name="T16" fmla="*/ 104 w 160"/>
                <a:gd name="T17" fmla="*/ 104 h 160"/>
                <a:gd name="T18" fmla="*/ 112 w 160"/>
                <a:gd name="T19" fmla="*/ 89 h 160"/>
                <a:gd name="T20" fmla="*/ 118 w 160"/>
                <a:gd name="T21" fmla="*/ 56 h 160"/>
                <a:gd name="T22" fmla="*/ 121 w 160"/>
                <a:gd name="T23" fmla="*/ 36 h 160"/>
                <a:gd name="T24" fmla="*/ 99 w 160"/>
                <a:gd name="T25" fmla="*/ 47 h 160"/>
                <a:gd name="T26" fmla="*/ 114 w 160"/>
                <a:gd name="T27" fmla="*/ 53 h 160"/>
                <a:gd name="T28" fmla="*/ 107 w 160"/>
                <a:gd name="T29" fmla="*/ 88 h 160"/>
                <a:gd name="T30" fmla="*/ 99 w 160"/>
                <a:gd name="T31" fmla="*/ 92 h 160"/>
                <a:gd name="T32" fmla="*/ 80 w 160"/>
                <a:gd name="T33" fmla="*/ 158 h 160"/>
                <a:gd name="T34" fmla="*/ 99 w 160"/>
                <a:gd name="T35" fmla="*/ 12 h 160"/>
                <a:gd name="T36" fmla="*/ 80 w 160"/>
                <a:gd name="T37" fmla="*/ 32 h 160"/>
                <a:gd name="T38" fmla="*/ 85 w 160"/>
                <a:gd name="T39" fmla="*/ 64 h 160"/>
                <a:gd name="T40" fmla="*/ 87 w 160"/>
                <a:gd name="T41" fmla="*/ 44 h 160"/>
                <a:gd name="T42" fmla="*/ 99 w 160"/>
                <a:gd name="T43" fmla="*/ 47 h 160"/>
                <a:gd name="T44" fmla="*/ 96 w 160"/>
                <a:gd name="T45" fmla="*/ 71 h 160"/>
                <a:gd name="T46" fmla="*/ 98 w 160"/>
                <a:gd name="T47" fmla="*/ 87 h 160"/>
                <a:gd name="T48" fmla="*/ 95 w 160"/>
                <a:gd name="T49" fmla="*/ 92 h 160"/>
                <a:gd name="T50" fmla="*/ 92 w 160"/>
                <a:gd name="T51" fmla="*/ 87 h 160"/>
                <a:gd name="T52" fmla="*/ 99 w 160"/>
                <a:gd name="T53" fmla="*/ 99 h 160"/>
                <a:gd name="T54" fmla="*/ 99 w 160"/>
                <a:gd name="T55" fmla="*/ 115 h 160"/>
                <a:gd name="T56" fmla="*/ 80 w 160"/>
                <a:gd name="T57" fmla="*/ 119 h 160"/>
                <a:gd name="T58" fmla="*/ 99 w 160"/>
                <a:gd name="T59" fmla="*/ 115 h 160"/>
                <a:gd name="T60" fmla="*/ 80 w 160"/>
                <a:gd name="T61" fmla="*/ 135 h 160"/>
                <a:gd name="T62" fmla="*/ 72 w 160"/>
                <a:gd name="T63" fmla="*/ 150 h 160"/>
                <a:gd name="T64" fmla="*/ 66 w 160"/>
                <a:gd name="T65" fmla="*/ 146 h 160"/>
                <a:gd name="T66" fmla="*/ 80 w 160"/>
                <a:gd name="T67" fmla="*/ 21 h 160"/>
                <a:gd name="T68" fmla="*/ 80 w 160"/>
                <a:gd name="T69" fmla="*/ 32 h 160"/>
                <a:gd name="T70" fmla="*/ 73 w 160"/>
                <a:gd name="T71" fmla="*/ 65 h 160"/>
                <a:gd name="T72" fmla="*/ 66 w 160"/>
                <a:gd name="T73" fmla="*/ 80 h 160"/>
                <a:gd name="T74" fmla="*/ 68 w 160"/>
                <a:gd name="T75" fmla="*/ 65 h 160"/>
                <a:gd name="T76" fmla="*/ 80 w 160"/>
                <a:gd name="T77" fmla="*/ 94 h 160"/>
                <a:gd name="T78" fmla="*/ 66 w 160"/>
                <a:gd name="T79" fmla="*/ 102 h 160"/>
                <a:gd name="T80" fmla="*/ 79 w 160"/>
                <a:gd name="T81" fmla="*/ 88 h 160"/>
                <a:gd name="T82" fmla="*/ 80 w 160"/>
                <a:gd name="T83" fmla="*/ 115 h 160"/>
                <a:gd name="T84" fmla="*/ 80 w 160"/>
                <a:gd name="T85" fmla="*/ 140 h 160"/>
                <a:gd name="T86" fmla="*/ 67 w 160"/>
                <a:gd name="T87" fmla="*/ 117 h 160"/>
                <a:gd name="T88" fmla="*/ 20 w 160"/>
                <a:gd name="T89" fmla="*/ 147 h 160"/>
                <a:gd name="T90" fmla="*/ 66 w 160"/>
                <a:gd name="T91" fmla="*/ 146 h 160"/>
                <a:gd name="T92" fmla="*/ 22 w 160"/>
                <a:gd name="T93" fmla="*/ 152 h 160"/>
                <a:gd name="T94" fmla="*/ 8 w 160"/>
                <a:gd name="T95" fmla="*/ 141 h 160"/>
                <a:gd name="T96" fmla="*/ 2 w 160"/>
                <a:gd name="T97" fmla="*/ 61 h 160"/>
                <a:gd name="T98" fmla="*/ 66 w 160"/>
                <a:gd name="T99" fmla="*/ 25 h 160"/>
                <a:gd name="T100" fmla="*/ 10 w 160"/>
                <a:gd name="T101" fmla="*/ 88 h 160"/>
                <a:gd name="T102" fmla="*/ 39 w 160"/>
                <a:gd name="T103" fmla="*/ 113 h 160"/>
                <a:gd name="T104" fmla="*/ 57 w 160"/>
                <a:gd name="T105" fmla="*/ 39 h 160"/>
                <a:gd name="T106" fmla="*/ 28 w 160"/>
                <a:gd name="T107" fmla="*/ 91 h 160"/>
                <a:gd name="T108" fmla="*/ 45 w 160"/>
                <a:gd name="T109" fmla="*/ 65 h 160"/>
                <a:gd name="T110" fmla="*/ 56 w 160"/>
                <a:gd name="T111" fmla="*/ 91 h 160"/>
                <a:gd name="T112" fmla="*/ 61 w 160"/>
                <a:gd name="T113" fmla="*/ 85 h 160"/>
                <a:gd name="T114" fmla="*/ 44 w 160"/>
                <a:gd name="T115" fmla="*/ 55 h 160"/>
                <a:gd name="T116" fmla="*/ 41 w 160"/>
                <a:gd name="T117" fmla="*/ 92 h 160"/>
                <a:gd name="T118" fmla="*/ 53 w 160"/>
                <a:gd name="T119" fmla="*/ 44 h 160"/>
                <a:gd name="T120" fmla="*/ 66 w 160"/>
                <a:gd name="T121" fmla="*/ 115 h 160"/>
                <a:gd name="T122" fmla="*/ 66 w 160"/>
                <a:gd name="T123" fmla="*/ 11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0" h="160">
                  <a:moveTo>
                    <a:pt x="99" y="153"/>
                  </a:moveTo>
                  <a:cubicBezTo>
                    <a:pt x="101" y="153"/>
                    <a:pt x="103" y="152"/>
                    <a:pt x="106" y="151"/>
                  </a:cubicBezTo>
                  <a:cubicBezTo>
                    <a:pt x="114" y="147"/>
                    <a:pt x="119" y="141"/>
                    <a:pt x="123" y="134"/>
                  </a:cubicBezTo>
                  <a:cubicBezTo>
                    <a:pt x="127" y="126"/>
                    <a:pt x="129" y="118"/>
                    <a:pt x="131" y="109"/>
                  </a:cubicBezTo>
                  <a:cubicBezTo>
                    <a:pt x="136" y="91"/>
                    <a:pt x="141" y="73"/>
                    <a:pt x="145" y="55"/>
                  </a:cubicBezTo>
                  <a:cubicBezTo>
                    <a:pt x="148" y="38"/>
                    <a:pt x="152" y="22"/>
                    <a:pt x="155" y="5"/>
                  </a:cubicBezTo>
                  <a:cubicBezTo>
                    <a:pt x="138" y="8"/>
                    <a:pt x="122" y="12"/>
                    <a:pt x="105" y="15"/>
                  </a:cubicBezTo>
                  <a:cubicBezTo>
                    <a:pt x="103" y="16"/>
                    <a:pt x="101" y="16"/>
                    <a:pt x="99" y="17"/>
                  </a:cubicBezTo>
                  <a:cubicBezTo>
                    <a:pt x="99" y="12"/>
                    <a:pt x="99" y="12"/>
                    <a:pt x="99" y="12"/>
                  </a:cubicBezTo>
                  <a:cubicBezTo>
                    <a:pt x="101" y="12"/>
                    <a:pt x="102" y="11"/>
                    <a:pt x="104" y="11"/>
                  </a:cubicBezTo>
                  <a:cubicBezTo>
                    <a:pt x="122" y="7"/>
                    <a:pt x="140" y="3"/>
                    <a:pt x="157" y="0"/>
                  </a:cubicBezTo>
                  <a:cubicBezTo>
                    <a:pt x="158" y="0"/>
                    <a:pt x="158" y="0"/>
                    <a:pt x="158" y="0"/>
                  </a:cubicBezTo>
                  <a:cubicBezTo>
                    <a:pt x="160" y="0"/>
                    <a:pt x="160" y="1"/>
                    <a:pt x="160" y="3"/>
                  </a:cubicBezTo>
                  <a:cubicBezTo>
                    <a:pt x="157" y="20"/>
                    <a:pt x="153" y="38"/>
                    <a:pt x="149" y="56"/>
                  </a:cubicBezTo>
                  <a:cubicBezTo>
                    <a:pt x="145" y="74"/>
                    <a:pt x="141" y="92"/>
                    <a:pt x="136" y="110"/>
                  </a:cubicBezTo>
                  <a:cubicBezTo>
                    <a:pt x="134" y="119"/>
                    <a:pt x="131" y="128"/>
                    <a:pt x="127" y="136"/>
                  </a:cubicBezTo>
                  <a:cubicBezTo>
                    <a:pt x="123" y="144"/>
                    <a:pt x="117" y="151"/>
                    <a:pt x="108" y="155"/>
                  </a:cubicBezTo>
                  <a:cubicBezTo>
                    <a:pt x="105" y="156"/>
                    <a:pt x="102" y="157"/>
                    <a:pt x="99" y="158"/>
                  </a:cubicBezTo>
                  <a:cubicBezTo>
                    <a:pt x="99" y="158"/>
                    <a:pt x="99" y="158"/>
                    <a:pt x="99" y="158"/>
                  </a:cubicBezTo>
                  <a:cubicBezTo>
                    <a:pt x="99" y="153"/>
                    <a:pt x="99" y="153"/>
                    <a:pt x="99" y="153"/>
                  </a:cubicBezTo>
                  <a:close/>
                  <a:moveTo>
                    <a:pt x="99" y="140"/>
                  </a:moveTo>
                  <a:cubicBezTo>
                    <a:pt x="101" y="139"/>
                    <a:pt x="104" y="138"/>
                    <a:pt x="106" y="136"/>
                  </a:cubicBezTo>
                  <a:cubicBezTo>
                    <a:pt x="115" y="129"/>
                    <a:pt x="118" y="118"/>
                    <a:pt x="120" y="108"/>
                  </a:cubicBezTo>
                  <a:cubicBezTo>
                    <a:pt x="121" y="106"/>
                    <a:pt x="121" y="105"/>
                    <a:pt x="121" y="103"/>
                  </a:cubicBezTo>
                  <a:cubicBezTo>
                    <a:pt x="123" y="96"/>
                    <a:pt x="123" y="96"/>
                    <a:pt x="123" y="96"/>
                  </a:cubicBezTo>
                  <a:cubicBezTo>
                    <a:pt x="130" y="72"/>
                    <a:pt x="136" y="47"/>
                    <a:pt x="140" y="23"/>
                  </a:cubicBezTo>
                  <a:cubicBezTo>
                    <a:pt x="140" y="22"/>
                    <a:pt x="140" y="22"/>
                    <a:pt x="140" y="22"/>
                  </a:cubicBezTo>
                  <a:cubicBezTo>
                    <a:pt x="140" y="21"/>
                    <a:pt x="139" y="20"/>
                    <a:pt x="137" y="20"/>
                  </a:cubicBezTo>
                  <a:cubicBezTo>
                    <a:pt x="124" y="22"/>
                    <a:pt x="112" y="25"/>
                    <a:pt x="99" y="28"/>
                  </a:cubicBezTo>
                  <a:cubicBezTo>
                    <a:pt x="99" y="33"/>
                    <a:pt x="99" y="33"/>
                    <a:pt x="99" y="33"/>
                  </a:cubicBezTo>
                  <a:cubicBezTo>
                    <a:pt x="111" y="30"/>
                    <a:pt x="123" y="27"/>
                    <a:pt x="135" y="25"/>
                  </a:cubicBezTo>
                  <a:cubicBezTo>
                    <a:pt x="131" y="49"/>
                    <a:pt x="125" y="72"/>
                    <a:pt x="119" y="95"/>
                  </a:cubicBezTo>
                  <a:cubicBezTo>
                    <a:pt x="117" y="102"/>
                    <a:pt x="117" y="102"/>
                    <a:pt x="117" y="102"/>
                  </a:cubicBezTo>
                  <a:cubicBezTo>
                    <a:pt x="116" y="104"/>
                    <a:pt x="116" y="105"/>
                    <a:pt x="116" y="107"/>
                  </a:cubicBezTo>
                  <a:cubicBezTo>
                    <a:pt x="113" y="116"/>
                    <a:pt x="111" y="126"/>
                    <a:pt x="103" y="132"/>
                  </a:cubicBezTo>
                  <a:cubicBezTo>
                    <a:pt x="102" y="133"/>
                    <a:pt x="100" y="134"/>
                    <a:pt x="99" y="135"/>
                  </a:cubicBezTo>
                  <a:cubicBezTo>
                    <a:pt x="99" y="140"/>
                    <a:pt x="99" y="140"/>
                    <a:pt x="99" y="140"/>
                  </a:cubicBezTo>
                  <a:close/>
                  <a:moveTo>
                    <a:pt x="99" y="120"/>
                  </a:moveTo>
                  <a:cubicBezTo>
                    <a:pt x="102" y="120"/>
                    <a:pt x="104" y="120"/>
                    <a:pt x="105" y="116"/>
                  </a:cubicBezTo>
                  <a:cubicBezTo>
                    <a:pt x="109" y="102"/>
                    <a:pt x="109" y="102"/>
                    <a:pt x="109" y="102"/>
                  </a:cubicBezTo>
                  <a:cubicBezTo>
                    <a:pt x="110" y="101"/>
                    <a:pt x="109" y="100"/>
                    <a:pt x="108" y="99"/>
                  </a:cubicBezTo>
                  <a:cubicBezTo>
                    <a:pt x="108" y="99"/>
                    <a:pt x="107" y="99"/>
                    <a:pt x="107" y="99"/>
                  </a:cubicBezTo>
                  <a:cubicBezTo>
                    <a:pt x="99" y="99"/>
                    <a:pt x="99" y="99"/>
                    <a:pt x="99" y="99"/>
                  </a:cubicBezTo>
                  <a:cubicBezTo>
                    <a:pt x="99" y="104"/>
                    <a:pt x="99" y="104"/>
                    <a:pt x="99" y="104"/>
                  </a:cubicBezTo>
                  <a:cubicBezTo>
                    <a:pt x="104" y="104"/>
                    <a:pt x="104" y="104"/>
                    <a:pt x="104" y="104"/>
                  </a:cubicBezTo>
                  <a:cubicBezTo>
                    <a:pt x="101" y="115"/>
                    <a:pt x="101" y="115"/>
                    <a:pt x="101" y="115"/>
                  </a:cubicBezTo>
                  <a:cubicBezTo>
                    <a:pt x="101" y="115"/>
                    <a:pt x="100" y="115"/>
                    <a:pt x="99" y="115"/>
                  </a:cubicBezTo>
                  <a:cubicBezTo>
                    <a:pt x="99" y="120"/>
                    <a:pt x="99" y="120"/>
                    <a:pt x="99" y="120"/>
                  </a:cubicBezTo>
                  <a:close/>
                  <a:moveTo>
                    <a:pt x="99" y="92"/>
                  </a:moveTo>
                  <a:cubicBezTo>
                    <a:pt x="104" y="92"/>
                    <a:pt x="111" y="92"/>
                    <a:pt x="112" y="89"/>
                  </a:cubicBezTo>
                  <a:cubicBezTo>
                    <a:pt x="116" y="73"/>
                    <a:pt x="116" y="73"/>
                    <a:pt x="116" y="73"/>
                  </a:cubicBezTo>
                  <a:cubicBezTo>
                    <a:pt x="117" y="72"/>
                    <a:pt x="116" y="71"/>
                    <a:pt x="115" y="70"/>
                  </a:cubicBezTo>
                  <a:cubicBezTo>
                    <a:pt x="114" y="70"/>
                    <a:pt x="114" y="70"/>
                    <a:pt x="114" y="70"/>
                  </a:cubicBezTo>
                  <a:cubicBezTo>
                    <a:pt x="104" y="70"/>
                    <a:pt x="104" y="70"/>
                    <a:pt x="104" y="70"/>
                  </a:cubicBezTo>
                  <a:cubicBezTo>
                    <a:pt x="118" y="56"/>
                    <a:pt x="118" y="56"/>
                    <a:pt x="118" y="56"/>
                  </a:cubicBezTo>
                  <a:cubicBezTo>
                    <a:pt x="118" y="56"/>
                    <a:pt x="118" y="56"/>
                    <a:pt x="118" y="56"/>
                  </a:cubicBezTo>
                  <a:cubicBezTo>
                    <a:pt x="122" y="52"/>
                    <a:pt x="123" y="47"/>
                    <a:pt x="123" y="42"/>
                  </a:cubicBezTo>
                  <a:cubicBezTo>
                    <a:pt x="124" y="41"/>
                    <a:pt x="124" y="40"/>
                    <a:pt x="124" y="39"/>
                  </a:cubicBezTo>
                  <a:cubicBezTo>
                    <a:pt x="124" y="38"/>
                    <a:pt x="123" y="36"/>
                    <a:pt x="122" y="36"/>
                  </a:cubicBezTo>
                  <a:cubicBezTo>
                    <a:pt x="122" y="36"/>
                    <a:pt x="121" y="36"/>
                    <a:pt x="121" y="36"/>
                  </a:cubicBezTo>
                  <a:cubicBezTo>
                    <a:pt x="120" y="36"/>
                    <a:pt x="119" y="36"/>
                    <a:pt x="118" y="37"/>
                  </a:cubicBezTo>
                  <a:cubicBezTo>
                    <a:pt x="113" y="37"/>
                    <a:pt x="108" y="38"/>
                    <a:pt x="104" y="42"/>
                  </a:cubicBezTo>
                  <a:cubicBezTo>
                    <a:pt x="104" y="42"/>
                    <a:pt x="104" y="42"/>
                    <a:pt x="104" y="42"/>
                  </a:cubicBezTo>
                  <a:cubicBezTo>
                    <a:pt x="104" y="42"/>
                    <a:pt x="104" y="42"/>
                    <a:pt x="104" y="42"/>
                  </a:cubicBezTo>
                  <a:cubicBezTo>
                    <a:pt x="99" y="47"/>
                    <a:pt x="99" y="47"/>
                    <a:pt x="99" y="47"/>
                  </a:cubicBezTo>
                  <a:cubicBezTo>
                    <a:pt x="99" y="54"/>
                    <a:pt x="99" y="54"/>
                    <a:pt x="99" y="54"/>
                  </a:cubicBezTo>
                  <a:cubicBezTo>
                    <a:pt x="107" y="46"/>
                    <a:pt x="107" y="46"/>
                    <a:pt x="107" y="46"/>
                  </a:cubicBezTo>
                  <a:cubicBezTo>
                    <a:pt x="107" y="46"/>
                    <a:pt x="107" y="46"/>
                    <a:pt x="107" y="46"/>
                  </a:cubicBezTo>
                  <a:cubicBezTo>
                    <a:pt x="110" y="43"/>
                    <a:pt x="114" y="42"/>
                    <a:pt x="119" y="41"/>
                  </a:cubicBezTo>
                  <a:cubicBezTo>
                    <a:pt x="118" y="46"/>
                    <a:pt x="117" y="50"/>
                    <a:pt x="114" y="53"/>
                  </a:cubicBezTo>
                  <a:cubicBezTo>
                    <a:pt x="114" y="53"/>
                    <a:pt x="114" y="53"/>
                    <a:pt x="114" y="53"/>
                  </a:cubicBezTo>
                  <a:cubicBezTo>
                    <a:pt x="99" y="68"/>
                    <a:pt x="99" y="68"/>
                    <a:pt x="99" y="68"/>
                  </a:cubicBezTo>
                  <a:cubicBezTo>
                    <a:pt x="99" y="75"/>
                    <a:pt x="99" y="75"/>
                    <a:pt x="99" y="75"/>
                  </a:cubicBezTo>
                  <a:cubicBezTo>
                    <a:pt x="111" y="75"/>
                    <a:pt x="111" y="75"/>
                    <a:pt x="111" y="75"/>
                  </a:cubicBezTo>
                  <a:cubicBezTo>
                    <a:pt x="107" y="88"/>
                    <a:pt x="107" y="88"/>
                    <a:pt x="107" y="88"/>
                  </a:cubicBezTo>
                  <a:cubicBezTo>
                    <a:pt x="107" y="88"/>
                    <a:pt x="102" y="87"/>
                    <a:pt x="99" y="87"/>
                  </a:cubicBezTo>
                  <a:cubicBezTo>
                    <a:pt x="99" y="87"/>
                    <a:pt x="99" y="87"/>
                    <a:pt x="99" y="87"/>
                  </a:cubicBezTo>
                  <a:cubicBezTo>
                    <a:pt x="99" y="88"/>
                    <a:pt x="100" y="89"/>
                    <a:pt x="100" y="89"/>
                  </a:cubicBezTo>
                  <a:cubicBezTo>
                    <a:pt x="99" y="88"/>
                    <a:pt x="99" y="88"/>
                    <a:pt x="99" y="88"/>
                  </a:cubicBezTo>
                  <a:lnTo>
                    <a:pt x="99" y="92"/>
                  </a:lnTo>
                  <a:close/>
                  <a:moveTo>
                    <a:pt x="80" y="153"/>
                  </a:moveTo>
                  <a:cubicBezTo>
                    <a:pt x="86" y="155"/>
                    <a:pt x="92" y="155"/>
                    <a:pt x="98" y="153"/>
                  </a:cubicBezTo>
                  <a:cubicBezTo>
                    <a:pt x="98" y="153"/>
                    <a:pt x="98" y="153"/>
                    <a:pt x="99" y="153"/>
                  </a:cubicBezTo>
                  <a:cubicBezTo>
                    <a:pt x="99" y="158"/>
                    <a:pt x="99" y="158"/>
                    <a:pt x="99" y="158"/>
                  </a:cubicBezTo>
                  <a:cubicBezTo>
                    <a:pt x="92" y="160"/>
                    <a:pt x="86" y="159"/>
                    <a:pt x="80" y="158"/>
                  </a:cubicBezTo>
                  <a:cubicBezTo>
                    <a:pt x="80" y="153"/>
                    <a:pt x="80" y="153"/>
                    <a:pt x="80" y="153"/>
                  </a:cubicBezTo>
                  <a:close/>
                  <a:moveTo>
                    <a:pt x="99" y="17"/>
                  </a:moveTo>
                  <a:cubicBezTo>
                    <a:pt x="93" y="18"/>
                    <a:pt x="86" y="20"/>
                    <a:pt x="80" y="21"/>
                  </a:cubicBezTo>
                  <a:cubicBezTo>
                    <a:pt x="80" y="16"/>
                    <a:pt x="80" y="16"/>
                    <a:pt x="80" y="16"/>
                  </a:cubicBezTo>
                  <a:cubicBezTo>
                    <a:pt x="86" y="15"/>
                    <a:pt x="93" y="13"/>
                    <a:pt x="99" y="12"/>
                  </a:cubicBezTo>
                  <a:cubicBezTo>
                    <a:pt x="99" y="17"/>
                    <a:pt x="99" y="17"/>
                    <a:pt x="99" y="17"/>
                  </a:cubicBezTo>
                  <a:close/>
                  <a:moveTo>
                    <a:pt x="99" y="28"/>
                  </a:moveTo>
                  <a:cubicBezTo>
                    <a:pt x="99" y="33"/>
                    <a:pt x="99" y="33"/>
                    <a:pt x="99" y="33"/>
                  </a:cubicBezTo>
                  <a:cubicBezTo>
                    <a:pt x="93" y="34"/>
                    <a:pt x="86" y="36"/>
                    <a:pt x="80" y="37"/>
                  </a:cubicBezTo>
                  <a:cubicBezTo>
                    <a:pt x="80" y="32"/>
                    <a:pt x="80" y="32"/>
                    <a:pt x="80" y="32"/>
                  </a:cubicBezTo>
                  <a:cubicBezTo>
                    <a:pt x="86" y="31"/>
                    <a:pt x="93" y="29"/>
                    <a:pt x="99" y="28"/>
                  </a:cubicBezTo>
                  <a:close/>
                  <a:moveTo>
                    <a:pt x="99" y="47"/>
                  </a:moveTo>
                  <a:cubicBezTo>
                    <a:pt x="99" y="54"/>
                    <a:pt x="99" y="54"/>
                    <a:pt x="99" y="54"/>
                  </a:cubicBezTo>
                  <a:cubicBezTo>
                    <a:pt x="89" y="64"/>
                    <a:pt x="89" y="64"/>
                    <a:pt x="89" y="64"/>
                  </a:cubicBezTo>
                  <a:cubicBezTo>
                    <a:pt x="88" y="65"/>
                    <a:pt x="86" y="65"/>
                    <a:pt x="85" y="64"/>
                  </a:cubicBezTo>
                  <a:cubicBezTo>
                    <a:pt x="85" y="63"/>
                    <a:pt x="85" y="63"/>
                    <a:pt x="85" y="62"/>
                  </a:cubicBezTo>
                  <a:cubicBezTo>
                    <a:pt x="85" y="49"/>
                    <a:pt x="85" y="49"/>
                    <a:pt x="85" y="49"/>
                  </a:cubicBezTo>
                  <a:cubicBezTo>
                    <a:pt x="80" y="51"/>
                    <a:pt x="80" y="51"/>
                    <a:pt x="80" y="51"/>
                  </a:cubicBezTo>
                  <a:cubicBezTo>
                    <a:pt x="80" y="46"/>
                    <a:pt x="80" y="46"/>
                    <a:pt x="80" y="46"/>
                  </a:cubicBezTo>
                  <a:cubicBezTo>
                    <a:pt x="87" y="44"/>
                    <a:pt x="87" y="44"/>
                    <a:pt x="87" y="44"/>
                  </a:cubicBezTo>
                  <a:cubicBezTo>
                    <a:pt x="87" y="44"/>
                    <a:pt x="87" y="44"/>
                    <a:pt x="87" y="44"/>
                  </a:cubicBezTo>
                  <a:cubicBezTo>
                    <a:pt x="87" y="44"/>
                    <a:pt x="87" y="44"/>
                    <a:pt x="87" y="44"/>
                  </a:cubicBezTo>
                  <a:cubicBezTo>
                    <a:pt x="89" y="44"/>
                    <a:pt x="90" y="45"/>
                    <a:pt x="90" y="46"/>
                  </a:cubicBezTo>
                  <a:cubicBezTo>
                    <a:pt x="90" y="56"/>
                    <a:pt x="90" y="56"/>
                    <a:pt x="90" y="56"/>
                  </a:cubicBezTo>
                  <a:cubicBezTo>
                    <a:pt x="99" y="47"/>
                    <a:pt x="99" y="47"/>
                    <a:pt x="99" y="47"/>
                  </a:cubicBezTo>
                  <a:close/>
                  <a:moveTo>
                    <a:pt x="99" y="68"/>
                  </a:moveTo>
                  <a:cubicBezTo>
                    <a:pt x="99" y="75"/>
                    <a:pt x="99" y="75"/>
                    <a:pt x="99" y="75"/>
                  </a:cubicBezTo>
                  <a:cubicBezTo>
                    <a:pt x="98" y="75"/>
                    <a:pt x="98" y="75"/>
                    <a:pt x="98" y="75"/>
                  </a:cubicBezTo>
                  <a:cubicBezTo>
                    <a:pt x="96" y="75"/>
                    <a:pt x="95" y="74"/>
                    <a:pt x="95" y="73"/>
                  </a:cubicBezTo>
                  <a:cubicBezTo>
                    <a:pt x="95" y="72"/>
                    <a:pt x="96" y="72"/>
                    <a:pt x="96" y="71"/>
                  </a:cubicBezTo>
                  <a:cubicBezTo>
                    <a:pt x="96" y="71"/>
                    <a:pt x="96" y="71"/>
                    <a:pt x="96" y="71"/>
                  </a:cubicBezTo>
                  <a:cubicBezTo>
                    <a:pt x="99" y="68"/>
                    <a:pt x="99" y="68"/>
                    <a:pt x="99" y="68"/>
                  </a:cubicBezTo>
                  <a:close/>
                  <a:moveTo>
                    <a:pt x="99" y="87"/>
                  </a:moveTo>
                  <a:cubicBezTo>
                    <a:pt x="99" y="87"/>
                    <a:pt x="99" y="87"/>
                    <a:pt x="99" y="87"/>
                  </a:cubicBezTo>
                  <a:cubicBezTo>
                    <a:pt x="98" y="87"/>
                    <a:pt x="98" y="87"/>
                    <a:pt x="98" y="87"/>
                  </a:cubicBezTo>
                  <a:cubicBezTo>
                    <a:pt x="99" y="88"/>
                    <a:pt x="99" y="88"/>
                    <a:pt x="99" y="88"/>
                  </a:cubicBezTo>
                  <a:cubicBezTo>
                    <a:pt x="99" y="92"/>
                    <a:pt x="99" y="92"/>
                    <a:pt x="99" y="92"/>
                  </a:cubicBezTo>
                  <a:cubicBezTo>
                    <a:pt x="97" y="92"/>
                    <a:pt x="97" y="92"/>
                    <a:pt x="97" y="92"/>
                  </a:cubicBezTo>
                  <a:cubicBezTo>
                    <a:pt x="97" y="92"/>
                    <a:pt x="97" y="92"/>
                    <a:pt x="97" y="92"/>
                  </a:cubicBezTo>
                  <a:cubicBezTo>
                    <a:pt x="96" y="92"/>
                    <a:pt x="95" y="92"/>
                    <a:pt x="95" y="92"/>
                  </a:cubicBezTo>
                  <a:cubicBezTo>
                    <a:pt x="94" y="92"/>
                    <a:pt x="93" y="91"/>
                    <a:pt x="92" y="91"/>
                  </a:cubicBezTo>
                  <a:cubicBezTo>
                    <a:pt x="89" y="91"/>
                    <a:pt x="83" y="91"/>
                    <a:pt x="83" y="91"/>
                  </a:cubicBezTo>
                  <a:cubicBezTo>
                    <a:pt x="80" y="94"/>
                    <a:pt x="80" y="94"/>
                    <a:pt x="80" y="94"/>
                  </a:cubicBezTo>
                  <a:cubicBezTo>
                    <a:pt x="80" y="87"/>
                    <a:pt x="80" y="87"/>
                    <a:pt x="80" y="87"/>
                  </a:cubicBezTo>
                  <a:cubicBezTo>
                    <a:pt x="83" y="86"/>
                    <a:pt x="89" y="86"/>
                    <a:pt x="92" y="87"/>
                  </a:cubicBezTo>
                  <a:cubicBezTo>
                    <a:pt x="94" y="87"/>
                    <a:pt x="95" y="87"/>
                    <a:pt x="95" y="87"/>
                  </a:cubicBezTo>
                  <a:cubicBezTo>
                    <a:pt x="96" y="87"/>
                    <a:pt x="97" y="87"/>
                    <a:pt x="98" y="87"/>
                  </a:cubicBezTo>
                  <a:cubicBezTo>
                    <a:pt x="98" y="87"/>
                    <a:pt x="98" y="87"/>
                    <a:pt x="98" y="87"/>
                  </a:cubicBezTo>
                  <a:cubicBezTo>
                    <a:pt x="99" y="87"/>
                    <a:pt x="99" y="87"/>
                    <a:pt x="99" y="87"/>
                  </a:cubicBezTo>
                  <a:close/>
                  <a:moveTo>
                    <a:pt x="99" y="99"/>
                  </a:moveTo>
                  <a:cubicBezTo>
                    <a:pt x="99" y="104"/>
                    <a:pt x="99" y="104"/>
                    <a:pt x="99" y="104"/>
                  </a:cubicBezTo>
                  <a:cubicBezTo>
                    <a:pt x="80" y="104"/>
                    <a:pt x="80" y="104"/>
                    <a:pt x="80" y="104"/>
                  </a:cubicBezTo>
                  <a:cubicBezTo>
                    <a:pt x="80" y="99"/>
                    <a:pt x="80" y="99"/>
                    <a:pt x="80" y="99"/>
                  </a:cubicBezTo>
                  <a:cubicBezTo>
                    <a:pt x="99" y="99"/>
                    <a:pt x="99" y="99"/>
                    <a:pt x="99" y="99"/>
                  </a:cubicBezTo>
                  <a:close/>
                  <a:moveTo>
                    <a:pt x="99" y="115"/>
                  </a:moveTo>
                  <a:cubicBezTo>
                    <a:pt x="99" y="120"/>
                    <a:pt x="99" y="120"/>
                    <a:pt x="99" y="120"/>
                  </a:cubicBezTo>
                  <a:cubicBezTo>
                    <a:pt x="98" y="120"/>
                    <a:pt x="98" y="120"/>
                    <a:pt x="97" y="120"/>
                  </a:cubicBezTo>
                  <a:cubicBezTo>
                    <a:pt x="97" y="120"/>
                    <a:pt x="96" y="120"/>
                    <a:pt x="95" y="120"/>
                  </a:cubicBezTo>
                  <a:cubicBezTo>
                    <a:pt x="95" y="120"/>
                    <a:pt x="95" y="120"/>
                    <a:pt x="95" y="120"/>
                  </a:cubicBezTo>
                  <a:cubicBezTo>
                    <a:pt x="80" y="119"/>
                    <a:pt x="80" y="119"/>
                    <a:pt x="80" y="119"/>
                  </a:cubicBezTo>
                  <a:cubicBezTo>
                    <a:pt x="80" y="115"/>
                    <a:pt x="80" y="115"/>
                    <a:pt x="80" y="115"/>
                  </a:cubicBezTo>
                  <a:cubicBezTo>
                    <a:pt x="95" y="115"/>
                    <a:pt x="95" y="115"/>
                    <a:pt x="95" y="115"/>
                  </a:cubicBezTo>
                  <a:cubicBezTo>
                    <a:pt x="95" y="115"/>
                    <a:pt x="95" y="115"/>
                    <a:pt x="95" y="115"/>
                  </a:cubicBezTo>
                  <a:cubicBezTo>
                    <a:pt x="96" y="115"/>
                    <a:pt x="97" y="115"/>
                    <a:pt x="98" y="115"/>
                  </a:cubicBezTo>
                  <a:cubicBezTo>
                    <a:pt x="98" y="115"/>
                    <a:pt x="98" y="115"/>
                    <a:pt x="99" y="115"/>
                  </a:cubicBezTo>
                  <a:close/>
                  <a:moveTo>
                    <a:pt x="99" y="135"/>
                  </a:moveTo>
                  <a:cubicBezTo>
                    <a:pt x="99" y="140"/>
                    <a:pt x="99" y="140"/>
                    <a:pt x="99" y="140"/>
                  </a:cubicBezTo>
                  <a:cubicBezTo>
                    <a:pt x="96" y="141"/>
                    <a:pt x="94" y="142"/>
                    <a:pt x="92" y="142"/>
                  </a:cubicBezTo>
                  <a:cubicBezTo>
                    <a:pt x="88" y="142"/>
                    <a:pt x="84" y="142"/>
                    <a:pt x="80" y="140"/>
                  </a:cubicBezTo>
                  <a:cubicBezTo>
                    <a:pt x="80" y="135"/>
                    <a:pt x="80" y="135"/>
                    <a:pt x="80" y="135"/>
                  </a:cubicBezTo>
                  <a:cubicBezTo>
                    <a:pt x="81" y="136"/>
                    <a:pt x="81" y="136"/>
                    <a:pt x="81" y="136"/>
                  </a:cubicBezTo>
                  <a:cubicBezTo>
                    <a:pt x="84" y="137"/>
                    <a:pt x="88" y="138"/>
                    <a:pt x="91" y="137"/>
                  </a:cubicBezTo>
                  <a:cubicBezTo>
                    <a:pt x="94" y="137"/>
                    <a:pt x="96" y="136"/>
                    <a:pt x="99" y="135"/>
                  </a:cubicBezTo>
                  <a:close/>
                  <a:moveTo>
                    <a:pt x="66" y="146"/>
                  </a:moveTo>
                  <a:cubicBezTo>
                    <a:pt x="68" y="148"/>
                    <a:pt x="70" y="149"/>
                    <a:pt x="72" y="150"/>
                  </a:cubicBezTo>
                  <a:cubicBezTo>
                    <a:pt x="75" y="151"/>
                    <a:pt x="77" y="152"/>
                    <a:pt x="80" y="153"/>
                  </a:cubicBezTo>
                  <a:cubicBezTo>
                    <a:pt x="80" y="158"/>
                    <a:pt x="80" y="158"/>
                    <a:pt x="80" y="158"/>
                  </a:cubicBezTo>
                  <a:cubicBezTo>
                    <a:pt x="77" y="157"/>
                    <a:pt x="73" y="156"/>
                    <a:pt x="70" y="154"/>
                  </a:cubicBezTo>
                  <a:cubicBezTo>
                    <a:pt x="69" y="153"/>
                    <a:pt x="67" y="153"/>
                    <a:pt x="66" y="152"/>
                  </a:cubicBezTo>
                  <a:cubicBezTo>
                    <a:pt x="66" y="146"/>
                    <a:pt x="66" y="146"/>
                    <a:pt x="66" y="146"/>
                  </a:cubicBezTo>
                  <a:close/>
                  <a:moveTo>
                    <a:pt x="80" y="21"/>
                  </a:moveTo>
                  <a:cubicBezTo>
                    <a:pt x="76" y="22"/>
                    <a:pt x="71" y="23"/>
                    <a:pt x="66" y="25"/>
                  </a:cubicBezTo>
                  <a:cubicBezTo>
                    <a:pt x="66" y="20"/>
                    <a:pt x="66" y="20"/>
                    <a:pt x="66" y="20"/>
                  </a:cubicBezTo>
                  <a:cubicBezTo>
                    <a:pt x="71" y="18"/>
                    <a:pt x="76" y="17"/>
                    <a:pt x="80" y="16"/>
                  </a:cubicBezTo>
                  <a:cubicBezTo>
                    <a:pt x="80" y="21"/>
                    <a:pt x="80" y="21"/>
                    <a:pt x="80" y="21"/>
                  </a:cubicBezTo>
                  <a:close/>
                  <a:moveTo>
                    <a:pt x="80" y="32"/>
                  </a:moveTo>
                  <a:cubicBezTo>
                    <a:pt x="80" y="37"/>
                    <a:pt x="80" y="37"/>
                    <a:pt x="80" y="37"/>
                  </a:cubicBezTo>
                  <a:cubicBezTo>
                    <a:pt x="76" y="39"/>
                    <a:pt x="71" y="40"/>
                    <a:pt x="66" y="41"/>
                  </a:cubicBezTo>
                  <a:cubicBezTo>
                    <a:pt x="66" y="36"/>
                    <a:pt x="66" y="36"/>
                    <a:pt x="66" y="36"/>
                  </a:cubicBezTo>
                  <a:cubicBezTo>
                    <a:pt x="71" y="35"/>
                    <a:pt x="76" y="34"/>
                    <a:pt x="80" y="32"/>
                  </a:cubicBezTo>
                  <a:close/>
                  <a:moveTo>
                    <a:pt x="80" y="46"/>
                  </a:moveTo>
                  <a:cubicBezTo>
                    <a:pt x="80" y="51"/>
                    <a:pt x="80" y="51"/>
                    <a:pt x="80" y="51"/>
                  </a:cubicBezTo>
                  <a:cubicBezTo>
                    <a:pt x="72" y="53"/>
                    <a:pt x="72" y="53"/>
                    <a:pt x="72" y="53"/>
                  </a:cubicBezTo>
                  <a:cubicBezTo>
                    <a:pt x="72" y="53"/>
                    <a:pt x="73" y="59"/>
                    <a:pt x="73" y="62"/>
                  </a:cubicBezTo>
                  <a:cubicBezTo>
                    <a:pt x="73" y="63"/>
                    <a:pt x="73" y="64"/>
                    <a:pt x="73" y="65"/>
                  </a:cubicBezTo>
                  <a:cubicBezTo>
                    <a:pt x="73" y="65"/>
                    <a:pt x="73" y="65"/>
                    <a:pt x="73" y="65"/>
                  </a:cubicBezTo>
                  <a:cubicBezTo>
                    <a:pt x="73" y="65"/>
                    <a:pt x="73" y="66"/>
                    <a:pt x="73" y="68"/>
                  </a:cubicBezTo>
                  <a:cubicBezTo>
                    <a:pt x="74" y="72"/>
                    <a:pt x="74" y="79"/>
                    <a:pt x="72" y="81"/>
                  </a:cubicBezTo>
                  <a:cubicBezTo>
                    <a:pt x="66" y="87"/>
                    <a:pt x="66" y="87"/>
                    <a:pt x="66" y="87"/>
                  </a:cubicBezTo>
                  <a:cubicBezTo>
                    <a:pt x="66" y="80"/>
                    <a:pt x="66" y="80"/>
                    <a:pt x="66" y="80"/>
                  </a:cubicBezTo>
                  <a:cubicBezTo>
                    <a:pt x="69" y="77"/>
                    <a:pt x="69" y="77"/>
                    <a:pt x="69" y="77"/>
                  </a:cubicBezTo>
                  <a:cubicBezTo>
                    <a:pt x="69" y="77"/>
                    <a:pt x="69" y="77"/>
                    <a:pt x="69" y="77"/>
                  </a:cubicBezTo>
                  <a:cubicBezTo>
                    <a:pt x="69" y="77"/>
                    <a:pt x="69" y="71"/>
                    <a:pt x="69" y="68"/>
                  </a:cubicBezTo>
                  <a:cubicBezTo>
                    <a:pt x="69" y="67"/>
                    <a:pt x="68" y="66"/>
                    <a:pt x="68" y="65"/>
                  </a:cubicBezTo>
                  <a:cubicBezTo>
                    <a:pt x="68" y="65"/>
                    <a:pt x="68" y="65"/>
                    <a:pt x="68" y="65"/>
                  </a:cubicBezTo>
                  <a:cubicBezTo>
                    <a:pt x="68" y="65"/>
                    <a:pt x="68" y="64"/>
                    <a:pt x="68" y="63"/>
                  </a:cubicBezTo>
                  <a:cubicBezTo>
                    <a:pt x="68" y="58"/>
                    <a:pt x="68" y="49"/>
                    <a:pt x="71" y="48"/>
                  </a:cubicBezTo>
                  <a:cubicBezTo>
                    <a:pt x="80" y="46"/>
                    <a:pt x="80" y="46"/>
                    <a:pt x="80" y="46"/>
                  </a:cubicBezTo>
                  <a:close/>
                  <a:moveTo>
                    <a:pt x="80" y="87"/>
                  </a:moveTo>
                  <a:cubicBezTo>
                    <a:pt x="80" y="94"/>
                    <a:pt x="80" y="94"/>
                    <a:pt x="80" y="94"/>
                  </a:cubicBezTo>
                  <a:cubicBezTo>
                    <a:pt x="75" y="99"/>
                    <a:pt x="75" y="99"/>
                    <a:pt x="75" y="99"/>
                  </a:cubicBezTo>
                  <a:cubicBezTo>
                    <a:pt x="80" y="99"/>
                    <a:pt x="80" y="99"/>
                    <a:pt x="80" y="99"/>
                  </a:cubicBezTo>
                  <a:cubicBezTo>
                    <a:pt x="80" y="104"/>
                    <a:pt x="80" y="104"/>
                    <a:pt x="80" y="104"/>
                  </a:cubicBezTo>
                  <a:cubicBezTo>
                    <a:pt x="69" y="104"/>
                    <a:pt x="69" y="104"/>
                    <a:pt x="69" y="104"/>
                  </a:cubicBezTo>
                  <a:cubicBezTo>
                    <a:pt x="67" y="104"/>
                    <a:pt x="66" y="103"/>
                    <a:pt x="66" y="102"/>
                  </a:cubicBezTo>
                  <a:cubicBezTo>
                    <a:pt x="66" y="101"/>
                    <a:pt x="67" y="100"/>
                    <a:pt x="67" y="100"/>
                  </a:cubicBezTo>
                  <a:cubicBezTo>
                    <a:pt x="67" y="100"/>
                    <a:pt x="67" y="100"/>
                    <a:pt x="67" y="100"/>
                  </a:cubicBezTo>
                  <a:cubicBezTo>
                    <a:pt x="79" y="88"/>
                    <a:pt x="79" y="88"/>
                    <a:pt x="79" y="88"/>
                  </a:cubicBezTo>
                  <a:cubicBezTo>
                    <a:pt x="79" y="88"/>
                    <a:pt x="79" y="88"/>
                    <a:pt x="79" y="88"/>
                  </a:cubicBezTo>
                  <a:cubicBezTo>
                    <a:pt x="79" y="88"/>
                    <a:pt x="79" y="88"/>
                    <a:pt x="79" y="88"/>
                  </a:cubicBezTo>
                  <a:cubicBezTo>
                    <a:pt x="80" y="88"/>
                    <a:pt x="80" y="88"/>
                    <a:pt x="80" y="88"/>
                  </a:cubicBezTo>
                  <a:cubicBezTo>
                    <a:pt x="80" y="88"/>
                    <a:pt x="80" y="88"/>
                    <a:pt x="80" y="88"/>
                  </a:cubicBezTo>
                  <a:cubicBezTo>
                    <a:pt x="80" y="88"/>
                    <a:pt x="80" y="88"/>
                    <a:pt x="80" y="88"/>
                  </a:cubicBezTo>
                  <a:cubicBezTo>
                    <a:pt x="80" y="87"/>
                    <a:pt x="80" y="87"/>
                    <a:pt x="80" y="87"/>
                  </a:cubicBezTo>
                  <a:close/>
                  <a:moveTo>
                    <a:pt x="80" y="115"/>
                  </a:moveTo>
                  <a:cubicBezTo>
                    <a:pt x="80" y="119"/>
                    <a:pt x="80" y="119"/>
                    <a:pt x="80" y="119"/>
                  </a:cubicBezTo>
                  <a:cubicBezTo>
                    <a:pt x="68" y="119"/>
                    <a:pt x="68" y="119"/>
                    <a:pt x="68" y="119"/>
                  </a:cubicBezTo>
                  <a:cubicBezTo>
                    <a:pt x="69" y="123"/>
                    <a:pt x="70" y="126"/>
                    <a:pt x="72" y="129"/>
                  </a:cubicBezTo>
                  <a:cubicBezTo>
                    <a:pt x="75" y="132"/>
                    <a:pt x="77" y="134"/>
                    <a:pt x="80" y="135"/>
                  </a:cubicBezTo>
                  <a:cubicBezTo>
                    <a:pt x="80" y="140"/>
                    <a:pt x="80" y="140"/>
                    <a:pt x="80" y="140"/>
                  </a:cubicBezTo>
                  <a:cubicBezTo>
                    <a:pt x="80" y="140"/>
                    <a:pt x="79" y="140"/>
                    <a:pt x="79" y="140"/>
                  </a:cubicBezTo>
                  <a:cubicBezTo>
                    <a:pt x="75" y="138"/>
                    <a:pt x="71" y="136"/>
                    <a:pt x="69" y="132"/>
                  </a:cubicBezTo>
                  <a:cubicBezTo>
                    <a:pt x="68" y="131"/>
                    <a:pt x="67" y="130"/>
                    <a:pt x="66" y="129"/>
                  </a:cubicBezTo>
                  <a:cubicBezTo>
                    <a:pt x="66" y="116"/>
                    <a:pt x="66" y="116"/>
                    <a:pt x="66" y="116"/>
                  </a:cubicBezTo>
                  <a:cubicBezTo>
                    <a:pt x="67" y="117"/>
                    <a:pt x="67" y="117"/>
                    <a:pt x="67" y="117"/>
                  </a:cubicBezTo>
                  <a:cubicBezTo>
                    <a:pt x="67" y="116"/>
                    <a:pt x="67" y="115"/>
                    <a:pt x="66" y="115"/>
                  </a:cubicBezTo>
                  <a:cubicBezTo>
                    <a:pt x="66" y="115"/>
                    <a:pt x="66" y="115"/>
                    <a:pt x="66" y="115"/>
                  </a:cubicBezTo>
                  <a:lnTo>
                    <a:pt x="80" y="115"/>
                  </a:lnTo>
                  <a:close/>
                  <a:moveTo>
                    <a:pt x="17" y="143"/>
                  </a:moveTo>
                  <a:cubicBezTo>
                    <a:pt x="20" y="147"/>
                    <a:pt x="20" y="147"/>
                    <a:pt x="20" y="147"/>
                  </a:cubicBezTo>
                  <a:cubicBezTo>
                    <a:pt x="47" y="121"/>
                    <a:pt x="47" y="121"/>
                    <a:pt x="47" y="121"/>
                  </a:cubicBezTo>
                  <a:cubicBezTo>
                    <a:pt x="48" y="120"/>
                    <a:pt x="49" y="120"/>
                    <a:pt x="50" y="121"/>
                  </a:cubicBezTo>
                  <a:cubicBezTo>
                    <a:pt x="50" y="121"/>
                    <a:pt x="51" y="121"/>
                    <a:pt x="51" y="122"/>
                  </a:cubicBezTo>
                  <a:cubicBezTo>
                    <a:pt x="51" y="125"/>
                    <a:pt x="52" y="128"/>
                    <a:pt x="54" y="130"/>
                  </a:cubicBezTo>
                  <a:cubicBezTo>
                    <a:pt x="57" y="137"/>
                    <a:pt x="61" y="142"/>
                    <a:pt x="66" y="146"/>
                  </a:cubicBezTo>
                  <a:cubicBezTo>
                    <a:pt x="66" y="152"/>
                    <a:pt x="66" y="152"/>
                    <a:pt x="66" y="152"/>
                  </a:cubicBezTo>
                  <a:cubicBezTo>
                    <a:pt x="59" y="147"/>
                    <a:pt x="53" y="141"/>
                    <a:pt x="49" y="133"/>
                  </a:cubicBezTo>
                  <a:cubicBezTo>
                    <a:pt x="48" y="131"/>
                    <a:pt x="48" y="129"/>
                    <a:pt x="47" y="127"/>
                  </a:cubicBezTo>
                  <a:cubicBezTo>
                    <a:pt x="22" y="152"/>
                    <a:pt x="22" y="152"/>
                    <a:pt x="22" y="152"/>
                  </a:cubicBezTo>
                  <a:cubicBezTo>
                    <a:pt x="22" y="152"/>
                    <a:pt x="22" y="152"/>
                    <a:pt x="22" y="152"/>
                  </a:cubicBezTo>
                  <a:cubicBezTo>
                    <a:pt x="21" y="153"/>
                    <a:pt x="20" y="153"/>
                    <a:pt x="19" y="152"/>
                  </a:cubicBezTo>
                  <a:cubicBezTo>
                    <a:pt x="14" y="146"/>
                    <a:pt x="14" y="146"/>
                    <a:pt x="14" y="146"/>
                  </a:cubicBezTo>
                  <a:cubicBezTo>
                    <a:pt x="14" y="146"/>
                    <a:pt x="14" y="146"/>
                    <a:pt x="14" y="146"/>
                  </a:cubicBezTo>
                  <a:cubicBezTo>
                    <a:pt x="8" y="141"/>
                    <a:pt x="8" y="141"/>
                    <a:pt x="8" y="141"/>
                  </a:cubicBezTo>
                  <a:cubicBezTo>
                    <a:pt x="8" y="141"/>
                    <a:pt x="8" y="141"/>
                    <a:pt x="8" y="141"/>
                  </a:cubicBezTo>
                  <a:cubicBezTo>
                    <a:pt x="7" y="140"/>
                    <a:pt x="7" y="139"/>
                    <a:pt x="8" y="138"/>
                  </a:cubicBezTo>
                  <a:cubicBezTo>
                    <a:pt x="33" y="113"/>
                    <a:pt x="33" y="113"/>
                    <a:pt x="33" y="113"/>
                  </a:cubicBezTo>
                  <a:cubicBezTo>
                    <a:pt x="31" y="112"/>
                    <a:pt x="29" y="112"/>
                    <a:pt x="27" y="111"/>
                  </a:cubicBezTo>
                  <a:cubicBezTo>
                    <a:pt x="18" y="106"/>
                    <a:pt x="11" y="99"/>
                    <a:pt x="6" y="90"/>
                  </a:cubicBezTo>
                  <a:cubicBezTo>
                    <a:pt x="1" y="82"/>
                    <a:pt x="0" y="71"/>
                    <a:pt x="2" y="61"/>
                  </a:cubicBezTo>
                  <a:cubicBezTo>
                    <a:pt x="3" y="58"/>
                    <a:pt x="4" y="55"/>
                    <a:pt x="5" y="52"/>
                  </a:cubicBezTo>
                  <a:cubicBezTo>
                    <a:pt x="9" y="43"/>
                    <a:pt x="16" y="37"/>
                    <a:pt x="24" y="33"/>
                  </a:cubicBezTo>
                  <a:cubicBezTo>
                    <a:pt x="32" y="29"/>
                    <a:pt x="41" y="26"/>
                    <a:pt x="50" y="24"/>
                  </a:cubicBezTo>
                  <a:cubicBezTo>
                    <a:pt x="55" y="22"/>
                    <a:pt x="61" y="21"/>
                    <a:pt x="66" y="20"/>
                  </a:cubicBezTo>
                  <a:cubicBezTo>
                    <a:pt x="66" y="25"/>
                    <a:pt x="66" y="25"/>
                    <a:pt x="66" y="25"/>
                  </a:cubicBezTo>
                  <a:cubicBezTo>
                    <a:pt x="61" y="26"/>
                    <a:pt x="56" y="27"/>
                    <a:pt x="51" y="29"/>
                  </a:cubicBezTo>
                  <a:cubicBezTo>
                    <a:pt x="42" y="31"/>
                    <a:pt x="34" y="33"/>
                    <a:pt x="26" y="37"/>
                  </a:cubicBezTo>
                  <a:cubicBezTo>
                    <a:pt x="19" y="41"/>
                    <a:pt x="13" y="46"/>
                    <a:pt x="9" y="54"/>
                  </a:cubicBezTo>
                  <a:cubicBezTo>
                    <a:pt x="8" y="57"/>
                    <a:pt x="7" y="59"/>
                    <a:pt x="7" y="62"/>
                  </a:cubicBezTo>
                  <a:cubicBezTo>
                    <a:pt x="5" y="71"/>
                    <a:pt x="6" y="80"/>
                    <a:pt x="10" y="88"/>
                  </a:cubicBezTo>
                  <a:cubicBezTo>
                    <a:pt x="14" y="96"/>
                    <a:pt x="21" y="102"/>
                    <a:pt x="30" y="106"/>
                  </a:cubicBezTo>
                  <a:cubicBezTo>
                    <a:pt x="32" y="108"/>
                    <a:pt x="35" y="109"/>
                    <a:pt x="38" y="109"/>
                  </a:cubicBezTo>
                  <a:cubicBezTo>
                    <a:pt x="40" y="110"/>
                    <a:pt x="40" y="111"/>
                    <a:pt x="40" y="112"/>
                  </a:cubicBezTo>
                  <a:cubicBezTo>
                    <a:pt x="40" y="113"/>
                    <a:pt x="40" y="113"/>
                    <a:pt x="39" y="113"/>
                  </a:cubicBezTo>
                  <a:cubicBezTo>
                    <a:pt x="39" y="113"/>
                    <a:pt x="39" y="113"/>
                    <a:pt x="39" y="113"/>
                  </a:cubicBezTo>
                  <a:cubicBezTo>
                    <a:pt x="13" y="140"/>
                    <a:pt x="13" y="140"/>
                    <a:pt x="13" y="140"/>
                  </a:cubicBezTo>
                  <a:cubicBezTo>
                    <a:pt x="17" y="143"/>
                    <a:pt x="17" y="143"/>
                    <a:pt x="17" y="143"/>
                  </a:cubicBezTo>
                  <a:close/>
                  <a:moveTo>
                    <a:pt x="66" y="36"/>
                  </a:moveTo>
                  <a:cubicBezTo>
                    <a:pt x="63" y="37"/>
                    <a:pt x="63" y="37"/>
                    <a:pt x="63" y="37"/>
                  </a:cubicBezTo>
                  <a:cubicBezTo>
                    <a:pt x="57" y="39"/>
                    <a:pt x="57" y="39"/>
                    <a:pt x="57" y="39"/>
                  </a:cubicBezTo>
                  <a:cubicBezTo>
                    <a:pt x="55" y="39"/>
                    <a:pt x="54" y="39"/>
                    <a:pt x="52" y="40"/>
                  </a:cubicBezTo>
                  <a:cubicBezTo>
                    <a:pt x="42" y="42"/>
                    <a:pt x="31" y="45"/>
                    <a:pt x="24" y="54"/>
                  </a:cubicBezTo>
                  <a:cubicBezTo>
                    <a:pt x="20" y="58"/>
                    <a:pt x="18" y="63"/>
                    <a:pt x="18" y="68"/>
                  </a:cubicBezTo>
                  <a:cubicBezTo>
                    <a:pt x="18" y="73"/>
                    <a:pt x="18" y="77"/>
                    <a:pt x="20" y="81"/>
                  </a:cubicBezTo>
                  <a:cubicBezTo>
                    <a:pt x="22" y="85"/>
                    <a:pt x="24" y="89"/>
                    <a:pt x="28" y="91"/>
                  </a:cubicBezTo>
                  <a:cubicBezTo>
                    <a:pt x="32" y="95"/>
                    <a:pt x="37" y="97"/>
                    <a:pt x="43" y="97"/>
                  </a:cubicBezTo>
                  <a:cubicBezTo>
                    <a:pt x="43" y="97"/>
                    <a:pt x="43" y="97"/>
                    <a:pt x="43" y="97"/>
                  </a:cubicBezTo>
                  <a:cubicBezTo>
                    <a:pt x="43" y="97"/>
                    <a:pt x="43" y="97"/>
                    <a:pt x="43" y="97"/>
                  </a:cubicBezTo>
                  <a:cubicBezTo>
                    <a:pt x="44" y="97"/>
                    <a:pt x="45" y="96"/>
                    <a:pt x="45" y="95"/>
                  </a:cubicBezTo>
                  <a:cubicBezTo>
                    <a:pt x="45" y="65"/>
                    <a:pt x="45" y="65"/>
                    <a:pt x="45" y="65"/>
                  </a:cubicBezTo>
                  <a:cubicBezTo>
                    <a:pt x="45" y="65"/>
                    <a:pt x="45" y="65"/>
                    <a:pt x="45" y="65"/>
                  </a:cubicBezTo>
                  <a:cubicBezTo>
                    <a:pt x="45" y="64"/>
                    <a:pt x="45" y="63"/>
                    <a:pt x="45" y="62"/>
                  </a:cubicBezTo>
                  <a:cubicBezTo>
                    <a:pt x="45" y="61"/>
                    <a:pt x="45" y="59"/>
                    <a:pt x="45" y="59"/>
                  </a:cubicBezTo>
                  <a:cubicBezTo>
                    <a:pt x="56" y="56"/>
                    <a:pt x="56" y="56"/>
                    <a:pt x="56" y="56"/>
                  </a:cubicBezTo>
                  <a:cubicBezTo>
                    <a:pt x="56" y="91"/>
                    <a:pt x="56" y="91"/>
                    <a:pt x="56" y="91"/>
                  </a:cubicBezTo>
                  <a:cubicBezTo>
                    <a:pt x="56" y="92"/>
                    <a:pt x="56" y="92"/>
                    <a:pt x="57" y="93"/>
                  </a:cubicBezTo>
                  <a:cubicBezTo>
                    <a:pt x="58" y="94"/>
                    <a:pt x="59" y="94"/>
                    <a:pt x="60" y="93"/>
                  </a:cubicBezTo>
                  <a:cubicBezTo>
                    <a:pt x="66" y="87"/>
                    <a:pt x="66" y="87"/>
                    <a:pt x="66" y="87"/>
                  </a:cubicBezTo>
                  <a:cubicBezTo>
                    <a:pt x="66" y="80"/>
                    <a:pt x="66" y="80"/>
                    <a:pt x="66" y="80"/>
                  </a:cubicBezTo>
                  <a:cubicBezTo>
                    <a:pt x="61" y="85"/>
                    <a:pt x="61" y="85"/>
                    <a:pt x="61" y="85"/>
                  </a:cubicBezTo>
                  <a:cubicBezTo>
                    <a:pt x="61" y="53"/>
                    <a:pt x="61" y="53"/>
                    <a:pt x="61" y="53"/>
                  </a:cubicBezTo>
                  <a:cubicBezTo>
                    <a:pt x="61" y="52"/>
                    <a:pt x="60" y="50"/>
                    <a:pt x="58" y="50"/>
                  </a:cubicBezTo>
                  <a:cubicBezTo>
                    <a:pt x="58" y="50"/>
                    <a:pt x="58" y="51"/>
                    <a:pt x="58" y="51"/>
                  </a:cubicBezTo>
                  <a:cubicBezTo>
                    <a:pt x="58" y="51"/>
                    <a:pt x="58" y="51"/>
                    <a:pt x="58" y="51"/>
                  </a:cubicBezTo>
                  <a:cubicBezTo>
                    <a:pt x="44" y="55"/>
                    <a:pt x="44" y="55"/>
                    <a:pt x="44" y="55"/>
                  </a:cubicBezTo>
                  <a:cubicBezTo>
                    <a:pt x="40" y="56"/>
                    <a:pt x="40" y="59"/>
                    <a:pt x="40" y="63"/>
                  </a:cubicBezTo>
                  <a:cubicBezTo>
                    <a:pt x="40" y="63"/>
                    <a:pt x="41" y="64"/>
                    <a:pt x="41" y="65"/>
                  </a:cubicBezTo>
                  <a:cubicBezTo>
                    <a:pt x="41" y="65"/>
                    <a:pt x="41" y="65"/>
                    <a:pt x="41" y="65"/>
                  </a:cubicBezTo>
                  <a:cubicBezTo>
                    <a:pt x="41" y="65"/>
                    <a:pt x="41" y="65"/>
                    <a:pt x="41" y="65"/>
                  </a:cubicBezTo>
                  <a:cubicBezTo>
                    <a:pt x="41" y="92"/>
                    <a:pt x="41" y="92"/>
                    <a:pt x="41" y="92"/>
                  </a:cubicBezTo>
                  <a:cubicBezTo>
                    <a:pt x="37" y="91"/>
                    <a:pt x="34" y="90"/>
                    <a:pt x="31" y="88"/>
                  </a:cubicBezTo>
                  <a:cubicBezTo>
                    <a:pt x="28" y="85"/>
                    <a:pt x="26" y="82"/>
                    <a:pt x="24" y="79"/>
                  </a:cubicBezTo>
                  <a:cubicBezTo>
                    <a:pt x="23" y="76"/>
                    <a:pt x="22" y="72"/>
                    <a:pt x="23" y="69"/>
                  </a:cubicBezTo>
                  <a:cubicBezTo>
                    <a:pt x="23" y="64"/>
                    <a:pt x="25" y="60"/>
                    <a:pt x="28" y="57"/>
                  </a:cubicBezTo>
                  <a:cubicBezTo>
                    <a:pt x="34" y="49"/>
                    <a:pt x="44" y="47"/>
                    <a:pt x="53" y="44"/>
                  </a:cubicBezTo>
                  <a:cubicBezTo>
                    <a:pt x="55" y="44"/>
                    <a:pt x="56" y="44"/>
                    <a:pt x="58" y="43"/>
                  </a:cubicBezTo>
                  <a:cubicBezTo>
                    <a:pt x="65" y="41"/>
                    <a:pt x="65" y="41"/>
                    <a:pt x="65" y="41"/>
                  </a:cubicBezTo>
                  <a:cubicBezTo>
                    <a:pt x="66" y="41"/>
                    <a:pt x="66" y="41"/>
                    <a:pt x="66" y="41"/>
                  </a:cubicBezTo>
                  <a:cubicBezTo>
                    <a:pt x="66" y="36"/>
                    <a:pt x="66" y="36"/>
                    <a:pt x="66" y="36"/>
                  </a:cubicBezTo>
                  <a:close/>
                  <a:moveTo>
                    <a:pt x="66" y="115"/>
                  </a:moveTo>
                  <a:cubicBezTo>
                    <a:pt x="65" y="115"/>
                    <a:pt x="65" y="115"/>
                    <a:pt x="65" y="115"/>
                  </a:cubicBezTo>
                  <a:cubicBezTo>
                    <a:pt x="65" y="115"/>
                    <a:pt x="65" y="115"/>
                    <a:pt x="65" y="115"/>
                  </a:cubicBezTo>
                  <a:cubicBezTo>
                    <a:pt x="64" y="115"/>
                    <a:pt x="63" y="116"/>
                    <a:pt x="63" y="117"/>
                  </a:cubicBezTo>
                  <a:cubicBezTo>
                    <a:pt x="63" y="122"/>
                    <a:pt x="64" y="126"/>
                    <a:pt x="66" y="129"/>
                  </a:cubicBezTo>
                  <a:cubicBezTo>
                    <a:pt x="66" y="116"/>
                    <a:pt x="66" y="116"/>
                    <a:pt x="66" y="116"/>
                  </a:cubicBezTo>
                  <a:cubicBezTo>
                    <a:pt x="65" y="115"/>
                    <a:pt x="65" y="115"/>
                    <a:pt x="65" y="115"/>
                  </a:cubicBezTo>
                  <a:cubicBezTo>
                    <a:pt x="66" y="115"/>
                    <a:pt x="66" y="115"/>
                    <a:pt x="66"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226"/>
            <p:cNvSpPr>
              <a:spLocks noEditPoints="1"/>
            </p:cNvSpPr>
            <p:nvPr/>
          </p:nvSpPr>
          <p:spPr bwMode="auto">
            <a:xfrm>
              <a:off x="5557838" y="292100"/>
              <a:ext cx="358775" cy="271463"/>
            </a:xfrm>
            <a:custGeom>
              <a:avLst/>
              <a:gdLst>
                <a:gd name="T0" fmla="*/ 154 w 159"/>
                <a:gd name="T1" fmla="*/ 41 h 120"/>
                <a:gd name="T2" fmla="*/ 151 w 159"/>
                <a:gd name="T3" fmla="*/ 22 h 120"/>
                <a:gd name="T4" fmla="*/ 145 w 159"/>
                <a:gd name="T5" fmla="*/ 6 h 120"/>
                <a:gd name="T6" fmla="*/ 114 w 159"/>
                <a:gd name="T7" fmla="*/ 23 h 120"/>
                <a:gd name="T8" fmla="*/ 112 w 159"/>
                <a:gd name="T9" fmla="*/ 23 h 120"/>
                <a:gd name="T10" fmla="*/ 80 w 159"/>
                <a:gd name="T11" fmla="*/ 6 h 120"/>
                <a:gd name="T12" fmla="*/ 80 w 159"/>
                <a:gd name="T13" fmla="*/ 6 h 120"/>
                <a:gd name="T14" fmla="*/ 80 w 159"/>
                <a:gd name="T15" fmla="*/ 0 h 120"/>
                <a:gd name="T16" fmla="*/ 81 w 159"/>
                <a:gd name="T17" fmla="*/ 1 h 120"/>
                <a:gd name="T18" fmla="*/ 113 w 159"/>
                <a:gd name="T19" fmla="*/ 19 h 120"/>
                <a:gd name="T20" fmla="*/ 145 w 159"/>
                <a:gd name="T21" fmla="*/ 1 h 120"/>
                <a:gd name="T22" fmla="*/ 145 w 159"/>
                <a:gd name="T23" fmla="*/ 1 h 120"/>
                <a:gd name="T24" fmla="*/ 148 w 159"/>
                <a:gd name="T25" fmla="*/ 2 h 120"/>
                <a:gd name="T26" fmla="*/ 156 w 159"/>
                <a:gd name="T27" fmla="*/ 21 h 120"/>
                <a:gd name="T28" fmla="*/ 159 w 159"/>
                <a:gd name="T29" fmla="*/ 41 h 120"/>
                <a:gd name="T30" fmla="*/ 138 w 159"/>
                <a:gd name="T31" fmla="*/ 94 h 120"/>
                <a:gd name="T32" fmla="*/ 88 w 159"/>
                <a:gd name="T33" fmla="*/ 120 h 120"/>
                <a:gd name="T34" fmla="*/ 84 w 159"/>
                <a:gd name="T35" fmla="*/ 120 h 120"/>
                <a:gd name="T36" fmla="*/ 80 w 159"/>
                <a:gd name="T37" fmla="*/ 120 h 120"/>
                <a:gd name="T38" fmla="*/ 80 w 159"/>
                <a:gd name="T39" fmla="*/ 120 h 120"/>
                <a:gd name="T40" fmla="*/ 80 w 159"/>
                <a:gd name="T41" fmla="*/ 115 h 120"/>
                <a:gd name="T42" fmla="*/ 80 w 159"/>
                <a:gd name="T43" fmla="*/ 115 h 120"/>
                <a:gd name="T44" fmla="*/ 83 w 159"/>
                <a:gd name="T45" fmla="*/ 115 h 120"/>
                <a:gd name="T46" fmla="*/ 87 w 159"/>
                <a:gd name="T47" fmla="*/ 115 h 120"/>
                <a:gd name="T48" fmla="*/ 135 w 159"/>
                <a:gd name="T49" fmla="*/ 91 h 120"/>
                <a:gd name="T50" fmla="*/ 154 w 159"/>
                <a:gd name="T51" fmla="*/ 41 h 120"/>
                <a:gd name="T52" fmla="*/ 80 w 159"/>
                <a:gd name="T53" fmla="*/ 6 h 120"/>
                <a:gd name="T54" fmla="*/ 47 w 159"/>
                <a:gd name="T55" fmla="*/ 23 h 120"/>
                <a:gd name="T56" fmla="*/ 45 w 159"/>
                <a:gd name="T57" fmla="*/ 23 h 120"/>
                <a:gd name="T58" fmla="*/ 45 w 159"/>
                <a:gd name="T59" fmla="*/ 23 h 120"/>
                <a:gd name="T60" fmla="*/ 14 w 159"/>
                <a:gd name="T61" fmla="*/ 6 h 120"/>
                <a:gd name="T62" fmla="*/ 8 w 159"/>
                <a:gd name="T63" fmla="*/ 22 h 120"/>
                <a:gd name="T64" fmla="*/ 5 w 159"/>
                <a:gd name="T65" fmla="*/ 41 h 120"/>
                <a:gd name="T66" fmla="*/ 24 w 159"/>
                <a:gd name="T67" fmla="*/ 91 h 120"/>
                <a:gd name="T68" fmla="*/ 72 w 159"/>
                <a:gd name="T69" fmla="*/ 115 h 120"/>
                <a:gd name="T70" fmla="*/ 76 w 159"/>
                <a:gd name="T71" fmla="*/ 115 h 120"/>
                <a:gd name="T72" fmla="*/ 80 w 159"/>
                <a:gd name="T73" fmla="*/ 115 h 120"/>
                <a:gd name="T74" fmla="*/ 80 w 159"/>
                <a:gd name="T75" fmla="*/ 115 h 120"/>
                <a:gd name="T76" fmla="*/ 80 w 159"/>
                <a:gd name="T77" fmla="*/ 120 h 120"/>
                <a:gd name="T78" fmla="*/ 80 w 159"/>
                <a:gd name="T79" fmla="*/ 120 h 120"/>
                <a:gd name="T80" fmla="*/ 75 w 159"/>
                <a:gd name="T81" fmla="*/ 120 h 120"/>
                <a:gd name="T82" fmla="*/ 71 w 159"/>
                <a:gd name="T83" fmla="*/ 120 h 120"/>
                <a:gd name="T84" fmla="*/ 21 w 159"/>
                <a:gd name="T85" fmla="*/ 94 h 120"/>
                <a:gd name="T86" fmla="*/ 0 w 159"/>
                <a:gd name="T87" fmla="*/ 41 h 120"/>
                <a:gd name="T88" fmla="*/ 3 w 159"/>
                <a:gd name="T89" fmla="*/ 21 h 120"/>
                <a:gd name="T90" fmla="*/ 11 w 159"/>
                <a:gd name="T91" fmla="*/ 2 h 120"/>
                <a:gd name="T92" fmla="*/ 11 w 159"/>
                <a:gd name="T93" fmla="*/ 2 h 120"/>
                <a:gd name="T94" fmla="*/ 14 w 159"/>
                <a:gd name="T95" fmla="*/ 1 h 120"/>
                <a:gd name="T96" fmla="*/ 46 w 159"/>
                <a:gd name="T97" fmla="*/ 19 h 120"/>
                <a:gd name="T98" fmla="*/ 78 w 159"/>
                <a:gd name="T99" fmla="*/ 1 h 120"/>
                <a:gd name="T100" fmla="*/ 78 w 159"/>
                <a:gd name="T101" fmla="*/ 1 h 120"/>
                <a:gd name="T102" fmla="*/ 78 w 159"/>
                <a:gd name="T103" fmla="*/ 1 h 120"/>
                <a:gd name="T104" fmla="*/ 80 w 159"/>
                <a:gd name="T105" fmla="*/ 0 h 120"/>
                <a:gd name="T106" fmla="*/ 80 w 159"/>
                <a:gd name="T107"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20">
                  <a:moveTo>
                    <a:pt x="154" y="41"/>
                  </a:moveTo>
                  <a:cubicBezTo>
                    <a:pt x="154" y="34"/>
                    <a:pt x="153" y="28"/>
                    <a:pt x="151" y="22"/>
                  </a:cubicBezTo>
                  <a:cubicBezTo>
                    <a:pt x="150" y="16"/>
                    <a:pt x="148" y="11"/>
                    <a:pt x="145" y="6"/>
                  </a:cubicBezTo>
                  <a:cubicBezTo>
                    <a:pt x="114" y="23"/>
                    <a:pt x="114" y="23"/>
                    <a:pt x="114" y="23"/>
                  </a:cubicBezTo>
                  <a:cubicBezTo>
                    <a:pt x="113" y="24"/>
                    <a:pt x="112" y="24"/>
                    <a:pt x="112" y="23"/>
                  </a:cubicBezTo>
                  <a:cubicBezTo>
                    <a:pt x="80" y="6"/>
                    <a:pt x="80" y="6"/>
                    <a:pt x="80" y="6"/>
                  </a:cubicBezTo>
                  <a:cubicBezTo>
                    <a:pt x="80" y="6"/>
                    <a:pt x="80" y="6"/>
                    <a:pt x="80" y="6"/>
                  </a:cubicBezTo>
                  <a:cubicBezTo>
                    <a:pt x="80" y="0"/>
                    <a:pt x="80" y="0"/>
                    <a:pt x="80" y="0"/>
                  </a:cubicBezTo>
                  <a:cubicBezTo>
                    <a:pt x="80" y="0"/>
                    <a:pt x="80" y="0"/>
                    <a:pt x="81" y="1"/>
                  </a:cubicBezTo>
                  <a:cubicBezTo>
                    <a:pt x="113" y="19"/>
                    <a:pt x="113" y="19"/>
                    <a:pt x="113" y="19"/>
                  </a:cubicBezTo>
                  <a:cubicBezTo>
                    <a:pt x="145" y="1"/>
                    <a:pt x="145" y="1"/>
                    <a:pt x="145" y="1"/>
                  </a:cubicBezTo>
                  <a:cubicBezTo>
                    <a:pt x="145" y="1"/>
                    <a:pt x="145" y="1"/>
                    <a:pt x="145" y="1"/>
                  </a:cubicBezTo>
                  <a:cubicBezTo>
                    <a:pt x="146" y="0"/>
                    <a:pt x="148" y="0"/>
                    <a:pt x="148" y="2"/>
                  </a:cubicBezTo>
                  <a:cubicBezTo>
                    <a:pt x="152" y="7"/>
                    <a:pt x="154" y="14"/>
                    <a:pt x="156" y="21"/>
                  </a:cubicBezTo>
                  <a:cubicBezTo>
                    <a:pt x="158" y="27"/>
                    <a:pt x="159" y="34"/>
                    <a:pt x="159" y="41"/>
                  </a:cubicBezTo>
                  <a:cubicBezTo>
                    <a:pt x="159" y="61"/>
                    <a:pt x="151" y="80"/>
                    <a:pt x="138" y="94"/>
                  </a:cubicBezTo>
                  <a:cubicBezTo>
                    <a:pt x="126" y="108"/>
                    <a:pt x="108" y="118"/>
                    <a:pt x="88" y="120"/>
                  </a:cubicBezTo>
                  <a:cubicBezTo>
                    <a:pt x="87" y="120"/>
                    <a:pt x="85" y="120"/>
                    <a:pt x="84" y="120"/>
                  </a:cubicBezTo>
                  <a:cubicBezTo>
                    <a:pt x="82" y="120"/>
                    <a:pt x="81" y="120"/>
                    <a:pt x="80" y="120"/>
                  </a:cubicBezTo>
                  <a:cubicBezTo>
                    <a:pt x="80" y="120"/>
                    <a:pt x="80" y="120"/>
                    <a:pt x="80" y="120"/>
                  </a:cubicBezTo>
                  <a:cubicBezTo>
                    <a:pt x="80" y="115"/>
                    <a:pt x="80" y="115"/>
                    <a:pt x="80" y="115"/>
                  </a:cubicBezTo>
                  <a:cubicBezTo>
                    <a:pt x="80" y="115"/>
                    <a:pt x="80" y="115"/>
                    <a:pt x="80" y="115"/>
                  </a:cubicBezTo>
                  <a:cubicBezTo>
                    <a:pt x="81" y="115"/>
                    <a:pt x="82" y="115"/>
                    <a:pt x="83" y="115"/>
                  </a:cubicBezTo>
                  <a:cubicBezTo>
                    <a:pt x="85" y="115"/>
                    <a:pt x="86" y="115"/>
                    <a:pt x="87" y="115"/>
                  </a:cubicBezTo>
                  <a:cubicBezTo>
                    <a:pt x="106" y="113"/>
                    <a:pt x="123" y="104"/>
                    <a:pt x="135" y="91"/>
                  </a:cubicBezTo>
                  <a:cubicBezTo>
                    <a:pt x="147" y="77"/>
                    <a:pt x="154" y="60"/>
                    <a:pt x="154" y="41"/>
                  </a:cubicBezTo>
                  <a:close/>
                  <a:moveTo>
                    <a:pt x="80" y="6"/>
                  </a:moveTo>
                  <a:cubicBezTo>
                    <a:pt x="47" y="23"/>
                    <a:pt x="47" y="23"/>
                    <a:pt x="47" y="23"/>
                  </a:cubicBezTo>
                  <a:cubicBezTo>
                    <a:pt x="47" y="24"/>
                    <a:pt x="46" y="24"/>
                    <a:pt x="45" y="23"/>
                  </a:cubicBezTo>
                  <a:cubicBezTo>
                    <a:pt x="45" y="23"/>
                    <a:pt x="45" y="23"/>
                    <a:pt x="45" y="23"/>
                  </a:cubicBezTo>
                  <a:cubicBezTo>
                    <a:pt x="14" y="6"/>
                    <a:pt x="14" y="6"/>
                    <a:pt x="14" y="6"/>
                  </a:cubicBezTo>
                  <a:cubicBezTo>
                    <a:pt x="11" y="11"/>
                    <a:pt x="9" y="16"/>
                    <a:pt x="8" y="22"/>
                  </a:cubicBezTo>
                  <a:cubicBezTo>
                    <a:pt x="6" y="28"/>
                    <a:pt x="5" y="34"/>
                    <a:pt x="5" y="41"/>
                  </a:cubicBezTo>
                  <a:cubicBezTo>
                    <a:pt x="5" y="60"/>
                    <a:pt x="12" y="77"/>
                    <a:pt x="24" y="91"/>
                  </a:cubicBezTo>
                  <a:cubicBezTo>
                    <a:pt x="36" y="104"/>
                    <a:pt x="53" y="113"/>
                    <a:pt x="72" y="115"/>
                  </a:cubicBezTo>
                  <a:cubicBezTo>
                    <a:pt x="73" y="115"/>
                    <a:pt x="74" y="115"/>
                    <a:pt x="76" y="115"/>
                  </a:cubicBezTo>
                  <a:cubicBezTo>
                    <a:pt x="77" y="115"/>
                    <a:pt x="78" y="115"/>
                    <a:pt x="80" y="115"/>
                  </a:cubicBezTo>
                  <a:cubicBezTo>
                    <a:pt x="80" y="115"/>
                    <a:pt x="80" y="115"/>
                    <a:pt x="80" y="115"/>
                  </a:cubicBezTo>
                  <a:cubicBezTo>
                    <a:pt x="80" y="120"/>
                    <a:pt x="80" y="120"/>
                    <a:pt x="80" y="120"/>
                  </a:cubicBezTo>
                  <a:cubicBezTo>
                    <a:pt x="80" y="120"/>
                    <a:pt x="80" y="120"/>
                    <a:pt x="80" y="120"/>
                  </a:cubicBezTo>
                  <a:cubicBezTo>
                    <a:pt x="78" y="120"/>
                    <a:pt x="77" y="120"/>
                    <a:pt x="75" y="120"/>
                  </a:cubicBezTo>
                  <a:cubicBezTo>
                    <a:pt x="74" y="120"/>
                    <a:pt x="72" y="120"/>
                    <a:pt x="71" y="120"/>
                  </a:cubicBezTo>
                  <a:cubicBezTo>
                    <a:pt x="51" y="118"/>
                    <a:pt x="33" y="108"/>
                    <a:pt x="21" y="94"/>
                  </a:cubicBezTo>
                  <a:cubicBezTo>
                    <a:pt x="8" y="80"/>
                    <a:pt x="0" y="61"/>
                    <a:pt x="0" y="41"/>
                  </a:cubicBezTo>
                  <a:cubicBezTo>
                    <a:pt x="0" y="34"/>
                    <a:pt x="1" y="27"/>
                    <a:pt x="3" y="21"/>
                  </a:cubicBezTo>
                  <a:cubicBezTo>
                    <a:pt x="5" y="14"/>
                    <a:pt x="7" y="8"/>
                    <a:pt x="11" y="2"/>
                  </a:cubicBezTo>
                  <a:cubicBezTo>
                    <a:pt x="11" y="2"/>
                    <a:pt x="11" y="2"/>
                    <a:pt x="11" y="2"/>
                  </a:cubicBezTo>
                  <a:cubicBezTo>
                    <a:pt x="11" y="0"/>
                    <a:pt x="13" y="0"/>
                    <a:pt x="14" y="1"/>
                  </a:cubicBezTo>
                  <a:cubicBezTo>
                    <a:pt x="46" y="19"/>
                    <a:pt x="46" y="19"/>
                    <a:pt x="46" y="19"/>
                  </a:cubicBezTo>
                  <a:cubicBezTo>
                    <a:pt x="78" y="1"/>
                    <a:pt x="78" y="1"/>
                    <a:pt x="78" y="1"/>
                  </a:cubicBezTo>
                  <a:cubicBezTo>
                    <a:pt x="78" y="1"/>
                    <a:pt x="78" y="1"/>
                    <a:pt x="78" y="1"/>
                  </a:cubicBezTo>
                  <a:cubicBezTo>
                    <a:pt x="78" y="1"/>
                    <a:pt x="78" y="1"/>
                    <a:pt x="78" y="1"/>
                  </a:cubicBezTo>
                  <a:cubicBezTo>
                    <a:pt x="79" y="1"/>
                    <a:pt x="79" y="0"/>
                    <a:pt x="80" y="0"/>
                  </a:cubicBezTo>
                  <a:lnTo>
                    <a:pt x="8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267"/>
            <p:cNvSpPr>
              <a:spLocks noEditPoints="1"/>
            </p:cNvSpPr>
            <p:nvPr/>
          </p:nvSpPr>
          <p:spPr bwMode="auto">
            <a:xfrm>
              <a:off x="8856663" y="3765550"/>
              <a:ext cx="53975" cy="120650"/>
            </a:xfrm>
            <a:custGeom>
              <a:avLst/>
              <a:gdLst>
                <a:gd name="T0" fmla="*/ 17 w 24"/>
                <a:gd name="T1" fmla="*/ 42 h 53"/>
                <a:gd name="T2" fmla="*/ 14 w 24"/>
                <a:gd name="T3" fmla="*/ 24 h 53"/>
                <a:gd name="T4" fmla="*/ 12 w 24"/>
                <a:gd name="T5" fmla="*/ 19 h 53"/>
                <a:gd name="T6" fmla="*/ 13 w 24"/>
                <a:gd name="T7" fmla="*/ 10 h 53"/>
                <a:gd name="T8" fmla="*/ 14 w 24"/>
                <a:gd name="T9" fmla="*/ 6 h 53"/>
                <a:gd name="T10" fmla="*/ 13 w 24"/>
                <a:gd name="T11" fmla="*/ 5 h 53"/>
                <a:gd name="T12" fmla="*/ 12 w 24"/>
                <a:gd name="T13" fmla="*/ 0 h 53"/>
                <a:gd name="T14" fmla="*/ 18 w 24"/>
                <a:gd name="T15" fmla="*/ 3 h 53"/>
                <a:gd name="T16" fmla="*/ 20 w 24"/>
                <a:gd name="T17" fmla="*/ 6 h 53"/>
                <a:gd name="T18" fmla="*/ 16 w 24"/>
                <a:gd name="T19" fmla="*/ 16 h 53"/>
                <a:gd name="T20" fmla="*/ 18 w 24"/>
                <a:gd name="T21" fmla="*/ 22 h 53"/>
                <a:gd name="T22" fmla="*/ 21 w 24"/>
                <a:gd name="T23" fmla="*/ 44 h 53"/>
                <a:gd name="T24" fmla="*/ 12 w 24"/>
                <a:gd name="T25" fmla="*/ 52 h 53"/>
                <a:gd name="T26" fmla="*/ 12 w 24"/>
                <a:gd name="T27" fmla="*/ 40 h 53"/>
                <a:gd name="T28" fmla="*/ 12 w 24"/>
                <a:gd name="T29" fmla="*/ 32 h 53"/>
                <a:gd name="T30" fmla="*/ 9 w 24"/>
                <a:gd name="T31" fmla="*/ 41 h 53"/>
                <a:gd name="T32" fmla="*/ 8 w 24"/>
                <a:gd name="T33" fmla="*/ 45 h 53"/>
                <a:gd name="T34" fmla="*/ 8 w 24"/>
                <a:gd name="T35" fmla="*/ 47 h 53"/>
                <a:gd name="T36" fmla="*/ 12 w 24"/>
                <a:gd name="T37" fmla="*/ 47 h 53"/>
                <a:gd name="T38" fmla="*/ 5 w 24"/>
                <a:gd name="T39" fmla="*/ 50 h 53"/>
                <a:gd name="T40" fmla="*/ 3 w 24"/>
                <a:gd name="T41" fmla="*/ 47 h 53"/>
                <a:gd name="T42" fmla="*/ 8 w 24"/>
                <a:gd name="T43" fmla="*/ 37 h 53"/>
                <a:gd name="T44" fmla="*/ 3 w 24"/>
                <a:gd name="T45" fmla="*/ 26 h 53"/>
                <a:gd name="T46" fmla="*/ 1 w 24"/>
                <a:gd name="T47" fmla="*/ 22 h 53"/>
                <a:gd name="T48" fmla="*/ 8 w 24"/>
                <a:gd name="T49" fmla="*/ 1 h 53"/>
                <a:gd name="T50" fmla="*/ 12 w 24"/>
                <a:gd name="T51" fmla="*/ 5 h 53"/>
                <a:gd name="T52" fmla="*/ 6 w 24"/>
                <a:gd name="T53" fmla="*/ 11 h 53"/>
                <a:gd name="T54" fmla="*/ 6 w 24"/>
                <a:gd name="T55" fmla="*/ 21 h 53"/>
                <a:gd name="T56" fmla="*/ 12 w 24"/>
                <a:gd name="T57" fmla="*/ 19 h 53"/>
                <a:gd name="T58" fmla="*/ 11 w 24"/>
                <a:gd name="T59" fmla="*/ 17 h 53"/>
                <a:gd name="T60" fmla="*/ 12 w 24"/>
                <a:gd name="T61" fmla="*/ 32 h 53"/>
                <a:gd name="T62" fmla="*/ 9 w 24"/>
                <a:gd name="T63" fmla="*/ 41 h 53"/>
                <a:gd name="T64" fmla="*/ 12 w 24"/>
                <a:gd name="T65" fmla="*/ 3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53">
                  <a:moveTo>
                    <a:pt x="12" y="47"/>
                  </a:moveTo>
                  <a:cubicBezTo>
                    <a:pt x="14" y="46"/>
                    <a:pt x="16" y="44"/>
                    <a:pt x="17" y="42"/>
                  </a:cubicBezTo>
                  <a:cubicBezTo>
                    <a:pt x="18" y="39"/>
                    <a:pt x="19" y="35"/>
                    <a:pt x="18" y="32"/>
                  </a:cubicBezTo>
                  <a:cubicBezTo>
                    <a:pt x="17" y="29"/>
                    <a:pt x="16" y="27"/>
                    <a:pt x="14" y="24"/>
                  </a:cubicBezTo>
                  <a:cubicBezTo>
                    <a:pt x="14" y="23"/>
                    <a:pt x="13" y="22"/>
                    <a:pt x="13" y="22"/>
                  </a:cubicBezTo>
                  <a:cubicBezTo>
                    <a:pt x="13" y="21"/>
                    <a:pt x="12" y="20"/>
                    <a:pt x="12" y="19"/>
                  </a:cubicBezTo>
                  <a:cubicBezTo>
                    <a:pt x="12" y="12"/>
                    <a:pt x="12" y="12"/>
                    <a:pt x="12" y="12"/>
                  </a:cubicBezTo>
                  <a:cubicBezTo>
                    <a:pt x="12" y="11"/>
                    <a:pt x="13" y="11"/>
                    <a:pt x="13" y="10"/>
                  </a:cubicBezTo>
                  <a:cubicBezTo>
                    <a:pt x="15" y="10"/>
                    <a:pt x="15" y="8"/>
                    <a:pt x="15" y="7"/>
                  </a:cubicBezTo>
                  <a:cubicBezTo>
                    <a:pt x="15" y="7"/>
                    <a:pt x="15" y="6"/>
                    <a:pt x="14" y="6"/>
                  </a:cubicBezTo>
                  <a:cubicBezTo>
                    <a:pt x="14" y="6"/>
                    <a:pt x="14" y="6"/>
                    <a:pt x="14" y="6"/>
                  </a:cubicBezTo>
                  <a:cubicBezTo>
                    <a:pt x="14" y="6"/>
                    <a:pt x="14" y="5"/>
                    <a:pt x="13" y="5"/>
                  </a:cubicBezTo>
                  <a:cubicBezTo>
                    <a:pt x="13" y="5"/>
                    <a:pt x="12" y="4"/>
                    <a:pt x="12" y="5"/>
                  </a:cubicBezTo>
                  <a:cubicBezTo>
                    <a:pt x="12" y="0"/>
                    <a:pt x="12" y="0"/>
                    <a:pt x="12" y="0"/>
                  </a:cubicBezTo>
                  <a:cubicBezTo>
                    <a:pt x="13" y="0"/>
                    <a:pt x="15" y="0"/>
                    <a:pt x="16" y="1"/>
                  </a:cubicBezTo>
                  <a:cubicBezTo>
                    <a:pt x="17" y="2"/>
                    <a:pt x="18" y="3"/>
                    <a:pt x="18" y="3"/>
                  </a:cubicBezTo>
                  <a:cubicBezTo>
                    <a:pt x="18" y="4"/>
                    <a:pt x="18" y="4"/>
                    <a:pt x="18" y="4"/>
                  </a:cubicBezTo>
                  <a:cubicBezTo>
                    <a:pt x="19" y="4"/>
                    <a:pt x="19" y="5"/>
                    <a:pt x="20" y="6"/>
                  </a:cubicBezTo>
                  <a:cubicBezTo>
                    <a:pt x="20" y="9"/>
                    <a:pt x="19" y="12"/>
                    <a:pt x="16" y="14"/>
                  </a:cubicBezTo>
                  <a:cubicBezTo>
                    <a:pt x="16" y="15"/>
                    <a:pt x="16" y="15"/>
                    <a:pt x="16" y="16"/>
                  </a:cubicBezTo>
                  <a:cubicBezTo>
                    <a:pt x="16" y="17"/>
                    <a:pt x="17" y="18"/>
                    <a:pt x="17" y="19"/>
                  </a:cubicBezTo>
                  <a:cubicBezTo>
                    <a:pt x="18" y="20"/>
                    <a:pt x="18" y="21"/>
                    <a:pt x="18" y="22"/>
                  </a:cubicBezTo>
                  <a:cubicBezTo>
                    <a:pt x="20" y="24"/>
                    <a:pt x="22" y="27"/>
                    <a:pt x="22" y="31"/>
                  </a:cubicBezTo>
                  <a:cubicBezTo>
                    <a:pt x="24" y="35"/>
                    <a:pt x="23" y="40"/>
                    <a:pt x="21" y="44"/>
                  </a:cubicBezTo>
                  <a:cubicBezTo>
                    <a:pt x="20" y="47"/>
                    <a:pt x="17" y="50"/>
                    <a:pt x="12" y="52"/>
                  </a:cubicBezTo>
                  <a:cubicBezTo>
                    <a:pt x="12" y="52"/>
                    <a:pt x="12" y="52"/>
                    <a:pt x="12" y="52"/>
                  </a:cubicBezTo>
                  <a:cubicBezTo>
                    <a:pt x="12" y="47"/>
                    <a:pt x="12" y="47"/>
                    <a:pt x="12" y="47"/>
                  </a:cubicBezTo>
                  <a:close/>
                  <a:moveTo>
                    <a:pt x="12" y="40"/>
                  </a:moveTo>
                  <a:cubicBezTo>
                    <a:pt x="13" y="38"/>
                    <a:pt x="13" y="35"/>
                    <a:pt x="12" y="32"/>
                  </a:cubicBezTo>
                  <a:cubicBezTo>
                    <a:pt x="12" y="32"/>
                    <a:pt x="12" y="32"/>
                    <a:pt x="12" y="32"/>
                  </a:cubicBezTo>
                  <a:lnTo>
                    <a:pt x="12" y="40"/>
                  </a:lnTo>
                  <a:close/>
                  <a:moveTo>
                    <a:pt x="9" y="41"/>
                  </a:moveTo>
                  <a:cubicBezTo>
                    <a:pt x="8" y="42"/>
                    <a:pt x="7" y="43"/>
                    <a:pt x="7" y="44"/>
                  </a:cubicBezTo>
                  <a:cubicBezTo>
                    <a:pt x="7" y="44"/>
                    <a:pt x="7" y="45"/>
                    <a:pt x="8" y="45"/>
                  </a:cubicBezTo>
                  <a:cubicBezTo>
                    <a:pt x="8" y="46"/>
                    <a:pt x="8" y="46"/>
                    <a:pt x="8" y="46"/>
                  </a:cubicBezTo>
                  <a:cubicBezTo>
                    <a:pt x="8" y="47"/>
                    <a:pt x="8" y="47"/>
                    <a:pt x="8" y="47"/>
                  </a:cubicBezTo>
                  <a:cubicBezTo>
                    <a:pt x="9" y="47"/>
                    <a:pt x="10" y="47"/>
                    <a:pt x="11" y="47"/>
                  </a:cubicBezTo>
                  <a:cubicBezTo>
                    <a:pt x="11" y="47"/>
                    <a:pt x="11" y="47"/>
                    <a:pt x="12" y="47"/>
                  </a:cubicBezTo>
                  <a:cubicBezTo>
                    <a:pt x="12" y="52"/>
                    <a:pt x="12" y="52"/>
                    <a:pt x="12" y="52"/>
                  </a:cubicBezTo>
                  <a:cubicBezTo>
                    <a:pt x="9" y="53"/>
                    <a:pt x="6" y="52"/>
                    <a:pt x="5" y="50"/>
                  </a:cubicBezTo>
                  <a:cubicBezTo>
                    <a:pt x="4" y="50"/>
                    <a:pt x="4" y="50"/>
                    <a:pt x="4" y="50"/>
                  </a:cubicBezTo>
                  <a:cubicBezTo>
                    <a:pt x="4" y="49"/>
                    <a:pt x="3" y="48"/>
                    <a:pt x="3" y="47"/>
                  </a:cubicBezTo>
                  <a:cubicBezTo>
                    <a:pt x="3" y="46"/>
                    <a:pt x="3" y="45"/>
                    <a:pt x="3" y="44"/>
                  </a:cubicBezTo>
                  <a:cubicBezTo>
                    <a:pt x="3" y="41"/>
                    <a:pt x="4" y="38"/>
                    <a:pt x="8" y="37"/>
                  </a:cubicBezTo>
                  <a:cubicBezTo>
                    <a:pt x="8" y="37"/>
                    <a:pt x="8" y="35"/>
                    <a:pt x="7" y="34"/>
                  </a:cubicBezTo>
                  <a:cubicBezTo>
                    <a:pt x="6" y="31"/>
                    <a:pt x="5" y="28"/>
                    <a:pt x="3" y="26"/>
                  </a:cubicBezTo>
                  <a:cubicBezTo>
                    <a:pt x="2" y="24"/>
                    <a:pt x="2" y="23"/>
                    <a:pt x="2" y="22"/>
                  </a:cubicBezTo>
                  <a:cubicBezTo>
                    <a:pt x="1" y="22"/>
                    <a:pt x="1" y="22"/>
                    <a:pt x="1" y="22"/>
                  </a:cubicBezTo>
                  <a:cubicBezTo>
                    <a:pt x="0" y="18"/>
                    <a:pt x="0" y="14"/>
                    <a:pt x="1" y="10"/>
                  </a:cubicBezTo>
                  <a:cubicBezTo>
                    <a:pt x="2" y="6"/>
                    <a:pt x="4" y="3"/>
                    <a:pt x="8" y="1"/>
                  </a:cubicBezTo>
                  <a:cubicBezTo>
                    <a:pt x="9" y="0"/>
                    <a:pt x="10" y="0"/>
                    <a:pt x="12" y="0"/>
                  </a:cubicBezTo>
                  <a:cubicBezTo>
                    <a:pt x="12" y="5"/>
                    <a:pt x="12" y="5"/>
                    <a:pt x="12" y="5"/>
                  </a:cubicBezTo>
                  <a:cubicBezTo>
                    <a:pt x="11" y="5"/>
                    <a:pt x="11" y="5"/>
                    <a:pt x="10" y="5"/>
                  </a:cubicBezTo>
                  <a:cubicBezTo>
                    <a:pt x="8" y="7"/>
                    <a:pt x="6" y="9"/>
                    <a:pt x="6" y="11"/>
                  </a:cubicBezTo>
                  <a:cubicBezTo>
                    <a:pt x="5" y="14"/>
                    <a:pt x="5" y="18"/>
                    <a:pt x="6" y="21"/>
                  </a:cubicBezTo>
                  <a:cubicBezTo>
                    <a:pt x="6" y="21"/>
                    <a:pt x="6" y="21"/>
                    <a:pt x="6" y="21"/>
                  </a:cubicBezTo>
                  <a:cubicBezTo>
                    <a:pt x="9" y="41"/>
                    <a:pt x="9" y="41"/>
                    <a:pt x="9" y="41"/>
                  </a:cubicBezTo>
                  <a:close/>
                  <a:moveTo>
                    <a:pt x="12" y="19"/>
                  </a:moveTo>
                  <a:cubicBezTo>
                    <a:pt x="12" y="12"/>
                    <a:pt x="12" y="12"/>
                    <a:pt x="12" y="12"/>
                  </a:cubicBezTo>
                  <a:cubicBezTo>
                    <a:pt x="11" y="13"/>
                    <a:pt x="11" y="15"/>
                    <a:pt x="11" y="17"/>
                  </a:cubicBezTo>
                  <a:cubicBezTo>
                    <a:pt x="11" y="17"/>
                    <a:pt x="11" y="18"/>
                    <a:pt x="12" y="19"/>
                  </a:cubicBezTo>
                  <a:close/>
                  <a:moveTo>
                    <a:pt x="12" y="32"/>
                  </a:moveTo>
                  <a:cubicBezTo>
                    <a:pt x="11" y="29"/>
                    <a:pt x="9" y="26"/>
                    <a:pt x="7" y="23"/>
                  </a:cubicBezTo>
                  <a:cubicBezTo>
                    <a:pt x="9" y="41"/>
                    <a:pt x="9" y="41"/>
                    <a:pt x="9" y="41"/>
                  </a:cubicBezTo>
                  <a:cubicBezTo>
                    <a:pt x="10" y="41"/>
                    <a:pt x="11" y="40"/>
                    <a:pt x="12" y="40"/>
                  </a:cubicBezTo>
                  <a:lnTo>
                    <a:pt x="1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Freeform 285"/>
            <p:cNvSpPr>
              <a:spLocks noEditPoints="1"/>
            </p:cNvSpPr>
            <p:nvPr/>
          </p:nvSpPr>
          <p:spPr bwMode="auto">
            <a:xfrm>
              <a:off x="7789863" y="4197350"/>
              <a:ext cx="85725" cy="219075"/>
            </a:xfrm>
            <a:custGeom>
              <a:avLst/>
              <a:gdLst>
                <a:gd name="T0" fmla="*/ 21 w 38"/>
                <a:gd name="T1" fmla="*/ 92 h 97"/>
                <a:gd name="T2" fmla="*/ 21 w 38"/>
                <a:gd name="T3" fmla="*/ 47 h 97"/>
                <a:gd name="T4" fmla="*/ 23 w 38"/>
                <a:gd name="T5" fmla="*/ 44 h 97"/>
                <a:gd name="T6" fmla="*/ 30 w 38"/>
                <a:gd name="T7" fmla="*/ 38 h 97"/>
                <a:gd name="T8" fmla="*/ 33 w 38"/>
                <a:gd name="T9" fmla="*/ 27 h 97"/>
                <a:gd name="T10" fmla="*/ 28 w 38"/>
                <a:gd name="T11" fmla="*/ 11 h 97"/>
                <a:gd name="T12" fmla="*/ 19 w 38"/>
                <a:gd name="T13" fmla="*/ 5 h 97"/>
                <a:gd name="T14" fmla="*/ 19 w 38"/>
                <a:gd name="T15" fmla="*/ 0 h 97"/>
                <a:gd name="T16" fmla="*/ 32 w 38"/>
                <a:gd name="T17" fmla="*/ 9 h 97"/>
                <a:gd name="T18" fmla="*/ 38 w 38"/>
                <a:gd name="T19" fmla="*/ 27 h 97"/>
                <a:gd name="T20" fmla="*/ 34 w 38"/>
                <a:gd name="T21" fmla="*/ 41 h 97"/>
                <a:gd name="T22" fmla="*/ 26 w 38"/>
                <a:gd name="T23" fmla="*/ 48 h 97"/>
                <a:gd name="T24" fmla="*/ 26 w 38"/>
                <a:gd name="T25" fmla="*/ 95 h 97"/>
                <a:gd name="T26" fmla="*/ 23 w 38"/>
                <a:gd name="T27" fmla="*/ 97 h 97"/>
                <a:gd name="T28" fmla="*/ 19 w 38"/>
                <a:gd name="T29" fmla="*/ 97 h 97"/>
                <a:gd name="T30" fmla="*/ 19 w 38"/>
                <a:gd name="T31" fmla="*/ 92 h 97"/>
                <a:gd name="T32" fmla="*/ 21 w 38"/>
                <a:gd name="T33" fmla="*/ 92 h 97"/>
                <a:gd name="T34" fmla="*/ 19 w 38"/>
                <a:gd name="T35" fmla="*/ 5 h 97"/>
                <a:gd name="T36" fmla="*/ 10 w 38"/>
                <a:gd name="T37" fmla="*/ 11 h 97"/>
                <a:gd name="T38" fmla="*/ 5 w 38"/>
                <a:gd name="T39" fmla="*/ 27 h 97"/>
                <a:gd name="T40" fmla="*/ 8 w 38"/>
                <a:gd name="T41" fmla="*/ 38 h 97"/>
                <a:gd name="T42" fmla="*/ 16 w 38"/>
                <a:gd name="T43" fmla="*/ 44 h 97"/>
                <a:gd name="T44" fmla="*/ 17 w 38"/>
                <a:gd name="T45" fmla="*/ 47 h 97"/>
                <a:gd name="T46" fmla="*/ 17 w 38"/>
                <a:gd name="T47" fmla="*/ 47 h 97"/>
                <a:gd name="T48" fmla="*/ 17 w 38"/>
                <a:gd name="T49" fmla="*/ 92 h 97"/>
                <a:gd name="T50" fmla="*/ 19 w 38"/>
                <a:gd name="T51" fmla="*/ 92 h 97"/>
                <a:gd name="T52" fmla="*/ 19 w 38"/>
                <a:gd name="T53" fmla="*/ 97 h 97"/>
                <a:gd name="T54" fmla="*/ 15 w 38"/>
                <a:gd name="T55" fmla="*/ 97 h 97"/>
                <a:gd name="T56" fmla="*/ 12 w 38"/>
                <a:gd name="T57" fmla="*/ 95 h 97"/>
                <a:gd name="T58" fmla="*/ 12 w 38"/>
                <a:gd name="T59" fmla="*/ 48 h 97"/>
                <a:gd name="T60" fmla="*/ 4 w 38"/>
                <a:gd name="T61" fmla="*/ 41 h 97"/>
                <a:gd name="T62" fmla="*/ 0 w 38"/>
                <a:gd name="T63" fmla="*/ 27 h 97"/>
                <a:gd name="T64" fmla="*/ 6 w 38"/>
                <a:gd name="T65" fmla="*/ 9 h 97"/>
                <a:gd name="T66" fmla="*/ 19 w 38"/>
                <a:gd name="T67" fmla="*/ 0 h 97"/>
                <a:gd name="T68" fmla="*/ 19 w 38"/>
                <a:gd name="T69"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 h="97">
                  <a:moveTo>
                    <a:pt x="21" y="92"/>
                  </a:moveTo>
                  <a:cubicBezTo>
                    <a:pt x="21" y="47"/>
                    <a:pt x="21" y="47"/>
                    <a:pt x="21" y="47"/>
                  </a:cubicBezTo>
                  <a:cubicBezTo>
                    <a:pt x="21" y="45"/>
                    <a:pt x="22" y="44"/>
                    <a:pt x="23" y="44"/>
                  </a:cubicBezTo>
                  <a:cubicBezTo>
                    <a:pt x="26" y="43"/>
                    <a:pt x="28" y="41"/>
                    <a:pt x="30" y="38"/>
                  </a:cubicBezTo>
                  <a:cubicBezTo>
                    <a:pt x="32" y="35"/>
                    <a:pt x="33" y="31"/>
                    <a:pt x="33" y="27"/>
                  </a:cubicBezTo>
                  <a:cubicBezTo>
                    <a:pt x="33" y="22"/>
                    <a:pt x="31" y="16"/>
                    <a:pt x="28" y="11"/>
                  </a:cubicBezTo>
                  <a:cubicBezTo>
                    <a:pt x="26" y="8"/>
                    <a:pt x="23" y="5"/>
                    <a:pt x="19" y="5"/>
                  </a:cubicBezTo>
                  <a:cubicBezTo>
                    <a:pt x="19" y="0"/>
                    <a:pt x="19" y="0"/>
                    <a:pt x="19" y="0"/>
                  </a:cubicBezTo>
                  <a:cubicBezTo>
                    <a:pt x="24" y="0"/>
                    <a:pt x="29" y="4"/>
                    <a:pt x="32" y="9"/>
                  </a:cubicBezTo>
                  <a:cubicBezTo>
                    <a:pt x="36" y="14"/>
                    <a:pt x="38" y="21"/>
                    <a:pt x="38" y="27"/>
                  </a:cubicBezTo>
                  <a:cubicBezTo>
                    <a:pt x="38" y="32"/>
                    <a:pt x="37" y="37"/>
                    <a:pt x="34" y="41"/>
                  </a:cubicBezTo>
                  <a:cubicBezTo>
                    <a:pt x="32" y="44"/>
                    <a:pt x="29" y="47"/>
                    <a:pt x="26" y="48"/>
                  </a:cubicBezTo>
                  <a:cubicBezTo>
                    <a:pt x="26" y="95"/>
                    <a:pt x="26" y="95"/>
                    <a:pt x="26" y="95"/>
                  </a:cubicBezTo>
                  <a:cubicBezTo>
                    <a:pt x="26" y="96"/>
                    <a:pt x="25" y="97"/>
                    <a:pt x="23" y="97"/>
                  </a:cubicBezTo>
                  <a:cubicBezTo>
                    <a:pt x="19" y="97"/>
                    <a:pt x="19" y="97"/>
                    <a:pt x="19" y="97"/>
                  </a:cubicBezTo>
                  <a:cubicBezTo>
                    <a:pt x="19" y="92"/>
                    <a:pt x="19" y="92"/>
                    <a:pt x="19" y="92"/>
                  </a:cubicBezTo>
                  <a:lnTo>
                    <a:pt x="21" y="92"/>
                  </a:lnTo>
                  <a:close/>
                  <a:moveTo>
                    <a:pt x="19" y="5"/>
                  </a:moveTo>
                  <a:cubicBezTo>
                    <a:pt x="16" y="5"/>
                    <a:pt x="12" y="8"/>
                    <a:pt x="10" y="11"/>
                  </a:cubicBezTo>
                  <a:cubicBezTo>
                    <a:pt x="7" y="16"/>
                    <a:pt x="5" y="22"/>
                    <a:pt x="5" y="27"/>
                  </a:cubicBezTo>
                  <a:cubicBezTo>
                    <a:pt x="5" y="31"/>
                    <a:pt x="6" y="35"/>
                    <a:pt x="8" y="38"/>
                  </a:cubicBezTo>
                  <a:cubicBezTo>
                    <a:pt x="10" y="41"/>
                    <a:pt x="13" y="43"/>
                    <a:pt x="16" y="44"/>
                  </a:cubicBezTo>
                  <a:cubicBezTo>
                    <a:pt x="17" y="45"/>
                    <a:pt x="17" y="46"/>
                    <a:pt x="17" y="47"/>
                  </a:cubicBezTo>
                  <a:cubicBezTo>
                    <a:pt x="17" y="47"/>
                    <a:pt x="17" y="47"/>
                    <a:pt x="17" y="47"/>
                  </a:cubicBezTo>
                  <a:cubicBezTo>
                    <a:pt x="17" y="92"/>
                    <a:pt x="17" y="92"/>
                    <a:pt x="17" y="92"/>
                  </a:cubicBezTo>
                  <a:cubicBezTo>
                    <a:pt x="19" y="92"/>
                    <a:pt x="19" y="92"/>
                    <a:pt x="19" y="92"/>
                  </a:cubicBezTo>
                  <a:cubicBezTo>
                    <a:pt x="19" y="97"/>
                    <a:pt x="19" y="97"/>
                    <a:pt x="19" y="97"/>
                  </a:cubicBezTo>
                  <a:cubicBezTo>
                    <a:pt x="15" y="97"/>
                    <a:pt x="15" y="97"/>
                    <a:pt x="15" y="97"/>
                  </a:cubicBezTo>
                  <a:cubicBezTo>
                    <a:pt x="14" y="97"/>
                    <a:pt x="12" y="96"/>
                    <a:pt x="12" y="95"/>
                  </a:cubicBezTo>
                  <a:cubicBezTo>
                    <a:pt x="12" y="48"/>
                    <a:pt x="12" y="48"/>
                    <a:pt x="12" y="48"/>
                  </a:cubicBezTo>
                  <a:cubicBezTo>
                    <a:pt x="9" y="47"/>
                    <a:pt x="6" y="44"/>
                    <a:pt x="4" y="41"/>
                  </a:cubicBezTo>
                  <a:cubicBezTo>
                    <a:pt x="2" y="37"/>
                    <a:pt x="0" y="32"/>
                    <a:pt x="0" y="27"/>
                  </a:cubicBezTo>
                  <a:cubicBezTo>
                    <a:pt x="0" y="21"/>
                    <a:pt x="2" y="14"/>
                    <a:pt x="6" y="9"/>
                  </a:cubicBezTo>
                  <a:cubicBezTo>
                    <a:pt x="9" y="4"/>
                    <a:pt x="14" y="0"/>
                    <a:pt x="19" y="0"/>
                  </a:cubicBezTo>
                  <a:lnTo>
                    <a:pt x="19"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288"/>
            <p:cNvSpPr>
              <a:spLocks noEditPoints="1"/>
            </p:cNvSpPr>
            <p:nvPr/>
          </p:nvSpPr>
          <p:spPr bwMode="auto">
            <a:xfrm>
              <a:off x="11193463" y="79375"/>
              <a:ext cx="363538" cy="358775"/>
            </a:xfrm>
            <a:custGeom>
              <a:avLst/>
              <a:gdLst>
                <a:gd name="T0" fmla="*/ 145 w 161"/>
                <a:gd name="T1" fmla="*/ 55 h 159"/>
                <a:gd name="T2" fmla="*/ 105 w 161"/>
                <a:gd name="T3" fmla="*/ 11 h 159"/>
                <a:gd name="T4" fmla="*/ 137 w 161"/>
                <a:gd name="T5" fmla="*/ 110 h 159"/>
                <a:gd name="T6" fmla="*/ 99 w 161"/>
                <a:gd name="T7" fmla="*/ 153 h 159"/>
                <a:gd name="T8" fmla="*/ 124 w 161"/>
                <a:gd name="T9" fmla="*/ 96 h 159"/>
                <a:gd name="T10" fmla="*/ 99 w 161"/>
                <a:gd name="T11" fmla="*/ 33 h 159"/>
                <a:gd name="T12" fmla="*/ 104 w 161"/>
                <a:gd name="T13" fmla="*/ 132 h 159"/>
                <a:gd name="T14" fmla="*/ 110 w 161"/>
                <a:gd name="T15" fmla="*/ 102 h 159"/>
                <a:gd name="T16" fmla="*/ 104 w 161"/>
                <a:gd name="T17" fmla="*/ 104 h 159"/>
                <a:gd name="T18" fmla="*/ 112 w 161"/>
                <a:gd name="T19" fmla="*/ 89 h 159"/>
                <a:gd name="T20" fmla="*/ 118 w 161"/>
                <a:gd name="T21" fmla="*/ 56 h 159"/>
                <a:gd name="T22" fmla="*/ 122 w 161"/>
                <a:gd name="T23" fmla="*/ 36 h 159"/>
                <a:gd name="T24" fmla="*/ 99 w 161"/>
                <a:gd name="T25" fmla="*/ 47 h 159"/>
                <a:gd name="T26" fmla="*/ 115 w 161"/>
                <a:gd name="T27" fmla="*/ 53 h 159"/>
                <a:gd name="T28" fmla="*/ 108 w 161"/>
                <a:gd name="T29" fmla="*/ 88 h 159"/>
                <a:gd name="T30" fmla="*/ 99 w 161"/>
                <a:gd name="T31" fmla="*/ 92 h 159"/>
                <a:gd name="T32" fmla="*/ 81 w 161"/>
                <a:gd name="T33" fmla="*/ 158 h 159"/>
                <a:gd name="T34" fmla="*/ 99 w 161"/>
                <a:gd name="T35" fmla="*/ 12 h 159"/>
                <a:gd name="T36" fmla="*/ 81 w 161"/>
                <a:gd name="T37" fmla="*/ 32 h 159"/>
                <a:gd name="T38" fmla="*/ 86 w 161"/>
                <a:gd name="T39" fmla="*/ 64 h 159"/>
                <a:gd name="T40" fmla="*/ 87 w 161"/>
                <a:gd name="T41" fmla="*/ 44 h 159"/>
                <a:gd name="T42" fmla="*/ 99 w 161"/>
                <a:gd name="T43" fmla="*/ 47 h 159"/>
                <a:gd name="T44" fmla="*/ 96 w 161"/>
                <a:gd name="T45" fmla="*/ 71 h 159"/>
                <a:gd name="T46" fmla="*/ 98 w 161"/>
                <a:gd name="T47" fmla="*/ 87 h 159"/>
                <a:gd name="T48" fmla="*/ 96 w 161"/>
                <a:gd name="T49" fmla="*/ 92 h 159"/>
                <a:gd name="T50" fmla="*/ 93 w 161"/>
                <a:gd name="T51" fmla="*/ 87 h 159"/>
                <a:gd name="T52" fmla="*/ 99 w 161"/>
                <a:gd name="T53" fmla="*/ 99 h 159"/>
                <a:gd name="T54" fmla="*/ 99 w 161"/>
                <a:gd name="T55" fmla="*/ 115 h 159"/>
                <a:gd name="T56" fmla="*/ 81 w 161"/>
                <a:gd name="T57" fmla="*/ 119 h 159"/>
                <a:gd name="T58" fmla="*/ 99 w 161"/>
                <a:gd name="T59" fmla="*/ 115 h 159"/>
                <a:gd name="T60" fmla="*/ 81 w 161"/>
                <a:gd name="T61" fmla="*/ 135 h 159"/>
                <a:gd name="T62" fmla="*/ 72 w 161"/>
                <a:gd name="T63" fmla="*/ 150 h 159"/>
                <a:gd name="T64" fmla="*/ 67 w 161"/>
                <a:gd name="T65" fmla="*/ 146 h 159"/>
                <a:gd name="T66" fmla="*/ 81 w 161"/>
                <a:gd name="T67" fmla="*/ 21 h 159"/>
                <a:gd name="T68" fmla="*/ 81 w 161"/>
                <a:gd name="T69" fmla="*/ 32 h 159"/>
                <a:gd name="T70" fmla="*/ 74 w 161"/>
                <a:gd name="T71" fmla="*/ 65 h 159"/>
                <a:gd name="T72" fmla="*/ 67 w 161"/>
                <a:gd name="T73" fmla="*/ 80 h 159"/>
                <a:gd name="T74" fmla="*/ 69 w 161"/>
                <a:gd name="T75" fmla="*/ 65 h 159"/>
                <a:gd name="T76" fmla="*/ 81 w 161"/>
                <a:gd name="T77" fmla="*/ 94 h 159"/>
                <a:gd name="T78" fmla="*/ 67 w 161"/>
                <a:gd name="T79" fmla="*/ 102 h 159"/>
                <a:gd name="T80" fmla="*/ 80 w 161"/>
                <a:gd name="T81" fmla="*/ 88 h 159"/>
                <a:gd name="T82" fmla="*/ 81 w 161"/>
                <a:gd name="T83" fmla="*/ 115 h 159"/>
                <a:gd name="T84" fmla="*/ 81 w 161"/>
                <a:gd name="T85" fmla="*/ 140 h 159"/>
                <a:gd name="T86" fmla="*/ 68 w 161"/>
                <a:gd name="T87" fmla="*/ 117 h 159"/>
                <a:gd name="T88" fmla="*/ 21 w 161"/>
                <a:gd name="T89" fmla="*/ 147 h 159"/>
                <a:gd name="T90" fmla="*/ 67 w 161"/>
                <a:gd name="T91" fmla="*/ 146 h 159"/>
                <a:gd name="T92" fmla="*/ 23 w 161"/>
                <a:gd name="T93" fmla="*/ 152 h 159"/>
                <a:gd name="T94" fmla="*/ 9 w 161"/>
                <a:gd name="T95" fmla="*/ 141 h 159"/>
                <a:gd name="T96" fmla="*/ 2 w 161"/>
                <a:gd name="T97" fmla="*/ 61 h 159"/>
                <a:gd name="T98" fmla="*/ 67 w 161"/>
                <a:gd name="T99" fmla="*/ 25 h 159"/>
                <a:gd name="T100" fmla="*/ 11 w 161"/>
                <a:gd name="T101" fmla="*/ 88 h 159"/>
                <a:gd name="T102" fmla="*/ 40 w 161"/>
                <a:gd name="T103" fmla="*/ 113 h 159"/>
                <a:gd name="T104" fmla="*/ 57 w 161"/>
                <a:gd name="T105" fmla="*/ 39 h 159"/>
                <a:gd name="T106" fmla="*/ 28 w 161"/>
                <a:gd name="T107" fmla="*/ 91 h 159"/>
                <a:gd name="T108" fmla="*/ 46 w 161"/>
                <a:gd name="T109" fmla="*/ 65 h 159"/>
                <a:gd name="T110" fmla="*/ 56 w 161"/>
                <a:gd name="T111" fmla="*/ 91 h 159"/>
                <a:gd name="T112" fmla="*/ 61 w 161"/>
                <a:gd name="T113" fmla="*/ 85 h 159"/>
                <a:gd name="T114" fmla="*/ 45 w 161"/>
                <a:gd name="T115" fmla="*/ 55 h 159"/>
                <a:gd name="T116" fmla="*/ 41 w 161"/>
                <a:gd name="T117" fmla="*/ 92 h 159"/>
                <a:gd name="T118" fmla="*/ 54 w 161"/>
                <a:gd name="T119" fmla="*/ 44 h 159"/>
                <a:gd name="T120" fmla="*/ 67 w 161"/>
                <a:gd name="T121" fmla="*/ 115 h 159"/>
                <a:gd name="T122" fmla="*/ 67 w 161"/>
                <a:gd name="T123" fmla="*/ 11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159">
                  <a:moveTo>
                    <a:pt x="99" y="153"/>
                  </a:moveTo>
                  <a:cubicBezTo>
                    <a:pt x="102" y="153"/>
                    <a:pt x="104" y="152"/>
                    <a:pt x="106" y="151"/>
                  </a:cubicBezTo>
                  <a:cubicBezTo>
                    <a:pt x="115" y="147"/>
                    <a:pt x="120" y="141"/>
                    <a:pt x="124" y="134"/>
                  </a:cubicBezTo>
                  <a:cubicBezTo>
                    <a:pt x="127" y="126"/>
                    <a:pt x="130" y="118"/>
                    <a:pt x="132" y="109"/>
                  </a:cubicBezTo>
                  <a:cubicBezTo>
                    <a:pt x="137" y="91"/>
                    <a:pt x="141" y="73"/>
                    <a:pt x="145" y="55"/>
                  </a:cubicBezTo>
                  <a:cubicBezTo>
                    <a:pt x="149" y="38"/>
                    <a:pt x="152" y="22"/>
                    <a:pt x="155" y="5"/>
                  </a:cubicBezTo>
                  <a:cubicBezTo>
                    <a:pt x="139" y="8"/>
                    <a:pt x="122" y="12"/>
                    <a:pt x="106" y="15"/>
                  </a:cubicBezTo>
                  <a:cubicBezTo>
                    <a:pt x="104" y="16"/>
                    <a:pt x="101" y="16"/>
                    <a:pt x="99" y="17"/>
                  </a:cubicBezTo>
                  <a:cubicBezTo>
                    <a:pt x="99" y="12"/>
                    <a:pt x="99" y="12"/>
                    <a:pt x="99" y="12"/>
                  </a:cubicBezTo>
                  <a:cubicBezTo>
                    <a:pt x="101" y="11"/>
                    <a:pt x="103" y="11"/>
                    <a:pt x="105" y="11"/>
                  </a:cubicBezTo>
                  <a:cubicBezTo>
                    <a:pt x="122" y="7"/>
                    <a:pt x="140" y="3"/>
                    <a:pt x="158" y="0"/>
                  </a:cubicBezTo>
                  <a:cubicBezTo>
                    <a:pt x="158" y="0"/>
                    <a:pt x="158" y="0"/>
                    <a:pt x="159" y="0"/>
                  </a:cubicBezTo>
                  <a:cubicBezTo>
                    <a:pt x="160" y="0"/>
                    <a:pt x="161" y="1"/>
                    <a:pt x="161" y="3"/>
                  </a:cubicBezTo>
                  <a:cubicBezTo>
                    <a:pt x="157" y="20"/>
                    <a:pt x="154" y="38"/>
                    <a:pt x="150" y="56"/>
                  </a:cubicBezTo>
                  <a:cubicBezTo>
                    <a:pt x="146" y="74"/>
                    <a:pt x="141" y="92"/>
                    <a:pt x="137" y="110"/>
                  </a:cubicBezTo>
                  <a:cubicBezTo>
                    <a:pt x="134" y="119"/>
                    <a:pt x="132" y="128"/>
                    <a:pt x="128" y="136"/>
                  </a:cubicBezTo>
                  <a:cubicBezTo>
                    <a:pt x="124" y="144"/>
                    <a:pt x="118" y="151"/>
                    <a:pt x="108" y="155"/>
                  </a:cubicBezTo>
                  <a:cubicBezTo>
                    <a:pt x="105" y="156"/>
                    <a:pt x="102" y="157"/>
                    <a:pt x="99" y="158"/>
                  </a:cubicBezTo>
                  <a:cubicBezTo>
                    <a:pt x="99" y="158"/>
                    <a:pt x="99" y="158"/>
                    <a:pt x="99" y="158"/>
                  </a:cubicBezTo>
                  <a:cubicBezTo>
                    <a:pt x="99" y="153"/>
                    <a:pt x="99" y="153"/>
                    <a:pt x="99" y="153"/>
                  </a:cubicBezTo>
                  <a:close/>
                  <a:moveTo>
                    <a:pt x="99" y="140"/>
                  </a:moveTo>
                  <a:cubicBezTo>
                    <a:pt x="102" y="139"/>
                    <a:pt x="104" y="138"/>
                    <a:pt x="107" y="136"/>
                  </a:cubicBezTo>
                  <a:cubicBezTo>
                    <a:pt x="116" y="129"/>
                    <a:pt x="118" y="118"/>
                    <a:pt x="121" y="108"/>
                  </a:cubicBezTo>
                  <a:cubicBezTo>
                    <a:pt x="121" y="106"/>
                    <a:pt x="122" y="105"/>
                    <a:pt x="122" y="103"/>
                  </a:cubicBezTo>
                  <a:cubicBezTo>
                    <a:pt x="124" y="96"/>
                    <a:pt x="124" y="96"/>
                    <a:pt x="124" y="96"/>
                  </a:cubicBezTo>
                  <a:cubicBezTo>
                    <a:pt x="130" y="72"/>
                    <a:pt x="136" y="47"/>
                    <a:pt x="141" y="23"/>
                  </a:cubicBezTo>
                  <a:cubicBezTo>
                    <a:pt x="141" y="22"/>
                    <a:pt x="141" y="22"/>
                    <a:pt x="141" y="22"/>
                  </a:cubicBezTo>
                  <a:cubicBezTo>
                    <a:pt x="140" y="20"/>
                    <a:pt x="139" y="20"/>
                    <a:pt x="138" y="20"/>
                  </a:cubicBezTo>
                  <a:cubicBezTo>
                    <a:pt x="125" y="22"/>
                    <a:pt x="112" y="25"/>
                    <a:pt x="99" y="28"/>
                  </a:cubicBezTo>
                  <a:cubicBezTo>
                    <a:pt x="99" y="33"/>
                    <a:pt x="99" y="33"/>
                    <a:pt x="99" y="33"/>
                  </a:cubicBezTo>
                  <a:cubicBezTo>
                    <a:pt x="111" y="30"/>
                    <a:pt x="123" y="27"/>
                    <a:pt x="135" y="25"/>
                  </a:cubicBezTo>
                  <a:cubicBezTo>
                    <a:pt x="131" y="49"/>
                    <a:pt x="125" y="72"/>
                    <a:pt x="119" y="95"/>
                  </a:cubicBezTo>
                  <a:cubicBezTo>
                    <a:pt x="117" y="102"/>
                    <a:pt x="117" y="102"/>
                    <a:pt x="117" y="102"/>
                  </a:cubicBezTo>
                  <a:cubicBezTo>
                    <a:pt x="117" y="104"/>
                    <a:pt x="117" y="105"/>
                    <a:pt x="116" y="107"/>
                  </a:cubicBezTo>
                  <a:cubicBezTo>
                    <a:pt x="114" y="116"/>
                    <a:pt x="111" y="126"/>
                    <a:pt x="104" y="132"/>
                  </a:cubicBezTo>
                  <a:cubicBezTo>
                    <a:pt x="102" y="133"/>
                    <a:pt x="101" y="134"/>
                    <a:pt x="99" y="135"/>
                  </a:cubicBezTo>
                  <a:cubicBezTo>
                    <a:pt x="99" y="140"/>
                    <a:pt x="99" y="140"/>
                    <a:pt x="99" y="140"/>
                  </a:cubicBezTo>
                  <a:close/>
                  <a:moveTo>
                    <a:pt x="99" y="120"/>
                  </a:moveTo>
                  <a:cubicBezTo>
                    <a:pt x="102" y="120"/>
                    <a:pt x="105" y="120"/>
                    <a:pt x="106" y="116"/>
                  </a:cubicBezTo>
                  <a:cubicBezTo>
                    <a:pt x="110" y="102"/>
                    <a:pt x="110" y="102"/>
                    <a:pt x="110" y="102"/>
                  </a:cubicBezTo>
                  <a:cubicBezTo>
                    <a:pt x="110" y="101"/>
                    <a:pt x="110" y="100"/>
                    <a:pt x="108" y="99"/>
                  </a:cubicBezTo>
                  <a:cubicBezTo>
                    <a:pt x="108" y="99"/>
                    <a:pt x="108" y="99"/>
                    <a:pt x="107" y="99"/>
                  </a:cubicBezTo>
                  <a:cubicBezTo>
                    <a:pt x="99" y="99"/>
                    <a:pt x="99" y="99"/>
                    <a:pt x="99" y="99"/>
                  </a:cubicBezTo>
                  <a:cubicBezTo>
                    <a:pt x="99" y="104"/>
                    <a:pt x="99" y="104"/>
                    <a:pt x="99" y="104"/>
                  </a:cubicBezTo>
                  <a:cubicBezTo>
                    <a:pt x="104" y="104"/>
                    <a:pt x="104" y="104"/>
                    <a:pt x="104" y="104"/>
                  </a:cubicBezTo>
                  <a:cubicBezTo>
                    <a:pt x="101" y="115"/>
                    <a:pt x="101" y="115"/>
                    <a:pt x="101" y="115"/>
                  </a:cubicBezTo>
                  <a:cubicBezTo>
                    <a:pt x="101" y="115"/>
                    <a:pt x="100" y="115"/>
                    <a:pt x="99" y="115"/>
                  </a:cubicBezTo>
                  <a:cubicBezTo>
                    <a:pt x="99" y="120"/>
                    <a:pt x="99" y="120"/>
                    <a:pt x="99" y="120"/>
                  </a:cubicBezTo>
                  <a:close/>
                  <a:moveTo>
                    <a:pt x="99" y="92"/>
                  </a:moveTo>
                  <a:cubicBezTo>
                    <a:pt x="104" y="92"/>
                    <a:pt x="111" y="92"/>
                    <a:pt x="112" y="89"/>
                  </a:cubicBezTo>
                  <a:cubicBezTo>
                    <a:pt x="117" y="73"/>
                    <a:pt x="117" y="73"/>
                    <a:pt x="117" y="73"/>
                  </a:cubicBezTo>
                  <a:cubicBezTo>
                    <a:pt x="117" y="72"/>
                    <a:pt x="116" y="71"/>
                    <a:pt x="115" y="70"/>
                  </a:cubicBezTo>
                  <a:cubicBezTo>
                    <a:pt x="115" y="70"/>
                    <a:pt x="114" y="70"/>
                    <a:pt x="114" y="70"/>
                  </a:cubicBezTo>
                  <a:cubicBezTo>
                    <a:pt x="104" y="70"/>
                    <a:pt x="104" y="70"/>
                    <a:pt x="104" y="70"/>
                  </a:cubicBezTo>
                  <a:cubicBezTo>
                    <a:pt x="118" y="56"/>
                    <a:pt x="118" y="56"/>
                    <a:pt x="118" y="56"/>
                  </a:cubicBezTo>
                  <a:cubicBezTo>
                    <a:pt x="118" y="56"/>
                    <a:pt x="118" y="56"/>
                    <a:pt x="118" y="56"/>
                  </a:cubicBezTo>
                  <a:cubicBezTo>
                    <a:pt x="122" y="52"/>
                    <a:pt x="123" y="47"/>
                    <a:pt x="124" y="42"/>
                  </a:cubicBezTo>
                  <a:cubicBezTo>
                    <a:pt x="124" y="41"/>
                    <a:pt x="124" y="40"/>
                    <a:pt x="124" y="39"/>
                  </a:cubicBezTo>
                  <a:cubicBezTo>
                    <a:pt x="125" y="37"/>
                    <a:pt x="124" y="36"/>
                    <a:pt x="123" y="36"/>
                  </a:cubicBezTo>
                  <a:cubicBezTo>
                    <a:pt x="122" y="36"/>
                    <a:pt x="122" y="36"/>
                    <a:pt x="122" y="36"/>
                  </a:cubicBezTo>
                  <a:cubicBezTo>
                    <a:pt x="120" y="36"/>
                    <a:pt x="119" y="36"/>
                    <a:pt x="118" y="37"/>
                  </a:cubicBezTo>
                  <a:cubicBezTo>
                    <a:pt x="113" y="37"/>
                    <a:pt x="108" y="38"/>
                    <a:pt x="104" y="42"/>
                  </a:cubicBezTo>
                  <a:cubicBezTo>
                    <a:pt x="104" y="42"/>
                    <a:pt x="104" y="42"/>
                    <a:pt x="104" y="42"/>
                  </a:cubicBezTo>
                  <a:cubicBezTo>
                    <a:pt x="104" y="42"/>
                    <a:pt x="104" y="42"/>
                    <a:pt x="104" y="42"/>
                  </a:cubicBezTo>
                  <a:cubicBezTo>
                    <a:pt x="99" y="47"/>
                    <a:pt x="99" y="47"/>
                    <a:pt x="99" y="47"/>
                  </a:cubicBezTo>
                  <a:cubicBezTo>
                    <a:pt x="99" y="54"/>
                    <a:pt x="99" y="54"/>
                    <a:pt x="99" y="54"/>
                  </a:cubicBezTo>
                  <a:cubicBezTo>
                    <a:pt x="108" y="46"/>
                    <a:pt x="108" y="46"/>
                    <a:pt x="108" y="46"/>
                  </a:cubicBezTo>
                  <a:cubicBezTo>
                    <a:pt x="108" y="46"/>
                    <a:pt x="108" y="46"/>
                    <a:pt x="108" y="46"/>
                  </a:cubicBezTo>
                  <a:cubicBezTo>
                    <a:pt x="111" y="43"/>
                    <a:pt x="115" y="42"/>
                    <a:pt x="119" y="41"/>
                  </a:cubicBezTo>
                  <a:cubicBezTo>
                    <a:pt x="118" y="46"/>
                    <a:pt x="118" y="50"/>
                    <a:pt x="115" y="53"/>
                  </a:cubicBezTo>
                  <a:cubicBezTo>
                    <a:pt x="115" y="53"/>
                    <a:pt x="115" y="53"/>
                    <a:pt x="115" y="53"/>
                  </a:cubicBezTo>
                  <a:cubicBezTo>
                    <a:pt x="99" y="68"/>
                    <a:pt x="99" y="68"/>
                    <a:pt x="99" y="68"/>
                  </a:cubicBezTo>
                  <a:cubicBezTo>
                    <a:pt x="99" y="75"/>
                    <a:pt x="99" y="75"/>
                    <a:pt x="99" y="75"/>
                  </a:cubicBezTo>
                  <a:cubicBezTo>
                    <a:pt x="111" y="75"/>
                    <a:pt x="111" y="75"/>
                    <a:pt x="111" y="75"/>
                  </a:cubicBezTo>
                  <a:cubicBezTo>
                    <a:pt x="108" y="88"/>
                    <a:pt x="108" y="88"/>
                    <a:pt x="108" y="88"/>
                  </a:cubicBezTo>
                  <a:cubicBezTo>
                    <a:pt x="107" y="88"/>
                    <a:pt x="103" y="87"/>
                    <a:pt x="99" y="87"/>
                  </a:cubicBezTo>
                  <a:cubicBezTo>
                    <a:pt x="99" y="87"/>
                    <a:pt x="99" y="87"/>
                    <a:pt x="99" y="87"/>
                  </a:cubicBezTo>
                  <a:cubicBezTo>
                    <a:pt x="100" y="88"/>
                    <a:pt x="100" y="88"/>
                    <a:pt x="100" y="89"/>
                  </a:cubicBezTo>
                  <a:cubicBezTo>
                    <a:pt x="99" y="88"/>
                    <a:pt x="99" y="88"/>
                    <a:pt x="99" y="88"/>
                  </a:cubicBezTo>
                  <a:lnTo>
                    <a:pt x="99" y="92"/>
                  </a:lnTo>
                  <a:close/>
                  <a:moveTo>
                    <a:pt x="81" y="153"/>
                  </a:moveTo>
                  <a:cubicBezTo>
                    <a:pt x="86" y="154"/>
                    <a:pt x="92" y="155"/>
                    <a:pt x="98" y="153"/>
                  </a:cubicBezTo>
                  <a:cubicBezTo>
                    <a:pt x="99" y="153"/>
                    <a:pt x="99" y="153"/>
                    <a:pt x="99" y="153"/>
                  </a:cubicBezTo>
                  <a:cubicBezTo>
                    <a:pt x="99" y="158"/>
                    <a:pt x="99" y="158"/>
                    <a:pt x="99" y="158"/>
                  </a:cubicBezTo>
                  <a:cubicBezTo>
                    <a:pt x="93" y="159"/>
                    <a:pt x="87" y="159"/>
                    <a:pt x="81" y="158"/>
                  </a:cubicBezTo>
                  <a:cubicBezTo>
                    <a:pt x="81" y="153"/>
                    <a:pt x="81" y="153"/>
                    <a:pt x="81" y="153"/>
                  </a:cubicBezTo>
                  <a:close/>
                  <a:moveTo>
                    <a:pt x="99" y="17"/>
                  </a:moveTo>
                  <a:cubicBezTo>
                    <a:pt x="93" y="18"/>
                    <a:pt x="87" y="20"/>
                    <a:pt x="81" y="21"/>
                  </a:cubicBezTo>
                  <a:cubicBezTo>
                    <a:pt x="81" y="16"/>
                    <a:pt x="81" y="16"/>
                    <a:pt x="81" y="16"/>
                  </a:cubicBezTo>
                  <a:cubicBezTo>
                    <a:pt x="87" y="15"/>
                    <a:pt x="93" y="13"/>
                    <a:pt x="99" y="12"/>
                  </a:cubicBezTo>
                  <a:cubicBezTo>
                    <a:pt x="99" y="17"/>
                    <a:pt x="99" y="17"/>
                    <a:pt x="99" y="17"/>
                  </a:cubicBezTo>
                  <a:close/>
                  <a:moveTo>
                    <a:pt x="99" y="28"/>
                  </a:moveTo>
                  <a:cubicBezTo>
                    <a:pt x="99" y="33"/>
                    <a:pt x="99" y="33"/>
                    <a:pt x="99" y="33"/>
                  </a:cubicBezTo>
                  <a:cubicBezTo>
                    <a:pt x="93" y="34"/>
                    <a:pt x="87" y="36"/>
                    <a:pt x="81" y="37"/>
                  </a:cubicBezTo>
                  <a:cubicBezTo>
                    <a:pt x="81" y="32"/>
                    <a:pt x="81" y="32"/>
                    <a:pt x="81" y="32"/>
                  </a:cubicBezTo>
                  <a:cubicBezTo>
                    <a:pt x="87" y="31"/>
                    <a:pt x="93" y="29"/>
                    <a:pt x="99" y="28"/>
                  </a:cubicBezTo>
                  <a:close/>
                  <a:moveTo>
                    <a:pt x="99" y="47"/>
                  </a:moveTo>
                  <a:cubicBezTo>
                    <a:pt x="99" y="54"/>
                    <a:pt x="99" y="54"/>
                    <a:pt x="99" y="54"/>
                  </a:cubicBezTo>
                  <a:cubicBezTo>
                    <a:pt x="89" y="64"/>
                    <a:pt x="89" y="64"/>
                    <a:pt x="89" y="64"/>
                  </a:cubicBezTo>
                  <a:cubicBezTo>
                    <a:pt x="88" y="65"/>
                    <a:pt x="87" y="65"/>
                    <a:pt x="86" y="64"/>
                  </a:cubicBezTo>
                  <a:cubicBezTo>
                    <a:pt x="85" y="63"/>
                    <a:pt x="85" y="63"/>
                    <a:pt x="85" y="62"/>
                  </a:cubicBezTo>
                  <a:cubicBezTo>
                    <a:pt x="85" y="49"/>
                    <a:pt x="85" y="49"/>
                    <a:pt x="85" y="49"/>
                  </a:cubicBezTo>
                  <a:cubicBezTo>
                    <a:pt x="81" y="51"/>
                    <a:pt x="81" y="51"/>
                    <a:pt x="81" y="51"/>
                  </a:cubicBezTo>
                  <a:cubicBezTo>
                    <a:pt x="81" y="46"/>
                    <a:pt x="81" y="46"/>
                    <a:pt x="81" y="46"/>
                  </a:cubicBezTo>
                  <a:cubicBezTo>
                    <a:pt x="87" y="44"/>
                    <a:pt x="87" y="44"/>
                    <a:pt x="87" y="44"/>
                  </a:cubicBezTo>
                  <a:cubicBezTo>
                    <a:pt x="87" y="44"/>
                    <a:pt x="87" y="44"/>
                    <a:pt x="87" y="44"/>
                  </a:cubicBezTo>
                  <a:cubicBezTo>
                    <a:pt x="87" y="44"/>
                    <a:pt x="88" y="44"/>
                    <a:pt x="88" y="44"/>
                  </a:cubicBezTo>
                  <a:cubicBezTo>
                    <a:pt x="89" y="44"/>
                    <a:pt x="90" y="45"/>
                    <a:pt x="90" y="46"/>
                  </a:cubicBezTo>
                  <a:cubicBezTo>
                    <a:pt x="90" y="56"/>
                    <a:pt x="90" y="56"/>
                    <a:pt x="90" y="56"/>
                  </a:cubicBezTo>
                  <a:cubicBezTo>
                    <a:pt x="99" y="47"/>
                    <a:pt x="99" y="47"/>
                    <a:pt x="99" y="47"/>
                  </a:cubicBezTo>
                  <a:close/>
                  <a:moveTo>
                    <a:pt x="99" y="68"/>
                  </a:moveTo>
                  <a:cubicBezTo>
                    <a:pt x="99" y="75"/>
                    <a:pt x="99" y="75"/>
                    <a:pt x="99" y="75"/>
                  </a:cubicBezTo>
                  <a:cubicBezTo>
                    <a:pt x="98" y="75"/>
                    <a:pt x="98" y="75"/>
                    <a:pt x="98" y="75"/>
                  </a:cubicBezTo>
                  <a:cubicBezTo>
                    <a:pt x="97" y="75"/>
                    <a:pt x="96" y="74"/>
                    <a:pt x="96" y="73"/>
                  </a:cubicBezTo>
                  <a:cubicBezTo>
                    <a:pt x="96" y="72"/>
                    <a:pt x="96" y="72"/>
                    <a:pt x="96" y="71"/>
                  </a:cubicBezTo>
                  <a:cubicBezTo>
                    <a:pt x="96" y="71"/>
                    <a:pt x="96" y="71"/>
                    <a:pt x="96" y="71"/>
                  </a:cubicBezTo>
                  <a:cubicBezTo>
                    <a:pt x="99" y="68"/>
                    <a:pt x="99" y="68"/>
                    <a:pt x="99" y="68"/>
                  </a:cubicBezTo>
                  <a:close/>
                  <a:moveTo>
                    <a:pt x="99" y="87"/>
                  </a:moveTo>
                  <a:cubicBezTo>
                    <a:pt x="99" y="87"/>
                    <a:pt x="99" y="87"/>
                    <a:pt x="99" y="87"/>
                  </a:cubicBezTo>
                  <a:cubicBezTo>
                    <a:pt x="99" y="87"/>
                    <a:pt x="99" y="87"/>
                    <a:pt x="98" y="87"/>
                  </a:cubicBezTo>
                  <a:cubicBezTo>
                    <a:pt x="99" y="88"/>
                    <a:pt x="99" y="88"/>
                    <a:pt x="99" y="88"/>
                  </a:cubicBezTo>
                  <a:cubicBezTo>
                    <a:pt x="99" y="92"/>
                    <a:pt x="99" y="92"/>
                    <a:pt x="99" y="92"/>
                  </a:cubicBezTo>
                  <a:cubicBezTo>
                    <a:pt x="98" y="92"/>
                    <a:pt x="98" y="92"/>
                    <a:pt x="98" y="92"/>
                  </a:cubicBezTo>
                  <a:cubicBezTo>
                    <a:pt x="98" y="92"/>
                    <a:pt x="98" y="92"/>
                    <a:pt x="98" y="92"/>
                  </a:cubicBezTo>
                  <a:cubicBezTo>
                    <a:pt x="97" y="92"/>
                    <a:pt x="96" y="92"/>
                    <a:pt x="96" y="92"/>
                  </a:cubicBezTo>
                  <a:cubicBezTo>
                    <a:pt x="95" y="92"/>
                    <a:pt x="94" y="91"/>
                    <a:pt x="92" y="91"/>
                  </a:cubicBezTo>
                  <a:cubicBezTo>
                    <a:pt x="89" y="91"/>
                    <a:pt x="84" y="91"/>
                    <a:pt x="83" y="91"/>
                  </a:cubicBezTo>
                  <a:cubicBezTo>
                    <a:pt x="81" y="94"/>
                    <a:pt x="81" y="94"/>
                    <a:pt x="81" y="94"/>
                  </a:cubicBezTo>
                  <a:cubicBezTo>
                    <a:pt x="81" y="87"/>
                    <a:pt x="81" y="87"/>
                    <a:pt x="81" y="87"/>
                  </a:cubicBezTo>
                  <a:cubicBezTo>
                    <a:pt x="83" y="86"/>
                    <a:pt x="89" y="86"/>
                    <a:pt x="93" y="87"/>
                  </a:cubicBezTo>
                  <a:cubicBezTo>
                    <a:pt x="94" y="87"/>
                    <a:pt x="95" y="87"/>
                    <a:pt x="96" y="87"/>
                  </a:cubicBezTo>
                  <a:cubicBezTo>
                    <a:pt x="96" y="87"/>
                    <a:pt x="97" y="87"/>
                    <a:pt x="98" y="87"/>
                  </a:cubicBezTo>
                  <a:cubicBezTo>
                    <a:pt x="98" y="87"/>
                    <a:pt x="98" y="87"/>
                    <a:pt x="98" y="87"/>
                  </a:cubicBezTo>
                  <a:cubicBezTo>
                    <a:pt x="99" y="87"/>
                    <a:pt x="99" y="87"/>
                    <a:pt x="99" y="87"/>
                  </a:cubicBezTo>
                  <a:close/>
                  <a:moveTo>
                    <a:pt x="99" y="99"/>
                  </a:moveTo>
                  <a:cubicBezTo>
                    <a:pt x="99" y="104"/>
                    <a:pt x="99" y="104"/>
                    <a:pt x="99" y="104"/>
                  </a:cubicBezTo>
                  <a:cubicBezTo>
                    <a:pt x="81" y="104"/>
                    <a:pt x="81" y="104"/>
                    <a:pt x="81" y="104"/>
                  </a:cubicBezTo>
                  <a:cubicBezTo>
                    <a:pt x="81" y="99"/>
                    <a:pt x="81" y="99"/>
                    <a:pt x="81" y="99"/>
                  </a:cubicBezTo>
                  <a:cubicBezTo>
                    <a:pt x="99" y="99"/>
                    <a:pt x="99" y="99"/>
                    <a:pt x="99" y="99"/>
                  </a:cubicBezTo>
                  <a:close/>
                  <a:moveTo>
                    <a:pt x="99" y="115"/>
                  </a:moveTo>
                  <a:cubicBezTo>
                    <a:pt x="99" y="120"/>
                    <a:pt x="99" y="120"/>
                    <a:pt x="99" y="120"/>
                  </a:cubicBezTo>
                  <a:cubicBezTo>
                    <a:pt x="99" y="120"/>
                    <a:pt x="98" y="120"/>
                    <a:pt x="98" y="120"/>
                  </a:cubicBezTo>
                  <a:cubicBezTo>
                    <a:pt x="97" y="120"/>
                    <a:pt x="96" y="119"/>
                    <a:pt x="96" y="119"/>
                  </a:cubicBezTo>
                  <a:cubicBezTo>
                    <a:pt x="96" y="119"/>
                    <a:pt x="96" y="119"/>
                    <a:pt x="96" y="119"/>
                  </a:cubicBezTo>
                  <a:cubicBezTo>
                    <a:pt x="81" y="119"/>
                    <a:pt x="81" y="119"/>
                    <a:pt x="81" y="119"/>
                  </a:cubicBezTo>
                  <a:cubicBezTo>
                    <a:pt x="81" y="115"/>
                    <a:pt x="81" y="115"/>
                    <a:pt x="81" y="115"/>
                  </a:cubicBezTo>
                  <a:cubicBezTo>
                    <a:pt x="96" y="115"/>
                    <a:pt x="96" y="115"/>
                    <a:pt x="96" y="115"/>
                  </a:cubicBezTo>
                  <a:cubicBezTo>
                    <a:pt x="96" y="115"/>
                    <a:pt x="96" y="115"/>
                    <a:pt x="96" y="115"/>
                  </a:cubicBezTo>
                  <a:cubicBezTo>
                    <a:pt x="97" y="115"/>
                    <a:pt x="98" y="115"/>
                    <a:pt x="98" y="115"/>
                  </a:cubicBezTo>
                  <a:cubicBezTo>
                    <a:pt x="99" y="115"/>
                    <a:pt x="99" y="115"/>
                    <a:pt x="99" y="115"/>
                  </a:cubicBezTo>
                  <a:close/>
                  <a:moveTo>
                    <a:pt x="99" y="135"/>
                  </a:moveTo>
                  <a:cubicBezTo>
                    <a:pt x="99" y="140"/>
                    <a:pt x="99" y="140"/>
                    <a:pt x="99" y="140"/>
                  </a:cubicBezTo>
                  <a:cubicBezTo>
                    <a:pt x="97" y="141"/>
                    <a:pt x="95" y="142"/>
                    <a:pt x="92" y="142"/>
                  </a:cubicBezTo>
                  <a:cubicBezTo>
                    <a:pt x="88" y="142"/>
                    <a:pt x="84" y="142"/>
                    <a:pt x="81" y="140"/>
                  </a:cubicBezTo>
                  <a:cubicBezTo>
                    <a:pt x="81" y="135"/>
                    <a:pt x="81" y="135"/>
                    <a:pt x="81" y="135"/>
                  </a:cubicBezTo>
                  <a:cubicBezTo>
                    <a:pt x="81" y="135"/>
                    <a:pt x="81" y="135"/>
                    <a:pt x="81" y="135"/>
                  </a:cubicBezTo>
                  <a:cubicBezTo>
                    <a:pt x="85" y="137"/>
                    <a:pt x="88" y="137"/>
                    <a:pt x="92" y="137"/>
                  </a:cubicBezTo>
                  <a:cubicBezTo>
                    <a:pt x="94" y="137"/>
                    <a:pt x="97" y="136"/>
                    <a:pt x="99" y="135"/>
                  </a:cubicBezTo>
                  <a:close/>
                  <a:moveTo>
                    <a:pt x="67" y="146"/>
                  </a:moveTo>
                  <a:cubicBezTo>
                    <a:pt x="69" y="148"/>
                    <a:pt x="71" y="149"/>
                    <a:pt x="72" y="150"/>
                  </a:cubicBezTo>
                  <a:cubicBezTo>
                    <a:pt x="75" y="151"/>
                    <a:pt x="78" y="152"/>
                    <a:pt x="81" y="153"/>
                  </a:cubicBezTo>
                  <a:cubicBezTo>
                    <a:pt x="81" y="158"/>
                    <a:pt x="81" y="158"/>
                    <a:pt x="81" y="158"/>
                  </a:cubicBezTo>
                  <a:cubicBezTo>
                    <a:pt x="77" y="157"/>
                    <a:pt x="74" y="156"/>
                    <a:pt x="70" y="154"/>
                  </a:cubicBezTo>
                  <a:cubicBezTo>
                    <a:pt x="69" y="153"/>
                    <a:pt x="68" y="153"/>
                    <a:pt x="67" y="152"/>
                  </a:cubicBezTo>
                  <a:cubicBezTo>
                    <a:pt x="67" y="146"/>
                    <a:pt x="67" y="146"/>
                    <a:pt x="67" y="146"/>
                  </a:cubicBezTo>
                  <a:close/>
                  <a:moveTo>
                    <a:pt x="81" y="21"/>
                  </a:moveTo>
                  <a:cubicBezTo>
                    <a:pt x="76" y="22"/>
                    <a:pt x="71" y="23"/>
                    <a:pt x="67" y="25"/>
                  </a:cubicBezTo>
                  <a:cubicBezTo>
                    <a:pt x="67" y="20"/>
                    <a:pt x="67" y="20"/>
                    <a:pt x="67" y="20"/>
                  </a:cubicBezTo>
                  <a:cubicBezTo>
                    <a:pt x="71" y="18"/>
                    <a:pt x="76" y="17"/>
                    <a:pt x="81" y="16"/>
                  </a:cubicBezTo>
                  <a:cubicBezTo>
                    <a:pt x="81" y="21"/>
                    <a:pt x="81" y="21"/>
                    <a:pt x="81" y="21"/>
                  </a:cubicBezTo>
                  <a:close/>
                  <a:moveTo>
                    <a:pt x="81" y="32"/>
                  </a:moveTo>
                  <a:cubicBezTo>
                    <a:pt x="81" y="37"/>
                    <a:pt x="81" y="37"/>
                    <a:pt x="81" y="37"/>
                  </a:cubicBezTo>
                  <a:cubicBezTo>
                    <a:pt x="76" y="39"/>
                    <a:pt x="71" y="40"/>
                    <a:pt x="67" y="41"/>
                  </a:cubicBezTo>
                  <a:cubicBezTo>
                    <a:pt x="67" y="36"/>
                    <a:pt x="67" y="36"/>
                    <a:pt x="67" y="36"/>
                  </a:cubicBezTo>
                  <a:cubicBezTo>
                    <a:pt x="71" y="35"/>
                    <a:pt x="76" y="34"/>
                    <a:pt x="81" y="32"/>
                  </a:cubicBezTo>
                  <a:close/>
                  <a:moveTo>
                    <a:pt x="81" y="46"/>
                  </a:moveTo>
                  <a:cubicBezTo>
                    <a:pt x="81" y="51"/>
                    <a:pt x="81" y="51"/>
                    <a:pt x="81" y="51"/>
                  </a:cubicBezTo>
                  <a:cubicBezTo>
                    <a:pt x="73" y="53"/>
                    <a:pt x="73" y="53"/>
                    <a:pt x="73" y="53"/>
                  </a:cubicBezTo>
                  <a:cubicBezTo>
                    <a:pt x="73" y="53"/>
                    <a:pt x="73" y="59"/>
                    <a:pt x="74" y="62"/>
                  </a:cubicBezTo>
                  <a:cubicBezTo>
                    <a:pt x="74" y="63"/>
                    <a:pt x="74" y="64"/>
                    <a:pt x="74" y="65"/>
                  </a:cubicBezTo>
                  <a:cubicBezTo>
                    <a:pt x="74" y="65"/>
                    <a:pt x="74" y="65"/>
                    <a:pt x="74" y="65"/>
                  </a:cubicBezTo>
                  <a:cubicBezTo>
                    <a:pt x="74" y="65"/>
                    <a:pt x="74" y="66"/>
                    <a:pt x="74" y="68"/>
                  </a:cubicBezTo>
                  <a:cubicBezTo>
                    <a:pt x="74" y="72"/>
                    <a:pt x="75" y="78"/>
                    <a:pt x="73" y="81"/>
                  </a:cubicBezTo>
                  <a:cubicBezTo>
                    <a:pt x="67" y="86"/>
                    <a:pt x="67" y="86"/>
                    <a:pt x="67" y="86"/>
                  </a:cubicBezTo>
                  <a:cubicBezTo>
                    <a:pt x="67" y="80"/>
                    <a:pt x="67" y="80"/>
                    <a:pt x="67" y="80"/>
                  </a:cubicBezTo>
                  <a:cubicBezTo>
                    <a:pt x="69" y="77"/>
                    <a:pt x="69" y="77"/>
                    <a:pt x="69" y="77"/>
                  </a:cubicBezTo>
                  <a:cubicBezTo>
                    <a:pt x="69" y="77"/>
                    <a:pt x="69" y="77"/>
                    <a:pt x="69" y="77"/>
                  </a:cubicBezTo>
                  <a:cubicBezTo>
                    <a:pt x="70" y="77"/>
                    <a:pt x="69" y="71"/>
                    <a:pt x="69" y="68"/>
                  </a:cubicBezTo>
                  <a:cubicBezTo>
                    <a:pt x="69" y="67"/>
                    <a:pt x="69" y="66"/>
                    <a:pt x="69" y="65"/>
                  </a:cubicBezTo>
                  <a:cubicBezTo>
                    <a:pt x="69" y="65"/>
                    <a:pt x="69" y="65"/>
                    <a:pt x="69" y="65"/>
                  </a:cubicBezTo>
                  <a:cubicBezTo>
                    <a:pt x="69" y="64"/>
                    <a:pt x="69" y="64"/>
                    <a:pt x="69" y="63"/>
                  </a:cubicBezTo>
                  <a:cubicBezTo>
                    <a:pt x="69" y="58"/>
                    <a:pt x="68" y="49"/>
                    <a:pt x="72" y="48"/>
                  </a:cubicBezTo>
                  <a:cubicBezTo>
                    <a:pt x="81" y="46"/>
                    <a:pt x="81" y="46"/>
                    <a:pt x="81" y="46"/>
                  </a:cubicBezTo>
                  <a:close/>
                  <a:moveTo>
                    <a:pt x="81" y="87"/>
                  </a:moveTo>
                  <a:cubicBezTo>
                    <a:pt x="81" y="94"/>
                    <a:pt x="81" y="94"/>
                    <a:pt x="81" y="94"/>
                  </a:cubicBezTo>
                  <a:cubicBezTo>
                    <a:pt x="75" y="99"/>
                    <a:pt x="75" y="99"/>
                    <a:pt x="75" y="99"/>
                  </a:cubicBezTo>
                  <a:cubicBezTo>
                    <a:pt x="81" y="99"/>
                    <a:pt x="81" y="99"/>
                    <a:pt x="81" y="99"/>
                  </a:cubicBezTo>
                  <a:cubicBezTo>
                    <a:pt x="81" y="104"/>
                    <a:pt x="81" y="104"/>
                    <a:pt x="81" y="104"/>
                  </a:cubicBezTo>
                  <a:cubicBezTo>
                    <a:pt x="69" y="104"/>
                    <a:pt x="69" y="104"/>
                    <a:pt x="69" y="104"/>
                  </a:cubicBezTo>
                  <a:cubicBezTo>
                    <a:pt x="68" y="104"/>
                    <a:pt x="67" y="103"/>
                    <a:pt x="67" y="102"/>
                  </a:cubicBezTo>
                  <a:cubicBezTo>
                    <a:pt x="67" y="101"/>
                    <a:pt x="67" y="100"/>
                    <a:pt x="68" y="100"/>
                  </a:cubicBezTo>
                  <a:cubicBezTo>
                    <a:pt x="68" y="100"/>
                    <a:pt x="68" y="100"/>
                    <a:pt x="68" y="100"/>
                  </a:cubicBezTo>
                  <a:cubicBezTo>
                    <a:pt x="80" y="88"/>
                    <a:pt x="80" y="88"/>
                    <a:pt x="80" y="88"/>
                  </a:cubicBezTo>
                  <a:cubicBezTo>
                    <a:pt x="80" y="88"/>
                    <a:pt x="80" y="88"/>
                    <a:pt x="80" y="88"/>
                  </a:cubicBezTo>
                  <a:cubicBezTo>
                    <a:pt x="80" y="88"/>
                    <a:pt x="80" y="88"/>
                    <a:pt x="80" y="88"/>
                  </a:cubicBezTo>
                  <a:cubicBezTo>
                    <a:pt x="80" y="88"/>
                    <a:pt x="80" y="88"/>
                    <a:pt x="80" y="88"/>
                  </a:cubicBezTo>
                  <a:cubicBezTo>
                    <a:pt x="80" y="88"/>
                    <a:pt x="80" y="88"/>
                    <a:pt x="80" y="88"/>
                  </a:cubicBezTo>
                  <a:cubicBezTo>
                    <a:pt x="80" y="88"/>
                    <a:pt x="80" y="88"/>
                    <a:pt x="80" y="88"/>
                  </a:cubicBezTo>
                  <a:cubicBezTo>
                    <a:pt x="80" y="87"/>
                    <a:pt x="81" y="87"/>
                    <a:pt x="81" y="87"/>
                  </a:cubicBezTo>
                  <a:close/>
                  <a:moveTo>
                    <a:pt x="81" y="115"/>
                  </a:moveTo>
                  <a:cubicBezTo>
                    <a:pt x="81" y="119"/>
                    <a:pt x="81" y="119"/>
                    <a:pt x="81" y="119"/>
                  </a:cubicBezTo>
                  <a:cubicBezTo>
                    <a:pt x="68" y="119"/>
                    <a:pt x="68" y="119"/>
                    <a:pt x="68" y="119"/>
                  </a:cubicBezTo>
                  <a:cubicBezTo>
                    <a:pt x="69" y="123"/>
                    <a:pt x="71" y="126"/>
                    <a:pt x="73" y="129"/>
                  </a:cubicBezTo>
                  <a:cubicBezTo>
                    <a:pt x="75" y="132"/>
                    <a:pt x="78" y="134"/>
                    <a:pt x="81" y="135"/>
                  </a:cubicBezTo>
                  <a:cubicBezTo>
                    <a:pt x="81" y="140"/>
                    <a:pt x="81" y="140"/>
                    <a:pt x="81" y="140"/>
                  </a:cubicBezTo>
                  <a:cubicBezTo>
                    <a:pt x="80" y="140"/>
                    <a:pt x="80" y="140"/>
                    <a:pt x="80" y="140"/>
                  </a:cubicBezTo>
                  <a:cubicBezTo>
                    <a:pt x="76" y="138"/>
                    <a:pt x="72" y="136"/>
                    <a:pt x="69" y="132"/>
                  </a:cubicBezTo>
                  <a:cubicBezTo>
                    <a:pt x="68" y="131"/>
                    <a:pt x="68" y="130"/>
                    <a:pt x="67" y="129"/>
                  </a:cubicBezTo>
                  <a:cubicBezTo>
                    <a:pt x="67" y="116"/>
                    <a:pt x="67" y="116"/>
                    <a:pt x="67" y="116"/>
                  </a:cubicBezTo>
                  <a:cubicBezTo>
                    <a:pt x="68" y="117"/>
                    <a:pt x="68" y="117"/>
                    <a:pt x="68" y="117"/>
                  </a:cubicBezTo>
                  <a:cubicBezTo>
                    <a:pt x="68" y="116"/>
                    <a:pt x="67" y="115"/>
                    <a:pt x="67" y="115"/>
                  </a:cubicBezTo>
                  <a:cubicBezTo>
                    <a:pt x="67" y="115"/>
                    <a:pt x="67" y="115"/>
                    <a:pt x="67" y="115"/>
                  </a:cubicBezTo>
                  <a:lnTo>
                    <a:pt x="81" y="115"/>
                  </a:lnTo>
                  <a:close/>
                  <a:moveTo>
                    <a:pt x="17" y="143"/>
                  </a:moveTo>
                  <a:cubicBezTo>
                    <a:pt x="21" y="147"/>
                    <a:pt x="21" y="147"/>
                    <a:pt x="21" y="147"/>
                  </a:cubicBezTo>
                  <a:cubicBezTo>
                    <a:pt x="47" y="120"/>
                    <a:pt x="47" y="120"/>
                    <a:pt x="47" y="120"/>
                  </a:cubicBezTo>
                  <a:cubicBezTo>
                    <a:pt x="48" y="120"/>
                    <a:pt x="50" y="120"/>
                    <a:pt x="50" y="120"/>
                  </a:cubicBezTo>
                  <a:cubicBezTo>
                    <a:pt x="51" y="121"/>
                    <a:pt x="51" y="121"/>
                    <a:pt x="51" y="122"/>
                  </a:cubicBezTo>
                  <a:cubicBezTo>
                    <a:pt x="52" y="125"/>
                    <a:pt x="53" y="128"/>
                    <a:pt x="54" y="130"/>
                  </a:cubicBezTo>
                  <a:cubicBezTo>
                    <a:pt x="57" y="137"/>
                    <a:pt x="62" y="142"/>
                    <a:pt x="67" y="146"/>
                  </a:cubicBezTo>
                  <a:cubicBezTo>
                    <a:pt x="67" y="152"/>
                    <a:pt x="67" y="152"/>
                    <a:pt x="67" y="152"/>
                  </a:cubicBezTo>
                  <a:cubicBezTo>
                    <a:pt x="60" y="147"/>
                    <a:pt x="54" y="141"/>
                    <a:pt x="50" y="132"/>
                  </a:cubicBezTo>
                  <a:cubicBezTo>
                    <a:pt x="49" y="131"/>
                    <a:pt x="48" y="129"/>
                    <a:pt x="48" y="127"/>
                  </a:cubicBezTo>
                  <a:cubicBezTo>
                    <a:pt x="23" y="152"/>
                    <a:pt x="23" y="152"/>
                    <a:pt x="23" y="152"/>
                  </a:cubicBezTo>
                  <a:cubicBezTo>
                    <a:pt x="23" y="152"/>
                    <a:pt x="23" y="152"/>
                    <a:pt x="23" y="152"/>
                  </a:cubicBezTo>
                  <a:cubicBezTo>
                    <a:pt x="22" y="153"/>
                    <a:pt x="20" y="153"/>
                    <a:pt x="19" y="152"/>
                  </a:cubicBezTo>
                  <a:cubicBezTo>
                    <a:pt x="14" y="146"/>
                    <a:pt x="14" y="146"/>
                    <a:pt x="14" y="146"/>
                  </a:cubicBezTo>
                  <a:cubicBezTo>
                    <a:pt x="14" y="146"/>
                    <a:pt x="14" y="146"/>
                    <a:pt x="14" y="146"/>
                  </a:cubicBezTo>
                  <a:cubicBezTo>
                    <a:pt x="9" y="141"/>
                    <a:pt x="9" y="141"/>
                    <a:pt x="9" y="141"/>
                  </a:cubicBezTo>
                  <a:cubicBezTo>
                    <a:pt x="9" y="141"/>
                    <a:pt x="9" y="141"/>
                    <a:pt x="9" y="141"/>
                  </a:cubicBezTo>
                  <a:cubicBezTo>
                    <a:pt x="8" y="140"/>
                    <a:pt x="8" y="139"/>
                    <a:pt x="9" y="138"/>
                  </a:cubicBezTo>
                  <a:cubicBezTo>
                    <a:pt x="34" y="113"/>
                    <a:pt x="34" y="113"/>
                    <a:pt x="34" y="113"/>
                  </a:cubicBezTo>
                  <a:cubicBezTo>
                    <a:pt x="32" y="112"/>
                    <a:pt x="30" y="112"/>
                    <a:pt x="28" y="111"/>
                  </a:cubicBezTo>
                  <a:cubicBezTo>
                    <a:pt x="19" y="106"/>
                    <a:pt x="11" y="99"/>
                    <a:pt x="6" y="90"/>
                  </a:cubicBezTo>
                  <a:cubicBezTo>
                    <a:pt x="2" y="81"/>
                    <a:pt x="0" y="71"/>
                    <a:pt x="2" y="61"/>
                  </a:cubicBezTo>
                  <a:cubicBezTo>
                    <a:pt x="3" y="58"/>
                    <a:pt x="4" y="55"/>
                    <a:pt x="5" y="52"/>
                  </a:cubicBezTo>
                  <a:cubicBezTo>
                    <a:pt x="10" y="43"/>
                    <a:pt x="17" y="37"/>
                    <a:pt x="25" y="33"/>
                  </a:cubicBezTo>
                  <a:cubicBezTo>
                    <a:pt x="32" y="29"/>
                    <a:pt x="41" y="26"/>
                    <a:pt x="50" y="24"/>
                  </a:cubicBezTo>
                  <a:cubicBezTo>
                    <a:pt x="56" y="22"/>
                    <a:pt x="61" y="21"/>
                    <a:pt x="67" y="20"/>
                  </a:cubicBezTo>
                  <a:cubicBezTo>
                    <a:pt x="67" y="25"/>
                    <a:pt x="67" y="25"/>
                    <a:pt x="67" y="25"/>
                  </a:cubicBezTo>
                  <a:cubicBezTo>
                    <a:pt x="62" y="26"/>
                    <a:pt x="56" y="27"/>
                    <a:pt x="51" y="29"/>
                  </a:cubicBezTo>
                  <a:cubicBezTo>
                    <a:pt x="43" y="31"/>
                    <a:pt x="34" y="33"/>
                    <a:pt x="27" y="37"/>
                  </a:cubicBezTo>
                  <a:cubicBezTo>
                    <a:pt x="20" y="41"/>
                    <a:pt x="14" y="46"/>
                    <a:pt x="10" y="54"/>
                  </a:cubicBezTo>
                  <a:cubicBezTo>
                    <a:pt x="9" y="57"/>
                    <a:pt x="8" y="59"/>
                    <a:pt x="7" y="62"/>
                  </a:cubicBezTo>
                  <a:cubicBezTo>
                    <a:pt x="5" y="71"/>
                    <a:pt x="7" y="80"/>
                    <a:pt x="11" y="88"/>
                  </a:cubicBezTo>
                  <a:cubicBezTo>
                    <a:pt x="15" y="96"/>
                    <a:pt x="22" y="102"/>
                    <a:pt x="30" y="106"/>
                  </a:cubicBezTo>
                  <a:cubicBezTo>
                    <a:pt x="33" y="108"/>
                    <a:pt x="36" y="109"/>
                    <a:pt x="39" y="109"/>
                  </a:cubicBezTo>
                  <a:cubicBezTo>
                    <a:pt x="40" y="110"/>
                    <a:pt x="41" y="111"/>
                    <a:pt x="41" y="112"/>
                  </a:cubicBezTo>
                  <a:cubicBezTo>
                    <a:pt x="40" y="113"/>
                    <a:pt x="40" y="113"/>
                    <a:pt x="40" y="113"/>
                  </a:cubicBezTo>
                  <a:cubicBezTo>
                    <a:pt x="40" y="113"/>
                    <a:pt x="40" y="113"/>
                    <a:pt x="40" y="113"/>
                  </a:cubicBezTo>
                  <a:cubicBezTo>
                    <a:pt x="14" y="139"/>
                    <a:pt x="14" y="139"/>
                    <a:pt x="14" y="139"/>
                  </a:cubicBezTo>
                  <a:cubicBezTo>
                    <a:pt x="17" y="143"/>
                    <a:pt x="17" y="143"/>
                    <a:pt x="17" y="143"/>
                  </a:cubicBezTo>
                  <a:close/>
                  <a:moveTo>
                    <a:pt x="67" y="36"/>
                  </a:moveTo>
                  <a:cubicBezTo>
                    <a:pt x="64" y="37"/>
                    <a:pt x="64" y="37"/>
                    <a:pt x="64" y="37"/>
                  </a:cubicBezTo>
                  <a:cubicBezTo>
                    <a:pt x="57" y="39"/>
                    <a:pt x="57" y="39"/>
                    <a:pt x="57" y="39"/>
                  </a:cubicBezTo>
                  <a:cubicBezTo>
                    <a:pt x="56" y="39"/>
                    <a:pt x="54" y="39"/>
                    <a:pt x="53" y="40"/>
                  </a:cubicBezTo>
                  <a:cubicBezTo>
                    <a:pt x="42" y="42"/>
                    <a:pt x="32" y="45"/>
                    <a:pt x="25" y="54"/>
                  </a:cubicBezTo>
                  <a:cubicBezTo>
                    <a:pt x="21" y="58"/>
                    <a:pt x="19" y="63"/>
                    <a:pt x="19" y="68"/>
                  </a:cubicBezTo>
                  <a:cubicBezTo>
                    <a:pt x="18" y="73"/>
                    <a:pt x="19" y="77"/>
                    <a:pt x="21" y="81"/>
                  </a:cubicBezTo>
                  <a:cubicBezTo>
                    <a:pt x="22" y="85"/>
                    <a:pt x="25" y="89"/>
                    <a:pt x="28" y="91"/>
                  </a:cubicBezTo>
                  <a:cubicBezTo>
                    <a:pt x="32" y="95"/>
                    <a:pt x="37" y="97"/>
                    <a:pt x="43" y="97"/>
                  </a:cubicBezTo>
                  <a:cubicBezTo>
                    <a:pt x="43" y="97"/>
                    <a:pt x="43" y="97"/>
                    <a:pt x="43" y="97"/>
                  </a:cubicBezTo>
                  <a:cubicBezTo>
                    <a:pt x="43" y="97"/>
                    <a:pt x="43" y="97"/>
                    <a:pt x="43" y="97"/>
                  </a:cubicBezTo>
                  <a:cubicBezTo>
                    <a:pt x="45" y="97"/>
                    <a:pt x="46" y="96"/>
                    <a:pt x="46" y="95"/>
                  </a:cubicBezTo>
                  <a:cubicBezTo>
                    <a:pt x="46" y="65"/>
                    <a:pt x="46" y="65"/>
                    <a:pt x="46" y="65"/>
                  </a:cubicBezTo>
                  <a:cubicBezTo>
                    <a:pt x="46" y="65"/>
                    <a:pt x="46" y="65"/>
                    <a:pt x="46" y="65"/>
                  </a:cubicBezTo>
                  <a:cubicBezTo>
                    <a:pt x="46" y="64"/>
                    <a:pt x="46" y="63"/>
                    <a:pt x="46" y="62"/>
                  </a:cubicBezTo>
                  <a:cubicBezTo>
                    <a:pt x="45" y="61"/>
                    <a:pt x="45" y="59"/>
                    <a:pt x="46" y="59"/>
                  </a:cubicBezTo>
                  <a:cubicBezTo>
                    <a:pt x="57" y="56"/>
                    <a:pt x="57" y="56"/>
                    <a:pt x="57" y="56"/>
                  </a:cubicBezTo>
                  <a:cubicBezTo>
                    <a:pt x="56" y="91"/>
                    <a:pt x="56" y="91"/>
                    <a:pt x="56" y="91"/>
                  </a:cubicBezTo>
                  <a:cubicBezTo>
                    <a:pt x="56" y="92"/>
                    <a:pt x="57" y="92"/>
                    <a:pt x="57" y="93"/>
                  </a:cubicBezTo>
                  <a:cubicBezTo>
                    <a:pt x="58" y="94"/>
                    <a:pt x="60" y="94"/>
                    <a:pt x="60" y="93"/>
                  </a:cubicBezTo>
                  <a:cubicBezTo>
                    <a:pt x="67" y="86"/>
                    <a:pt x="67" y="86"/>
                    <a:pt x="67" y="86"/>
                  </a:cubicBezTo>
                  <a:cubicBezTo>
                    <a:pt x="67" y="80"/>
                    <a:pt x="67" y="80"/>
                    <a:pt x="67" y="80"/>
                  </a:cubicBezTo>
                  <a:cubicBezTo>
                    <a:pt x="61" y="85"/>
                    <a:pt x="61" y="85"/>
                    <a:pt x="61" y="85"/>
                  </a:cubicBezTo>
                  <a:cubicBezTo>
                    <a:pt x="61" y="53"/>
                    <a:pt x="61" y="53"/>
                    <a:pt x="61" y="53"/>
                  </a:cubicBezTo>
                  <a:cubicBezTo>
                    <a:pt x="61" y="52"/>
                    <a:pt x="60" y="50"/>
                    <a:pt x="59" y="50"/>
                  </a:cubicBezTo>
                  <a:cubicBezTo>
                    <a:pt x="59" y="50"/>
                    <a:pt x="58" y="50"/>
                    <a:pt x="58" y="51"/>
                  </a:cubicBezTo>
                  <a:cubicBezTo>
                    <a:pt x="58" y="51"/>
                    <a:pt x="58" y="51"/>
                    <a:pt x="58" y="51"/>
                  </a:cubicBezTo>
                  <a:cubicBezTo>
                    <a:pt x="45" y="55"/>
                    <a:pt x="45" y="55"/>
                    <a:pt x="45" y="55"/>
                  </a:cubicBezTo>
                  <a:cubicBezTo>
                    <a:pt x="40" y="56"/>
                    <a:pt x="40" y="59"/>
                    <a:pt x="41" y="63"/>
                  </a:cubicBezTo>
                  <a:cubicBezTo>
                    <a:pt x="41" y="63"/>
                    <a:pt x="41" y="64"/>
                    <a:pt x="41" y="65"/>
                  </a:cubicBezTo>
                  <a:cubicBezTo>
                    <a:pt x="41" y="65"/>
                    <a:pt x="41" y="65"/>
                    <a:pt x="41" y="65"/>
                  </a:cubicBezTo>
                  <a:cubicBezTo>
                    <a:pt x="41" y="65"/>
                    <a:pt x="41" y="65"/>
                    <a:pt x="41" y="65"/>
                  </a:cubicBezTo>
                  <a:cubicBezTo>
                    <a:pt x="41" y="92"/>
                    <a:pt x="41" y="92"/>
                    <a:pt x="41" y="92"/>
                  </a:cubicBezTo>
                  <a:cubicBezTo>
                    <a:pt x="37" y="91"/>
                    <a:pt x="34" y="90"/>
                    <a:pt x="31" y="88"/>
                  </a:cubicBezTo>
                  <a:cubicBezTo>
                    <a:pt x="29" y="85"/>
                    <a:pt x="26" y="82"/>
                    <a:pt x="25" y="79"/>
                  </a:cubicBezTo>
                  <a:cubicBezTo>
                    <a:pt x="24" y="76"/>
                    <a:pt x="23" y="72"/>
                    <a:pt x="23" y="69"/>
                  </a:cubicBezTo>
                  <a:cubicBezTo>
                    <a:pt x="24" y="64"/>
                    <a:pt x="25" y="60"/>
                    <a:pt x="28" y="57"/>
                  </a:cubicBezTo>
                  <a:cubicBezTo>
                    <a:pt x="34" y="49"/>
                    <a:pt x="44" y="47"/>
                    <a:pt x="54" y="44"/>
                  </a:cubicBezTo>
                  <a:cubicBezTo>
                    <a:pt x="55" y="44"/>
                    <a:pt x="57" y="44"/>
                    <a:pt x="58" y="43"/>
                  </a:cubicBezTo>
                  <a:cubicBezTo>
                    <a:pt x="65" y="41"/>
                    <a:pt x="65" y="41"/>
                    <a:pt x="65" y="41"/>
                  </a:cubicBezTo>
                  <a:cubicBezTo>
                    <a:pt x="67" y="41"/>
                    <a:pt x="67" y="41"/>
                    <a:pt x="67" y="41"/>
                  </a:cubicBezTo>
                  <a:cubicBezTo>
                    <a:pt x="67" y="36"/>
                    <a:pt x="67" y="36"/>
                    <a:pt x="67" y="36"/>
                  </a:cubicBezTo>
                  <a:close/>
                  <a:moveTo>
                    <a:pt x="67" y="115"/>
                  </a:moveTo>
                  <a:cubicBezTo>
                    <a:pt x="66" y="115"/>
                    <a:pt x="66" y="115"/>
                    <a:pt x="66" y="115"/>
                  </a:cubicBezTo>
                  <a:cubicBezTo>
                    <a:pt x="66" y="115"/>
                    <a:pt x="66" y="115"/>
                    <a:pt x="65" y="115"/>
                  </a:cubicBezTo>
                  <a:cubicBezTo>
                    <a:pt x="64" y="115"/>
                    <a:pt x="63" y="116"/>
                    <a:pt x="63" y="117"/>
                  </a:cubicBezTo>
                  <a:cubicBezTo>
                    <a:pt x="64" y="122"/>
                    <a:pt x="65" y="125"/>
                    <a:pt x="67" y="129"/>
                  </a:cubicBezTo>
                  <a:cubicBezTo>
                    <a:pt x="67" y="116"/>
                    <a:pt x="67" y="116"/>
                    <a:pt x="67" y="116"/>
                  </a:cubicBezTo>
                  <a:cubicBezTo>
                    <a:pt x="66" y="115"/>
                    <a:pt x="66" y="115"/>
                    <a:pt x="66" y="115"/>
                  </a:cubicBezTo>
                  <a:cubicBezTo>
                    <a:pt x="66" y="115"/>
                    <a:pt x="67" y="115"/>
                    <a:pt x="67"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289"/>
            <p:cNvSpPr>
              <a:spLocks noEditPoints="1"/>
            </p:cNvSpPr>
            <p:nvPr/>
          </p:nvSpPr>
          <p:spPr bwMode="auto">
            <a:xfrm>
              <a:off x="9786938" y="2409825"/>
              <a:ext cx="260350" cy="260350"/>
            </a:xfrm>
            <a:custGeom>
              <a:avLst/>
              <a:gdLst>
                <a:gd name="T0" fmla="*/ 58 w 115"/>
                <a:gd name="T1" fmla="*/ 110 h 115"/>
                <a:gd name="T2" fmla="*/ 95 w 115"/>
                <a:gd name="T3" fmla="*/ 95 h 115"/>
                <a:gd name="T4" fmla="*/ 111 w 115"/>
                <a:gd name="T5" fmla="*/ 57 h 115"/>
                <a:gd name="T6" fmla="*/ 95 w 115"/>
                <a:gd name="T7" fmla="*/ 20 h 115"/>
                <a:gd name="T8" fmla="*/ 58 w 115"/>
                <a:gd name="T9" fmla="*/ 4 h 115"/>
                <a:gd name="T10" fmla="*/ 58 w 115"/>
                <a:gd name="T11" fmla="*/ 4 h 115"/>
                <a:gd name="T12" fmla="*/ 58 w 115"/>
                <a:gd name="T13" fmla="*/ 0 h 115"/>
                <a:gd name="T14" fmla="*/ 58 w 115"/>
                <a:gd name="T15" fmla="*/ 0 h 115"/>
                <a:gd name="T16" fmla="*/ 98 w 115"/>
                <a:gd name="T17" fmla="*/ 17 h 115"/>
                <a:gd name="T18" fmla="*/ 115 w 115"/>
                <a:gd name="T19" fmla="*/ 57 h 115"/>
                <a:gd name="T20" fmla="*/ 98 w 115"/>
                <a:gd name="T21" fmla="*/ 98 h 115"/>
                <a:gd name="T22" fmla="*/ 58 w 115"/>
                <a:gd name="T23" fmla="*/ 115 h 115"/>
                <a:gd name="T24" fmla="*/ 58 w 115"/>
                <a:gd name="T25" fmla="*/ 115 h 115"/>
                <a:gd name="T26" fmla="*/ 58 w 115"/>
                <a:gd name="T27" fmla="*/ 110 h 115"/>
                <a:gd name="T28" fmla="*/ 58 w 115"/>
                <a:gd name="T29" fmla="*/ 110 h 115"/>
                <a:gd name="T30" fmla="*/ 58 w 115"/>
                <a:gd name="T31" fmla="*/ 76 h 115"/>
                <a:gd name="T32" fmla="*/ 70 w 115"/>
                <a:gd name="T33" fmla="*/ 71 h 115"/>
                <a:gd name="T34" fmla="*/ 71 w 115"/>
                <a:gd name="T35" fmla="*/ 69 h 115"/>
                <a:gd name="T36" fmla="*/ 88 w 115"/>
                <a:gd name="T37" fmla="*/ 30 h 115"/>
                <a:gd name="T38" fmla="*/ 88 w 115"/>
                <a:gd name="T39" fmla="*/ 30 h 115"/>
                <a:gd name="T40" fmla="*/ 88 w 115"/>
                <a:gd name="T41" fmla="*/ 30 h 115"/>
                <a:gd name="T42" fmla="*/ 88 w 115"/>
                <a:gd name="T43" fmla="*/ 28 h 115"/>
                <a:gd name="T44" fmla="*/ 85 w 115"/>
                <a:gd name="T45" fmla="*/ 27 h 115"/>
                <a:gd name="T46" fmla="*/ 58 w 115"/>
                <a:gd name="T47" fmla="*/ 39 h 115"/>
                <a:gd name="T48" fmla="*/ 58 w 115"/>
                <a:gd name="T49" fmla="*/ 44 h 115"/>
                <a:gd name="T50" fmla="*/ 81 w 115"/>
                <a:gd name="T51" fmla="*/ 34 h 115"/>
                <a:gd name="T52" fmla="*/ 67 w 115"/>
                <a:gd name="T53" fmla="*/ 67 h 115"/>
                <a:gd name="T54" fmla="*/ 58 w 115"/>
                <a:gd name="T55" fmla="*/ 71 h 115"/>
                <a:gd name="T56" fmla="*/ 58 w 115"/>
                <a:gd name="T57" fmla="*/ 76 h 115"/>
                <a:gd name="T58" fmla="*/ 58 w 115"/>
                <a:gd name="T59" fmla="*/ 4 h 115"/>
                <a:gd name="T60" fmla="*/ 20 w 115"/>
                <a:gd name="T61" fmla="*/ 20 h 115"/>
                <a:gd name="T62" fmla="*/ 5 w 115"/>
                <a:gd name="T63" fmla="*/ 57 h 115"/>
                <a:gd name="T64" fmla="*/ 20 w 115"/>
                <a:gd name="T65" fmla="*/ 95 h 115"/>
                <a:gd name="T66" fmla="*/ 58 w 115"/>
                <a:gd name="T67" fmla="*/ 110 h 115"/>
                <a:gd name="T68" fmla="*/ 58 w 115"/>
                <a:gd name="T69" fmla="*/ 115 h 115"/>
                <a:gd name="T70" fmla="*/ 17 w 115"/>
                <a:gd name="T71" fmla="*/ 98 h 115"/>
                <a:gd name="T72" fmla="*/ 0 w 115"/>
                <a:gd name="T73" fmla="*/ 57 h 115"/>
                <a:gd name="T74" fmla="*/ 17 w 115"/>
                <a:gd name="T75" fmla="*/ 17 h 115"/>
                <a:gd name="T76" fmla="*/ 58 w 115"/>
                <a:gd name="T77" fmla="*/ 0 h 115"/>
                <a:gd name="T78" fmla="*/ 58 w 115"/>
                <a:gd name="T79" fmla="*/ 4 h 115"/>
                <a:gd name="T80" fmla="*/ 58 w 115"/>
                <a:gd name="T81" fmla="*/ 39 h 115"/>
                <a:gd name="T82" fmla="*/ 46 w 115"/>
                <a:gd name="T83" fmla="*/ 44 h 115"/>
                <a:gd name="T84" fmla="*/ 44 w 115"/>
                <a:gd name="T85" fmla="*/ 45 h 115"/>
                <a:gd name="T86" fmla="*/ 27 w 115"/>
                <a:gd name="T87" fmla="*/ 85 h 115"/>
                <a:gd name="T88" fmla="*/ 27 w 115"/>
                <a:gd name="T89" fmla="*/ 85 h 115"/>
                <a:gd name="T90" fmla="*/ 27 w 115"/>
                <a:gd name="T91" fmla="*/ 85 h 115"/>
                <a:gd name="T92" fmla="*/ 27 w 115"/>
                <a:gd name="T93" fmla="*/ 87 h 115"/>
                <a:gd name="T94" fmla="*/ 30 w 115"/>
                <a:gd name="T95" fmla="*/ 88 h 115"/>
                <a:gd name="T96" fmla="*/ 58 w 115"/>
                <a:gd name="T97" fmla="*/ 76 h 115"/>
                <a:gd name="T98" fmla="*/ 58 w 115"/>
                <a:gd name="T99" fmla="*/ 71 h 115"/>
                <a:gd name="T100" fmla="*/ 34 w 115"/>
                <a:gd name="T101" fmla="*/ 81 h 115"/>
                <a:gd name="T102" fmla="*/ 48 w 115"/>
                <a:gd name="T103" fmla="*/ 48 h 115"/>
                <a:gd name="T104" fmla="*/ 58 w 115"/>
                <a:gd name="T105" fmla="*/ 44 h 115"/>
                <a:gd name="T106" fmla="*/ 58 w 115"/>
                <a:gd name="T107" fmla="*/ 3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5">
                  <a:moveTo>
                    <a:pt x="58" y="110"/>
                  </a:moveTo>
                  <a:cubicBezTo>
                    <a:pt x="72" y="110"/>
                    <a:pt x="85" y="104"/>
                    <a:pt x="95" y="95"/>
                  </a:cubicBezTo>
                  <a:cubicBezTo>
                    <a:pt x="105" y="85"/>
                    <a:pt x="111" y="72"/>
                    <a:pt x="111" y="57"/>
                  </a:cubicBezTo>
                  <a:cubicBezTo>
                    <a:pt x="111" y="43"/>
                    <a:pt x="105" y="30"/>
                    <a:pt x="95" y="20"/>
                  </a:cubicBezTo>
                  <a:cubicBezTo>
                    <a:pt x="85" y="10"/>
                    <a:pt x="72" y="4"/>
                    <a:pt x="58" y="4"/>
                  </a:cubicBezTo>
                  <a:cubicBezTo>
                    <a:pt x="58" y="4"/>
                    <a:pt x="58" y="4"/>
                    <a:pt x="58" y="4"/>
                  </a:cubicBezTo>
                  <a:cubicBezTo>
                    <a:pt x="58" y="0"/>
                    <a:pt x="58" y="0"/>
                    <a:pt x="58" y="0"/>
                  </a:cubicBezTo>
                  <a:cubicBezTo>
                    <a:pt x="58" y="0"/>
                    <a:pt x="58" y="0"/>
                    <a:pt x="58" y="0"/>
                  </a:cubicBezTo>
                  <a:cubicBezTo>
                    <a:pt x="74" y="0"/>
                    <a:pt x="88" y="6"/>
                    <a:pt x="98" y="17"/>
                  </a:cubicBezTo>
                  <a:cubicBezTo>
                    <a:pt x="109" y="27"/>
                    <a:pt x="115" y="41"/>
                    <a:pt x="115" y="57"/>
                  </a:cubicBezTo>
                  <a:cubicBezTo>
                    <a:pt x="115" y="73"/>
                    <a:pt x="109" y="88"/>
                    <a:pt x="98" y="98"/>
                  </a:cubicBezTo>
                  <a:cubicBezTo>
                    <a:pt x="88" y="109"/>
                    <a:pt x="74" y="115"/>
                    <a:pt x="58" y="115"/>
                  </a:cubicBezTo>
                  <a:cubicBezTo>
                    <a:pt x="58" y="115"/>
                    <a:pt x="58" y="115"/>
                    <a:pt x="58" y="115"/>
                  </a:cubicBezTo>
                  <a:cubicBezTo>
                    <a:pt x="58" y="110"/>
                    <a:pt x="58" y="110"/>
                    <a:pt x="58" y="110"/>
                  </a:cubicBezTo>
                  <a:cubicBezTo>
                    <a:pt x="58" y="110"/>
                    <a:pt x="58" y="110"/>
                    <a:pt x="58" y="110"/>
                  </a:cubicBezTo>
                  <a:close/>
                  <a:moveTo>
                    <a:pt x="58" y="76"/>
                  </a:moveTo>
                  <a:cubicBezTo>
                    <a:pt x="70" y="71"/>
                    <a:pt x="70" y="71"/>
                    <a:pt x="70" y="71"/>
                  </a:cubicBezTo>
                  <a:cubicBezTo>
                    <a:pt x="70" y="70"/>
                    <a:pt x="71" y="70"/>
                    <a:pt x="71" y="69"/>
                  </a:cubicBezTo>
                  <a:cubicBezTo>
                    <a:pt x="88" y="30"/>
                    <a:pt x="88" y="30"/>
                    <a:pt x="88" y="30"/>
                  </a:cubicBezTo>
                  <a:cubicBezTo>
                    <a:pt x="88" y="30"/>
                    <a:pt x="88" y="30"/>
                    <a:pt x="88" y="30"/>
                  </a:cubicBezTo>
                  <a:cubicBezTo>
                    <a:pt x="88" y="30"/>
                    <a:pt x="88" y="30"/>
                    <a:pt x="88" y="30"/>
                  </a:cubicBezTo>
                  <a:cubicBezTo>
                    <a:pt x="88" y="29"/>
                    <a:pt x="88" y="29"/>
                    <a:pt x="88" y="28"/>
                  </a:cubicBezTo>
                  <a:cubicBezTo>
                    <a:pt x="88" y="27"/>
                    <a:pt x="86" y="26"/>
                    <a:pt x="85" y="27"/>
                  </a:cubicBezTo>
                  <a:cubicBezTo>
                    <a:pt x="58" y="39"/>
                    <a:pt x="58" y="39"/>
                    <a:pt x="58" y="39"/>
                  </a:cubicBezTo>
                  <a:cubicBezTo>
                    <a:pt x="58" y="44"/>
                    <a:pt x="58" y="44"/>
                    <a:pt x="58" y="44"/>
                  </a:cubicBezTo>
                  <a:cubicBezTo>
                    <a:pt x="81" y="34"/>
                    <a:pt x="81" y="34"/>
                    <a:pt x="81" y="34"/>
                  </a:cubicBezTo>
                  <a:cubicBezTo>
                    <a:pt x="67" y="67"/>
                    <a:pt x="67" y="67"/>
                    <a:pt x="67" y="67"/>
                  </a:cubicBezTo>
                  <a:cubicBezTo>
                    <a:pt x="58" y="71"/>
                    <a:pt x="58" y="71"/>
                    <a:pt x="58" y="71"/>
                  </a:cubicBezTo>
                  <a:lnTo>
                    <a:pt x="58" y="76"/>
                  </a:lnTo>
                  <a:close/>
                  <a:moveTo>
                    <a:pt x="58" y="4"/>
                  </a:moveTo>
                  <a:cubicBezTo>
                    <a:pt x="43" y="4"/>
                    <a:pt x="30" y="10"/>
                    <a:pt x="20" y="20"/>
                  </a:cubicBezTo>
                  <a:cubicBezTo>
                    <a:pt x="11" y="30"/>
                    <a:pt x="5" y="43"/>
                    <a:pt x="5" y="57"/>
                  </a:cubicBezTo>
                  <a:cubicBezTo>
                    <a:pt x="5" y="72"/>
                    <a:pt x="11" y="85"/>
                    <a:pt x="20" y="95"/>
                  </a:cubicBezTo>
                  <a:cubicBezTo>
                    <a:pt x="30" y="104"/>
                    <a:pt x="43" y="110"/>
                    <a:pt x="58" y="110"/>
                  </a:cubicBezTo>
                  <a:cubicBezTo>
                    <a:pt x="58" y="115"/>
                    <a:pt x="58" y="115"/>
                    <a:pt x="58" y="115"/>
                  </a:cubicBezTo>
                  <a:cubicBezTo>
                    <a:pt x="42" y="115"/>
                    <a:pt x="27" y="109"/>
                    <a:pt x="17" y="98"/>
                  </a:cubicBezTo>
                  <a:cubicBezTo>
                    <a:pt x="6" y="88"/>
                    <a:pt x="0" y="73"/>
                    <a:pt x="0" y="57"/>
                  </a:cubicBezTo>
                  <a:cubicBezTo>
                    <a:pt x="0" y="41"/>
                    <a:pt x="6" y="27"/>
                    <a:pt x="17" y="17"/>
                  </a:cubicBezTo>
                  <a:cubicBezTo>
                    <a:pt x="27" y="6"/>
                    <a:pt x="42" y="0"/>
                    <a:pt x="58" y="0"/>
                  </a:cubicBezTo>
                  <a:cubicBezTo>
                    <a:pt x="58" y="4"/>
                    <a:pt x="58" y="4"/>
                    <a:pt x="58" y="4"/>
                  </a:cubicBezTo>
                  <a:close/>
                  <a:moveTo>
                    <a:pt x="58" y="39"/>
                  </a:moveTo>
                  <a:cubicBezTo>
                    <a:pt x="46" y="44"/>
                    <a:pt x="46" y="44"/>
                    <a:pt x="46" y="44"/>
                  </a:cubicBezTo>
                  <a:cubicBezTo>
                    <a:pt x="45" y="44"/>
                    <a:pt x="45" y="45"/>
                    <a:pt x="44" y="45"/>
                  </a:cubicBezTo>
                  <a:cubicBezTo>
                    <a:pt x="27" y="85"/>
                    <a:pt x="27" y="85"/>
                    <a:pt x="27" y="85"/>
                  </a:cubicBezTo>
                  <a:cubicBezTo>
                    <a:pt x="27" y="85"/>
                    <a:pt x="27" y="85"/>
                    <a:pt x="27" y="85"/>
                  </a:cubicBezTo>
                  <a:cubicBezTo>
                    <a:pt x="27" y="85"/>
                    <a:pt x="27" y="85"/>
                    <a:pt x="27" y="85"/>
                  </a:cubicBezTo>
                  <a:cubicBezTo>
                    <a:pt x="27" y="85"/>
                    <a:pt x="27" y="86"/>
                    <a:pt x="27" y="87"/>
                  </a:cubicBezTo>
                  <a:cubicBezTo>
                    <a:pt x="28" y="88"/>
                    <a:pt x="29" y="88"/>
                    <a:pt x="30" y="88"/>
                  </a:cubicBezTo>
                  <a:cubicBezTo>
                    <a:pt x="58" y="76"/>
                    <a:pt x="58" y="76"/>
                    <a:pt x="58" y="76"/>
                  </a:cubicBezTo>
                  <a:cubicBezTo>
                    <a:pt x="58" y="71"/>
                    <a:pt x="58" y="71"/>
                    <a:pt x="58" y="71"/>
                  </a:cubicBezTo>
                  <a:cubicBezTo>
                    <a:pt x="34" y="81"/>
                    <a:pt x="34" y="81"/>
                    <a:pt x="34" y="81"/>
                  </a:cubicBezTo>
                  <a:cubicBezTo>
                    <a:pt x="48" y="48"/>
                    <a:pt x="48" y="48"/>
                    <a:pt x="48" y="48"/>
                  </a:cubicBezTo>
                  <a:cubicBezTo>
                    <a:pt x="58" y="44"/>
                    <a:pt x="58" y="44"/>
                    <a:pt x="58" y="44"/>
                  </a:cubicBezTo>
                  <a:lnTo>
                    <a:pt x="58"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291"/>
            <p:cNvSpPr>
              <a:spLocks noEditPoints="1"/>
            </p:cNvSpPr>
            <p:nvPr/>
          </p:nvSpPr>
          <p:spPr bwMode="auto">
            <a:xfrm>
              <a:off x="5459413" y="1279525"/>
              <a:ext cx="312738" cy="309563"/>
            </a:xfrm>
            <a:custGeom>
              <a:avLst/>
              <a:gdLst>
                <a:gd name="T0" fmla="*/ 98 w 138"/>
                <a:gd name="T1" fmla="*/ 66 h 137"/>
                <a:gd name="T2" fmla="*/ 102 w 138"/>
                <a:gd name="T3" fmla="*/ 39 h 137"/>
                <a:gd name="T4" fmla="*/ 99 w 138"/>
                <a:gd name="T5" fmla="*/ 36 h 137"/>
                <a:gd name="T6" fmla="*/ 115 w 138"/>
                <a:gd name="T7" fmla="*/ 31 h 137"/>
                <a:gd name="T8" fmla="*/ 135 w 138"/>
                <a:gd name="T9" fmla="*/ 51 h 137"/>
                <a:gd name="T10" fmla="*/ 113 w 138"/>
                <a:gd name="T11" fmla="*/ 78 h 137"/>
                <a:gd name="T12" fmla="*/ 115 w 138"/>
                <a:gd name="T13" fmla="*/ 120 h 137"/>
                <a:gd name="T14" fmla="*/ 106 w 138"/>
                <a:gd name="T15" fmla="*/ 107 h 137"/>
                <a:gd name="T16" fmla="*/ 98 w 138"/>
                <a:gd name="T17" fmla="*/ 90 h 137"/>
                <a:gd name="T18" fmla="*/ 107 w 138"/>
                <a:gd name="T19" fmla="*/ 70 h 137"/>
                <a:gd name="T20" fmla="*/ 86 w 138"/>
                <a:gd name="T21" fmla="*/ 62 h 137"/>
                <a:gd name="T22" fmla="*/ 96 w 138"/>
                <a:gd name="T23" fmla="*/ 46 h 137"/>
                <a:gd name="T24" fmla="*/ 84 w 138"/>
                <a:gd name="T25" fmla="*/ 46 h 137"/>
                <a:gd name="T26" fmla="*/ 79 w 138"/>
                <a:gd name="T27" fmla="*/ 16 h 137"/>
                <a:gd name="T28" fmla="*/ 86 w 138"/>
                <a:gd name="T29" fmla="*/ 127 h 137"/>
                <a:gd name="T30" fmla="*/ 84 w 138"/>
                <a:gd name="T31" fmla="*/ 91 h 137"/>
                <a:gd name="T32" fmla="*/ 91 w 138"/>
                <a:gd name="T33" fmla="*/ 101 h 137"/>
                <a:gd name="T34" fmla="*/ 84 w 138"/>
                <a:gd name="T35" fmla="*/ 82 h 137"/>
                <a:gd name="T36" fmla="*/ 96 w 138"/>
                <a:gd name="T37" fmla="*/ 88 h 137"/>
                <a:gd name="T38" fmla="*/ 79 w 138"/>
                <a:gd name="T39" fmla="*/ 25 h 137"/>
                <a:gd name="T40" fmla="*/ 79 w 138"/>
                <a:gd name="T41" fmla="*/ 121 h 137"/>
                <a:gd name="T42" fmla="*/ 79 w 138"/>
                <a:gd name="T43" fmla="*/ 89 h 137"/>
                <a:gd name="T44" fmla="*/ 75 w 138"/>
                <a:gd name="T45" fmla="*/ 46 h 137"/>
                <a:gd name="T46" fmla="*/ 75 w 138"/>
                <a:gd name="T47" fmla="*/ 17 h 137"/>
                <a:gd name="T48" fmla="*/ 78 w 138"/>
                <a:gd name="T49" fmla="*/ 104 h 137"/>
                <a:gd name="T50" fmla="*/ 75 w 138"/>
                <a:gd name="T51" fmla="*/ 52 h 137"/>
                <a:gd name="T52" fmla="*/ 75 w 138"/>
                <a:gd name="T53" fmla="*/ 32 h 137"/>
                <a:gd name="T54" fmla="*/ 69 w 138"/>
                <a:gd name="T55" fmla="*/ 5 h 137"/>
                <a:gd name="T56" fmla="*/ 75 w 138"/>
                <a:gd name="T57" fmla="*/ 135 h 137"/>
                <a:gd name="T58" fmla="*/ 70 w 138"/>
                <a:gd name="T59" fmla="*/ 96 h 137"/>
                <a:gd name="T60" fmla="*/ 63 w 138"/>
                <a:gd name="T61" fmla="*/ 17 h 137"/>
                <a:gd name="T62" fmla="*/ 63 w 138"/>
                <a:gd name="T63" fmla="*/ 20 h 137"/>
                <a:gd name="T64" fmla="*/ 68 w 138"/>
                <a:gd name="T65" fmla="*/ 89 h 137"/>
                <a:gd name="T66" fmla="*/ 67 w 138"/>
                <a:gd name="T67" fmla="*/ 104 h 137"/>
                <a:gd name="T68" fmla="*/ 66 w 138"/>
                <a:gd name="T69" fmla="*/ 137 h 137"/>
                <a:gd name="T70" fmla="*/ 61 w 138"/>
                <a:gd name="T71" fmla="*/ 18 h 137"/>
                <a:gd name="T72" fmla="*/ 63 w 138"/>
                <a:gd name="T73" fmla="*/ 52 h 137"/>
                <a:gd name="T74" fmla="*/ 63 w 138"/>
                <a:gd name="T75" fmla="*/ 102 h 137"/>
                <a:gd name="T76" fmla="*/ 61 w 138"/>
                <a:gd name="T77" fmla="*/ 8 h 137"/>
                <a:gd name="T78" fmla="*/ 59 w 138"/>
                <a:gd name="T79" fmla="*/ 54 h 137"/>
                <a:gd name="T80" fmla="*/ 59 w 138"/>
                <a:gd name="T81" fmla="*/ 83 h 137"/>
                <a:gd name="T82" fmla="*/ 61 w 138"/>
                <a:gd name="T83" fmla="*/ 129 h 137"/>
                <a:gd name="T84" fmla="*/ 59 w 138"/>
                <a:gd name="T85" fmla="*/ 6 h 137"/>
                <a:gd name="T86" fmla="*/ 42 w 138"/>
                <a:gd name="T87" fmla="*/ 10 h 137"/>
                <a:gd name="T88" fmla="*/ 42 w 138"/>
                <a:gd name="T89" fmla="*/ 43 h 137"/>
                <a:gd name="T90" fmla="*/ 49 w 138"/>
                <a:gd name="T91" fmla="*/ 57 h 137"/>
                <a:gd name="T92" fmla="*/ 46 w 138"/>
                <a:gd name="T93" fmla="*/ 83 h 137"/>
                <a:gd name="T94" fmla="*/ 45 w 138"/>
                <a:gd name="T95" fmla="*/ 106 h 137"/>
                <a:gd name="T96" fmla="*/ 50 w 138"/>
                <a:gd name="T97" fmla="*/ 90 h 137"/>
                <a:gd name="T98" fmla="*/ 52 w 138"/>
                <a:gd name="T99" fmla="*/ 134 h 137"/>
                <a:gd name="T100" fmla="*/ 25 w 138"/>
                <a:gd name="T101" fmla="*/ 22 h 137"/>
                <a:gd name="T102" fmla="*/ 40 w 138"/>
                <a:gd name="T103" fmla="*/ 47 h 137"/>
                <a:gd name="T104" fmla="*/ 32 w 138"/>
                <a:gd name="T105" fmla="*/ 67 h 137"/>
                <a:gd name="T106" fmla="*/ 10 w 138"/>
                <a:gd name="T107" fmla="*/ 85 h 137"/>
                <a:gd name="T108" fmla="*/ 42 w 138"/>
                <a:gd name="T109" fmla="*/ 83 h 137"/>
                <a:gd name="T110" fmla="*/ 31 w 138"/>
                <a:gd name="T111" fmla="*/ 105 h 137"/>
                <a:gd name="T112" fmla="*/ 32 w 138"/>
                <a:gd name="T113" fmla="*/ 125 h 137"/>
                <a:gd name="T114" fmla="*/ 32 w 138"/>
                <a:gd name="T115" fmla="*/ 84 h 137"/>
                <a:gd name="T116" fmla="*/ 11 w 138"/>
                <a:gd name="T117" fmla="*/ 62 h 137"/>
                <a:gd name="T118" fmla="*/ 13 w 138"/>
                <a:gd name="T119" fmla="*/ 44 h 137"/>
                <a:gd name="T120" fmla="*/ 42 w 138"/>
                <a:gd name="T121" fmla="*/ 3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8" h="137">
                  <a:moveTo>
                    <a:pt x="133" y="67"/>
                  </a:moveTo>
                  <a:cubicBezTo>
                    <a:pt x="122" y="67"/>
                    <a:pt x="122" y="67"/>
                    <a:pt x="122" y="67"/>
                  </a:cubicBezTo>
                  <a:cubicBezTo>
                    <a:pt x="121" y="67"/>
                    <a:pt x="119" y="66"/>
                    <a:pt x="119" y="65"/>
                  </a:cubicBezTo>
                  <a:cubicBezTo>
                    <a:pt x="119" y="64"/>
                    <a:pt x="120" y="63"/>
                    <a:pt x="120" y="63"/>
                  </a:cubicBezTo>
                  <a:cubicBezTo>
                    <a:pt x="130" y="53"/>
                    <a:pt x="130" y="53"/>
                    <a:pt x="130" y="53"/>
                  </a:cubicBezTo>
                  <a:cubicBezTo>
                    <a:pt x="128" y="51"/>
                    <a:pt x="128" y="51"/>
                    <a:pt x="128" y="51"/>
                  </a:cubicBezTo>
                  <a:cubicBezTo>
                    <a:pt x="113" y="66"/>
                    <a:pt x="113" y="66"/>
                    <a:pt x="113" y="66"/>
                  </a:cubicBezTo>
                  <a:cubicBezTo>
                    <a:pt x="113" y="67"/>
                    <a:pt x="112" y="67"/>
                    <a:pt x="112" y="67"/>
                  </a:cubicBezTo>
                  <a:cubicBezTo>
                    <a:pt x="112" y="67"/>
                    <a:pt x="112" y="67"/>
                    <a:pt x="112" y="67"/>
                  </a:cubicBezTo>
                  <a:cubicBezTo>
                    <a:pt x="107" y="67"/>
                    <a:pt x="107" y="67"/>
                    <a:pt x="107" y="67"/>
                  </a:cubicBezTo>
                  <a:cubicBezTo>
                    <a:pt x="106" y="67"/>
                    <a:pt x="105" y="66"/>
                    <a:pt x="105" y="65"/>
                  </a:cubicBezTo>
                  <a:cubicBezTo>
                    <a:pt x="105" y="64"/>
                    <a:pt x="105" y="63"/>
                    <a:pt x="105" y="63"/>
                  </a:cubicBezTo>
                  <a:cubicBezTo>
                    <a:pt x="108" y="60"/>
                    <a:pt x="108" y="60"/>
                    <a:pt x="108" y="60"/>
                  </a:cubicBezTo>
                  <a:cubicBezTo>
                    <a:pt x="106" y="59"/>
                    <a:pt x="106" y="59"/>
                    <a:pt x="106" y="59"/>
                  </a:cubicBezTo>
                  <a:cubicBezTo>
                    <a:pt x="98" y="66"/>
                    <a:pt x="98" y="66"/>
                    <a:pt x="98" y="66"/>
                  </a:cubicBezTo>
                  <a:cubicBezTo>
                    <a:pt x="98" y="67"/>
                    <a:pt x="97" y="67"/>
                    <a:pt x="97" y="67"/>
                  </a:cubicBezTo>
                  <a:cubicBezTo>
                    <a:pt x="97" y="67"/>
                    <a:pt x="97" y="67"/>
                    <a:pt x="97" y="67"/>
                  </a:cubicBezTo>
                  <a:cubicBezTo>
                    <a:pt x="96" y="67"/>
                    <a:pt x="96" y="67"/>
                    <a:pt x="96" y="67"/>
                  </a:cubicBezTo>
                  <a:cubicBezTo>
                    <a:pt x="96" y="62"/>
                    <a:pt x="96" y="62"/>
                    <a:pt x="96" y="62"/>
                  </a:cubicBezTo>
                  <a:cubicBezTo>
                    <a:pt x="104" y="54"/>
                    <a:pt x="104" y="54"/>
                    <a:pt x="104" y="54"/>
                  </a:cubicBezTo>
                  <a:cubicBezTo>
                    <a:pt x="96" y="54"/>
                    <a:pt x="96" y="54"/>
                    <a:pt x="96" y="54"/>
                  </a:cubicBezTo>
                  <a:cubicBezTo>
                    <a:pt x="96" y="49"/>
                    <a:pt x="96" y="49"/>
                    <a:pt x="96" y="49"/>
                  </a:cubicBezTo>
                  <a:cubicBezTo>
                    <a:pt x="102" y="49"/>
                    <a:pt x="102" y="49"/>
                    <a:pt x="102" y="49"/>
                  </a:cubicBezTo>
                  <a:cubicBezTo>
                    <a:pt x="102" y="47"/>
                    <a:pt x="102" y="47"/>
                    <a:pt x="102" y="47"/>
                  </a:cubicBezTo>
                  <a:cubicBezTo>
                    <a:pt x="98" y="47"/>
                    <a:pt x="98" y="47"/>
                    <a:pt x="98" y="47"/>
                  </a:cubicBezTo>
                  <a:cubicBezTo>
                    <a:pt x="98" y="47"/>
                    <a:pt x="97" y="46"/>
                    <a:pt x="96" y="46"/>
                  </a:cubicBezTo>
                  <a:cubicBezTo>
                    <a:pt x="96" y="43"/>
                    <a:pt x="96" y="43"/>
                    <a:pt x="96" y="43"/>
                  </a:cubicBezTo>
                  <a:cubicBezTo>
                    <a:pt x="97" y="43"/>
                    <a:pt x="97" y="43"/>
                    <a:pt x="97" y="43"/>
                  </a:cubicBezTo>
                  <a:cubicBezTo>
                    <a:pt x="100" y="39"/>
                    <a:pt x="100" y="39"/>
                    <a:pt x="100" y="39"/>
                  </a:cubicBezTo>
                  <a:cubicBezTo>
                    <a:pt x="100" y="39"/>
                    <a:pt x="101" y="39"/>
                    <a:pt x="102" y="39"/>
                  </a:cubicBezTo>
                  <a:cubicBezTo>
                    <a:pt x="102" y="39"/>
                    <a:pt x="102" y="39"/>
                    <a:pt x="102" y="39"/>
                  </a:cubicBezTo>
                  <a:cubicBezTo>
                    <a:pt x="123" y="39"/>
                    <a:pt x="123" y="39"/>
                    <a:pt x="123" y="39"/>
                  </a:cubicBezTo>
                  <a:cubicBezTo>
                    <a:pt x="123" y="36"/>
                    <a:pt x="123" y="36"/>
                    <a:pt x="123" y="36"/>
                  </a:cubicBezTo>
                  <a:cubicBezTo>
                    <a:pt x="109" y="36"/>
                    <a:pt x="109" y="36"/>
                    <a:pt x="109" y="36"/>
                  </a:cubicBezTo>
                  <a:cubicBezTo>
                    <a:pt x="108" y="36"/>
                    <a:pt x="107" y="35"/>
                    <a:pt x="107" y="34"/>
                  </a:cubicBezTo>
                  <a:cubicBezTo>
                    <a:pt x="107" y="33"/>
                    <a:pt x="107" y="33"/>
                    <a:pt x="107" y="32"/>
                  </a:cubicBezTo>
                  <a:cubicBezTo>
                    <a:pt x="115" y="24"/>
                    <a:pt x="115" y="24"/>
                    <a:pt x="115" y="24"/>
                  </a:cubicBezTo>
                  <a:cubicBezTo>
                    <a:pt x="114" y="22"/>
                    <a:pt x="114" y="22"/>
                    <a:pt x="114" y="22"/>
                  </a:cubicBezTo>
                  <a:cubicBezTo>
                    <a:pt x="106" y="30"/>
                    <a:pt x="106" y="30"/>
                    <a:pt x="106" y="30"/>
                  </a:cubicBezTo>
                  <a:cubicBezTo>
                    <a:pt x="105" y="31"/>
                    <a:pt x="103" y="31"/>
                    <a:pt x="102" y="30"/>
                  </a:cubicBezTo>
                  <a:cubicBezTo>
                    <a:pt x="102" y="30"/>
                    <a:pt x="101" y="29"/>
                    <a:pt x="101" y="29"/>
                  </a:cubicBezTo>
                  <a:cubicBezTo>
                    <a:pt x="101" y="29"/>
                    <a:pt x="101" y="29"/>
                    <a:pt x="101" y="29"/>
                  </a:cubicBezTo>
                  <a:cubicBezTo>
                    <a:pt x="101" y="15"/>
                    <a:pt x="101" y="15"/>
                    <a:pt x="101" y="15"/>
                  </a:cubicBezTo>
                  <a:cubicBezTo>
                    <a:pt x="99" y="15"/>
                    <a:pt x="99" y="15"/>
                    <a:pt x="99" y="15"/>
                  </a:cubicBezTo>
                  <a:cubicBezTo>
                    <a:pt x="99" y="36"/>
                    <a:pt x="99" y="36"/>
                    <a:pt x="99" y="36"/>
                  </a:cubicBezTo>
                  <a:cubicBezTo>
                    <a:pt x="99" y="37"/>
                    <a:pt x="99" y="37"/>
                    <a:pt x="98" y="38"/>
                  </a:cubicBezTo>
                  <a:cubicBezTo>
                    <a:pt x="96" y="39"/>
                    <a:pt x="96" y="39"/>
                    <a:pt x="96" y="39"/>
                  </a:cubicBezTo>
                  <a:cubicBezTo>
                    <a:pt x="96" y="10"/>
                    <a:pt x="96" y="10"/>
                    <a:pt x="96" y="10"/>
                  </a:cubicBezTo>
                  <a:cubicBezTo>
                    <a:pt x="97" y="10"/>
                    <a:pt x="97" y="10"/>
                    <a:pt x="97" y="10"/>
                  </a:cubicBezTo>
                  <a:cubicBezTo>
                    <a:pt x="104" y="10"/>
                    <a:pt x="104" y="10"/>
                    <a:pt x="104" y="10"/>
                  </a:cubicBezTo>
                  <a:cubicBezTo>
                    <a:pt x="105" y="10"/>
                    <a:pt x="106" y="11"/>
                    <a:pt x="106" y="12"/>
                  </a:cubicBezTo>
                  <a:cubicBezTo>
                    <a:pt x="106" y="23"/>
                    <a:pt x="106" y="23"/>
                    <a:pt x="106" y="23"/>
                  </a:cubicBezTo>
                  <a:cubicBezTo>
                    <a:pt x="112" y="17"/>
                    <a:pt x="112" y="17"/>
                    <a:pt x="112" y="17"/>
                  </a:cubicBezTo>
                  <a:cubicBezTo>
                    <a:pt x="112" y="17"/>
                    <a:pt x="112" y="17"/>
                    <a:pt x="112" y="17"/>
                  </a:cubicBezTo>
                  <a:cubicBezTo>
                    <a:pt x="112" y="17"/>
                    <a:pt x="112" y="17"/>
                    <a:pt x="112" y="17"/>
                  </a:cubicBezTo>
                  <a:cubicBezTo>
                    <a:pt x="113" y="16"/>
                    <a:pt x="114" y="16"/>
                    <a:pt x="115" y="17"/>
                  </a:cubicBezTo>
                  <a:cubicBezTo>
                    <a:pt x="120" y="22"/>
                    <a:pt x="120" y="22"/>
                    <a:pt x="120" y="22"/>
                  </a:cubicBezTo>
                  <a:cubicBezTo>
                    <a:pt x="120" y="22"/>
                    <a:pt x="120" y="22"/>
                    <a:pt x="120" y="22"/>
                  </a:cubicBezTo>
                  <a:cubicBezTo>
                    <a:pt x="121" y="23"/>
                    <a:pt x="121" y="25"/>
                    <a:pt x="120" y="26"/>
                  </a:cubicBezTo>
                  <a:cubicBezTo>
                    <a:pt x="115" y="31"/>
                    <a:pt x="115" y="31"/>
                    <a:pt x="115" y="31"/>
                  </a:cubicBezTo>
                  <a:cubicBezTo>
                    <a:pt x="125" y="31"/>
                    <a:pt x="125" y="31"/>
                    <a:pt x="125" y="31"/>
                  </a:cubicBezTo>
                  <a:cubicBezTo>
                    <a:pt x="127" y="31"/>
                    <a:pt x="128" y="32"/>
                    <a:pt x="128" y="34"/>
                  </a:cubicBezTo>
                  <a:cubicBezTo>
                    <a:pt x="128" y="41"/>
                    <a:pt x="128" y="41"/>
                    <a:pt x="128" y="41"/>
                  </a:cubicBezTo>
                  <a:cubicBezTo>
                    <a:pt x="128" y="42"/>
                    <a:pt x="127" y="44"/>
                    <a:pt x="125" y="44"/>
                  </a:cubicBezTo>
                  <a:cubicBezTo>
                    <a:pt x="107" y="44"/>
                    <a:pt x="107" y="44"/>
                    <a:pt x="107" y="44"/>
                  </a:cubicBezTo>
                  <a:cubicBezTo>
                    <a:pt x="107" y="44"/>
                    <a:pt x="107" y="44"/>
                    <a:pt x="107" y="44"/>
                  </a:cubicBezTo>
                  <a:cubicBezTo>
                    <a:pt x="107" y="52"/>
                    <a:pt x="107" y="52"/>
                    <a:pt x="107" y="52"/>
                  </a:cubicBezTo>
                  <a:cubicBezTo>
                    <a:pt x="107" y="52"/>
                    <a:pt x="107" y="53"/>
                    <a:pt x="107" y="53"/>
                  </a:cubicBezTo>
                  <a:cubicBezTo>
                    <a:pt x="107" y="53"/>
                    <a:pt x="107" y="53"/>
                    <a:pt x="108" y="54"/>
                  </a:cubicBezTo>
                  <a:cubicBezTo>
                    <a:pt x="113" y="59"/>
                    <a:pt x="113" y="59"/>
                    <a:pt x="113" y="59"/>
                  </a:cubicBezTo>
                  <a:cubicBezTo>
                    <a:pt x="113" y="59"/>
                    <a:pt x="113" y="59"/>
                    <a:pt x="113" y="59"/>
                  </a:cubicBezTo>
                  <a:cubicBezTo>
                    <a:pt x="127" y="46"/>
                    <a:pt x="127" y="46"/>
                    <a:pt x="127" y="46"/>
                  </a:cubicBezTo>
                  <a:cubicBezTo>
                    <a:pt x="127" y="46"/>
                    <a:pt x="127" y="46"/>
                    <a:pt x="127" y="46"/>
                  </a:cubicBezTo>
                  <a:cubicBezTo>
                    <a:pt x="127" y="45"/>
                    <a:pt x="129" y="45"/>
                    <a:pt x="130" y="46"/>
                  </a:cubicBezTo>
                  <a:cubicBezTo>
                    <a:pt x="135" y="51"/>
                    <a:pt x="135" y="51"/>
                    <a:pt x="135" y="51"/>
                  </a:cubicBezTo>
                  <a:cubicBezTo>
                    <a:pt x="135" y="52"/>
                    <a:pt x="135" y="52"/>
                    <a:pt x="135" y="52"/>
                  </a:cubicBezTo>
                  <a:cubicBezTo>
                    <a:pt x="136" y="52"/>
                    <a:pt x="136" y="54"/>
                    <a:pt x="135" y="55"/>
                  </a:cubicBezTo>
                  <a:cubicBezTo>
                    <a:pt x="128" y="62"/>
                    <a:pt x="128" y="62"/>
                    <a:pt x="128" y="62"/>
                  </a:cubicBezTo>
                  <a:cubicBezTo>
                    <a:pt x="136" y="62"/>
                    <a:pt x="136" y="62"/>
                    <a:pt x="136" y="62"/>
                  </a:cubicBezTo>
                  <a:cubicBezTo>
                    <a:pt x="137" y="62"/>
                    <a:pt x="138" y="63"/>
                    <a:pt x="138" y="65"/>
                  </a:cubicBezTo>
                  <a:cubicBezTo>
                    <a:pt x="138" y="72"/>
                    <a:pt x="138" y="72"/>
                    <a:pt x="138" y="72"/>
                  </a:cubicBezTo>
                  <a:cubicBezTo>
                    <a:pt x="138" y="73"/>
                    <a:pt x="137" y="75"/>
                    <a:pt x="136" y="75"/>
                  </a:cubicBezTo>
                  <a:cubicBezTo>
                    <a:pt x="128" y="75"/>
                    <a:pt x="128" y="75"/>
                    <a:pt x="128" y="75"/>
                  </a:cubicBezTo>
                  <a:cubicBezTo>
                    <a:pt x="135" y="82"/>
                    <a:pt x="135" y="82"/>
                    <a:pt x="135" y="82"/>
                  </a:cubicBezTo>
                  <a:cubicBezTo>
                    <a:pt x="136" y="83"/>
                    <a:pt x="136" y="84"/>
                    <a:pt x="135" y="85"/>
                  </a:cubicBezTo>
                  <a:cubicBezTo>
                    <a:pt x="130" y="90"/>
                    <a:pt x="130" y="90"/>
                    <a:pt x="130" y="90"/>
                  </a:cubicBezTo>
                  <a:cubicBezTo>
                    <a:pt x="130" y="91"/>
                    <a:pt x="130" y="91"/>
                    <a:pt x="130" y="91"/>
                  </a:cubicBezTo>
                  <a:cubicBezTo>
                    <a:pt x="129" y="92"/>
                    <a:pt x="128" y="92"/>
                    <a:pt x="127" y="91"/>
                  </a:cubicBezTo>
                  <a:cubicBezTo>
                    <a:pt x="113" y="77"/>
                    <a:pt x="113" y="77"/>
                    <a:pt x="113" y="77"/>
                  </a:cubicBezTo>
                  <a:cubicBezTo>
                    <a:pt x="113" y="78"/>
                    <a:pt x="113" y="78"/>
                    <a:pt x="113" y="78"/>
                  </a:cubicBezTo>
                  <a:cubicBezTo>
                    <a:pt x="108" y="83"/>
                    <a:pt x="108" y="83"/>
                    <a:pt x="108" y="83"/>
                  </a:cubicBezTo>
                  <a:cubicBezTo>
                    <a:pt x="107" y="84"/>
                    <a:pt x="107" y="84"/>
                    <a:pt x="107" y="84"/>
                  </a:cubicBezTo>
                  <a:cubicBezTo>
                    <a:pt x="107" y="84"/>
                    <a:pt x="107" y="85"/>
                    <a:pt x="107" y="85"/>
                  </a:cubicBezTo>
                  <a:cubicBezTo>
                    <a:pt x="107" y="93"/>
                    <a:pt x="107" y="93"/>
                    <a:pt x="107" y="93"/>
                  </a:cubicBezTo>
                  <a:cubicBezTo>
                    <a:pt x="107" y="93"/>
                    <a:pt x="107" y="93"/>
                    <a:pt x="107" y="93"/>
                  </a:cubicBezTo>
                  <a:cubicBezTo>
                    <a:pt x="125" y="93"/>
                    <a:pt x="125" y="93"/>
                    <a:pt x="125" y="93"/>
                  </a:cubicBezTo>
                  <a:cubicBezTo>
                    <a:pt x="127" y="93"/>
                    <a:pt x="128" y="94"/>
                    <a:pt x="128" y="96"/>
                  </a:cubicBezTo>
                  <a:cubicBezTo>
                    <a:pt x="128" y="103"/>
                    <a:pt x="128" y="103"/>
                    <a:pt x="128" y="103"/>
                  </a:cubicBezTo>
                  <a:cubicBezTo>
                    <a:pt x="128" y="104"/>
                    <a:pt x="127" y="105"/>
                    <a:pt x="125" y="105"/>
                  </a:cubicBezTo>
                  <a:cubicBezTo>
                    <a:pt x="115" y="105"/>
                    <a:pt x="115" y="105"/>
                    <a:pt x="115" y="105"/>
                  </a:cubicBezTo>
                  <a:cubicBezTo>
                    <a:pt x="120" y="111"/>
                    <a:pt x="120" y="111"/>
                    <a:pt x="120" y="111"/>
                  </a:cubicBezTo>
                  <a:cubicBezTo>
                    <a:pt x="120" y="111"/>
                    <a:pt x="120" y="111"/>
                    <a:pt x="120" y="111"/>
                  </a:cubicBezTo>
                  <a:cubicBezTo>
                    <a:pt x="121" y="112"/>
                    <a:pt x="121" y="114"/>
                    <a:pt x="120" y="114"/>
                  </a:cubicBezTo>
                  <a:cubicBezTo>
                    <a:pt x="115" y="120"/>
                    <a:pt x="115" y="120"/>
                    <a:pt x="115" y="120"/>
                  </a:cubicBezTo>
                  <a:cubicBezTo>
                    <a:pt x="115" y="120"/>
                    <a:pt x="115" y="120"/>
                    <a:pt x="115" y="120"/>
                  </a:cubicBezTo>
                  <a:cubicBezTo>
                    <a:pt x="114" y="121"/>
                    <a:pt x="113" y="121"/>
                    <a:pt x="112" y="120"/>
                  </a:cubicBezTo>
                  <a:cubicBezTo>
                    <a:pt x="106" y="114"/>
                    <a:pt x="106" y="114"/>
                    <a:pt x="106" y="114"/>
                  </a:cubicBezTo>
                  <a:cubicBezTo>
                    <a:pt x="106" y="125"/>
                    <a:pt x="106" y="125"/>
                    <a:pt x="106" y="125"/>
                  </a:cubicBezTo>
                  <a:cubicBezTo>
                    <a:pt x="106" y="126"/>
                    <a:pt x="105" y="127"/>
                    <a:pt x="104" y="127"/>
                  </a:cubicBezTo>
                  <a:cubicBezTo>
                    <a:pt x="97" y="127"/>
                    <a:pt x="97" y="127"/>
                    <a:pt x="97" y="127"/>
                  </a:cubicBezTo>
                  <a:cubicBezTo>
                    <a:pt x="96" y="127"/>
                    <a:pt x="96" y="127"/>
                    <a:pt x="96" y="127"/>
                  </a:cubicBezTo>
                  <a:cubicBezTo>
                    <a:pt x="96" y="97"/>
                    <a:pt x="96" y="97"/>
                    <a:pt x="96" y="97"/>
                  </a:cubicBezTo>
                  <a:cubicBezTo>
                    <a:pt x="98" y="99"/>
                    <a:pt x="98" y="99"/>
                    <a:pt x="98" y="99"/>
                  </a:cubicBezTo>
                  <a:cubicBezTo>
                    <a:pt x="99" y="100"/>
                    <a:pt x="99" y="100"/>
                    <a:pt x="99" y="101"/>
                  </a:cubicBezTo>
                  <a:cubicBezTo>
                    <a:pt x="99" y="101"/>
                    <a:pt x="99" y="101"/>
                    <a:pt x="99" y="101"/>
                  </a:cubicBezTo>
                  <a:cubicBezTo>
                    <a:pt x="99" y="122"/>
                    <a:pt x="99" y="122"/>
                    <a:pt x="99" y="122"/>
                  </a:cubicBezTo>
                  <a:cubicBezTo>
                    <a:pt x="101" y="122"/>
                    <a:pt x="101" y="122"/>
                    <a:pt x="101" y="122"/>
                  </a:cubicBezTo>
                  <a:cubicBezTo>
                    <a:pt x="101" y="108"/>
                    <a:pt x="101" y="108"/>
                    <a:pt x="101" y="108"/>
                  </a:cubicBezTo>
                  <a:cubicBezTo>
                    <a:pt x="101" y="107"/>
                    <a:pt x="103" y="106"/>
                    <a:pt x="104" y="106"/>
                  </a:cubicBezTo>
                  <a:cubicBezTo>
                    <a:pt x="105" y="106"/>
                    <a:pt x="105" y="106"/>
                    <a:pt x="106" y="107"/>
                  </a:cubicBezTo>
                  <a:cubicBezTo>
                    <a:pt x="114" y="115"/>
                    <a:pt x="114" y="115"/>
                    <a:pt x="114" y="115"/>
                  </a:cubicBezTo>
                  <a:cubicBezTo>
                    <a:pt x="115" y="113"/>
                    <a:pt x="115" y="113"/>
                    <a:pt x="115" y="113"/>
                  </a:cubicBezTo>
                  <a:cubicBezTo>
                    <a:pt x="107" y="105"/>
                    <a:pt x="107" y="105"/>
                    <a:pt x="107" y="105"/>
                  </a:cubicBezTo>
                  <a:cubicBezTo>
                    <a:pt x="106" y="104"/>
                    <a:pt x="106" y="102"/>
                    <a:pt x="107" y="101"/>
                  </a:cubicBezTo>
                  <a:cubicBezTo>
                    <a:pt x="108" y="101"/>
                    <a:pt x="108" y="101"/>
                    <a:pt x="109" y="101"/>
                  </a:cubicBezTo>
                  <a:cubicBezTo>
                    <a:pt x="109" y="101"/>
                    <a:pt x="109" y="101"/>
                    <a:pt x="109" y="101"/>
                  </a:cubicBezTo>
                  <a:cubicBezTo>
                    <a:pt x="123" y="101"/>
                    <a:pt x="123" y="101"/>
                    <a:pt x="123" y="101"/>
                  </a:cubicBezTo>
                  <a:cubicBezTo>
                    <a:pt x="123" y="98"/>
                    <a:pt x="123" y="98"/>
                    <a:pt x="123" y="98"/>
                  </a:cubicBezTo>
                  <a:cubicBezTo>
                    <a:pt x="102" y="98"/>
                    <a:pt x="102" y="98"/>
                    <a:pt x="102" y="98"/>
                  </a:cubicBezTo>
                  <a:cubicBezTo>
                    <a:pt x="101" y="98"/>
                    <a:pt x="100" y="98"/>
                    <a:pt x="100" y="97"/>
                  </a:cubicBezTo>
                  <a:cubicBezTo>
                    <a:pt x="97" y="94"/>
                    <a:pt x="97" y="94"/>
                    <a:pt x="97" y="94"/>
                  </a:cubicBezTo>
                  <a:cubicBezTo>
                    <a:pt x="97" y="94"/>
                    <a:pt x="97" y="94"/>
                    <a:pt x="96" y="94"/>
                  </a:cubicBezTo>
                  <a:cubicBezTo>
                    <a:pt x="96" y="91"/>
                    <a:pt x="96" y="91"/>
                    <a:pt x="96" y="91"/>
                  </a:cubicBezTo>
                  <a:cubicBezTo>
                    <a:pt x="97" y="91"/>
                    <a:pt x="97" y="91"/>
                    <a:pt x="97" y="91"/>
                  </a:cubicBezTo>
                  <a:cubicBezTo>
                    <a:pt x="97" y="90"/>
                    <a:pt x="98" y="90"/>
                    <a:pt x="98" y="90"/>
                  </a:cubicBezTo>
                  <a:cubicBezTo>
                    <a:pt x="98" y="90"/>
                    <a:pt x="98" y="90"/>
                    <a:pt x="98" y="90"/>
                  </a:cubicBezTo>
                  <a:cubicBezTo>
                    <a:pt x="102" y="90"/>
                    <a:pt x="102" y="90"/>
                    <a:pt x="102" y="90"/>
                  </a:cubicBezTo>
                  <a:cubicBezTo>
                    <a:pt x="102" y="88"/>
                    <a:pt x="102" y="88"/>
                    <a:pt x="102" y="88"/>
                  </a:cubicBezTo>
                  <a:cubicBezTo>
                    <a:pt x="96" y="88"/>
                    <a:pt x="96" y="88"/>
                    <a:pt x="96" y="88"/>
                  </a:cubicBezTo>
                  <a:cubicBezTo>
                    <a:pt x="96" y="83"/>
                    <a:pt x="96" y="83"/>
                    <a:pt x="96" y="83"/>
                  </a:cubicBezTo>
                  <a:cubicBezTo>
                    <a:pt x="104" y="83"/>
                    <a:pt x="104" y="83"/>
                    <a:pt x="104" y="83"/>
                  </a:cubicBezTo>
                  <a:cubicBezTo>
                    <a:pt x="96" y="75"/>
                    <a:pt x="96" y="75"/>
                    <a:pt x="96" y="75"/>
                  </a:cubicBezTo>
                  <a:cubicBezTo>
                    <a:pt x="96" y="70"/>
                    <a:pt x="96" y="70"/>
                    <a:pt x="96" y="70"/>
                  </a:cubicBezTo>
                  <a:cubicBezTo>
                    <a:pt x="97" y="70"/>
                    <a:pt x="97" y="70"/>
                    <a:pt x="97" y="70"/>
                  </a:cubicBezTo>
                  <a:cubicBezTo>
                    <a:pt x="97" y="70"/>
                    <a:pt x="98" y="70"/>
                    <a:pt x="98" y="70"/>
                  </a:cubicBezTo>
                  <a:cubicBezTo>
                    <a:pt x="106" y="78"/>
                    <a:pt x="106" y="78"/>
                    <a:pt x="106" y="78"/>
                  </a:cubicBezTo>
                  <a:cubicBezTo>
                    <a:pt x="108" y="76"/>
                    <a:pt x="108" y="76"/>
                    <a:pt x="108" y="76"/>
                  </a:cubicBezTo>
                  <a:cubicBezTo>
                    <a:pt x="105" y="74"/>
                    <a:pt x="105" y="74"/>
                    <a:pt x="105" y="74"/>
                  </a:cubicBezTo>
                  <a:cubicBezTo>
                    <a:pt x="104" y="73"/>
                    <a:pt x="104" y="71"/>
                    <a:pt x="105" y="70"/>
                  </a:cubicBezTo>
                  <a:cubicBezTo>
                    <a:pt x="106" y="70"/>
                    <a:pt x="106" y="70"/>
                    <a:pt x="107" y="70"/>
                  </a:cubicBezTo>
                  <a:cubicBezTo>
                    <a:pt x="107" y="70"/>
                    <a:pt x="107" y="70"/>
                    <a:pt x="107" y="70"/>
                  </a:cubicBezTo>
                  <a:cubicBezTo>
                    <a:pt x="112" y="70"/>
                    <a:pt x="112" y="70"/>
                    <a:pt x="112" y="70"/>
                  </a:cubicBezTo>
                  <a:cubicBezTo>
                    <a:pt x="112" y="70"/>
                    <a:pt x="113" y="70"/>
                    <a:pt x="113" y="70"/>
                  </a:cubicBezTo>
                  <a:cubicBezTo>
                    <a:pt x="128" y="85"/>
                    <a:pt x="128" y="85"/>
                    <a:pt x="128" y="85"/>
                  </a:cubicBezTo>
                  <a:cubicBezTo>
                    <a:pt x="130" y="84"/>
                    <a:pt x="130" y="84"/>
                    <a:pt x="130" y="84"/>
                  </a:cubicBezTo>
                  <a:cubicBezTo>
                    <a:pt x="120" y="74"/>
                    <a:pt x="120" y="74"/>
                    <a:pt x="120" y="74"/>
                  </a:cubicBezTo>
                  <a:cubicBezTo>
                    <a:pt x="119" y="73"/>
                    <a:pt x="119" y="71"/>
                    <a:pt x="120" y="70"/>
                  </a:cubicBezTo>
                  <a:cubicBezTo>
                    <a:pt x="121" y="70"/>
                    <a:pt x="121" y="70"/>
                    <a:pt x="122" y="70"/>
                  </a:cubicBezTo>
                  <a:cubicBezTo>
                    <a:pt x="122" y="70"/>
                    <a:pt x="122" y="70"/>
                    <a:pt x="122" y="70"/>
                  </a:cubicBezTo>
                  <a:cubicBezTo>
                    <a:pt x="133" y="70"/>
                    <a:pt x="133" y="70"/>
                    <a:pt x="133" y="70"/>
                  </a:cubicBezTo>
                  <a:lnTo>
                    <a:pt x="133" y="67"/>
                  </a:lnTo>
                  <a:close/>
                  <a:moveTo>
                    <a:pt x="96" y="67"/>
                  </a:moveTo>
                  <a:cubicBezTo>
                    <a:pt x="89" y="67"/>
                    <a:pt x="89" y="67"/>
                    <a:pt x="89" y="67"/>
                  </a:cubicBezTo>
                  <a:cubicBezTo>
                    <a:pt x="88" y="67"/>
                    <a:pt x="87" y="66"/>
                    <a:pt x="87" y="65"/>
                  </a:cubicBezTo>
                  <a:cubicBezTo>
                    <a:pt x="87" y="64"/>
                    <a:pt x="86" y="63"/>
                    <a:pt x="86" y="62"/>
                  </a:cubicBezTo>
                  <a:cubicBezTo>
                    <a:pt x="85" y="60"/>
                    <a:pt x="85" y="59"/>
                    <a:pt x="84" y="58"/>
                  </a:cubicBezTo>
                  <a:cubicBezTo>
                    <a:pt x="83" y="57"/>
                    <a:pt x="84" y="56"/>
                    <a:pt x="84" y="55"/>
                  </a:cubicBezTo>
                  <a:cubicBezTo>
                    <a:pt x="89" y="50"/>
                    <a:pt x="89" y="50"/>
                    <a:pt x="89" y="50"/>
                  </a:cubicBezTo>
                  <a:cubicBezTo>
                    <a:pt x="90" y="50"/>
                    <a:pt x="91" y="49"/>
                    <a:pt x="91" y="49"/>
                  </a:cubicBezTo>
                  <a:cubicBezTo>
                    <a:pt x="91" y="49"/>
                    <a:pt x="91" y="49"/>
                    <a:pt x="91" y="49"/>
                  </a:cubicBezTo>
                  <a:cubicBezTo>
                    <a:pt x="96" y="49"/>
                    <a:pt x="96" y="49"/>
                    <a:pt x="96" y="49"/>
                  </a:cubicBezTo>
                  <a:cubicBezTo>
                    <a:pt x="96" y="54"/>
                    <a:pt x="96" y="54"/>
                    <a:pt x="96" y="54"/>
                  </a:cubicBezTo>
                  <a:cubicBezTo>
                    <a:pt x="92" y="54"/>
                    <a:pt x="92" y="54"/>
                    <a:pt x="92" y="54"/>
                  </a:cubicBezTo>
                  <a:cubicBezTo>
                    <a:pt x="89" y="57"/>
                    <a:pt x="89" y="57"/>
                    <a:pt x="89" y="57"/>
                  </a:cubicBezTo>
                  <a:cubicBezTo>
                    <a:pt x="90" y="58"/>
                    <a:pt x="90" y="59"/>
                    <a:pt x="90" y="60"/>
                  </a:cubicBezTo>
                  <a:cubicBezTo>
                    <a:pt x="91" y="61"/>
                    <a:pt x="91" y="61"/>
                    <a:pt x="91" y="62"/>
                  </a:cubicBezTo>
                  <a:cubicBezTo>
                    <a:pt x="96" y="62"/>
                    <a:pt x="96" y="62"/>
                    <a:pt x="96" y="62"/>
                  </a:cubicBezTo>
                  <a:cubicBezTo>
                    <a:pt x="96" y="62"/>
                    <a:pt x="96" y="62"/>
                    <a:pt x="96" y="62"/>
                  </a:cubicBezTo>
                  <a:cubicBezTo>
                    <a:pt x="96" y="67"/>
                    <a:pt x="96" y="67"/>
                    <a:pt x="96" y="67"/>
                  </a:cubicBezTo>
                  <a:close/>
                  <a:moveTo>
                    <a:pt x="96" y="46"/>
                  </a:moveTo>
                  <a:cubicBezTo>
                    <a:pt x="96" y="45"/>
                    <a:pt x="96" y="45"/>
                    <a:pt x="96" y="44"/>
                  </a:cubicBezTo>
                  <a:cubicBezTo>
                    <a:pt x="96" y="44"/>
                    <a:pt x="96" y="43"/>
                    <a:pt x="96" y="43"/>
                  </a:cubicBezTo>
                  <a:cubicBezTo>
                    <a:pt x="96" y="46"/>
                    <a:pt x="96" y="46"/>
                    <a:pt x="96" y="46"/>
                  </a:cubicBezTo>
                  <a:close/>
                  <a:moveTo>
                    <a:pt x="96" y="39"/>
                  </a:moveTo>
                  <a:cubicBezTo>
                    <a:pt x="96" y="10"/>
                    <a:pt x="96" y="10"/>
                    <a:pt x="96" y="10"/>
                  </a:cubicBezTo>
                  <a:cubicBezTo>
                    <a:pt x="95" y="10"/>
                    <a:pt x="94" y="11"/>
                    <a:pt x="94" y="12"/>
                  </a:cubicBezTo>
                  <a:cubicBezTo>
                    <a:pt x="94" y="31"/>
                    <a:pt x="94" y="31"/>
                    <a:pt x="94" y="31"/>
                  </a:cubicBezTo>
                  <a:cubicBezTo>
                    <a:pt x="94" y="31"/>
                    <a:pt x="94" y="31"/>
                    <a:pt x="93" y="31"/>
                  </a:cubicBezTo>
                  <a:cubicBezTo>
                    <a:pt x="86" y="31"/>
                    <a:pt x="86" y="31"/>
                    <a:pt x="86" y="31"/>
                  </a:cubicBezTo>
                  <a:cubicBezTo>
                    <a:pt x="85" y="31"/>
                    <a:pt x="85" y="31"/>
                    <a:pt x="85" y="31"/>
                  </a:cubicBezTo>
                  <a:cubicBezTo>
                    <a:pt x="85" y="31"/>
                    <a:pt x="84" y="30"/>
                    <a:pt x="84" y="30"/>
                  </a:cubicBezTo>
                  <a:cubicBezTo>
                    <a:pt x="79" y="25"/>
                    <a:pt x="79" y="25"/>
                    <a:pt x="79" y="25"/>
                  </a:cubicBezTo>
                  <a:cubicBezTo>
                    <a:pt x="79" y="38"/>
                    <a:pt x="79" y="38"/>
                    <a:pt x="79" y="38"/>
                  </a:cubicBezTo>
                  <a:cubicBezTo>
                    <a:pt x="84" y="34"/>
                    <a:pt x="84" y="34"/>
                    <a:pt x="84" y="34"/>
                  </a:cubicBezTo>
                  <a:cubicBezTo>
                    <a:pt x="84" y="46"/>
                    <a:pt x="84" y="46"/>
                    <a:pt x="84" y="46"/>
                  </a:cubicBezTo>
                  <a:cubicBezTo>
                    <a:pt x="80" y="49"/>
                    <a:pt x="80" y="49"/>
                    <a:pt x="80" y="49"/>
                  </a:cubicBezTo>
                  <a:cubicBezTo>
                    <a:pt x="80" y="48"/>
                    <a:pt x="80" y="48"/>
                    <a:pt x="79" y="48"/>
                  </a:cubicBezTo>
                  <a:cubicBezTo>
                    <a:pt x="79" y="54"/>
                    <a:pt x="79" y="54"/>
                    <a:pt x="79" y="54"/>
                  </a:cubicBezTo>
                  <a:cubicBezTo>
                    <a:pt x="79" y="54"/>
                    <a:pt x="79" y="54"/>
                    <a:pt x="79" y="54"/>
                  </a:cubicBezTo>
                  <a:cubicBezTo>
                    <a:pt x="80" y="54"/>
                    <a:pt x="82" y="54"/>
                    <a:pt x="83" y="53"/>
                  </a:cubicBezTo>
                  <a:cubicBezTo>
                    <a:pt x="87" y="48"/>
                    <a:pt x="87" y="48"/>
                    <a:pt x="87" y="48"/>
                  </a:cubicBezTo>
                  <a:cubicBezTo>
                    <a:pt x="88" y="48"/>
                    <a:pt x="88" y="47"/>
                    <a:pt x="88" y="47"/>
                  </a:cubicBezTo>
                  <a:cubicBezTo>
                    <a:pt x="88" y="36"/>
                    <a:pt x="88" y="36"/>
                    <a:pt x="88" y="36"/>
                  </a:cubicBezTo>
                  <a:cubicBezTo>
                    <a:pt x="91" y="36"/>
                    <a:pt x="91" y="36"/>
                    <a:pt x="91" y="36"/>
                  </a:cubicBezTo>
                  <a:cubicBezTo>
                    <a:pt x="91" y="39"/>
                    <a:pt x="91" y="39"/>
                    <a:pt x="91" y="39"/>
                  </a:cubicBezTo>
                  <a:cubicBezTo>
                    <a:pt x="91" y="39"/>
                    <a:pt x="91" y="39"/>
                    <a:pt x="91" y="39"/>
                  </a:cubicBezTo>
                  <a:cubicBezTo>
                    <a:pt x="91" y="40"/>
                    <a:pt x="91" y="40"/>
                    <a:pt x="92" y="41"/>
                  </a:cubicBezTo>
                  <a:cubicBezTo>
                    <a:pt x="93" y="42"/>
                    <a:pt x="94" y="42"/>
                    <a:pt x="95" y="41"/>
                  </a:cubicBezTo>
                  <a:cubicBezTo>
                    <a:pt x="96" y="39"/>
                    <a:pt x="96" y="39"/>
                    <a:pt x="96" y="39"/>
                  </a:cubicBezTo>
                  <a:close/>
                  <a:moveTo>
                    <a:pt x="79" y="16"/>
                  </a:moveTo>
                  <a:cubicBezTo>
                    <a:pt x="86" y="9"/>
                    <a:pt x="86" y="9"/>
                    <a:pt x="86" y="9"/>
                  </a:cubicBezTo>
                  <a:cubicBezTo>
                    <a:pt x="84" y="8"/>
                    <a:pt x="84" y="8"/>
                    <a:pt x="84" y="8"/>
                  </a:cubicBezTo>
                  <a:cubicBezTo>
                    <a:pt x="79" y="13"/>
                    <a:pt x="79" y="13"/>
                    <a:pt x="79" y="13"/>
                  </a:cubicBezTo>
                  <a:cubicBezTo>
                    <a:pt x="79" y="6"/>
                    <a:pt x="79" y="6"/>
                    <a:pt x="79" y="6"/>
                  </a:cubicBezTo>
                  <a:cubicBezTo>
                    <a:pt x="83" y="3"/>
                    <a:pt x="83" y="3"/>
                    <a:pt x="83" y="3"/>
                  </a:cubicBezTo>
                  <a:cubicBezTo>
                    <a:pt x="83" y="3"/>
                    <a:pt x="83" y="3"/>
                    <a:pt x="83" y="3"/>
                  </a:cubicBezTo>
                  <a:cubicBezTo>
                    <a:pt x="84" y="2"/>
                    <a:pt x="85" y="2"/>
                    <a:pt x="86" y="3"/>
                  </a:cubicBezTo>
                  <a:cubicBezTo>
                    <a:pt x="91" y="8"/>
                    <a:pt x="91" y="8"/>
                    <a:pt x="91" y="8"/>
                  </a:cubicBezTo>
                  <a:cubicBezTo>
                    <a:pt x="91" y="8"/>
                    <a:pt x="91" y="8"/>
                    <a:pt x="91" y="8"/>
                  </a:cubicBezTo>
                  <a:cubicBezTo>
                    <a:pt x="92" y="9"/>
                    <a:pt x="92" y="10"/>
                    <a:pt x="91" y="11"/>
                  </a:cubicBezTo>
                  <a:cubicBezTo>
                    <a:pt x="79" y="23"/>
                    <a:pt x="79" y="23"/>
                    <a:pt x="79" y="23"/>
                  </a:cubicBezTo>
                  <a:cubicBezTo>
                    <a:pt x="79" y="16"/>
                    <a:pt x="79" y="16"/>
                    <a:pt x="79" y="16"/>
                  </a:cubicBezTo>
                  <a:close/>
                  <a:moveTo>
                    <a:pt x="79" y="124"/>
                  </a:moveTo>
                  <a:cubicBezTo>
                    <a:pt x="84" y="129"/>
                    <a:pt x="84" y="129"/>
                    <a:pt x="84" y="129"/>
                  </a:cubicBezTo>
                  <a:cubicBezTo>
                    <a:pt x="86" y="127"/>
                    <a:pt x="86" y="127"/>
                    <a:pt x="86" y="127"/>
                  </a:cubicBezTo>
                  <a:cubicBezTo>
                    <a:pt x="79" y="121"/>
                    <a:pt x="79" y="121"/>
                    <a:pt x="79" y="121"/>
                  </a:cubicBezTo>
                  <a:cubicBezTo>
                    <a:pt x="79" y="114"/>
                    <a:pt x="79" y="114"/>
                    <a:pt x="79" y="114"/>
                  </a:cubicBezTo>
                  <a:cubicBezTo>
                    <a:pt x="91" y="126"/>
                    <a:pt x="91" y="126"/>
                    <a:pt x="91" y="126"/>
                  </a:cubicBezTo>
                  <a:cubicBezTo>
                    <a:pt x="91" y="126"/>
                    <a:pt x="91" y="126"/>
                    <a:pt x="91" y="126"/>
                  </a:cubicBezTo>
                  <a:cubicBezTo>
                    <a:pt x="91" y="126"/>
                    <a:pt x="91" y="126"/>
                    <a:pt x="91" y="126"/>
                  </a:cubicBezTo>
                  <a:cubicBezTo>
                    <a:pt x="92" y="127"/>
                    <a:pt x="92" y="128"/>
                    <a:pt x="91" y="129"/>
                  </a:cubicBezTo>
                  <a:cubicBezTo>
                    <a:pt x="86" y="134"/>
                    <a:pt x="86" y="134"/>
                    <a:pt x="86" y="134"/>
                  </a:cubicBezTo>
                  <a:cubicBezTo>
                    <a:pt x="86" y="134"/>
                    <a:pt x="86" y="134"/>
                    <a:pt x="86" y="134"/>
                  </a:cubicBezTo>
                  <a:cubicBezTo>
                    <a:pt x="85" y="135"/>
                    <a:pt x="84" y="135"/>
                    <a:pt x="83" y="134"/>
                  </a:cubicBezTo>
                  <a:cubicBezTo>
                    <a:pt x="79" y="131"/>
                    <a:pt x="79" y="131"/>
                    <a:pt x="79" y="131"/>
                  </a:cubicBezTo>
                  <a:cubicBezTo>
                    <a:pt x="79" y="124"/>
                    <a:pt x="79" y="124"/>
                    <a:pt x="79" y="124"/>
                  </a:cubicBezTo>
                  <a:close/>
                  <a:moveTo>
                    <a:pt x="79" y="83"/>
                  </a:moveTo>
                  <a:cubicBezTo>
                    <a:pt x="79" y="89"/>
                    <a:pt x="79" y="89"/>
                    <a:pt x="79" y="89"/>
                  </a:cubicBezTo>
                  <a:cubicBezTo>
                    <a:pt x="80" y="89"/>
                    <a:pt x="80" y="88"/>
                    <a:pt x="80" y="88"/>
                  </a:cubicBezTo>
                  <a:cubicBezTo>
                    <a:pt x="84" y="91"/>
                    <a:pt x="84" y="91"/>
                    <a:pt x="84" y="91"/>
                  </a:cubicBezTo>
                  <a:cubicBezTo>
                    <a:pt x="84" y="103"/>
                    <a:pt x="84" y="103"/>
                    <a:pt x="84" y="103"/>
                  </a:cubicBezTo>
                  <a:cubicBezTo>
                    <a:pt x="79" y="99"/>
                    <a:pt x="79" y="99"/>
                    <a:pt x="79" y="99"/>
                  </a:cubicBezTo>
                  <a:cubicBezTo>
                    <a:pt x="79" y="112"/>
                    <a:pt x="79" y="112"/>
                    <a:pt x="79" y="112"/>
                  </a:cubicBezTo>
                  <a:cubicBezTo>
                    <a:pt x="84" y="107"/>
                    <a:pt x="84" y="107"/>
                    <a:pt x="84" y="107"/>
                  </a:cubicBezTo>
                  <a:cubicBezTo>
                    <a:pt x="84" y="107"/>
                    <a:pt x="85" y="106"/>
                    <a:pt x="85" y="106"/>
                  </a:cubicBezTo>
                  <a:cubicBezTo>
                    <a:pt x="85" y="106"/>
                    <a:pt x="85" y="106"/>
                    <a:pt x="86" y="106"/>
                  </a:cubicBezTo>
                  <a:cubicBezTo>
                    <a:pt x="93" y="106"/>
                    <a:pt x="93" y="106"/>
                    <a:pt x="93" y="106"/>
                  </a:cubicBezTo>
                  <a:cubicBezTo>
                    <a:pt x="94" y="106"/>
                    <a:pt x="94" y="106"/>
                    <a:pt x="94" y="106"/>
                  </a:cubicBezTo>
                  <a:cubicBezTo>
                    <a:pt x="94" y="125"/>
                    <a:pt x="94" y="125"/>
                    <a:pt x="94" y="125"/>
                  </a:cubicBezTo>
                  <a:cubicBezTo>
                    <a:pt x="94" y="126"/>
                    <a:pt x="95" y="127"/>
                    <a:pt x="96" y="127"/>
                  </a:cubicBezTo>
                  <a:cubicBezTo>
                    <a:pt x="96" y="97"/>
                    <a:pt x="96" y="97"/>
                    <a:pt x="96" y="97"/>
                  </a:cubicBezTo>
                  <a:cubicBezTo>
                    <a:pt x="95" y="96"/>
                    <a:pt x="95" y="96"/>
                    <a:pt x="95" y="96"/>
                  </a:cubicBezTo>
                  <a:cubicBezTo>
                    <a:pt x="95" y="96"/>
                    <a:pt x="94" y="95"/>
                    <a:pt x="93" y="95"/>
                  </a:cubicBezTo>
                  <a:cubicBezTo>
                    <a:pt x="92" y="95"/>
                    <a:pt x="91" y="96"/>
                    <a:pt x="91" y="98"/>
                  </a:cubicBezTo>
                  <a:cubicBezTo>
                    <a:pt x="91" y="101"/>
                    <a:pt x="91" y="101"/>
                    <a:pt x="91" y="101"/>
                  </a:cubicBezTo>
                  <a:cubicBezTo>
                    <a:pt x="88" y="101"/>
                    <a:pt x="88" y="101"/>
                    <a:pt x="88" y="101"/>
                  </a:cubicBezTo>
                  <a:cubicBezTo>
                    <a:pt x="88" y="90"/>
                    <a:pt x="88" y="90"/>
                    <a:pt x="88" y="90"/>
                  </a:cubicBezTo>
                  <a:cubicBezTo>
                    <a:pt x="88" y="90"/>
                    <a:pt x="88" y="90"/>
                    <a:pt x="88" y="90"/>
                  </a:cubicBezTo>
                  <a:cubicBezTo>
                    <a:pt x="88" y="90"/>
                    <a:pt x="88" y="89"/>
                    <a:pt x="88" y="89"/>
                  </a:cubicBezTo>
                  <a:cubicBezTo>
                    <a:pt x="83" y="84"/>
                    <a:pt x="83" y="84"/>
                    <a:pt x="83" y="84"/>
                  </a:cubicBezTo>
                  <a:cubicBezTo>
                    <a:pt x="83" y="84"/>
                    <a:pt x="83" y="84"/>
                    <a:pt x="83" y="84"/>
                  </a:cubicBezTo>
                  <a:cubicBezTo>
                    <a:pt x="82" y="83"/>
                    <a:pt x="80" y="83"/>
                    <a:pt x="79" y="83"/>
                  </a:cubicBezTo>
                  <a:cubicBezTo>
                    <a:pt x="79" y="83"/>
                    <a:pt x="79" y="83"/>
                    <a:pt x="79" y="83"/>
                  </a:cubicBezTo>
                  <a:close/>
                  <a:moveTo>
                    <a:pt x="96" y="94"/>
                  </a:moveTo>
                  <a:cubicBezTo>
                    <a:pt x="96" y="93"/>
                    <a:pt x="96" y="92"/>
                    <a:pt x="96" y="91"/>
                  </a:cubicBezTo>
                  <a:cubicBezTo>
                    <a:pt x="96" y="94"/>
                    <a:pt x="96" y="94"/>
                    <a:pt x="96" y="94"/>
                  </a:cubicBezTo>
                  <a:close/>
                  <a:moveTo>
                    <a:pt x="96" y="88"/>
                  </a:moveTo>
                  <a:cubicBezTo>
                    <a:pt x="91" y="88"/>
                    <a:pt x="91" y="88"/>
                    <a:pt x="91" y="88"/>
                  </a:cubicBezTo>
                  <a:cubicBezTo>
                    <a:pt x="90" y="88"/>
                    <a:pt x="90" y="87"/>
                    <a:pt x="89" y="87"/>
                  </a:cubicBezTo>
                  <a:cubicBezTo>
                    <a:pt x="84" y="82"/>
                    <a:pt x="84" y="82"/>
                    <a:pt x="84" y="82"/>
                  </a:cubicBezTo>
                  <a:cubicBezTo>
                    <a:pt x="83" y="81"/>
                    <a:pt x="83" y="80"/>
                    <a:pt x="84" y="79"/>
                  </a:cubicBezTo>
                  <a:cubicBezTo>
                    <a:pt x="84" y="79"/>
                    <a:pt x="84" y="79"/>
                    <a:pt x="84" y="79"/>
                  </a:cubicBezTo>
                  <a:cubicBezTo>
                    <a:pt x="85" y="78"/>
                    <a:pt x="85" y="77"/>
                    <a:pt x="86" y="75"/>
                  </a:cubicBezTo>
                  <a:cubicBezTo>
                    <a:pt x="86" y="74"/>
                    <a:pt x="87" y="73"/>
                    <a:pt x="87" y="72"/>
                  </a:cubicBezTo>
                  <a:cubicBezTo>
                    <a:pt x="87" y="71"/>
                    <a:pt x="88" y="70"/>
                    <a:pt x="89" y="70"/>
                  </a:cubicBezTo>
                  <a:cubicBezTo>
                    <a:pt x="89" y="70"/>
                    <a:pt x="89" y="70"/>
                    <a:pt x="89" y="70"/>
                  </a:cubicBezTo>
                  <a:cubicBezTo>
                    <a:pt x="96" y="70"/>
                    <a:pt x="96" y="70"/>
                    <a:pt x="96" y="70"/>
                  </a:cubicBezTo>
                  <a:cubicBezTo>
                    <a:pt x="96" y="75"/>
                    <a:pt x="96" y="75"/>
                    <a:pt x="96" y="75"/>
                  </a:cubicBezTo>
                  <a:cubicBezTo>
                    <a:pt x="96" y="75"/>
                    <a:pt x="96" y="75"/>
                    <a:pt x="96" y="75"/>
                  </a:cubicBezTo>
                  <a:cubicBezTo>
                    <a:pt x="91" y="75"/>
                    <a:pt x="91" y="75"/>
                    <a:pt x="91" y="75"/>
                  </a:cubicBezTo>
                  <a:cubicBezTo>
                    <a:pt x="91" y="75"/>
                    <a:pt x="91" y="76"/>
                    <a:pt x="90" y="77"/>
                  </a:cubicBezTo>
                  <a:cubicBezTo>
                    <a:pt x="90" y="78"/>
                    <a:pt x="90" y="79"/>
                    <a:pt x="89" y="80"/>
                  </a:cubicBezTo>
                  <a:cubicBezTo>
                    <a:pt x="92" y="83"/>
                    <a:pt x="92" y="83"/>
                    <a:pt x="92" y="83"/>
                  </a:cubicBezTo>
                  <a:cubicBezTo>
                    <a:pt x="96" y="83"/>
                    <a:pt x="96" y="83"/>
                    <a:pt x="96" y="83"/>
                  </a:cubicBezTo>
                  <a:lnTo>
                    <a:pt x="96" y="88"/>
                  </a:lnTo>
                  <a:close/>
                  <a:moveTo>
                    <a:pt x="79" y="54"/>
                  </a:moveTo>
                  <a:cubicBezTo>
                    <a:pt x="79" y="53"/>
                    <a:pt x="78" y="53"/>
                    <a:pt x="78" y="53"/>
                  </a:cubicBezTo>
                  <a:cubicBezTo>
                    <a:pt x="78" y="47"/>
                    <a:pt x="78" y="47"/>
                    <a:pt x="78" y="47"/>
                  </a:cubicBezTo>
                  <a:cubicBezTo>
                    <a:pt x="78" y="47"/>
                    <a:pt x="78" y="47"/>
                    <a:pt x="78" y="47"/>
                  </a:cubicBezTo>
                  <a:cubicBezTo>
                    <a:pt x="78" y="47"/>
                    <a:pt x="78" y="47"/>
                    <a:pt x="78" y="47"/>
                  </a:cubicBezTo>
                  <a:cubicBezTo>
                    <a:pt x="78" y="48"/>
                    <a:pt x="79" y="48"/>
                    <a:pt x="79" y="48"/>
                  </a:cubicBezTo>
                  <a:cubicBezTo>
                    <a:pt x="79" y="54"/>
                    <a:pt x="79" y="54"/>
                    <a:pt x="79" y="54"/>
                  </a:cubicBezTo>
                  <a:close/>
                  <a:moveTo>
                    <a:pt x="78" y="33"/>
                  </a:moveTo>
                  <a:cubicBezTo>
                    <a:pt x="79" y="32"/>
                    <a:pt x="79" y="32"/>
                    <a:pt x="79" y="32"/>
                  </a:cubicBezTo>
                  <a:cubicBezTo>
                    <a:pt x="78" y="30"/>
                    <a:pt x="78" y="30"/>
                    <a:pt x="78" y="30"/>
                  </a:cubicBezTo>
                  <a:cubicBezTo>
                    <a:pt x="78" y="18"/>
                    <a:pt x="78" y="18"/>
                    <a:pt x="78" y="18"/>
                  </a:cubicBezTo>
                  <a:cubicBezTo>
                    <a:pt x="79" y="16"/>
                    <a:pt x="79" y="16"/>
                    <a:pt x="79" y="16"/>
                  </a:cubicBezTo>
                  <a:cubicBezTo>
                    <a:pt x="79" y="23"/>
                    <a:pt x="79" y="23"/>
                    <a:pt x="79" y="23"/>
                  </a:cubicBezTo>
                  <a:cubicBezTo>
                    <a:pt x="78" y="24"/>
                    <a:pt x="78" y="24"/>
                    <a:pt x="78" y="24"/>
                  </a:cubicBezTo>
                  <a:cubicBezTo>
                    <a:pt x="78" y="24"/>
                    <a:pt x="79" y="25"/>
                    <a:pt x="79" y="25"/>
                  </a:cubicBezTo>
                  <a:cubicBezTo>
                    <a:pt x="79" y="25"/>
                    <a:pt x="79" y="25"/>
                    <a:pt x="79" y="25"/>
                  </a:cubicBezTo>
                  <a:cubicBezTo>
                    <a:pt x="79" y="38"/>
                    <a:pt x="79" y="38"/>
                    <a:pt x="79" y="38"/>
                  </a:cubicBezTo>
                  <a:cubicBezTo>
                    <a:pt x="78" y="40"/>
                    <a:pt x="78" y="40"/>
                    <a:pt x="78" y="40"/>
                  </a:cubicBezTo>
                  <a:cubicBezTo>
                    <a:pt x="78" y="33"/>
                    <a:pt x="78" y="33"/>
                    <a:pt x="78" y="33"/>
                  </a:cubicBezTo>
                  <a:close/>
                  <a:moveTo>
                    <a:pt x="79" y="13"/>
                  </a:moveTo>
                  <a:cubicBezTo>
                    <a:pt x="78" y="14"/>
                    <a:pt x="78" y="14"/>
                    <a:pt x="78" y="14"/>
                  </a:cubicBezTo>
                  <a:cubicBezTo>
                    <a:pt x="78" y="8"/>
                    <a:pt x="78" y="8"/>
                    <a:pt x="78" y="8"/>
                  </a:cubicBezTo>
                  <a:cubicBezTo>
                    <a:pt x="79" y="6"/>
                    <a:pt x="79" y="6"/>
                    <a:pt x="79" y="6"/>
                  </a:cubicBezTo>
                  <a:cubicBezTo>
                    <a:pt x="79" y="13"/>
                    <a:pt x="79" y="13"/>
                    <a:pt x="79" y="13"/>
                  </a:cubicBezTo>
                  <a:close/>
                  <a:moveTo>
                    <a:pt x="78" y="123"/>
                  </a:moveTo>
                  <a:cubicBezTo>
                    <a:pt x="79" y="124"/>
                    <a:pt x="79" y="124"/>
                    <a:pt x="79" y="124"/>
                  </a:cubicBezTo>
                  <a:cubicBezTo>
                    <a:pt x="79" y="131"/>
                    <a:pt x="79" y="131"/>
                    <a:pt x="79" y="131"/>
                  </a:cubicBezTo>
                  <a:cubicBezTo>
                    <a:pt x="78" y="129"/>
                    <a:pt x="78" y="129"/>
                    <a:pt x="78" y="129"/>
                  </a:cubicBezTo>
                  <a:cubicBezTo>
                    <a:pt x="78" y="123"/>
                    <a:pt x="78" y="123"/>
                    <a:pt x="78" y="123"/>
                  </a:cubicBezTo>
                  <a:close/>
                  <a:moveTo>
                    <a:pt x="79" y="121"/>
                  </a:moveTo>
                  <a:cubicBezTo>
                    <a:pt x="78" y="119"/>
                    <a:pt x="78" y="119"/>
                    <a:pt x="78" y="119"/>
                  </a:cubicBezTo>
                  <a:cubicBezTo>
                    <a:pt x="78" y="107"/>
                    <a:pt x="78" y="107"/>
                    <a:pt x="78" y="107"/>
                  </a:cubicBezTo>
                  <a:cubicBezTo>
                    <a:pt x="79" y="105"/>
                    <a:pt x="79" y="105"/>
                    <a:pt x="79" y="105"/>
                  </a:cubicBezTo>
                  <a:cubicBezTo>
                    <a:pt x="78" y="104"/>
                    <a:pt x="78" y="104"/>
                    <a:pt x="78" y="104"/>
                  </a:cubicBezTo>
                  <a:cubicBezTo>
                    <a:pt x="78" y="97"/>
                    <a:pt x="78" y="97"/>
                    <a:pt x="78" y="97"/>
                  </a:cubicBezTo>
                  <a:cubicBezTo>
                    <a:pt x="79" y="99"/>
                    <a:pt x="79" y="99"/>
                    <a:pt x="79" y="99"/>
                  </a:cubicBezTo>
                  <a:cubicBezTo>
                    <a:pt x="79" y="112"/>
                    <a:pt x="79" y="112"/>
                    <a:pt x="79" y="112"/>
                  </a:cubicBezTo>
                  <a:cubicBezTo>
                    <a:pt x="79" y="112"/>
                    <a:pt x="79" y="112"/>
                    <a:pt x="79" y="112"/>
                  </a:cubicBezTo>
                  <a:cubicBezTo>
                    <a:pt x="79" y="112"/>
                    <a:pt x="79" y="112"/>
                    <a:pt x="79" y="112"/>
                  </a:cubicBezTo>
                  <a:cubicBezTo>
                    <a:pt x="79" y="112"/>
                    <a:pt x="78" y="113"/>
                    <a:pt x="78" y="113"/>
                  </a:cubicBezTo>
                  <a:cubicBezTo>
                    <a:pt x="79" y="114"/>
                    <a:pt x="79" y="114"/>
                    <a:pt x="79" y="114"/>
                  </a:cubicBezTo>
                  <a:cubicBezTo>
                    <a:pt x="79" y="121"/>
                    <a:pt x="79" y="121"/>
                    <a:pt x="79" y="121"/>
                  </a:cubicBezTo>
                  <a:close/>
                  <a:moveTo>
                    <a:pt x="78" y="84"/>
                  </a:moveTo>
                  <a:cubicBezTo>
                    <a:pt x="78" y="84"/>
                    <a:pt x="79" y="84"/>
                    <a:pt x="79" y="83"/>
                  </a:cubicBezTo>
                  <a:cubicBezTo>
                    <a:pt x="79" y="89"/>
                    <a:pt x="79" y="89"/>
                    <a:pt x="79" y="89"/>
                  </a:cubicBezTo>
                  <a:cubicBezTo>
                    <a:pt x="79" y="89"/>
                    <a:pt x="79" y="89"/>
                    <a:pt x="78" y="89"/>
                  </a:cubicBezTo>
                  <a:cubicBezTo>
                    <a:pt x="78" y="90"/>
                    <a:pt x="78" y="90"/>
                    <a:pt x="78" y="90"/>
                  </a:cubicBezTo>
                  <a:cubicBezTo>
                    <a:pt x="78" y="90"/>
                    <a:pt x="78" y="90"/>
                    <a:pt x="78" y="90"/>
                  </a:cubicBezTo>
                  <a:cubicBezTo>
                    <a:pt x="78" y="86"/>
                    <a:pt x="78" y="86"/>
                    <a:pt x="78" y="86"/>
                  </a:cubicBezTo>
                  <a:cubicBezTo>
                    <a:pt x="79" y="86"/>
                    <a:pt x="79" y="86"/>
                    <a:pt x="79" y="86"/>
                  </a:cubicBezTo>
                  <a:cubicBezTo>
                    <a:pt x="79" y="86"/>
                    <a:pt x="78" y="85"/>
                    <a:pt x="78" y="85"/>
                  </a:cubicBezTo>
                  <a:lnTo>
                    <a:pt x="78" y="84"/>
                  </a:lnTo>
                  <a:close/>
                  <a:moveTo>
                    <a:pt x="78" y="53"/>
                  </a:moveTo>
                  <a:cubicBezTo>
                    <a:pt x="77" y="52"/>
                    <a:pt x="77" y="52"/>
                    <a:pt x="76" y="52"/>
                  </a:cubicBezTo>
                  <a:cubicBezTo>
                    <a:pt x="76" y="52"/>
                    <a:pt x="76" y="52"/>
                    <a:pt x="76" y="52"/>
                  </a:cubicBezTo>
                  <a:cubicBezTo>
                    <a:pt x="76" y="52"/>
                    <a:pt x="76" y="52"/>
                    <a:pt x="75" y="52"/>
                  </a:cubicBezTo>
                  <a:cubicBezTo>
                    <a:pt x="75" y="51"/>
                    <a:pt x="75" y="51"/>
                    <a:pt x="75" y="51"/>
                  </a:cubicBezTo>
                  <a:cubicBezTo>
                    <a:pt x="76" y="51"/>
                    <a:pt x="76" y="52"/>
                    <a:pt x="76" y="52"/>
                  </a:cubicBezTo>
                  <a:cubicBezTo>
                    <a:pt x="75" y="50"/>
                    <a:pt x="75" y="50"/>
                    <a:pt x="75" y="50"/>
                  </a:cubicBezTo>
                  <a:cubicBezTo>
                    <a:pt x="75" y="46"/>
                    <a:pt x="75" y="46"/>
                    <a:pt x="75" y="46"/>
                  </a:cubicBezTo>
                  <a:cubicBezTo>
                    <a:pt x="76" y="47"/>
                    <a:pt x="77" y="47"/>
                    <a:pt x="78" y="47"/>
                  </a:cubicBezTo>
                  <a:cubicBezTo>
                    <a:pt x="78" y="53"/>
                    <a:pt x="78" y="53"/>
                    <a:pt x="78" y="53"/>
                  </a:cubicBezTo>
                  <a:close/>
                  <a:moveTo>
                    <a:pt x="75" y="35"/>
                  </a:moveTo>
                  <a:cubicBezTo>
                    <a:pt x="78" y="33"/>
                    <a:pt x="78" y="33"/>
                    <a:pt x="78" y="33"/>
                  </a:cubicBezTo>
                  <a:cubicBezTo>
                    <a:pt x="78" y="40"/>
                    <a:pt x="78" y="40"/>
                    <a:pt x="78" y="40"/>
                  </a:cubicBezTo>
                  <a:cubicBezTo>
                    <a:pt x="75" y="42"/>
                    <a:pt x="75" y="42"/>
                    <a:pt x="75" y="42"/>
                  </a:cubicBezTo>
                  <a:cubicBezTo>
                    <a:pt x="75" y="35"/>
                    <a:pt x="75" y="35"/>
                    <a:pt x="75" y="35"/>
                  </a:cubicBezTo>
                  <a:close/>
                  <a:moveTo>
                    <a:pt x="78" y="30"/>
                  </a:moveTo>
                  <a:cubicBezTo>
                    <a:pt x="77" y="30"/>
                    <a:pt x="77" y="30"/>
                    <a:pt x="77" y="30"/>
                  </a:cubicBezTo>
                  <a:cubicBezTo>
                    <a:pt x="75" y="32"/>
                    <a:pt x="75" y="32"/>
                    <a:pt x="75" y="32"/>
                  </a:cubicBezTo>
                  <a:cubicBezTo>
                    <a:pt x="75" y="20"/>
                    <a:pt x="75" y="20"/>
                    <a:pt x="75" y="20"/>
                  </a:cubicBezTo>
                  <a:cubicBezTo>
                    <a:pt x="78" y="18"/>
                    <a:pt x="78" y="18"/>
                    <a:pt x="78" y="18"/>
                  </a:cubicBezTo>
                  <a:cubicBezTo>
                    <a:pt x="78" y="30"/>
                    <a:pt x="78" y="30"/>
                    <a:pt x="78" y="30"/>
                  </a:cubicBezTo>
                  <a:close/>
                  <a:moveTo>
                    <a:pt x="78" y="14"/>
                  </a:moveTo>
                  <a:cubicBezTo>
                    <a:pt x="75" y="17"/>
                    <a:pt x="75" y="17"/>
                    <a:pt x="75" y="17"/>
                  </a:cubicBezTo>
                  <a:cubicBezTo>
                    <a:pt x="75" y="10"/>
                    <a:pt x="75" y="10"/>
                    <a:pt x="75" y="10"/>
                  </a:cubicBezTo>
                  <a:cubicBezTo>
                    <a:pt x="78" y="8"/>
                    <a:pt x="78" y="8"/>
                    <a:pt x="78" y="8"/>
                  </a:cubicBezTo>
                  <a:cubicBezTo>
                    <a:pt x="78" y="14"/>
                    <a:pt x="78" y="14"/>
                    <a:pt x="78" y="14"/>
                  </a:cubicBezTo>
                  <a:close/>
                  <a:moveTo>
                    <a:pt x="75" y="120"/>
                  </a:moveTo>
                  <a:cubicBezTo>
                    <a:pt x="78" y="123"/>
                    <a:pt x="78" y="123"/>
                    <a:pt x="78" y="123"/>
                  </a:cubicBezTo>
                  <a:cubicBezTo>
                    <a:pt x="78" y="129"/>
                    <a:pt x="78" y="129"/>
                    <a:pt x="78" y="129"/>
                  </a:cubicBezTo>
                  <a:cubicBezTo>
                    <a:pt x="75" y="127"/>
                    <a:pt x="75" y="127"/>
                    <a:pt x="75" y="127"/>
                  </a:cubicBezTo>
                  <a:cubicBezTo>
                    <a:pt x="75" y="120"/>
                    <a:pt x="75" y="120"/>
                    <a:pt x="75" y="120"/>
                  </a:cubicBezTo>
                  <a:close/>
                  <a:moveTo>
                    <a:pt x="78" y="119"/>
                  </a:moveTo>
                  <a:cubicBezTo>
                    <a:pt x="75" y="117"/>
                    <a:pt x="75" y="117"/>
                    <a:pt x="75" y="117"/>
                  </a:cubicBezTo>
                  <a:cubicBezTo>
                    <a:pt x="75" y="105"/>
                    <a:pt x="75" y="105"/>
                    <a:pt x="75" y="105"/>
                  </a:cubicBezTo>
                  <a:cubicBezTo>
                    <a:pt x="77" y="107"/>
                    <a:pt x="77" y="107"/>
                    <a:pt x="77" y="107"/>
                  </a:cubicBezTo>
                  <a:cubicBezTo>
                    <a:pt x="78" y="107"/>
                    <a:pt x="78" y="107"/>
                    <a:pt x="78" y="107"/>
                  </a:cubicBezTo>
                  <a:cubicBezTo>
                    <a:pt x="78" y="119"/>
                    <a:pt x="78" y="119"/>
                    <a:pt x="78" y="119"/>
                  </a:cubicBezTo>
                  <a:close/>
                  <a:moveTo>
                    <a:pt x="78" y="104"/>
                  </a:moveTo>
                  <a:cubicBezTo>
                    <a:pt x="75" y="102"/>
                    <a:pt x="75" y="102"/>
                    <a:pt x="75" y="102"/>
                  </a:cubicBezTo>
                  <a:cubicBezTo>
                    <a:pt x="75" y="95"/>
                    <a:pt x="75" y="95"/>
                    <a:pt x="75" y="95"/>
                  </a:cubicBezTo>
                  <a:cubicBezTo>
                    <a:pt x="78" y="97"/>
                    <a:pt x="78" y="97"/>
                    <a:pt x="78" y="97"/>
                  </a:cubicBezTo>
                  <a:cubicBezTo>
                    <a:pt x="78" y="104"/>
                    <a:pt x="78" y="104"/>
                    <a:pt x="78" y="104"/>
                  </a:cubicBezTo>
                  <a:close/>
                  <a:moveTo>
                    <a:pt x="75" y="85"/>
                  </a:moveTo>
                  <a:cubicBezTo>
                    <a:pt x="76" y="85"/>
                    <a:pt x="76" y="85"/>
                    <a:pt x="76" y="85"/>
                  </a:cubicBezTo>
                  <a:cubicBezTo>
                    <a:pt x="76" y="85"/>
                    <a:pt x="76" y="85"/>
                    <a:pt x="76" y="85"/>
                  </a:cubicBezTo>
                  <a:cubicBezTo>
                    <a:pt x="77" y="85"/>
                    <a:pt x="77" y="85"/>
                    <a:pt x="78" y="84"/>
                  </a:cubicBezTo>
                  <a:cubicBezTo>
                    <a:pt x="78" y="85"/>
                    <a:pt x="78" y="85"/>
                    <a:pt x="78" y="85"/>
                  </a:cubicBezTo>
                  <a:cubicBezTo>
                    <a:pt x="77" y="85"/>
                    <a:pt x="77" y="85"/>
                    <a:pt x="76" y="85"/>
                  </a:cubicBezTo>
                  <a:cubicBezTo>
                    <a:pt x="78" y="86"/>
                    <a:pt x="78" y="86"/>
                    <a:pt x="78" y="86"/>
                  </a:cubicBezTo>
                  <a:cubicBezTo>
                    <a:pt x="78" y="90"/>
                    <a:pt x="78" y="90"/>
                    <a:pt x="78" y="90"/>
                  </a:cubicBezTo>
                  <a:cubicBezTo>
                    <a:pt x="77" y="90"/>
                    <a:pt x="76" y="90"/>
                    <a:pt x="75" y="90"/>
                  </a:cubicBezTo>
                  <a:lnTo>
                    <a:pt x="75" y="85"/>
                  </a:lnTo>
                  <a:close/>
                  <a:moveTo>
                    <a:pt x="75" y="52"/>
                  </a:moveTo>
                  <a:cubicBezTo>
                    <a:pt x="74" y="51"/>
                    <a:pt x="73" y="51"/>
                    <a:pt x="72" y="51"/>
                  </a:cubicBezTo>
                  <a:cubicBezTo>
                    <a:pt x="71" y="51"/>
                    <a:pt x="70" y="50"/>
                    <a:pt x="70" y="48"/>
                  </a:cubicBezTo>
                  <a:cubicBezTo>
                    <a:pt x="70" y="48"/>
                    <a:pt x="70" y="48"/>
                    <a:pt x="70" y="48"/>
                  </a:cubicBezTo>
                  <a:cubicBezTo>
                    <a:pt x="70" y="41"/>
                    <a:pt x="70" y="41"/>
                    <a:pt x="70" y="41"/>
                  </a:cubicBezTo>
                  <a:cubicBezTo>
                    <a:pt x="70" y="40"/>
                    <a:pt x="71" y="40"/>
                    <a:pt x="71" y="39"/>
                  </a:cubicBezTo>
                  <a:cubicBezTo>
                    <a:pt x="75" y="35"/>
                    <a:pt x="75" y="35"/>
                    <a:pt x="75" y="35"/>
                  </a:cubicBezTo>
                  <a:cubicBezTo>
                    <a:pt x="75" y="42"/>
                    <a:pt x="75" y="42"/>
                    <a:pt x="75" y="42"/>
                  </a:cubicBezTo>
                  <a:cubicBezTo>
                    <a:pt x="75" y="42"/>
                    <a:pt x="75" y="42"/>
                    <a:pt x="75" y="42"/>
                  </a:cubicBezTo>
                  <a:cubicBezTo>
                    <a:pt x="75" y="46"/>
                    <a:pt x="75" y="46"/>
                    <a:pt x="75" y="46"/>
                  </a:cubicBezTo>
                  <a:cubicBezTo>
                    <a:pt x="75" y="46"/>
                    <a:pt x="75" y="46"/>
                    <a:pt x="75" y="46"/>
                  </a:cubicBezTo>
                  <a:cubicBezTo>
                    <a:pt x="75" y="50"/>
                    <a:pt x="75" y="50"/>
                    <a:pt x="75" y="50"/>
                  </a:cubicBezTo>
                  <a:cubicBezTo>
                    <a:pt x="75" y="49"/>
                    <a:pt x="75" y="49"/>
                    <a:pt x="75" y="49"/>
                  </a:cubicBezTo>
                  <a:cubicBezTo>
                    <a:pt x="74" y="50"/>
                    <a:pt x="75" y="51"/>
                    <a:pt x="75" y="51"/>
                  </a:cubicBezTo>
                  <a:cubicBezTo>
                    <a:pt x="75" y="52"/>
                    <a:pt x="75" y="52"/>
                    <a:pt x="75" y="52"/>
                  </a:cubicBezTo>
                  <a:close/>
                  <a:moveTo>
                    <a:pt x="75" y="32"/>
                  </a:moveTo>
                  <a:cubicBezTo>
                    <a:pt x="75" y="32"/>
                    <a:pt x="75" y="32"/>
                    <a:pt x="75" y="32"/>
                  </a:cubicBezTo>
                  <a:cubicBezTo>
                    <a:pt x="74" y="33"/>
                    <a:pt x="72" y="33"/>
                    <a:pt x="71" y="32"/>
                  </a:cubicBezTo>
                  <a:cubicBezTo>
                    <a:pt x="71" y="32"/>
                    <a:pt x="70" y="31"/>
                    <a:pt x="70" y="31"/>
                  </a:cubicBezTo>
                  <a:cubicBezTo>
                    <a:pt x="70" y="31"/>
                    <a:pt x="70" y="31"/>
                    <a:pt x="70" y="31"/>
                  </a:cubicBezTo>
                  <a:cubicBezTo>
                    <a:pt x="70" y="26"/>
                    <a:pt x="70" y="26"/>
                    <a:pt x="70" y="26"/>
                  </a:cubicBezTo>
                  <a:cubicBezTo>
                    <a:pt x="70" y="25"/>
                    <a:pt x="71" y="25"/>
                    <a:pt x="71" y="24"/>
                  </a:cubicBezTo>
                  <a:cubicBezTo>
                    <a:pt x="75" y="20"/>
                    <a:pt x="75" y="20"/>
                    <a:pt x="75" y="20"/>
                  </a:cubicBezTo>
                  <a:cubicBezTo>
                    <a:pt x="75" y="32"/>
                    <a:pt x="75" y="32"/>
                    <a:pt x="75" y="32"/>
                  </a:cubicBezTo>
                  <a:close/>
                  <a:moveTo>
                    <a:pt x="75" y="17"/>
                  </a:moveTo>
                  <a:cubicBezTo>
                    <a:pt x="75" y="18"/>
                    <a:pt x="75" y="18"/>
                    <a:pt x="75" y="18"/>
                  </a:cubicBezTo>
                  <a:cubicBezTo>
                    <a:pt x="74" y="18"/>
                    <a:pt x="72" y="18"/>
                    <a:pt x="71" y="18"/>
                  </a:cubicBezTo>
                  <a:cubicBezTo>
                    <a:pt x="71" y="17"/>
                    <a:pt x="70" y="16"/>
                    <a:pt x="70" y="16"/>
                  </a:cubicBezTo>
                  <a:cubicBezTo>
                    <a:pt x="70" y="16"/>
                    <a:pt x="70" y="16"/>
                    <a:pt x="70" y="16"/>
                  </a:cubicBezTo>
                  <a:cubicBezTo>
                    <a:pt x="70" y="5"/>
                    <a:pt x="70" y="5"/>
                    <a:pt x="70" y="5"/>
                  </a:cubicBezTo>
                  <a:cubicBezTo>
                    <a:pt x="69" y="5"/>
                    <a:pt x="69" y="5"/>
                    <a:pt x="69" y="5"/>
                  </a:cubicBezTo>
                  <a:cubicBezTo>
                    <a:pt x="69" y="0"/>
                    <a:pt x="69" y="0"/>
                    <a:pt x="69" y="0"/>
                  </a:cubicBezTo>
                  <a:cubicBezTo>
                    <a:pt x="73" y="0"/>
                    <a:pt x="73" y="0"/>
                    <a:pt x="73" y="0"/>
                  </a:cubicBezTo>
                  <a:cubicBezTo>
                    <a:pt x="74" y="0"/>
                    <a:pt x="75" y="1"/>
                    <a:pt x="75" y="2"/>
                  </a:cubicBezTo>
                  <a:cubicBezTo>
                    <a:pt x="75" y="10"/>
                    <a:pt x="75" y="10"/>
                    <a:pt x="75" y="10"/>
                  </a:cubicBezTo>
                  <a:cubicBezTo>
                    <a:pt x="75" y="10"/>
                    <a:pt x="75" y="10"/>
                    <a:pt x="75" y="10"/>
                  </a:cubicBezTo>
                  <a:cubicBezTo>
                    <a:pt x="75" y="17"/>
                    <a:pt x="75" y="17"/>
                    <a:pt x="75" y="17"/>
                  </a:cubicBezTo>
                  <a:close/>
                  <a:moveTo>
                    <a:pt x="69" y="132"/>
                  </a:moveTo>
                  <a:cubicBezTo>
                    <a:pt x="70" y="132"/>
                    <a:pt x="70" y="132"/>
                    <a:pt x="70" y="132"/>
                  </a:cubicBezTo>
                  <a:cubicBezTo>
                    <a:pt x="70" y="121"/>
                    <a:pt x="70" y="121"/>
                    <a:pt x="70" y="121"/>
                  </a:cubicBezTo>
                  <a:cubicBezTo>
                    <a:pt x="70" y="120"/>
                    <a:pt x="72" y="119"/>
                    <a:pt x="73" y="119"/>
                  </a:cubicBezTo>
                  <a:cubicBezTo>
                    <a:pt x="74" y="119"/>
                    <a:pt x="74" y="119"/>
                    <a:pt x="75" y="119"/>
                  </a:cubicBezTo>
                  <a:cubicBezTo>
                    <a:pt x="75" y="120"/>
                    <a:pt x="75" y="120"/>
                    <a:pt x="75" y="120"/>
                  </a:cubicBezTo>
                  <a:cubicBezTo>
                    <a:pt x="75" y="127"/>
                    <a:pt x="75" y="127"/>
                    <a:pt x="75" y="127"/>
                  </a:cubicBezTo>
                  <a:cubicBezTo>
                    <a:pt x="75" y="127"/>
                    <a:pt x="75" y="127"/>
                    <a:pt x="75" y="127"/>
                  </a:cubicBezTo>
                  <a:cubicBezTo>
                    <a:pt x="75" y="135"/>
                    <a:pt x="75" y="135"/>
                    <a:pt x="75" y="135"/>
                  </a:cubicBezTo>
                  <a:cubicBezTo>
                    <a:pt x="75" y="136"/>
                    <a:pt x="74" y="137"/>
                    <a:pt x="73" y="137"/>
                  </a:cubicBezTo>
                  <a:cubicBezTo>
                    <a:pt x="69" y="137"/>
                    <a:pt x="69" y="137"/>
                    <a:pt x="69" y="137"/>
                  </a:cubicBezTo>
                  <a:cubicBezTo>
                    <a:pt x="69" y="132"/>
                    <a:pt x="69" y="132"/>
                    <a:pt x="69" y="132"/>
                  </a:cubicBezTo>
                  <a:close/>
                  <a:moveTo>
                    <a:pt x="75" y="117"/>
                  </a:moveTo>
                  <a:cubicBezTo>
                    <a:pt x="71" y="112"/>
                    <a:pt x="71" y="112"/>
                    <a:pt x="71" y="112"/>
                  </a:cubicBezTo>
                  <a:cubicBezTo>
                    <a:pt x="71" y="112"/>
                    <a:pt x="70" y="111"/>
                    <a:pt x="70" y="111"/>
                  </a:cubicBezTo>
                  <a:cubicBezTo>
                    <a:pt x="70" y="111"/>
                    <a:pt x="70" y="111"/>
                    <a:pt x="70" y="111"/>
                  </a:cubicBezTo>
                  <a:cubicBezTo>
                    <a:pt x="70" y="106"/>
                    <a:pt x="70" y="106"/>
                    <a:pt x="70" y="106"/>
                  </a:cubicBezTo>
                  <a:cubicBezTo>
                    <a:pt x="70" y="105"/>
                    <a:pt x="72" y="104"/>
                    <a:pt x="73" y="104"/>
                  </a:cubicBezTo>
                  <a:cubicBezTo>
                    <a:pt x="74" y="104"/>
                    <a:pt x="74" y="104"/>
                    <a:pt x="75" y="104"/>
                  </a:cubicBezTo>
                  <a:cubicBezTo>
                    <a:pt x="75" y="105"/>
                    <a:pt x="75" y="105"/>
                    <a:pt x="75" y="105"/>
                  </a:cubicBezTo>
                  <a:cubicBezTo>
                    <a:pt x="75" y="117"/>
                    <a:pt x="75" y="117"/>
                    <a:pt x="75" y="117"/>
                  </a:cubicBezTo>
                  <a:close/>
                  <a:moveTo>
                    <a:pt x="75" y="102"/>
                  </a:moveTo>
                  <a:cubicBezTo>
                    <a:pt x="71" y="97"/>
                    <a:pt x="71" y="97"/>
                    <a:pt x="71" y="97"/>
                  </a:cubicBezTo>
                  <a:cubicBezTo>
                    <a:pt x="71" y="97"/>
                    <a:pt x="70" y="96"/>
                    <a:pt x="70" y="96"/>
                  </a:cubicBezTo>
                  <a:cubicBezTo>
                    <a:pt x="70" y="96"/>
                    <a:pt x="70" y="96"/>
                    <a:pt x="70" y="96"/>
                  </a:cubicBezTo>
                  <a:cubicBezTo>
                    <a:pt x="70" y="89"/>
                    <a:pt x="70" y="89"/>
                    <a:pt x="70" y="89"/>
                  </a:cubicBezTo>
                  <a:cubicBezTo>
                    <a:pt x="70" y="87"/>
                    <a:pt x="71" y="86"/>
                    <a:pt x="73" y="86"/>
                  </a:cubicBezTo>
                  <a:cubicBezTo>
                    <a:pt x="74" y="86"/>
                    <a:pt x="74" y="86"/>
                    <a:pt x="75" y="85"/>
                  </a:cubicBezTo>
                  <a:cubicBezTo>
                    <a:pt x="75" y="90"/>
                    <a:pt x="75" y="90"/>
                    <a:pt x="75" y="90"/>
                  </a:cubicBezTo>
                  <a:cubicBezTo>
                    <a:pt x="75" y="90"/>
                    <a:pt x="75" y="90"/>
                    <a:pt x="75" y="90"/>
                  </a:cubicBezTo>
                  <a:cubicBezTo>
                    <a:pt x="75" y="95"/>
                    <a:pt x="75" y="95"/>
                    <a:pt x="75" y="95"/>
                  </a:cubicBezTo>
                  <a:cubicBezTo>
                    <a:pt x="75" y="95"/>
                    <a:pt x="75" y="95"/>
                    <a:pt x="75" y="95"/>
                  </a:cubicBezTo>
                  <a:lnTo>
                    <a:pt x="75" y="102"/>
                  </a:lnTo>
                  <a:close/>
                  <a:moveTo>
                    <a:pt x="69" y="5"/>
                  </a:moveTo>
                  <a:cubicBezTo>
                    <a:pt x="68" y="5"/>
                    <a:pt x="68" y="5"/>
                    <a:pt x="68" y="5"/>
                  </a:cubicBezTo>
                  <a:cubicBezTo>
                    <a:pt x="68" y="16"/>
                    <a:pt x="68" y="16"/>
                    <a:pt x="68" y="16"/>
                  </a:cubicBezTo>
                  <a:cubicBezTo>
                    <a:pt x="68" y="17"/>
                    <a:pt x="67" y="18"/>
                    <a:pt x="66" y="18"/>
                  </a:cubicBezTo>
                  <a:cubicBezTo>
                    <a:pt x="65" y="18"/>
                    <a:pt x="64" y="18"/>
                    <a:pt x="64" y="17"/>
                  </a:cubicBezTo>
                  <a:cubicBezTo>
                    <a:pt x="63" y="17"/>
                    <a:pt x="63" y="17"/>
                    <a:pt x="63" y="17"/>
                  </a:cubicBezTo>
                  <a:cubicBezTo>
                    <a:pt x="63" y="10"/>
                    <a:pt x="63" y="10"/>
                    <a:pt x="63" y="10"/>
                  </a:cubicBezTo>
                  <a:cubicBezTo>
                    <a:pt x="63" y="10"/>
                    <a:pt x="63" y="10"/>
                    <a:pt x="63" y="10"/>
                  </a:cubicBezTo>
                  <a:cubicBezTo>
                    <a:pt x="63" y="2"/>
                    <a:pt x="63" y="2"/>
                    <a:pt x="63" y="2"/>
                  </a:cubicBezTo>
                  <a:cubicBezTo>
                    <a:pt x="63" y="1"/>
                    <a:pt x="64" y="0"/>
                    <a:pt x="66" y="0"/>
                  </a:cubicBezTo>
                  <a:cubicBezTo>
                    <a:pt x="69" y="0"/>
                    <a:pt x="69" y="0"/>
                    <a:pt x="69" y="0"/>
                  </a:cubicBezTo>
                  <a:cubicBezTo>
                    <a:pt x="69" y="5"/>
                    <a:pt x="69" y="5"/>
                    <a:pt x="69" y="5"/>
                  </a:cubicBezTo>
                  <a:close/>
                  <a:moveTo>
                    <a:pt x="63" y="20"/>
                  </a:moveTo>
                  <a:cubicBezTo>
                    <a:pt x="67" y="24"/>
                    <a:pt x="67" y="24"/>
                    <a:pt x="67" y="24"/>
                  </a:cubicBezTo>
                  <a:cubicBezTo>
                    <a:pt x="68" y="25"/>
                    <a:pt x="68" y="26"/>
                    <a:pt x="68" y="26"/>
                  </a:cubicBezTo>
                  <a:cubicBezTo>
                    <a:pt x="68" y="26"/>
                    <a:pt x="68" y="26"/>
                    <a:pt x="68" y="26"/>
                  </a:cubicBezTo>
                  <a:cubicBezTo>
                    <a:pt x="68" y="31"/>
                    <a:pt x="68" y="31"/>
                    <a:pt x="68" y="31"/>
                  </a:cubicBezTo>
                  <a:cubicBezTo>
                    <a:pt x="68" y="32"/>
                    <a:pt x="67" y="33"/>
                    <a:pt x="66" y="33"/>
                  </a:cubicBezTo>
                  <a:cubicBezTo>
                    <a:pt x="65" y="33"/>
                    <a:pt x="64" y="33"/>
                    <a:pt x="64" y="32"/>
                  </a:cubicBezTo>
                  <a:cubicBezTo>
                    <a:pt x="63" y="32"/>
                    <a:pt x="63" y="32"/>
                    <a:pt x="63" y="32"/>
                  </a:cubicBezTo>
                  <a:cubicBezTo>
                    <a:pt x="63" y="20"/>
                    <a:pt x="63" y="20"/>
                    <a:pt x="63" y="20"/>
                  </a:cubicBezTo>
                  <a:close/>
                  <a:moveTo>
                    <a:pt x="63" y="35"/>
                  </a:moveTo>
                  <a:cubicBezTo>
                    <a:pt x="67" y="39"/>
                    <a:pt x="67" y="39"/>
                    <a:pt x="67" y="39"/>
                  </a:cubicBezTo>
                  <a:cubicBezTo>
                    <a:pt x="68" y="40"/>
                    <a:pt x="68" y="41"/>
                    <a:pt x="68" y="41"/>
                  </a:cubicBezTo>
                  <a:cubicBezTo>
                    <a:pt x="68" y="41"/>
                    <a:pt x="68" y="41"/>
                    <a:pt x="68" y="41"/>
                  </a:cubicBezTo>
                  <a:cubicBezTo>
                    <a:pt x="68" y="48"/>
                    <a:pt x="68" y="48"/>
                    <a:pt x="68" y="48"/>
                  </a:cubicBezTo>
                  <a:cubicBezTo>
                    <a:pt x="68" y="50"/>
                    <a:pt x="67" y="51"/>
                    <a:pt x="66" y="51"/>
                  </a:cubicBezTo>
                  <a:cubicBezTo>
                    <a:pt x="65" y="51"/>
                    <a:pt x="64" y="51"/>
                    <a:pt x="63" y="52"/>
                  </a:cubicBezTo>
                  <a:cubicBezTo>
                    <a:pt x="63" y="46"/>
                    <a:pt x="63" y="46"/>
                    <a:pt x="63" y="46"/>
                  </a:cubicBezTo>
                  <a:cubicBezTo>
                    <a:pt x="63" y="46"/>
                    <a:pt x="63" y="46"/>
                    <a:pt x="63" y="46"/>
                  </a:cubicBezTo>
                  <a:cubicBezTo>
                    <a:pt x="63" y="42"/>
                    <a:pt x="63" y="42"/>
                    <a:pt x="63" y="42"/>
                  </a:cubicBezTo>
                  <a:cubicBezTo>
                    <a:pt x="63" y="42"/>
                    <a:pt x="63" y="42"/>
                    <a:pt x="63" y="42"/>
                  </a:cubicBezTo>
                  <a:cubicBezTo>
                    <a:pt x="63" y="35"/>
                    <a:pt x="63" y="35"/>
                    <a:pt x="63" y="35"/>
                  </a:cubicBezTo>
                  <a:close/>
                  <a:moveTo>
                    <a:pt x="63" y="85"/>
                  </a:moveTo>
                  <a:cubicBezTo>
                    <a:pt x="64" y="86"/>
                    <a:pt x="65" y="86"/>
                    <a:pt x="66" y="86"/>
                  </a:cubicBezTo>
                  <a:cubicBezTo>
                    <a:pt x="67" y="86"/>
                    <a:pt x="68" y="87"/>
                    <a:pt x="68" y="89"/>
                  </a:cubicBezTo>
                  <a:cubicBezTo>
                    <a:pt x="68" y="89"/>
                    <a:pt x="68" y="89"/>
                    <a:pt x="68" y="89"/>
                  </a:cubicBezTo>
                  <a:cubicBezTo>
                    <a:pt x="68" y="96"/>
                    <a:pt x="68" y="96"/>
                    <a:pt x="68" y="96"/>
                  </a:cubicBezTo>
                  <a:cubicBezTo>
                    <a:pt x="68" y="96"/>
                    <a:pt x="68" y="97"/>
                    <a:pt x="67" y="98"/>
                  </a:cubicBezTo>
                  <a:cubicBezTo>
                    <a:pt x="63" y="102"/>
                    <a:pt x="63" y="102"/>
                    <a:pt x="63" y="102"/>
                  </a:cubicBezTo>
                  <a:cubicBezTo>
                    <a:pt x="63" y="95"/>
                    <a:pt x="63" y="95"/>
                    <a:pt x="63" y="95"/>
                  </a:cubicBezTo>
                  <a:cubicBezTo>
                    <a:pt x="63" y="95"/>
                    <a:pt x="63" y="95"/>
                    <a:pt x="63" y="95"/>
                  </a:cubicBezTo>
                  <a:cubicBezTo>
                    <a:pt x="63" y="90"/>
                    <a:pt x="63" y="90"/>
                    <a:pt x="63" y="90"/>
                  </a:cubicBezTo>
                  <a:cubicBezTo>
                    <a:pt x="63" y="90"/>
                    <a:pt x="63" y="90"/>
                    <a:pt x="63" y="90"/>
                  </a:cubicBezTo>
                  <a:cubicBezTo>
                    <a:pt x="63" y="87"/>
                    <a:pt x="63" y="87"/>
                    <a:pt x="63" y="87"/>
                  </a:cubicBezTo>
                  <a:cubicBezTo>
                    <a:pt x="64" y="88"/>
                    <a:pt x="64" y="88"/>
                    <a:pt x="64" y="88"/>
                  </a:cubicBezTo>
                  <a:cubicBezTo>
                    <a:pt x="64" y="87"/>
                    <a:pt x="64" y="86"/>
                    <a:pt x="63" y="86"/>
                  </a:cubicBezTo>
                  <a:cubicBezTo>
                    <a:pt x="63" y="85"/>
                    <a:pt x="63" y="85"/>
                    <a:pt x="63" y="85"/>
                  </a:cubicBezTo>
                  <a:close/>
                  <a:moveTo>
                    <a:pt x="63" y="105"/>
                  </a:moveTo>
                  <a:cubicBezTo>
                    <a:pt x="64" y="104"/>
                    <a:pt x="64" y="104"/>
                    <a:pt x="64" y="104"/>
                  </a:cubicBezTo>
                  <a:cubicBezTo>
                    <a:pt x="65" y="104"/>
                    <a:pt x="66" y="104"/>
                    <a:pt x="67" y="104"/>
                  </a:cubicBezTo>
                  <a:cubicBezTo>
                    <a:pt x="68" y="105"/>
                    <a:pt x="68" y="106"/>
                    <a:pt x="68" y="106"/>
                  </a:cubicBezTo>
                  <a:cubicBezTo>
                    <a:pt x="68" y="106"/>
                    <a:pt x="68" y="106"/>
                    <a:pt x="68" y="106"/>
                  </a:cubicBezTo>
                  <a:cubicBezTo>
                    <a:pt x="68" y="111"/>
                    <a:pt x="68" y="111"/>
                    <a:pt x="68" y="111"/>
                  </a:cubicBezTo>
                  <a:cubicBezTo>
                    <a:pt x="68" y="111"/>
                    <a:pt x="68" y="112"/>
                    <a:pt x="67" y="112"/>
                  </a:cubicBezTo>
                  <a:cubicBezTo>
                    <a:pt x="63" y="117"/>
                    <a:pt x="63" y="117"/>
                    <a:pt x="63" y="117"/>
                  </a:cubicBezTo>
                  <a:cubicBezTo>
                    <a:pt x="63" y="105"/>
                    <a:pt x="63" y="105"/>
                    <a:pt x="63" y="105"/>
                  </a:cubicBezTo>
                  <a:close/>
                  <a:moveTo>
                    <a:pt x="63" y="120"/>
                  </a:moveTo>
                  <a:cubicBezTo>
                    <a:pt x="64" y="119"/>
                    <a:pt x="64" y="119"/>
                    <a:pt x="64" y="119"/>
                  </a:cubicBezTo>
                  <a:cubicBezTo>
                    <a:pt x="65" y="118"/>
                    <a:pt x="66" y="118"/>
                    <a:pt x="67" y="119"/>
                  </a:cubicBezTo>
                  <a:cubicBezTo>
                    <a:pt x="68" y="120"/>
                    <a:pt x="68" y="120"/>
                    <a:pt x="68" y="121"/>
                  </a:cubicBezTo>
                  <a:cubicBezTo>
                    <a:pt x="68" y="121"/>
                    <a:pt x="68" y="121"/>
                    <a:pt x="68" y="121"/>
                  </a:cubicBezTo>
                  <a:cubicBezTo>
                    <a:pt x="68" y="132"/>
                    <a:pt x="68" y="132"/>
                    <a:pt x="68" y="132"/>
                  </a:cubicBezTo>
                  <a:cubicBezTo>
                    <a:pt x="69" y="132"/>
                    <a:pt x="69" y="132"/>
                    <a:pt x="69" y="132"/>
                  </a:cubicBezTo>
                  <a:cubicBezTo>
                    <a:pt x="69" y="137"/>
                    <a:pt x="69" y="137"/>
                    <a:pt x="69" y="137"/>
                  </a:cubicBezTo>
                  <a:cubicBezTo>
                    <a:pt x="66" y="137"/>
                    <a:pt x="66" y="137"/>
                    <a:pt x="66" y="137"/>
                  </a:cubicBezTo>
                  <a:cubicBezTo>
                    <a:pt x="64" y="137"/>
                    <a:pt x="63" y="136"/>
                    <a:pt x="63" y="135"/>
                  </a:cubicBezTo>
                  <a:cubicBezTo>
                    <a:pt x="63" y="127"/>
                    <a:pt x="63" y="127"/>
                    <a:pt x="63" y="127"/>
                  </a:cubicBezTo>
                  <a:cubicBezTo>
                    <a:pt x="63" y="127"/>
                    <a:pt x="63" y="127"/>
                    <a:pt x="63" y="127"/>
                  </a:cubicBezTo>
                  <a:lnTo>
                    <a:pt x="63" y="120"/>
                  </a:lnTo>
                  <a:close/>
                  <a:moveTo>
                    <a:pt x="63" y="17"/>
                  </a:moveTo>
                  <a:cubicBezTo>
                    <a:pt x="61" y="14"/>
                    <a:pt x="61" y="14"/>
                    <a:pt x="61" y="14"/>
                  </a:cubicBezTo>
                  <a:cubicBezTo>
                    <a:pt x="61" y="8"/>
                    <a:pt x="61" y="8"/>
                    <a:pt x="61" y="8"/>
                  </a:cubicBezTo>
                  <a:cubicBezTo>
                    <a:pt x="63" y="10"/>
                    <a:pt x="63" y="10"/>
                    <a:pt x="63" y="10"/>
                  </a:cubicBezTo>
                  <a:cubicBezTo>
                    <a:pt x="63" y="17"/>
                    <a:pt x="63" y="17"/>
                    <a:pt x="63" y="17"/>
                  </a:cubicBezTo>
                  <a:close/>
                  <a:moveTo>
                    <a:pt x="61" y="18"/>
                  </a:moveTo>
                  <a:cubicBezTo>
                    <a:pt x="63" y="20"/>
                    <a:pt x="63" y="20"/>
                    <a:pt x="63" y="20"/>
                  </a:cubicBezTo>
                  <a:cubicBezTo>
                    <a:pt x="63" y="32"/>
                    <a:pt x="63" y="32"/>
                    <a:pt x="63" y="32"/>
                  </a:cubicBezTo>
                  <a:cubicBezTo>
                    <a:pt x="61" y="30"/>
                    <a:pt x="61" y="30"/>
                    <a:pt x="61" y="30"/>
                  </a:cubicBezTo>
                  <a:cubicBezTo>
                    <a:pt x="61" y="30"/>
                    <a:pt x="61" y="30"/>
                    <a:pt x="61" y="30"/>
                  </a:cubicBezTo>
                  <a:cubicBezTo>
                    <a:pt x="61" y="18"/>
                    <a:pt x="61" y="18"/>
                    <a:pt x="61" y="18"/>
                  </a:cubicBezTo>
                  <a:close/>
                  <a:moveTo>
                    <a:pt x="61" y="33"/>
                  </a:moveTo>
                  <a:cubicBezTo>
                    <a:pt x="63" y="35"/>
                    <a:pt x="63" y="35"/>
                    <a:pt x="63" y="35"/>
                  </a:cubicBezTo>
                  <a:cubicBezTo>
                    <a:pt x="63" y="42"/>
                    <a:pt x="63" y="42"/>
                    <a:pt x="63" y="42"/>
                  </a:cubicBezTo>
                  <a:cubicBezTo>
                    <a:pt x="61" y="40"/>
                    <a:pt x="61" y="40"/>
                    <a:pt x="61" y="40"/>
                  </a:cubicBezTo>
                  <a:cubicBezTo>
                    <a:pt x="61" y="33"/>
                    <a:pt x="61" y="33"/>
                    <a:pt x="61" y="33"/>
                  </a:cubicBezTo>
                  <a:close/>
                  <a:moveTo>
                    <a:pt x="63" y="52"/>
                  </a:moveTo>
                  <a:cubicBezTo>
                    <a:pt x="63" y="52"/>
                    <a:pt x="63" y="52"/>
                    <a:pt x="62" y="52"/>
                  </a:cubicBezTo>
                  <a:cubicBezTo>
                    <a:pt x="62" y="52"/>
                    <a:pt x="62" y="52"/>
                    <a:pt x="62" y="52"/>
                  </a:cubicBezTo>
                  <a:cubicBezTo>
                    <a:pt x="62" y="52"/>
                    <a:pt x="61" y="52"/>
                    <a:pt x="61" y="53"/>
                  </a:cubicBezTo>
                  <a:cubicBezTo>
                    <a:pt x="61" y="52"/>
                    <a:pt x="61" y="52"/>
                    <a:pt x="61" y="52"/>
                  </a:cubicBezTo>
                  <a:cubicBezTo>
                    <a:pt x="61" y="52"/>
                    <a:pt x="62" y="52"/>
                    <a:pt x="62" y="52"/>
                  </a:cubicBezTo>
                  <a:cubicBezTo>
                    <a:pt x="61" y="51"/>
                    <a:pt x="61" y="51"/>
                    <a:pt x="61" y="51"/>
                  </a:cubicBezTo>
                  <a:cubicBezTo>
                    <a:pt x="61" y="47"/>
                    <a:pt x="61" y="47"/>
                    <a:pt x="61" y="47"/>
                  </a:cubicBezTo>
                  <a:cubicBezTo>
                    <a:pt x="61" y="47"/>
                    <a:pt x="62" y="47"/>
                    <a:pt x="63" y="46"/>
                  </a:cubicBezTo>
                  <a:cubicBezTo>
                    <a:pt x="63" y="52"/>
                    <a:pt x="63" y="52"/>
                    <a:pt x="63" y="52"/>
                  </a:cubicBezTo>
                  <a:close/>
                  <a:moveTo>
                    <a:pt x="61" y="84"/>
                  </a:moveTo>
                  <a:cubicBezTo>
                    <a:pt x="61" y="85"/>
                    <a:pt x="62" y="85"/>
                    <a:pt x="62" y="85"/>
                  </a:cubicBezTo>
                  <a:cubicBezTo>
                    <a:pt x="62" y="85"/>
                    <a:pt x="62" y="85"/>
                    <a:pt x="62" y="85"/>
                  </a:cubicBezTo>
                  <a:cubicBezTo>
                    <a:pt x="63" y="85"/>
                    <a:pt x="63" y="85"/>
                    <a:pt x="63" y="85"/>
                  </a:cubicBezTo>
                  <a:cubicBezTo>
                    <a:pt x="63" y="86"/>
                    <a:pt x="63" y="86"/>
                    <a:pt x="63" y="86"/>
                  </a:cubicBezTo>
                  <a:cubicBezTo>
                    <a:pt x="63" y="85"/>
                    <a:pt x="63" y="85"/>
                    <a:pt x="62" y="85"/>
                  </a:cubicBezTo>
                  <a:cubicBezTo>
                    <a:pt x="63" y="87"/>
                    <a:pt x="63" y="87"/>
                    <a:pt x="63" y="87"/>
                  </a:cubicBezTo>
                  <a:cubicBezTo>
                    <a:pt x="63" y="90"/>
                    <a:pt x="63" y="90"/>
                    <a:pt x="63" y="90"/>
                  </a:cubicBezTo>
                  <a:cubicBezTo>
                    <a:pt x="62" y="90"/>
                    <a:pt x="61" y="90"/>
                    <a:pt x="61" y="90"/>
                  </a:cubicBezTo>
                  <a:cubicBezTo>
                    <a:pt x="61" y="84"/>
                    <a:pt x="61" y="84"/>
                    <a:pt x="61" y="84"/>
                  </a:cubicBezTo>
                  <a:close/>
                  <a:moveTo>
                    <a:pt x="63" y="102"/>
                  </a:moveTo>
                  <a:cubicBezTo>
                    <a:pt x="61" y="104"/>
                    <a:pt x="61" y="104"/>
                    <a:pt x="61" y="104"/>
                  </a:cubicBezTo>
                  <a:cubicBezTo>
                    <a:pt x="61" y="97"/>
                    <a:pt x="61" y="97"/>
                    <a:pt x="61" y="97"/>
                  </a:cubicBezTo>
                  <a:cubicBezTo>
                    <a:pt x="63" y="95"/>
                    <a:pt x="63" y="95"/>
                    <a:pt x="63" y="95"/>
                  </a:cubicBezTo>
                  <a:cubicBezTo>
                    <a:pt x="63" y="102"/>
                    <a:pt x="63" y="102"/>
                    <a:pt x="63" y="102"/>
                  </a:cubicBezTo>
                  <a:close/>
                  <a:moveTo>
                    <a:pt x="61" y="107"/>
                  </a:moveTo>
                  <a:cubicBezTo>
                    <a:pt x="61" y="107"/>
                    <a:pt x="61" y="107"/>
                    <a:pt x="61" y="107"/>
                  </a:cubicBezTo>
                  <a:cubicBezTo>
                    <a:pt x="63" y="105"/>
                    <a:pt x="63" y="105"/>
                    <a:pt x="63" y="105"/>
                  </a:cubicBezTo>
                  <a:cubicBezTo>
                    <a:pt x="63" y="117"/>
                    <a:pt x="63" y="117"/>
                    <a:pt x="63" y="117"/>
                  </a:cubicBezTo>
                  <a:cubicBezTo>
                    <a:pt x="61" y="119"/>
                    <a:pt x="61" y="119"/>
                    <a:pt x="61" y="119"/>
                  </a:cubicBezTo>
                  <a:cubicBezTo>
                    <a:pt x="61" y="107"/>
                    <a:pt x="61" y="107"/>
                    <a:pt x="61" y="107"/>
                  </a:cubicBezTo>
                  <a:close/>
                  <a:moveTo>
                    <a:pt x="61" y="123"/>
                  </a:moveTo>
                  <a:cubicBezTo>
                    <a:pt x="63" y="120"/>
                    <a:pt x="63" y="120"/>
                    <a:pt x="63" y="120"/>
                  </a:cubicBezTo>
                  <a:cubicBezTo>
                    <a:pt x="63" y="127"/>
                    <a:pt x="63" y="127"/>
                    <a:pt x="63" y="127"/>
                  </a:cubicBezTo>
                  <a:cubicBezTo>
                    <a:pt x="61" y="129"/>
                    <a:pt x="61" y="129"/>
                    <a:pt x="61" y="129"/>
                  </a:cubicBezTo>
                  <a:lnTo>
                    <a:pt x="61" y="123"/>
                  </a:lnTo>
                  <a:close/>
                  <a:moveTo>
                    <a:pt x="61" y="14"/>
                  </a:moveTo>
                  <a:cubicBezTo>
                    <a:pt x="59" y="13"/>
                    <a:pt x="59" y="13"/>
                    <a:pt x="59" y="13"/>
                  </a:cubicBezTo>
                  <a:cubicBezTo>
                    <a:pt x="59" y="6"/>
                    <a:pt x="59" y="6"/>
                    <a:pt x="59" y="6"/>
                  </a:cubicBezTo>
                  <a:cubicBezTo>
                    <a:pt x="61" y="8"/>
                    <a:pt x="61" y="8"/>
                    <a:pt x="61" y="8"/>
                  </a:cubicBezTo>
                  <a:cubicBezTo>
                    <a:pt x="61" y="14"/>
                    <a:pt x="61" y="14"/>
                    <a:pt x="61" y="14"/>
                  </a:cubicBezTo>
                  <a:close/>
                  <a:moveTo>
                    <a:pt x="59" y="16"/>
                  </a:moveTo>
                  <a:cubicBezTo>
                    <a:pt x="61" y="18"/>
                    <a:pt x="61" y="18"/>
                    <a:pt x="61" y="18"/>
                  </a:cubicBezTo>
                  <a:cubicBezTo>
                    <a:pt x="61" y="30"/>
                    <a:pt x="61" y="30"/>
                    <a:pt x="61" y="30"/>
                  </a:cubicBezTo>
                  <a:cubicBezTo>
                    <a:pt x="59" y="32"/>
                    <a:pt x="59" y="32"/>
                    <a:pt x="59" y="32"/>
                  </a:cubicBezTo>
                  <a:cubicBezTo>
                    <a:pt x="61" y="33"/>
                    <a:pt x="61" y="33"/>
                    <a:pt x="61" y="33"/>
                  </a:cubicBezTo>
                  <a:cubicBezTo>
                    <a:pt x="61" y="40"/>
                    <a:pt x="61" y="40"/>
                    <a:pt x="61" y="40"/>
                  </a:cubicBezTo>
                  <a:cubicBezTo>
                    <a:pt x="59" y="38"/>
                    <a:pt x="59" y="38"/>
                    <a:pt x="59" y="38"/>
                  </a:cubicBezTo>
                  <a:cubicBezTo>
                    <a:pt x="59" y="25"/>
                    <a:pt x="59" y="25"/>
                    <a:pt x="59" y="25"/>
                  </a:cubicBezTo>
                  <a:cubicBezTo>
                    <a:pt x="60" y="25"/>
                    <a:pt x="60" y="25"/>
                    <a:pt x="60" y="25"/>
                  </a:cubicBezTo>
                  <a:cubicBezTo>
                    <a:pt x="60" y="25"/>
                    <a:pt x="60" y="24"/>
                    <a:pt x="60" y="24"/>
                  </a:cubicBezTo>
                  <a:cubicBezTo>
                    <a:pt x="59" y="23"/>
                    <a:pt x="59" y="23"/>
                    <a:pt x="59" y="23"/>
                  </a:cubicBezTo>
                  <a:cubicBezTo>
                    <a:pt x="59" y="16"/>
                    <a:pt x="59" y="16"/>
                    <a:pt x="59" y="16"/>
                  </a:cubicBezTo>
                  <a:close/>
                  <a:moveTo>
                    <a:pt x="61" y="53"/>
                  </a:moveTo>
                  <a:cubicBezTo>
                    <a:pt x="60" y="53"/>
                    <a:pt x="60" y="53"/>
                    <a:pt x="59" y="54"/>
                  </a:cubicBezTo>
                  <a:cubicBezTo>
                    <a:pt x="59" y="48"/>
                    <a:pt x="59" y="48"/>
                    <a:pt x="59" y="48"/>
                  </a:cubicBezTo>
                  <a:cubicBezTo>
                    <a:pt x="59" y="48"/>
                    <a:pt x="60" y="48"/>
                    <a:pt x="60" y="47"/>
                  </a:cubicBezTo>
                  <a:cubicBezTo>
                    <a:pt x="60" y="47"/>
                    <a:pt x="60" y="47"/>
                    <a:pt x="60" y="47"/>
                  </a:cubicBezTo>
                  <a:cubicBezTo>
                    <a:pt x="61" y="47"/>
                    <a:pt x="61" y="47"/>
                    <a:pt x="61" y="47"/>
                  </a:cubicBezTo>
                  <a:cubicBezTo>
                    <a:pt x="61" y="51"/>
                    <a:pt x="61" y="51"/>
                    <a:pt x="61" y="51"/>
                  </a:cubicBezTo>
                  <a:cubicBezTo>
                    <a:pt x="59" y="51"/>
                    <a:pt x="59" y="51"/>
                    <a:pt x="59" y="51"/>
                  </a:cubicBezTo>
                  <a:cubicBezTo>
                    <a:pt x="59" y="51"/>
                    <a:pt x="60" y="52"/>
                    <a:pt x="61" y="52"/>
                  </a:cubicBezTo>
                  <a:cubicBezTo>
                    <a:pt x="61" y="53"/>
                    <a:pt x="61" y="53"/>
                    <a:pt x="61" y="53"/>
                  </a:cubicBezTo>
                  <a:close/>
                  <a:moveTo>
                    <a:pt x="59" y="83"/>
                  </a:moveTo>
                  <a:cubicBezTo>
                    <a:pt x="60" y="84"/>
                    <a:pt x="60" y="84"/>
                    <a:pt x="61" y="84"/>
                  </a:cubicBezTo>
                  <a:cubicBezTo>
                    <a:pt x="61" y="90"/>
                    <a:pt x="61" y="90"/>
                    <a:pt x="61" y="90"/>
                  </a:cubicBezTo>
                  <a:cubicBezTo>
                    <a:pt x="61" y="90"/>
                    <a:pt x="61" y="90"/>
                    <a:pt x="61" y="90"/>
                  </a:cubicBezTo>
                  <a:cubicBezTo>
                    <a:pt x="60" y="90"/>
                    <a:pt x="60" y="90"/>
                    <a:pt x="60" y="90"/>
                  </a:cubicBezTo>
                  <a:cubicBezTo>
                    <a:pt x="60" y="89"/>
                    <a:pt x="60" y="89"/>
                    <a:pt x="59" y="89"/>
                  </a:cubicBezTo>
                  <a:cubicBezTo>
                    <a:pt x="59" y="83"/>
                    <a:pt x="59" y="83"/>
                    <a:pt x="59" y="83"/>
                  </a:cubicBezTo>
                  <a:close/>
                  <a:moveTo>
                    <a:pt x="61" y="104"/>
                  </a:moveTo>
                  <a:cubicBezTo>
                    <a:pt x="59" y="105"/>
                    <a:pt x="59" y="105"/>
                    <a:pt x="59" y="105"/>
                  </a:cubicBezTo>
                  <a:cubicBezTo>
                    <a:pt x="61" y="107"/>
                    <a:pt x="61" y="107"/>
                    <a:pt x="61" y="107"/>
                  </a:cubicBezTo>
                  <a:cubicBezTo>
                    <a:pt x="61" y="119"/>
                    <a:pt x="61" y="119"/>
                    <a:pt x="61" y="119"/>
                  </a:cubicBezTo>
                  <a:cubicBezTo>
                    <a:pt x="59" y="121"/>
                    <a:pt x="59" y="121"/>
                    <a:pt x="59" y="121"/>
                  </a:cubicBezTo>
                  <a:cubicBezTo>
                    <a:pt x="59" y="114"/>
                    <a:pt x="59" y="114"/>
                    <a:pt x="59" y="114"/>
                  </a:cubicBezTo>
                  <a:cubicBezTo>
                    <a:pt x="60" y="113"/>
                    <a:pt x="60" y="113"/>
                    <a:pt x="60" y="113"/>
                  </a:cubicBezTo>
                  <a:cubicBezTo>
                    <a:pt x="60" y="113"/>
                    <a:pt x="60" y="112"/>
                    <a:pt x="60" y="112"/>
                  </a:cubicBezTo>
                  <a:cubicBezTo>
                    <a:pt x="59" y="112"/>
                    <a:pt x="59" y="112"/>
                    <a:pt x="59" y="112"/>
                  </a:cubicBezTo>
                  <a:cubicBezTo>
                    <a:pt x="59" y="99"/>
                    <a:pt x="59" y="99"/>
                    <a:pt x="59" y="99"/>
                  </a:cubicBezTo>
                  <a:cubicBezTo>
                    <a:pt x="61" y="97"/>
                    <a:pt x="61" y="97"/>
                    <a:pt x="61" y="97"/>
                  </a:cubicBezTo>
                  <a:cubicBezTo>
                    <a:pt x="61" y="104"/>
                    <a:pt x="61" y="104"/>
                    <a:pt x="61" y="104"/>
                  </a:cubicBezTo>
                  <a:close/>
                  <a:moveTo>
                    <a:pt x="59" y="124"/>
                  </a:moveTo>
                  <a:cubicBezTo>
                    <a:pt x="61" y="123"/>
                    <a:pt x="61" y="123"/>
                    <a:pt x="61" y="123"/>
                  </a:cubicBezTo>
                  <a:cubicBezTo>
                    <a:pt x="61" y="129"/>
                    <a:pt x="61" y="129"/>
                    <a:pt x="61" y="129"/>
                  </a:cubicBezTo>
                  <a:cubicBezTo>
                    <a:pt x="59" y="131"/>
                    <a:pt x="59" y="131"/>
                    <a:pt x="59" y="131"/>
                  </a:cubicBezTo>
                  <a:lnTo>
                    <a:pt x="59" y="124"/>
                  </a:lnTo>
                  <a:close/>
                  <a:moveTo>
                    <a:pt x="59" y="13"/>
                  </a:moveTo>
                  <a:cubicBezTo>
                    <a:pt x="54" y="8"/>
                    <a:pt x="54" y="8"/>
                    <a:pt x="54" y="8"/>
                  </a:cubicBezTo>
                  <a:cubicBezTo>
                    <a:pt x="52" y="9"/>
                    <a:pt x="52" y="9"/>
                    <a:pt x="52" y="9"/>
                  </a:cubicBezTo>
                  <a:cubicBezTo>
                    <a:pt x="59" y="16"/>
                    <a:pt x="59" y="16"/>
                    <a:pt x="59" y="16"/>
                  </a:cubicBezTo>
                  <a:cubicBezTo>
                    <a:pt x="59" y="23"/>
                    <a:pt x="59" y="23"/>
                    <a:pt x="59" y="23"/>
                  </a:cubicBezTo>
                  <a:cubicBezTo>
                    <a:pt x="47" y="11"/>
                    <a:pt x="47" y="11"/>
                    <a:pt x="47" y="11"/>
                  </a:cubicBezTo>
                  <a:cubicBezTo>
                    <a:pt x="47" y="11"/>
                    <a:pt x="47" y="11"/>
                    <a:pt x="47" y="11"/>
                  </a:cubicBezTo>
                  <a:cubicBezTo>
                    <a:pt x="47" y="11"/>
                    <a:pt x="47" y="11"/>
                    <a:pt x="47" y="11"/>
                  </a:cubicBezTo>
                  <a:cubicBezTo>
                    <a:pt x="46" y="10"/>
                    <a:pt x="46" y="9"/>
                    <a:pt x="47" y="8"/>
                  </a:cubicBezTo>
                  <a:cubicBezTo>
                    <a:pt x="52" y="3"/>
                    <a:pt x="52" y="3"/>
                    <a:pt x="52" y="3"/>
                  </a:cubicBezTo>
                  <a:cubicBezTo>
                    <a:pt x="52" y="3"/>
                    <a:pt x="52" y="3"/>
                    <a:pt x="52" y="3"/>
                  </a:cubicBezTo>
                  <a:cubicBezTo>
                    <a:pt x="53" y="2"/>
                    <a:pt x="55" y="2"/>
                    <a:pt x="56" y="3"/>
                  </a:cubicBezTo>
                  <a:cubicBezTo>
                    <a:pt x="59" y="6"/>
                    <a:pt x="59" y="6"/>
                    <a:pt x="59" y="6"/>
                  </a:cubicBezTo>
                  <a:cubicBezTo>
                    <a:pt x="59" y="13"/>
                    <a:pt x="59" y="13"/>
                    <a:pt x="59" y="13"/>
                  </a:cubicBezTo>
                  <a:close/>
                  <a:moveTo>
                    <a:pt x="59" y="54"/>
                  </a:moveTo>
                  <a:cubicBezTo>
                    <a:pt x="59" y="48"/>
                    <a:pt x="59" y="48"/>
                    <a:pt x="59" y="48"/>
                  </a:cubicBezTo>
                  <a:cubicBezTo>
                    <a:pt x="59" y="48"/>
                    <a:pt x="58" y="48"/>
                    <a:pt x="58" y="49"/>
                  </a:cubicBezTo>
                  <a:cubicBezTo>
                    <a:pt x="55" y="46"/>
                    <a:pt x="55" y="46"/>
                    <a:pt x="55" y="46"/>
                  </a:cubicBezTo>
                  <a:cubicBezTo>
                    <a:pt x="55" y="34"/>
                    <a:pt x="55" y="34"/>
                    <a:pt x="55" y="34"/>
                  </a:cubicBezTo>
                  <a:cubicBezTo>
                    <a:pt x="59" y="38"/>
                    <a:pt x="59" y="38"/>
                    <a:pt x="59" y="38"/>
                  </a:cubicBezTo>
                  <a:cubicBezTo>
                    <a:pt x="59" y="25"/>
                    <a:pt x="59" y="25"/>
                    <a:pt x="59" y="25"/>
                  </a:cubicBezTo>
                  <a:cubicBezTo>
                    <a:pt x="54" y="30"/>
                    <a:pt x="54" y="30"/>
                    <a:pt x="54" y="30"/>
                  </a:cubicBezTo>
                  <a:cubicBezTo>
                    <a:pt x="54" y="30"/>
                    <a:pt x="54" y="31"/>
                    <a:pt x="54" y="31"/>
                  </a:cubicBezTo>
                  <a:cubicBezTo>
                    <a:pt x="53" y="31"/>
                    <a:pt x="53" y="31"/>
                    <a:pt x="53" y="31"/>
                  </a:cubicBezTo>
                  <a:cubicBezTo>
                    <a:pt x="45" y="31"/>
                    <a:pt x="45" y="31"/>
                    <a:pt x="45" y="31"/>
                  </a:cubicBezTo>
                  <a:cubicBezTo>
                    <a:pt x="45" y="31"/>
                    <a:pt x="45" y="31"/>
                    <a:pt x="44" y="31"/>
                  </a:cubicBezTo>
                  <a:cubicBezTo>
                    <a:pt x="44" y="12"/>
                    <a:pt x="44" y="12"/>
                    <a:pt x="44" y="12"/>
                  </a:cubicBezTo>
                  <a:cubicBezTo>
                    <a:pt x="44" y="11"/>
                    <a:pt x="43" y="10"/>
                    <a:pt x="42" y="10"/>
                  </a:cubicBezTo>
                  <a:cubicBezTo>
                    <a:pt x="42" y="39"/>
                    <a:pt x="42" y="39"/>
                    <a:pt x="42" y="39"/>
                  </a:cubicBezTo>
                  <a:cubicBezTo>
                    <a:pt x="43" y="41"/>
                    <a:pt x="43" y="41"/>
                    <a:pt x="43" y="41"/>
                  </a:cubicBezTo>
                  <a:cubicBezTo>
                    <a:pt x="44" y="41"/>
                    <a:pt x="44" y="42"/>
                    <a:pt x="45" y="42"/>
                  </a:cubicBezTo>
                  <a:cubicBezTo>
                    <a:pt x="46" y="42"/>
                    <a:pt x="48" y="41"/>
                    <a:pt x="48" y="39"/>
                  </a:cubicBezTo>
                  <a:cubicBezTo>
                    <a:pt x="48" y="36"/>
                    <a:pt x="48" y="36"/>
                    <a:pt x="48" y="36"/>
                  </a:cubicBezTo>
                  <a:cubicBezTo>
                    <a:pt x="50" y="36"/>
                    <a:pt x="50" y="36"/>
                    <a:pt x="50" y="36"/>
                  </a:cubicBezTo>
                  <a:cubicBezTo>
                    <a:pt x="50" y="47"/>
                    <a:pt x="50" y="47"/>
                    <a:pt x="50" y="47"/>
                  </a:cubicBezTo>
                  <a:cubicBezTo>
                    <a:pt x="50" y="47"/>
                    <a:pt x="50" y="47"/>
                    <a:pt x="50" y="47"/>
                  </a:cubicBezTo>
                  <a:cubicBezTo>
                    <a:pt x="50" y="47"/>
                    <a:pt x="50" y="48"/>
                    <a:pt x="51" y="48"/>
                  </a:cubicBezTo>
                  <a:cubicBezTo>
                    <a:pt x="56" y="53"/>
                    <a:pt x="56" y="53"/>
                    <a:pt x="56" y="53"/>
                  </a:cubicBezTo>
                  <a:cubicBezTo>
                    <a:pt x="57" y="54"/>
                    <a:pt x="58" y="54"/>
                    <a:pt x="59" y="54"/>
                  </a:cubicBezTo>
                  <a:cubicBezTo>
                    <a:pt x="59" y="54"/>
                    <a:pt x="59" y="54"/>
                    <a:pt x="59" y="54"/>
                  </a:cubicBezTo>
                  <a:close/>
                  <a:moveTo>
                    <a:pt x="42" y="43"/>
                  </a:moveTo>
                  <a:cubicBezTo>
                    <a:pt x="43" y="44"/>
                    <a:pt x="43" y="45"/>
                    <a:pt x="42" y="46"/>
                  </a:cubicBezTo>
                  <a:cubicBezTo>
                    <a:pt x="42" y="43"/>
                    <a:pt x="42" y="43"/>
                    <a:pt x="42" y="43"/>
                  </a:cubicBezTo>
                  <a:close/>
                  <a:moveTo>
                    <a:pt x="42" y="49"/>
                  </a:moveTo>
                  <a:cubicBezTo>
                    <a:pt x="47" y="49"/>
                    <a:pt x="47" y="49"/>
                    <a:pt x="47" y="49"/>
                  </a:cubicBezTo>
                  <a:cubicBezTo>
                    <a:pt x="48" y="49"/>
                    <a:pt x="49" y="50"/>
                    <a:pt x="49" y="50"/>
                  </a:cubicBezTo>
                  <a:cubicBezTo>
                    <a:pt x="54" y="55"/>
                    <a:pt x="54" y="55"/>
                    <a:pt x="54" y="55"/>
                  </a:cubicBezTo>
                  <a:cubicBezTo>
                    <a:pt x="55" y="56"/>
                    <a:pt x="55" y="57"/>
                    <a:pt x="54" y="58"/>
                  </a:cubicBezTo>
                  <a:cubicBezTo>
                    <a:pt x="54" y="59"/>
                    <a:pt x="53" y="60"/>
                    <a:pt x="53" y="62"/>
                  </a:cubicBezTo>
                  <a:cubicBezTo>
                    <a:pt x="52" y="63"/>
                    <a:pt x="52" y="64"/>
                    <a:pt x="52" y="65"/>
                  </a:cubicBezTo>
                  <a:cubicBezTo>
                    <a:pt x="51" y="66"/>
                    <a:pt x="50" y="67"/>
                    <a:pt x="49" y="67"/>
                  </a:cubicBezTo>
                  <a:cubicBezTo>
                    <a:pt x="49" y="67"/>
                    <a:pt x="49" y="67"/>
                    <a:pt x="49" y="67"/>
                  </a:cubicBezTo>
                  <a:cubicBezTo>
                    <a:pt x="42" y="67"/>
                    <a:pt x="42" y="67"/>
                    <a:pt x="42" y="67"/>
                  </a:cubicBezTo>
                  <a:cubicBezTo>
                    <a:pt x="42" y="62"/>
                    <a:pt x="42" y="62"/>
                    <a:pt x="42" y="62"/>
                  </a:cubicBezTo>
                  <a:cubicBezTo>
                    <a:pt x="43" y="62"/>
                    <a:pt x="43" y="62"/>
                    <a:pt x="43" y="62"/>
                  </a:cubicBezTo>
                  <a:cubicBezTo>
                    <a:pt x="47" y="62"/>
                    <a:pt x="47" y="62"/>
                    <a:pt x="47" y="62"/>
                  </a:cubicBezTo>
                  <a:cubicBezTo>
                    <a:pt x="48" y="61"/>
                    <a:pt x="48" y="61"/>
                    <a:pt x="48" y="60"/>
                  </a:cubicBezTo>
                  <a:cubicBezTo>
                    <a:pt x="49" y="59"/>
                    <a:pt x="49" y="58"/>
                    <a:pt x="49" y="57"/>
                  </a:cubicBezTo>
                  <a:cubicBezTo>
                    <a:pt x="46" y="54"/>
                    <a:pt x="46" y="54"/>
                    <a:pt x="46" y="54"/>
                  </a:cubicBezTo>
                  <a:cubicBezTo>
                    <a:pt x="42" y="54"/>
                    <a:pt x="42" y="54"/>
                    <a:pt x="42" y="54"/>
                  </a:cubicBezTo>
                  <a:cubicBezTo>
                    <a:pt x="42" y="49"/>
                    <a:pt x="42" y="49"/>
                    <a:pt x="42" y="49"/>
                  </a:cubicBezTo>
                  <a:close/>
                  <a:moveTo>
                    <a:pt x="42" y="70"/>
                  </a:moveTo>
                  <a:cubicBezTo>
                    <a:pt x="49" y="70"/>
                    <a:pt x="49" y="70"/>
                    <a:pt x="49" y="70"/>
                  </a:cubicBezTo>
                  <a:cubicBezTo>
                    <a:pt x="50" y="70"/>
                    <a:pt x="51" y="71"/>
                    <a:pt x="52" y="72"/>
                  </a:cubicBezTo>
                  <a:cubicBezTo>
                    <a:pt x="52" y="73"/>
                    <a:pt x="52" y="74"/>
                    <a:pt x="53" y="75"/>
                  </a:cubicBezTo>
                  <a:cubicBezTo>
                    <a:pt x="53" y="77"/>
                    <a:pt x="54" y="78"/>
                    <a:pt x="54" y="79"/>
                  </a:cubicBezTo>
                  <a:cubicBezTo>
                    <a:pt x="55" y="80"/>
                    <a:pt x="55" y="81"/>
                    <a:pt x="54" y="82"/>
                  </a:cubicBezTo>
                  <a:cubicBezTo>
                    <a:pt x="49" y="87"/>
                    <a:pt x="49" y="87"/>
                    <a:pt x="49" y="87"/>
                  </a:cubicBezTo>
                  <a:cubicBezTo>
                    <a:pt x="49" y="87"/>
                    <a:pt x="48" y="88"/>
                    <a:pt x="47" y="88"/>
                  </a:cubicBezTo>
                  <a:cubicBezTo>
                    <a:pt x="47" y="88"/>
                    <a:pt x="47" y="88"/>
                    <a:pt x="47" y="88"/>
                  </a:cubicBezTo>
                  <a:cubicBezTo>
                    <a:pt x="42" y="88"/>
                    <a:pt x="42" y="88"/>
                    <a:pt x="42" y="88"/>
                  </a:cubicBezTo>
                  <a:cubicBezTo>
                    <a:pt x="42" y="83"/>
                    <a:pt x="42" y="83"/>
                    <a:pt x="42" y="83"/>
                  </a:cubicBezTo>
                  <a:cubicBezTo>
                    <a:pt x="46" y="83"/>
                    <a:pt x="46" y="83"/>
                    <a:pt x="46" y="83"/>
                  </a:cubicBezTo>
                  <a:cubicBezTo>
                    <a:pt x="49" y="80"/>
                    <a:pt x="49" y="80"/>
                    <a:pt x="49" y="80"/>
                  </a:cubicBezTo>
                  <a:cubicBezTo>
                    <a:pt x="49" y="79"/>
                    <a:pt x="49" y="78"/>
                    <a:pt x="48" y="77"/>
                  </a:cubicBezTo>
                  <a:cubicBezTo>
                    <a:pt x="48" y="76"/>
                    <a:pt x="48" y="75"/>
                    <a:pt x="47" y="75"/>
                  </a:cubicBezTo>
                  <a:cubicBezTo>
                    <a:pt x="43" y="75"/>
                    <a:pt x="43" y="75"/>
                    <a:pt x="43" y="75"/>
                  </a:cubicBezTo>
                  <a:cubicBezTo>
                    <a:pt x="42" y="75"/>
                    <a:pt x="42" y="75"/>
                    <a:pt x="42" y="75"/>
                  </a:cubicBezTo>
                  <a:cubicBezTo>
                    <a:pt x="42" y="70"/>
                    <a:pt x="42" y="70"/>
                    <a:pt x="42" y="70"/>
                  </a:cubicBezTo>
                  <a:close/>
                  <a:moveTo>
                    <a:pt x="42" y="91"/>
                  </a:moveTo>
                  <a:cubicBezTo>
                    <a:pt x="42" y="92"/>
                    <a:pt x="42" y="92"/>
                    <a:pt x="42" y="93"/>
                  </a:cubicBezTo>
                  <a:cubicBezTo>
                    <a:pt x="42" y="93"/>
                    <a:pt x="42" y="93"/>
                    <a:pt x="42" y="94"/>
                  </a:cubicBezTo>
                  <a:cubicBezTo>
                    <a:pt x="42" y="91"/>
                    <a:pt x="42" y="91"/>
                    <a:pt x="42" y="91"/>
                  </a:cubicBezTo>
                  <a:close/>
                  <a:moveTo>
                    <a:pt x="42" y="97"/>
                  </a:moveTo>
                  <a:cubicBezTo>
                    <a:pt x="42" y="127"/>
                    <a:pt x="42" y="127"/>
                    <a:pt x="42" y="127"/>
                  </a:cubicBezTo>
                  <a:cubicBezTo>
                    <a:pt x="43" y="127"/>
                    <a:pt x="44" y="126"/>
                    <a:pt x="44" y="125"/>
                  </a:cubicBezTo>
                  <a:cubicBezTo>
                    <a:pt x="44" y="106"/>
                    <a:pt x="44" y="106"/>
                    <a:pt x="44" y="106"/>
                  </a:cubicBezTo>
                  <a:cubicBezTo>
                    <a:pt x="45" y="106"/>
                    <a:pt x="45" y="106"/>
                    <a:pt x="45" y="106"/>
                  </a:cubicBezTo>
                  <a:cubicBezTo>
                    <a:pt x="53" y="106"/>
                    <a:pt x="53" y="106"/>
                    <a:pt x="53" y="106"/>
                  </a:cubicBezTo>
                  <a:cubicBezTo>
                    <a:pt x="53" y="106"/>
                    <a:pt x="53" y="106"/>
                    <a:pt x="54" y="106"/>
                  </a:cubicBezTo>
                  <a:cubicBezTo>
                    <a:pt x="54" y="106"/>
                    <a:pt x="54" y="107"/>
                    <a:pt x="54" y="107"/>
                  </a:cubicBezTo>
                  <a:cubicBezTo>
                    <a:pt x="59" y="112"/>
                    <a:pt x="59" y="112"/>
                    <a:pt x="59" y="112"/>
                  </a:cubicBezTo>
                  <a:cubicBezTo>
                    <a:pt x="59" y="99"/>
                    <a:pt x="59" y="99"/>
                    <a:pt x="59" y="99"/>
                  </a:cubicBezTo>
                  <a:cubicBezTo>
                    <a:pt x="55" y="103"/>
                    <a:pt x="55" y="103"/>
                    <a:pt x="55" y="103"/>
                  </a:cubicBezTo>
                  <a:cubicBezTo>
                    <a:pt x="55" y="91"/>
                    <a:pt x="55" y="91"/>
                    <a:pt x="55" y="91"/>
                  </a:cubicBezTo>
                  <a:cubicBezTo>
                    <a:pt x="58" y="88"/>
                    <a:pt x="58" y="88"/>
                    <a:pt x="58" y="88"/>
                  </a:cubicBezTo>
                  <a:cubicBezTo>
                    <a:pt x="58" y="88"/>
                    <a:pt x="59" y="89"/>
                    <a:pt x="59" y="89"/>
                  </a:cubicBezTo>
                  <a:cubicBezTo>
                    <a:pt x="59" y="83"/>
                    <a:pt x="59" y="83"/>
                    <a:pt x="59" y="83"/>
                  </a:cubicBezTo>
                  <a:cubicBezTo>
                    <a:pt x="59" y="83"/>
                    <a:pt x="59" y="83"/>
                    <a:pt x="59" y="83"/>
                  </a:cubicBezTo>
                  <a:cubicBezTo>
                    <a:pt x="59" y="83"/>
                    <a:pt x="59" y="83"/>
                    <a:pt x="59" y="83"/>
                  </a:cubicBezTo>
                  <a:cubicBezTo>
                    <a:pt x="58" y="83"/>
                    <a:pt x="57" y="83"/>
                    <a:pt x="56" y="84"/>
                  </a:cubicBezTo>
                  <a:cubicBezTo>
                    <a:pt x="51" y="89"/>
                    <a:pt x="51" y="89"/>
                    <a:pt x="51" y="89"/>
                  </a:cubicBezTo>
                  <a:cubicBezTo>
                    <a:pt x="50" y="89"/>
                    <a:pt x="50" y="90"/>
                    <a:pt x="50" y="90"/>
                  </a:cubicBezTo>
                  <a:cubicBezTo>
                    <a:pt x="50" y="101"/>
                    <a:pt x="50" y="101"/>
                    <a:pt x="50" y="101"/>
                  </a:cubicBezTo>
                  <a:cubicBezTo>
                    <a:pt x="48" y="101"/>
                    <a:pt x="48" y="101"/>
                    <a:pt x="48" y="101"/>
                  </a:cubicBezTo>
                  <a:cubicBezTo>
                    <a:pt x="48" y="98"/>
                    <a:pt x="48" y="98"/>
                    <a:pt x="48" y="98"/>
                  </a:cubicBezTo>
                  <a:cubicBezTo>
                    <a:pt x="48" y="98"/>
                    <a:pt x="48" y="98"/>
                    <a:pt x="48" y="98"/>
                  </a:cubicBezTo>
                  <a:cubicBezTo>
                    <a:pt x="48" y="97"/>
                    <a:pt x="47" y="96"/>
                    <a:pt x="47" y="96"/>
                  </a:cubicBezTo>
                  <a:cubicBezTo>
                    <a:pt x="46" y="95"/>
                    <a:pt x="44" y="95"/>
                    <a:pt x="43" y="96"/>
                  </a:cubicBezTo>
                  <a:cubicBezTo>
                    <a:pt x="42" y="97"/>
                    <a:pt x="42" y="97"/>
                    <a:pt x="42" y="97"/>
                  </a:cubicBezTo>
                  <a:close/>
                  <a:moveTo>
                    <a:pt x="59" y="121"/>
                  </a:moveTo>
                  <a:cubicBezTo>
                    <a:pt x="52" y="127"/>
                    <a:pt x="52" y="127"/>
                    <a:pt x="52" y="127"/>
                  </a:cubicBezTo>
                  <a:cubicBezTo>
                    <a:pt x="54" y="129"/>
                    <a:pt x="54" y="129"/>
                    <a:pt x="54" y="129"/>
                  </a:cubicBezTo>
                  <a:cubicBezTo>
                    <a:pt x="59" y="124"/>
                    <a:pt x="59" y="124"/>
                    <a:pt x="59" y="124"/>
                  </a:cubicBezTo>
                  <a:cubicBezTo>
                    <a:pt x="59" y="131"/>
                    <a:pt x="59" y="131"/>
                    <a:pt x="59" y="131"/>
                  </a:cubicBezTo>
                  <a:cubicBezTo>
                    <a:pt x="56" y="134"/>
                    <a:pt x="56" y="134"/>
                    <a:pt x="56" y="134"/>
                  </a:cubicBezTo>
                  <a:cubicBezTo>
                    <a:pt x="56" y="134"/>
                    <a:pt x="56" y="134"/>
                    <a:pt x="56" y="134"/>
                  </a:cubicBezTo>
                  <a:cubicBezTo>
                    <a:pt x="55" y="135"/>
                    <a:pt x="53" y="135"/>
                    <a:pt x="52" y="134"/>
                  </a:cubicBezTo>
                  <a:cubicBezTo>
                    <a:pt x="47" y="129"/>
                    <a:pt x="47" y="129"/>
                    <a:pt x="47" y="129"/>
                  </a:cubicBezTo>
                  <a:cubicBezTo>
                    <a:pt x="47" y="129"/>
                    <a:pt x="47" y="129"/>
                    <a:pt x="47" y="129"/>
                  </a:cubicBezTo>
                  <a:cubicBezTo>
                    <a:pt x="46" y="128"/>
                    <a:pt x="46" y="127"/>
                    <a:pt x="47" y="126"/>
                  </a:cubicBezTo>
                  <a:cubicBezTo>
                    <a:pt x="59" y="114"/>
                    <a:pt x="59" y="114"/>
                    <a:pt x="59" y="114"/>
                  </a:cubicBezTo>
                  <a:lnTo>
                    <a:pt x="59" y="121"/>
                  </a:lnTo>
                  <a:close/>
                  <a:moveTo>
                    <a:pt x="42" y="39"/>
                  </a:moveTo>
                  <a:cubicBezTo>
                    <a:pt x="40" y="38"/>
                    <a:pt x="40" y="38"/>
                    <a:pt x="40" y="38"/>
                  </a:cubicBezTo>
                  <a:cubicBezTo>
                    <a:pt x="40" y="37"/>
                    <a:pt x="40" y="37"/>
                    <a:pt x="40" y="36"/>
                  </a:cubicBezTo>
                  <a:cubicBezTo>
                    <a:pt x="40" y="36"/>
                    <a:pt x="40" y="36"/>
                    <a:pt x="40" y="36"/>
                  </a:cubicBezTo>
                  <a:cubicBezTo>
                    <a:pt x="40" y="15"/>
                    <a:pt x="40" y="15"/>
                    <a:pt x="40" y="15"/>
                  </a:cubicBezTo>
                  <a:cubicBezTo>
                    <a:pt x="37" y="15"/>
                    <a:pt x="37" y="15"/>
                    <a:pt x="37" y="15"/>
                  </a:cubicBezTo>
                  <a:cubicBezTo>
                    <a:pt x="37" y="29"/>
                    <a:pt x="37" y="29"/>
                    <a:pt x="37" y="29"/>
                  </a:cubicBezTo>
                  <a:cubicBezTo>
                    <a:pt x="37" y="30"/>
                    <a:pt x="36" y="31"/>
                    <a:pt x="35" y="31"/>
                  </a:cubicBezTo>
                  <a:cubicBezTo>
                    <a:pt x="34" y="31"/>
                    <a:pt x="33" y="31"/>
                    <a:pt x="33" y="30"/>
                  </a:cubicBezTo>
                  <a:cubicBezTo>
                    <a:pt x="25" y="22"/>
                    <a:pt x="25" y="22"/>
                    <a:pt x="25" y="22"/>
                  </a:cubicBezTo>
                  <a:cubicBezTo>
                    <a:pt x="23" y="24"/>
                    <a:pt x="23" y="24"/>
                    <a:pt x="23" y="24"/>
                  </a:cubicBezTo>
                  <a:cubicBezTo>
                    <a:pt x="31" y="32"/>
                    <a:pt x="31" y="32"/>
                    <a:pt x="31" y="32"/>
                  </a:cubicBezTo>
                  <a:cubicBezTo>
                    <a:pt x="32" y="33"/>
                    <a:pt x="32" y="35"/>
                    <a:pt x="31" y="36"/>
                  </a:cubicBezTo>
                  <a:cubicBezTo>
                    <a:pt x="31" y="36"/>
                    <a:pt x="30" y="36"/>
                    <a:pt x="29" y="36"/>
                  </a:cubicBezTo>
                  <a:cubicBezTo>
                    <a:pt x="29" y="36"/>
                    <a:pt x="29" y="36"/>
                    <a:pt x="29" y="36"/>
                  </a:cubicBezTo>
                  <a:cubicBezTo>
                    <a:pt x="15" y="36"/>
                    <a:pt x="15" y="36"/>
                    <a:pt x="15" y="36"/>
                  </a:cubicBezTo>
                  <a:cubicBezTo>
                    <a:pt x="15" y="39"/>
                    <a:pt x="15" y="39"/>
                    <a:pt x="15" y="39"/>
                  </a:cubicBezTo>
                  <a:cubicBezTo>
                    <a:pt x="37" y="39"/>
                    <a:pt x="37" y="39"/>
                    <a:pt x="37" y="39"/>
                  </a:cubicBezTo>
                  <a:cubicBezTo>
                    <a:pt x="37" y="39"/>
                    <a:pt x="38" y="39"/>
                    <a:pt x="39" y="40"/>
                  </a:cubicBezTo>
                  <a:cubicBezTo>
                    <a:pt x="42" y="43"/>
                    <a:pt x="42" y="43"/>
                    <a:pt x="42" y="43"/>
                  </a:cubicBezTo>
                  <a:cubicBezTo>
                    <a:pt x="42" y="43"/>
                    <a:pt x="42" y="43"/>
                    <a:pt x="42" y="43"/>
                  </a:cubicBezTo>
                  <a:cubicBezTo>
                    <a:pt x="42" y="46"/>
                    <a:pt x="42" y="46"/>
                    <a:pt x="42" y="46"/>
                  </a:cubicBezTo>
                  <a:cubicBezTo>
                    <a:pt x="42" y="46"/>
                    <a:pt x="42" y="46"/>
                    <a:pt x="42" y="46"/>
                  </a:cubicBezTo>
                  <a:cubicBezTo>
                    <a:pt x="41" y="47"/>
                    <a:pt x="41" y="47"/>
                    <a:pt x="40" y="47"/>
                  </a:cubicBezTo>
                  <a:cubicBezTo>
                    <a:pt x="40" y="47"/>
                    <a:pt x="40" y="47"/>
                    <a:pt x="40" y="47"/>
                  </a:cubicBezTo>
                  <a:cubicBezTo>
                    <a:pt x="36" y="47"/>
                    <a:pt x="36" y="47"/>
                    <a:pt x="36" y="47"/>
                  </a:cubicBezTo>
                  <a:cubicBezTo>
                    <a:pt x="36" y="49"/>
                    <a:pt x="36" y="49"/>
                    <a:pt x="36" y="49"/>
                  </a:cubicBezTo>
                  <a:cubicBezTo>
                    <a:pt x="42" y="49"/>
                    <a:pt x="42" y="49"/>
                    <a:pt x="42" y="49"/>
                  </a:cubicBezTo>
                  <a:cubicBezTo>
                    <a:pt x="42" y="54"/>
                    <a:pt x="42" y="54"/>
                    <a:pt x="42" y="54"/>
                  </a:cubicBezTo>
                  <a:cubicBezTo>
                    <a:pt x="35" y="54"/>
                    <a:pt x="35" y="54"/>
                    <a:pt x="35" y="54"/>
                  </a:cubicBezTo>
                  <a:cubicBezTo>
                    <a:pt x="42" y="62"/>
                    <a:pt x="42" y="62"/>
                    <a:pt x="42" y="62"/>
                  </a:cubicBezTo>
                  <a:cubicBezTo>
                    <a:pt x="42" y="67"/>
                    <a:pt x="42" y="67"/>
                    <a:pt x="42" y="67"/>
                  </a:cubicBezTo>
                  <a:cubicBezTo>
                    <a:pt x="42" y="67"/>
                    <a:pt x="42" y="67"/>
                    <a:pt x="42" y="67"/>
                  </a:cubicBezTo>
                  <a:cubicBezTo>
                    <a:pt x="41" y="67"/>
                    <a:pt x="41" y="67"/>
                    <a:pt x="40" y="66"/>
                  </a:cubicBezTo>
                  <a:cubicBezTo>
                    <a:pt x="32" y="59"/>
                    <a:pt x="32" y="59"/>
                    <a:pt x="32" y="59"/>
                  </a:cubicBezTo>
                  <a:cubicBezTo>
                    <a:pt x="31" y="60"/>
                    <a:pt x="31" y="60"/>
                    <a:pt x="31" y="60"/>
                  </a:cubicBezTo>
                  <a:cubicBezTo>
                    <a:pt x="33" y="63"/>
                    <a:pt x="33" y="63"/>
                    <a:pt x="33" y="63"/>
                  </a:cubicBezTo>
                  <a:cubicBezTo>
                    <a:pt x="34" y="64"/>
                    <a:pt x="34" y="66"/>
                    <a:pt x="33" y="66"/>
                  </a:cubicBezTo>
                  <a:cubicBezTo>
                    <a:pt x="33" y="67"/>
                    <a:pt x="32" y="67"/>
                    <a:pt x="32" y="67"/>
                  </a:cubicBezTo>
                  <a:cubicBezTo>
                    <a:pt x="32" y="67"/>
                    <a:pt x="32" y="67"/>
                    <a:pt x="32" y="67"/>
                  </a:cubicBezTo>
                  <a:cubicBezTo>
                    <a:pt x="27" y="67"/>
                    <a:pt x="27" y="67"/>
                    <a:pt x="27" y="67"/>
                  </a:cubicBezTo>
                  <a:cubicBezTo>
                    <a:pt x="26" y="67"/>
                    <a:pt x="26" y="67"/>
                    <a:pt x="25" y="66"/>
                  </a:cubicBezTo>
                  <a:cubicBezTo>
                    <a:pt x="10" y="51"/>
                    <a:pt x="10" y="51"/>
                    <a:pt x="10" y="51"/>
                  </a:cubicBezTo>
                  <a:cubicBezTo>
                    <a:pt x="8" y="53"/>
                    <a:pt x="8" y="53"/>
                    <a:pt x="8" y="53"/>
                  </a:cubicBezTo>
                  <a:cubicBezTo>
                    <a:pt x="18" y="63"/>
                    <a:pt x="18" y="63"/>
                    <a:pt x="18" y="63"/>
                  </a:cubicBezTo>
                  <a:cubicBezTo>
                    <a:pt x="19" y="64"/>
                    <a:pt x="19" y="66"/>
                    <a:pt x="18" y="66"/>
                  </a:cubicBezTo>
                  <a:cubicBezTo>
                    <a:pt x="18" y="67"/>
                    <a:pt x="17" y="67"/>
                    <a:pt x="17" y="67"/>
                  </a:cubicBezTo>
                  <a:cubicBezTo>
                    <a:pt x="17" y="67"/>
                    <a:pt x="17" y="67"/>
                    <a:pt x="17" y="67"/>
                  </a:cubicBezTo>
                  <a:cubicBezTo>
                    <a:pt x="5" y="67"/>
                    <a:pt x="5" y="67"/>
                    <a:pt x="5" y="67"/>
                  </a:cubicBezTo>
                  <a:cubicBezTo>
                    <a:pt x="5" y="70"/>
                    <a:pt x="5" y="70"/>
                    <a:pt x="5" y="70"/>
                  </a:cubicBezTo>
                  <a:cubicBezTo>
                    <a:pt x="17" y="70"/>
                    <a:pt x="17" y="70"/>
                    <a:pt x="17" y="70"/>
                  </a:cubicBezTo>
                  <a:cubicBezTo>
                    <a:pt x="18" y="70"/>
                    <a:pt x="19" y="71"/>
                    <a:pt x="19" y="72"/>
                  </a:cubicBezTo>
                  <a:cubicBezTo>
                    <a:pt x="19" y="73"/>
                    <a:pt x="19" y="73"/>
                    <a:pt x="18" y="74"/>
                  </a:cubicBezTo>
                  <a:cubicBezTo>
                    <a:pt x="8" y="84"/>
                    <a:pt x="8" y="84"/>
                    <a:pt x="8" y="84"/>
                  </a:cubicBezTo>
                  <a:cubicBezTo>
                    <a:pt x="10" y="85"/>
                    <a:pt x="10" y="85"/>
                    <a:pt x="10" y="85"/>
                  </a:cubicBezTo>
                  <a:cubicBezTo>
                    <a:pt x="25" y="70"/>
                    <a:pt x="25" y="70"/>
                    <a:pt x="25" y="70"/>
                  </a:cubicBezTo>
                  <a:cubicBezTo>
                    <a:pt x="26" y="70"/>
                    <a:pt x="26" y="70"/>
                    <a:pt x="27" y="70"/>
                  </a:cubicBezTo>
                  <a:cubicBezTo>
                    <a:pt x="27" y="70"/>
                    <a:pt x="27" y="70"/>
                    <a:pt x="27" y="70"/>
                  </a:cubicBezTo>
                  <a:cubicBezTo>
                    <a:pt x="32" y="70"/>
                    <a:pt x="32" y="70"/>
                    <a:pt x="32" y="70"/>
                  </a:cubicBezTo>
                  <a:cubicBezTo>
                    <a:pt x="33" y="70"/>
                    <a:pt x="34" y="71"/>
                    <a:pt x="34" y="72"/>
                  </a:cubicBezTo>
                  <a:cubicBezTo>
                    <a:pt x="34" y="73"/>
                    <a:pt x="34" y="74"/>
                    <a:pt x="33" y="74"/>
                  </a:cubicBezTo>
                  <a:cubicBezTo>
                    <a:pt x="31" y="76"/>
                    <a:pt x="31" y="76"/>
                    <a:pt x="31" y="76"/>
                  </a:cubicBezTo>
                  <a:cubicBezTo>
                    <a:pt x="32" y="78"/>
                    <a:pt x="32" y="78"/>
                    <a:pt x="32" y="78"/>
                  </a:cubicBezTo>
                  <a:cubicBezTo>
                    <a:pt x="40" y="70"/>
                    <a:pt x="40" y="70"/>
                    <a:pt x="40" y="70"/>
                  </a:cubicBezTo>
                  <a:cubicBezTo>
                    <a:pt x="41" y="70"/>
                    <a:pt x="41" y="70"/>
                    <a:pt x="42" y="70"/>
                  </a:cubicBezTo>
                  <a:cubicBezTo>
                    <a:pt x="42" y="70"/>
                    <a:pt x="42" y="70"/>
                    <a:pt x="42" y="70"/>
                  </a:cubicBezTo>
                  <a:cubicBezTo>
                    <a:pt x="42" y="70"/>
                    <a:pt x="42" y="70"/>
                    <a:pt x="42" y="70"/>
                  </a:cubicBezTo>
                  <a:cubicBezTo>
                    <a:pt x="42" y="75"/>
                    <a:pt x="42" y="75"/>
                    <a:pt x="42" y="75"/>
                  </a:cubicBezTo>
                  <a:cubicBezTo>
                    <a:pt x="35" y="83"/>
                    <a:pt x="35" y="83"/>
                    <a:pt x="35" y="83"/>
                  </a:cubicBezTo>
                  <a:cubicBezTo>
                    <a:pt x="42" y="83"/>
                    <a:pt x="42" y="83"/>
                    <a:pt x="42" y="83"/>
                  </a:cubicBezTo>
                  <a:cubicBezTo>
                    <a:pt x="42" y="88"/>
                    <a:pt x="42" y="88"/>
                    <a:pt x="42" y="88"/>
                  </a:cubicBezTo>
                  <a:cubicBezTo>
                    <a:pt x="36" y="88"/>
                    <a:pt x="36" y="88"/>
                    <a:pt x="36" y="88"/>
                  </a:cubicBezTo>
                  <a:cubicBezTo>
                    <a:pt x="36" y="90"/>
                    <a:pt x="36" y="90"/>
                    <a:pt x="36" y="90"/>
                  </a:cubicBezTo>
                  <a:cubicBezTo>
                    <a:pt x="40" y="90"/>
                    <a:pt x="40" y="90"/>
                    <a:pt x="40" y="90"/>
                  </a:cubicBezTo>
                  <a:cubicBezTo>
                    <a:pt x="41" y="90"/>
                    <a:pt x="42" y="91"/>
                    <a:pt x="42" y="91"/>
                  </a:cubicBezTo>
                  <a:cubicBezTo>
                    <a:pt x="42" y="94"/>
                    <a:pt x="42" y="94"/>
                    <a:pt x="42" y="94"/>
                  </a:cubicBezTo>
                  <a:cubicBezTo>
                    <a:pt x="42" y="94"/>
                    <a:pt x="42" y="94"/>
                    <a:pt x="42" y="94"/>
                  </a:cubicBezTo>
                  <a:cubicBezTo>
                    <a:pt x="38" y="97"/>
                    <a:pt x="38" y="97"/>
                    <a:pt x="38" y="97"/>
                  </a:cubicBezTo>
                  <a:cubicBezTo>
                    <a:pt x="38" y="98"/>
                    <a:pt x="37" y="98"/>
                    <a:pt x="37" y="98"/>
                  </a:cubicBezTo>
                  <a:cubicBezTo>
                    <a:pt x="37" y="98"/>
                    <a:pt x="37" y="98"/>
                    <a:pt x="37" y="98"/>
                  </a:cubicBezTo>
                  <a:cubicBezTo>
                    <a:pt x="15" y="98"/>
                    <a:pt x="15" y="98"/>
                    <a:pt x="15" y="98"/>
                  </a:cubicBezTo>
                  <a:cubicBezTo>
                    <a:pt x="15" y="101"/>
                    <a:pt x="15" y="101"/>
                    <a:pt x="15" y="101"/>
                  </a:cubicBezTo>
                  <a:cubicBezTo>
                    <a:pt x="29" y="101"/>
                    <a:pt x="29" y="101"/>
                    <a:pt x="29" y="101"/>
                  </a:cubicBezTo>
                  <a:cubicBezTo>
                    <a:pt x="31" y="101"/>
                    <a:pt x="32" y="102"/>
                    <a:pt x="32" y="103"/>
                  </a:cubicBezTo>
                  <a:cubicBezTo>
                    <a:pt x="32" y="104"/>
                    <a:pt x="31" y="104"/>
                    <a:pt x="31" y="105"/>
                  </a:cubicBezTo>
                  <a:cubicBezTo>
                    <a:pt x="23" y="113"/>
                    <a:pt x="23" y="113"/>
                    <a:pt x="23" y="113"/>
                  </a:cubicBezTo>
                  <a:cubicBezTo>
                    <a:pt x="25" y="115"/>
                    <a:pt x="25" y="115"/>
                    <a:pt x="25" y="115"/>
                  </a:cubicBezTo>
                  <a:cubicBezTo>
                    <a:pt x="33" y="107"/>
                    <a:pt x="33" y="107"/>
                    <a:pt x="33" y="107"/>
                  </a:cubicBezTo>
                  <a:cubicBezTo>
                    <a:pt x="34" y="106"/>
                    <a:pt x="35" y="106"/>
                    <a:pt x="36" y="107"/>
                  </a:cubicBezTo>
                  <a:cubicBezTo>
                    <a:pt x="37" y="107"/>
                    <a:pt x="37" y="108"/>
                    <a:pt x="37" y="108"/>
                  </a:cubicBezTo>
                  <a:cubicBezTo>
                    <a:pt x="37" y="108"/>
                    <a:pt x="37" y="108"/>
                    <a:pt x="37" y="108"/>
                  </a:cubicBezTo>
                  <a:cubicBezTo>
                    <a:pt x="37" y="122"/>
                    <a:pt x="37" y="122"/>
                    <a:pt x="37" y="122"/>
                  </a:cubicBezTo>
                  <a:cubicBezTo>
                    <a:pt x="40" y="122"/>
                    <a:pt x="40" y="122"/>
                    <a:pt x="40" y="122"/>
                  </a:cubicBezTo>
                  <a:cubicBezTo>
                    <a:pt x="40" y="101"/>
                    <a:pt x="40" y="101"/>
                    <a:pt x="40" y="101"/>
                  </a:cubicBezTo>
                  <a:cubicBezTo>
                    <a:pt x="40" y="100"/>
                    <a:pt x="40" y="100"/>
                    <a:pt x="40" y="99"/>
                  </a:cubicBezTo>
                  <a:cubicBezTo>
                    <a:pt x="42" y="97"/>
                    <a:pt x="42" y="97"/>
                    <a:pt x="42" y="97"/>
                  </a:cubicBezTo>
                  <a:cubicBezTo>
                    <a:pt x="42" y="127"/>
                    <a:pt x="42" y="127"/>
                    <a:pt x="42" y="127"/>
                  </a:cubicBezTo>
                  <a:cubicBezTo>
                    <a:pt x="42" y="127"/>
                    <a:pt x="42" y="127"/>
                    <a:pt x="42" y="127"/>
                  </a:cubicBezTo>
                  <a:cubicBezTo>
                    <a:pt x="35" y="127"/>
                    <a:pt x="35" y="127"/>
                    <a:pt x="35" y="127"/>
                  </a:cubicBezTo>
                  <a:cubicBezTo>
                    <a:pt x="33" y="127"/>
                    <a:pt x="32" y="126"/>
                    <a:pt x="32" y="125"/>
                  </a:cubicBezTo>
                  <a:cubicBezTo>
                    <a:pt x="32" y="114"/>
                    <a:pt x="32" y="114"/>
                    <a:pt x="32" y="114"/>
                  </a:cubicBezTo>
                  <a:cubicBezTo>
                    <a:pt x="27" y="120"/>
                    <a:pt x="27" y="120"/>
                    <a:pt x="27" y="120"/>
                  </a:cubicBezTo>
                  <a:cubicBezTo>
                    <a:pt x="27" y="120"/>
                    <a:pt x="27" y="120"/>
                    <a:pt x="27" y="120"/>
                  </a:cubicBezTo>
                  <a:cubicBezTo>
                    <a:pt x="26" y="121"/>
                    <a:pt x="24" y="121"/>
                    <a:pt x="23" y="120"/>
                  </a:cubicBezTo>
                  <a:cubicBezTo>
                    <a:pt x="18" y="114"/>
                    <a:pt x="18" y="114"/>
                    <a:pt x="18" y="114"/>
                  </a:cubicBezTo>
                  <a:cubicBezTo>
                    <a:pt x="17" y="114"/>
                    <a:pt x="17" y="112"/>
                    <a:pt x="18" y="111"/>
                  </a:cubicBezTo>
                  <a:cubicBezTo>
                    <a:pt x="24" y="105"/>
                    <a:pt x="24" y="105"/>
                    <a:pt x="24" y="105"/>
                  </a:cubicBezTo>
                  <a:cubicBezTo>
                    <a:pt x="13" y="105"/>
                    <a:pt x="13" y="105"/>
                    <a:pt x="13" y="105"/>
                  </a:cubicBezTo>
                  <a:cubicBezTo>
                    <a:pt x="12" y="105"/>
                    <a:pt x="11" y="104"/>
                    <a:pt x="11" y="103"/>
                  </a:cubicBezTo>
                  <a:cubicBezTo>
                    <a:pt x="11" y="96"/>
                    <a:pt x="11" y="96"/>
                    <a:pt x="11" y="96"/>
                  </a:cubicBezTo>
                  <a:cubicBezTo>
                    <a:pt x="11" y="94"/>
                    <a:pt x="12" y="93"/>
                    <a:pt x="13" y="93"/>
                  </a:cubicBezTo>
                  <a:cubicBezTo>
                    <a:pt x="32" y="93"/>
                    <a:pt x="32" y="93"/>
                    <a:pt x="32" y="93"/>
                  </a:cubicBezTo>
                  <a:cubicBezTo>
                    <a:pt x="32" y="93"/>
                    <a:pt x="31" y="93"/>
                    <a:pt x="31" y="93"/>
                  </a:cubicBezTo>
                  <a:cubicBezTo>
                    <a:pt x="31" y="85"/>
                    <a:pt x="31" y="85"/>
                    <a:pt x="31" y="85"/>
                  </a:cubicBezTo>
                  <a:cubicBezTo>
                    <a:pt x="31" y="85"/>
                    <a:pt x="32" y="84"/>
                    <a:pt x="32" y="84"/>
                  </a:cubicBezTo>
                  <a:cubicBezTo>
                    <a:pt x="31" y="84"/>
                    <a:pt x="31" y="84"/>
                    <a:pt x="31" y="83"/>
                  </a:cubicBezTo>
                  <a:cubicBezTo>
                    <a:pt x="26" y="78"/>
                    <a:pt x="26" y="78"/>
                    <a:pt x="26" y="78"/>
                  </a:cubicBezTo>
                  <a:cubicBezTo>
                    <a:pt x="25" y="78"/>
                    <a:pt x="25" y="78"/>
                    <a:pt x="25" y="77"/>
                  </a:cubicBezTo>
                  <a:cubicBezTo>
                    <a:pt x="12" y="91"/>
                    <a:pt x="12" y="91"/>
                    <a:pt x="12" y="91"/>
                  </a:cubicBezTo>
                  <a:cubicBezTo>
                    <a:pt x="12" y="91"/>
                    <a:pt x="12" y="91"/>
                    <a:pt x="12" y="91"/>
                  </a:cubicBezTo>
                  <a:cubicBezTo>
                    <a:pt x="11" y="92"/>
                    <a:pt x="9" y="92"/>
                    <a:pt x="8" y="91"/>
                  </a:cubicBezTo>
                  <a:cubicBezTo>
                    <a:pt x="3" y="86"/>
                    <a:pt x="3" y="86"/>
                    <a:pt x="3" y="86"/>
                  </a:cubicBezTo>
                  <a:cubicBezTo>
                    <a:pt x="3" y="85"/>
                    <a:pt x="3" y="85"/>
                    <a:pt x="3" y="85"/>
                  </a:cubicBezTo>
                  <a:cubicBezTo>
                    <a:pt x="2" y="84"/>
                    <a:pt x="2" y="83"/>
                    <a:pt x="3" y="82"/>
                  </a:cubicBezTo>
                  <a:cubicBezTo>
                    <a:pt x="11" y="75"/>
                    <a:pt x="11" y="75"/>
                    <a:pt x="11" y="75"/>
                  </a:cubicBezTo>
                  <a:cubicBezTo>
                    <a:pt x="3" y="75"/>
                    <a:pt x="3" y="75"/>
                    <a:pt x="3" y="75"/>
                  </a:cubicBezTo>
                  <a:cubicBezTo>
                    <a:pt x="2" y="75"/>
                    <a:pt x="0" y="73"/>
                    <a:pt x="0" y="72"/>
                  </a:cubicBezTo>
                  <a:cubicBezTo>
                    <a:pt x="0" y="65"/>
                    <a:pt x="0" y="65"/>
                    <a:pt x="0" y="65"/>
                  </a:cubicBezTo>
                  <a:cubicBezTo>
                    <a:pt x="0" y="63"/>
                    <a:pt x="2" y="62"/>
                    <a:pt x="3" y="62"/>
                  </a:cubicBezTo>
                  <a:cubicBezTo>
                    <a:pt x="11" y="62"/>
                    <a:pt x="11" y="62"/>
                    <a:pt x="11" y="62"/>
                  </a:cubicBezTo>
                  <a:cubicBezTo>
                    <a:pt x="3" y="55"/>
                    <a:pt x="3" y="55"/>
                    <a:pt x="3" y="55"/>
                  </a:cubicBezTo>
                  <a:cubicBezTo>
                    <a:pt x="3" y="55"/>
                    <a:pt x="3" y="55"/>
                    <a:pt x="3" y="55"/>
                  </a:cubicBezTo>
                  <a:cubicBezTo>
                    <a:pt x="2" y="54"/>
                    <a:pt x="2" y="52"/>
                    <a:pt x="3" y="52"/>
                  </a:cubicBezTo>
                  <a:cubicBezTo>
                    <a:pt x="8" y="46"/>
                    <a:pt x="8" y="46"/>
                    <a:pt x="8" y="46"/>
                  </a:cubicBezTo>
                  <a:cubicBezTo>
                    <a:pt x="8" y="46"/>
                    <a:pt x="8" y="46"/>
                    <a:pt x="8" y="46"/>
                  </a:cubicBezTo>
                  <a:cubicBezTo>
                    <a:pt x="9" y="45"/>
                    <a:pt x="11" y="45"/>
                    <a:pt x="12" y="46"/>
                  </a:cubicBezTo>
                  <a:cubicBezTo>
                    <a:pt x="25" y="60"/>
                    <a:pt x="25" y="60"/>
                    <a:pt x="25" y="60"/>
                  </a:cubicBezTo>
                  <a:cubicBezTo>
                    <a:pt x="25" y="59"/>
                    <a:pt x="25" y="59"/>
                    <a:pt x="26" y="59"/>
                  </a:cubicBezTo>
                  <a:cubicBezTo>
                    <a:pt x="31" y="54"/>
                    <a:pt x="31" y="54"/>
                    <a:pt x="31" y="54"/>
                  </a:cubicBezTo>
                  <a:cubicBezTo>
                    <a:pt x="31" y="54"/>
                    <a:pt x="31" y="54"/>
                    <a:pt x="31" y="54"/>
                  </a:cubicBezTo>
                  <a:cubicBezTo>
                    <a:pt x="31" y="53"/>
                    <a:pt x="31" y="53"/>
                    <a:pt x="32" y="53"/>
                  </a:cubicBezTo>
                  <a:cubicBezTo>
                    <a:pt x="32" y="53"/>
                    <a:pt x="31" y="52"/>
                    <a:pt x="31" y="52"/>
                  </a:cubicBezTo>
                  <a:cubicBezTo>
                    <a:pt x="31" y="44"/>
                    <a:pt x="31" y="44"/>
                    <a:pt x="31" y="44"/>
                  </a:cubicBezTo>
                  <a:cubicBezTo>
                    <a:pt x="31" y="44"/>
                    <a:pt x="32" y="44"/>
                    <a:pt x="32" y="44"/>
                  </a:cubicBezTo>
                  <a:cubicBezTo>
                    <a:pt x="13" y="44"/>
                    <a:pt x="13" y="44"/>
                    <a:pt x="13" y="44"/>
                  </a:cubicBezTo>
                  <a:cubicBezTo>
                    <a:pt x="12" y="44"/>
                    <a:pt x="11" y="42"/>
                    <a:pt x="11" y="41"/>
                  </a:cubicBezTo>
                  <a:cubicBezTo>
                    <a:pt x="11" y="34"/>
                    <a:pt x="11" y="34"/>
                    <a:pt x="11" y="34"/>
                  </a:cubicBezTo>
                  <a:cubicBezTo>
                    <a:pt x="11" y="32"/>
                    <a:pt x="12" y="31"/>
                    <a:pt x="13" y="31"/>
                  </a:cubicBezTo>
                  <a:cubicBezTo>
                    <a:pt x="24" y="31"/>
                    <a:pt x="24" y="31"/>
                    <a:pt x="24" y="31"/>
                  </a:cubicBezTo>
                  <a:cubicBezTo>
                    <a:pt x="18" y="26"/>
                    <a:pt x="18" y="26"/>
                    <a:pt x="18" y="26"/>
                  </a:cubicBezTo>
                  <a:cubicBezTo>
                    <a:pt x="17" y="25"/>
                    <a:pt x="17" y="23"/>
                    <a:pt x="18" y="22"/>
                  </a:cubicBezTo>
                  <a:cubicBezTo>
                    <a:pt x="23" y="17"/>
                    <a:pt x="23" y="17"/>
                    <a:pt x="23" y="17"/>
                  </a:cubicBezTo>
                  <a:cubicBezTo>
                    <a:pt x="23" y="17"/>
                    <a:pt x="23" y="17"/>
                    <a:pt x="23" y="17"/>
                  </a:cubicBezTo>
                  <a:cubicBezTo>
                    <a:pt x="24" y="16"/>
                    <a:pt x="26" y="16"/>
                    <a:pt x="27" y="17"/>
                  </a:cubicBezTo>
                  <a:cubicBezTo>
                    <a:pt x="32" y="23"/>
                    <a:pt x="32" y="23"/>
                    <a:pt x="32" y="23"/>
                  </a:cubicBezTo>
                  <a:cubicBezTo>
                    <a:pt x="32" y="12"/>
                    <a:pt x="32" y="12"/>
                    <a:pt x="32" y="12"/>
                  </a:cubicBezTo>
                  <a:cubicBezTo>
                    <a:pt x="32" y="11"/>
                    <a:pt x="33" y="10"/>
                    <a:pt x="35" y="10"/>
                  </a:cubicBezTo>
                  <a:cubicBezTo>
                    <a:pt x="42" y="10"/>
                    <a:pt x="42" y="10"/>
                    <a:pt x="42" y="10"/>
                  </a:cubicBezTo>
                  <a:cubicBezTo>
                    <a:pt x="42" y="10"/>
                    <a:pt x="42" y="10"/>
                    <a:pt x="42" y="10"/>
                  </a:cubicBezTo>
                  <a:lnTo>
                    <a:pt x="42"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98"/>
            <p:cNvSpPr>
              <a:spLocks noEditPoints="1"/>
            </p:cNvSpPr>
            <p:nvPr/>
          </p:nvSpPr>
          <p:spPr bwMode="auto">
            <a:xfrm>
              <a:off x="6951663" y="142875"/>
              <a:ext cx="95250" cy="165100"/>
            </a:xfrm>
            <a:custGeom>
              <a:avLst/>
              <a:gdLst>
                <a:gd name="T0" fmla="*/ 21 w 42"/>
                <a:gd name="T1" fmla="*/ 67 h 73"/>
                <a:gd name="T2" fmla="*/ 29 w 42"/>
                <a:gd name="T3" fmla="*/ 68 h 73"/>
                <a:gd name="T4" fmla="*/ 38 w 42"/>
                <a:gd name="T5" fmla="*/ 68 h 73"/>
                <a:gd name="T6" fmla="*/ 38 w 42"/>
                <a:gd name="T7" fmla="*/ 5 h 73"/>
                <a:gd name="T8" fmla="*/ 29 w 42"/>
                <a:gd name="T9" fmla="*/ 5 h 73"/>
                <a:gd name="T10" fmla="*/ 21 w 42"/>
                <a:gd name="T11" fmla="*/ 6 h 73"/>
                <a:gd name="T12" fmla="*/ 21 w 42"/>
                <a:gd name="T13" fmla="*/ 1 h 73"/>
                <a:gd name="T14" fmla="*/ 29 w 42"/>
                <a:gd name="T15" fmla="*/ 0 h 73"/>
                <a:gd name="T16" fmla="*/ 40 w 42"/>
                <a:gd name="T17" fmla="*/ 0 h 73"/>
                <a:gd name="T18" fmla="*/ 42 w 42"/>
                <a:gd name="T19" fmla="*/ 2 h 73"/>
                <a:gd name="T20" fmla="*/ 42 w 42"/>
                <a:gd name="T21" fmla="*/ 71 h 73"/>
                <a:gd name="T22" fmla="*/ 40 w 42"/>
                <a:gd name="T23" fmla="*/ 73 h 73"/>
                <a:gd name="T24" fmla="*/ 29 w 42"/>
                <a:gd name="T25" fmla="*/ 73 h 73"/>
                <a:gd name="T26" fmla="*/ 21 w 42"/>
                <a:gd name="T27" fmla="*/ 72 h 73"/>
                <a:gd name="T28" fmla="*/ 21 w 42"/>
                <a:gd name="T29" fmla="*/ 67 h 73"/>
                <a:gd name="T30" fmla="*/ 5 w 42"/>
                <a:gd name="T31" fmla="*/ 17 h 73"/>
                <a:gd name="T32" fmla="*/ 5 w 42"/>
                <a:gd name="T33" fmla="*/ 19 h 73"/>
                <a:gd name="T34" fmla="*/ 5 w 42"/>
                <a:gd name="T35" fmla="*/ 19 h 73"/>
                <a:gd name="T36" fmla="*/ 5 w 42"/>
                <a:gd name="T37" fmla="*/ 19 h 73"/>
                <a:gd name="T38" fmla="*/ 5 w 42"/>
                <a:gd name="T39" fmla="*/ 20 h 73"/>
                <a:gd name="T40" fmla="*/ 5 w 42"/>
                <a:gd name="T41" fmla="*/ 42 h 73"/>
                <a:gd name="T42" fmla="*/ 5 w 42"/>
                <a:gd name="T43" fmla="*/ 53 h 73"/>
                <a:gd name="T44" fmla="*/ 11 w 42"/>
                <a:gd name="T45" fmla="*/ 63 h 73"/>
                <a:gd name="T46" fmla="*/ 21 w 42"/>
                <a:gd name="T47" fmla="*/ 67 h 73"/>
                <a:gd name="T48" fmla="*/ 21 w 42"/>
                <a:gd name="T49" fmla="*/ 72 h 73"/>
                <a:gd name="T50" fmla="*/ 9 w 42"/>
                <a:gd name="T51" fmla="*/ 67 h 73"/>
                <a:gd name="T52" fmla="*/ 0 w 42"/>
                <a:gd name="T53" fmla="*/ 53 h 73"/>
                <a:gd name="T54" fmla="*/ 0 w 42"/>
                <a:gd name="T55" fmla="*/ 42 h 73"/>
                <a:gd name="T56" fmla="*/ 0 w 42"/>
                <a:gd name="T57" fmla="*/ 20 h 73"/>
                <a:gd name="T58" fmla="*/ 0 w 42"/>
                <a:gd name="T59" fmla="*/ 18 h 73"/>
                <a:gd name="T60" fmla="*/ 0 w 42"/>
                <a:gd name="T61" fmla="*/ 18 h 73"/>
                <a:gd name="T62" fmla="*/ 1 w 42"/>
                <a:gd name="T63" fmla="*/ 16 h 73"/>
                <a:gd name="T64" fmla="*/ 11 w 42"/>
                <a:gd name="T65" fmla="*/ 4 h 73"/>
                <a:gd name="T66" fmla="*/ 21 w 42"/>
                <a:gd name="T67" fmla="*/ 1 h 73"/>
                <a:gd name="T68" fmla="*/ 21 w 42"/>
                <a:gd name="T69" fmla="*/ 6 h 73"/>
                <a:gd name="T70" fmla="*/ 13 w 42"/>
                <a:gd name="T71" fmla="*/ 8 h 73"/>
                <a:gd name="T72" fmla="*/ 5 w 42"/>
                <a:gd name="T73"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73">
                  <a:moveTo>
                    <a:pt x="21" y="67"/>
                  </a:moveTo>
                  <a:cubicBezTo>
                    <a:pt x="24" y="68"/>
                    <a:pt x="26" y="68"/>
                    <a:pt x="29" y="68"/>
                  </a:cubicBezTo>
                  <a:cubicBezTo>
                    <a:pt x="38" y="68"/>
                    <a:pt x="38" y="68"/>
                    <a:pt x="38" y="68"/>
                  </a:cubicBezTo>
                  <a:cubicBezTo>
                    <a:pt x="38" y="5"/>
                    <a:pt x="38" y="5"/>
                    <a:pt x="38" y="5"/>
                  </a:cubicBezTo>
                  <a:cubicBezTo>
                    <a:pt x="29" y="5"/>
                    <a:pt x="29" y="5"/>
                    <a:pt x="29" y="5"/>
                  </a:cubicBezTo>
                  <a:cubicBezTo>
                    <a:pt x="26" y="5"/>
                    <a:pt x="24" y="5"/>
                    <a:pt x="21" y="6"/>
                  </a:cubicBezTo>
                  <a:cubicBezTo>
                    <a:pt x="21" y="1"/>
                    <a:pt x="21" y="1"/>
                    <a:pt x="21" y="1"/>
                  </a:cubicBezTo>
                  <a:cubicBezTo>
                    <a:pt x="24" y="0"/>
                    <a:pt x="26" y="0"/>
                    <a:pt x="29" y="0"/>
                  </a:cubicBezTo>
                  <a:cubicBezTo>
                    <a:pt x="40" y="0"/>
                    <a:pt x="40" y="0"/>
                    <a:pt x="40" y="0"/>
                  </a:cubicBezTo>
                  <a:cubicBezTo>
                    <a:pt x="41" y="0"/>
                    <a:pt x="42" y="1"/>
                    <a:pt x="42" y="2"/>
                  </a:cubicBezTo>
                  <a:cubicBezTo>
                    <a:pt x="42" y="71"/>
                    <a:pt x="42" y="71"/>
                    <a:pt x="42" y="71"/>
                  </a:cubicBezTo>
                  <a:cubicBezTo>
                    <a:pt x="42" y="72"/>
                    <a:pt x="41" y="73"/>
                    <a:pt x="40" y="73"/>
                  </a:cubicBezTo>
                  <a:cubicBezTo>
                    <a:pt x="29" y="73"/>
                    <a:pt x="29" y="73"/>
                    <a:pt x="29" y="73"/>
                  </a:cubicBezTo>
                  <a:cubicBezTo>
                    <a:pt x="26" y="73"/>
                    <a:pt x="24" y="73"/>
                    <a:pt x="21" y="72"/>
                  </a:cubicBezTo>
                  <a:lnTo>
                    <a:pt x="21" y="67"/>
                  </a:lnTo>
                  <a:close/>
                  <a:moveTo>
                    <a:pt x="5" y="17"/>
                  </a:moveTo>
                  <a:cubicBezTo>
                    <a:pt x="5" y="18"/>
                    <a:pt x="5" y="18"/>
                    <a:pt x="5" y="19"/>
                  </a:cubicBezTo>
                  <a:cubicBezTo>
                    <a:pt x="5" y="19"/>
                    <a:pt x="5" y="19"/>
                    <a:pt x="5" y="19"/>
                  </a:cubicBezTo>
                  <a:cubicBezTo>
                    <a:pt x="5" y="19"/>
                    <a:pt x="5" y="19"/>
                    <a:pt x="5" y="19"/>
                  </a:cubicBezTo>
                  <a:cubicBezTo>
                    <a:pt x="5" y="19"/>
                    <a:pt x="5" y="20"/>
                    <a:pt x="5" y="20"/>
                  </a:cubicBezTo>
                  <a:cubicBezTo>
                    <a:pt x="5" y="42"/>
                    <a:pt x="5" y="42"/>
                    <a:pt x="5" y="42"/>
                  </a:cubicBezTo>
                  <a:cubicBezTo>
                    <a:pt x="5" y="53"/>
                    <a:pt x="5" y="53"/>
                    <a:pt x="5" y="53"/>
                  </a:cubicBezTo>
                  <a:cubicBezTo>
                    <a:pt x="5" y="57"/>
                    <a:pt x="7" y="61"/>
                    <a:pt x="11" y="63"/>
                  </a:cubicBezTo>
                  <a:cubicBezTo>
                    <a:pt x="14" y="65"/>
                    <a:pt x="17" y="67"/>
                    <a:pt x="21" y="67"/>
                  </a:cubicBezTo>
                  <a:cubicBezTo>
                    <a:pt x="21" y="72"/>
                    <a:pt x="21" y="72"/>
                    <a:pt x="21" y="72"/>
                  </a:cubicBezTo>
                  <a:cubicBezTo>
                    <a:pt x="16" y="71"/>
                    <a:pt x="12" y="70"/>
                    <a:pt x="9" y="67"/>
                  </a:cubicBezTo>
                  <a:cubicBezTo>
                    <a:pt x="3" y="64"/>
                    <a:pt x="0" y="58"/>
                    <a:pt x="0" y="53"/>
                  </a:cubicBezTo>
                  <a:cubicBezTo>
                    <a:pt x="0" y="42"/>
                    <a:pt x="0" y="42"/>
                    <a:pt x="0" y="42"/>
                  </a:cubicBezTo>
                  <a:cubicBezTo>
                    <a:pt x="0" y="20"/>
                    <a:pt x="0" y="20"/>
                    <a:pt x="0" y="20"/>
                  </a:cubicBezTo>
                  <a:cubicBezTo>
                    <a:pt x="0" y="20"/>
                    <a:pt x="0" y="19"/>
                    <a:pt x="0" y="18"/>
                  </a:cubicBezTo>
                  <a:cubicBezTo>
                    <a:pt x="0" y="18"/>
                    <a:pt x="0" y="18"/>
                    <a:pt x="0" y="18"/>
                  </a:cubicBezTo>
                  <a:cubicBezTo>
                    <a:pt x="0" y="17"/>
                    <a:pt x="0" y="17"/>
                    <a:pt x="1" y="16"/>
                  </a:cubicBezTo>
                  <a:cubicBezTo>
                    <a:pt x="2" y="11"/>
                    <a:pt x="6" y="7"/>
                    <a:pt x="11" y="4"/>
                  </a:cubicBezTo>
                  <a:cubicBezTo>
                    <a:pt x="14" y="3"/>
                    <a:pt x="17" y="1"/>
                    <a:pt x="21" y="1"/>
                  </a:cubicBezTo>
                  <a:cubicBezTo>
                    <a:pt x="21" y="6"/>
                    <a:pt x="21" y="6"/>
                    <a:pt x="21" y="6"/>
                  </a:cubicBezTo>
                  <a:cubicBezTo>
                    <a:pt x="18" y="6"/>
                    <a:pt x="16" y="7"/>
                    <a:pt x="13" y="8"/>
                  </a:cubicBezTo>
                  <a:cubicBezTo>
                    <a:pt x="9" y="11"/>
                    <a:pt x="6" y="1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316"/>
            <p:cNvSpPr>
              <a:spLocks noEditPoints="1"/>
            </p:cNvSpPr>
            <p:nvPr/>
          </p:nvSpPr>
          <p:spPr bwMode="auto">
            <a:xfrm>
              <a:off x="5773738" y="1588"/>
              <a:ext cx="239713" cy="142875"/>
            </a:xfrm>
            <a:custGeom>
              <a:avLst/>
              <a:gdLst>
                <a:gd name="T0" fmla="*/ 101 w 106"/>
                <a:gd name="T1" fmla="*/ 0 h 63"/>
                <a:gd name="T2" fmla="*/ 104 w 106"/>
                <a:gd name="T3" fmla="*/ 63 h 63"/>
                <a:gd name="T4" fmla="*/ 83 w 106"/>
                <a:gd name="T5" fmla="*/ 52 h 63"/>
                <a:gd name="T6" fmla="*/ 95 w 106"/>
                <a:gd name="T7" fmla="*/ 37 h 63"/>
                <a:gd name="T8" fmla="*/ 83 w 106"/>
                <a:gd name="T9" fmla="*/ 39 h 63"/>
                <a:gd name="T10" fmla="*/ 83 w 106"/>
                <a:gd name="T11" fmla="*/ 47 h 63"/>
                <a:gd name="T12" fmla="*/ 93 w 106"/>
                <a:gd name="T13" fmla="*/ 30 h 63"/>
                <a:gd name="T14" fmla="*/ 93 w 106"/>
                <a:gd name="T15" fmla="*/ 12 h 63"/>
                <a:gd name="T16" fmla="*/ 91 w 106"/>
                <a:gd name="T17" fmla="*/ 17 h 63"/>
                <a:gd name="T18" fmla="*/ 83 w 106"/>
                <a:gd name="T19" fmla="*/ 30 h 63"/>
                <a:gd name="T20" fmla="*/ 95 w 106"/>
                <a:gd name="T21" fmla="*/ 3 h 63"/>
                <a:gd name="T22" fmla="*/ 83 w 106"/>
                <a:gd name="T23" fmla="*/ 0 h 63"/>
                <a:gd name="T24" fmla="*/ 83 w 106"/>
                <a:gd name="T25" fmla="*/ 58 h 63"/>
                <a:gd name="T26" fmla="*/ 53 w 106"/>
                <a:gd name="T27" fmla="*/ 58 h 63"/>
                <a:gd name="T28" fmla="*/ 53 w 106"/>
                <a:gd name="T29" fmla="*/ 5 h 63"/>
                <a:gd name="T30" fmla="*/ 83 w 106"/>
                <a:gd name="T31" fmla="*/ 12 h 63"/>
                <a:gd name="T32" fmla="*/ 76 w 106"/>
                <a:gd name="T33" fmla="*/ 25 h 63"/>
                <a:gd name="T34" fmla="*/ 73 w 106"/>
                <a:gd name="T35" fmla="*/ 30 h 63"/>
                <a:gd name="T36" fmla="*/ 73 w 106"/>
                <a:gd name="T37" fmla="*/ 12 h 63"/>
                <a:gd name="T38" fmla="*/ 83 w 106"/>
                <a:gd name="T39" fmla="*/ 39 h 63"/>
                <a:gd name="T40" fmla="*/ 83 w 106"/>
                <a:gd name="T41" fmla="*/ 47 h 63"/>
                <a:gd name="T42" fmla="*/ 71 w 106"/>
                <a:gd name="T43" fmla="*/ 50 h 63"/>
                <a:gd name="T44" fmla="*/ 83 w 106"/>
                <a:gd name="T45" fmla="*/ 34 h 63"/>
                <a:gd name="T46" fmla="*/ 60 w 106"/>
                <a:gd name="T47" fmla="*/ 47 h 63"/>
                <a:gd name="T48" fmla="*/ 53 w 106"/>
                <a:gd name="T49" fmla="*/ 34 h 63"/>
                <a:gd name="T50" fmla="*/ 65 w 106"/>
                <a:gd name="T51" fmla="*/ 50 h 63"/>
                <a:gd name="T52" fmla="*/ 53 w 106"/>
                <a:gd name="T53" fmla="*/ 30 h 63"/>
                <a:gd name="T54" fmla="*/ 60 w 106"/>
                <a:gd name="T55" fmla="*/ 17 h 63"/>
                <a:gd name="T56" fmla="*/ 63 w 106"/>
                <a:gd name="T57" fmla="*/ 12 h 63"/>
                <a:gd name="T58" fmla="*/ 63 w 106"/>
                <a:gd name="T59" fmla="*/ 30 h 63"/>
                <a:gd name="T60" fmla="*/ 53 w 106"/>
                <a:gd name="T61" fmla="*/ 58 h 63"/>
                <a:gd name="T62" fmla="*/ 23 w 106"/>
                <a:gd name="T63" fmla="*/ 58 h 63"/>
                <a:gd name="T64" fmla="*/ 23 w 106"/>
                <a:gd name="T65" fmla="*/ 5 h 63"/>
                <a:gd name="T66" fmla="*/ 53 w 106"/>
                <a:gd name="T67" fmla="*/ 12 h 63"/>
                <a:gd name="T68" fmla="*/ 46 w 106"/>
                <a:gd name="T69" fmla="*/ 25 h 63"/>
                <a:gd name="T70" fmla="*/ 43 w 106"/>
                <a:gd name="T71" fmla="*/ 30 h 63"/>
                <a:gd name="T72" fmla="*/ 43 w 106"/>
                <a:gd name="T73" fmla="*/ 12 h 63"/>
                <a:gd name="T74" fmla="*/ 53 w 106"/>
                <a:gd name="T75" fmla="*/ 39 h 63"/>
                <a:gd name="T76" fmla="*/ 53 w 106"/>
                <a:gd name="T77" fmla="*/ 47 h 63"/>
                <a:gd name="T78" fmla="*/ 41 w 106"/>
                <a:gd name="T79" fmla="*/ 50 h 63"/>
                <a:gd name="T80" fmla="*/ 53 w 106"/>
                <a:gd name="T81" fmla="*/ 34 h 63"/>
                <a:gd name="T82" fmla="*/ 30 w 106"/>
                <a:gd name="T83" fmla="*/ 47 h 63"/>
                <a:gd name="T84" fmla="*/ 23 w 106"/>
                <a:gd name="T85" fmla="*/ 34 h 63"/>
                <a:gd name="T86" fmla="*/ 35 w 106"/>
                <a:gd name="T87" fmla="*/ 50 h 63"/>
                <a:gd name="T88" fmla="*/ 23 w 106"/>
                <a:gd name="T89" fmla="*/ 30 h 63"/>
                <a:gd name="T90" fmla="*/ 30 w 106"/>
                <a:gd name="T91" fmla="*/ 17 h 63"/>
                <a:gd name="T92" fmla="*/ 33 w 106"/>
                <a:gd name="T93" fmla="*/ 12 h 63"/>
                <a:gd name="T94" fmla="*/ 33 w 106"/>
                <a:gd name="T95" fmla="*/ 30 h 63"/>
                <a:gd name="T96" fmla="*/ 5 w 106"/>
                <a:gd name="T97" fmla="*/ 58 h 63"/>
                <a:gd name="T98" fmla="*/ 2 w 106"/>
                <a:gd name="T99" fmla="*/ 63 h 63"/>
                <a:gd name="T100" fmla="*/ 5 w 106"/>
                <a:gd name="T101" fmla="*/ 0 h 63"/>
                <a:gd name="T102" fmla="*/ 11 w 106"/>
                <a:gd name="T103" fmla="*/ 0 h 63"/>
                <a:gd name="T104" fmla="*/ 23 w 106"/>
                <a:gd name="T105" fmla="*/ 5 h 63"/>
                <a:gd name="T106" fmla="*/ 13 w 106"/>
                <a:gd name="T107" fmla="*/ 12 h 63"/>
                <a:gd name="T108" fmla="*/ 13 w 106"/>
                <a:gd name="T109" fmla="*/ 30 h 63"/>
                <a:gd name="T110" fmla="*/ 16 w 106"/>
                <a:gd name="T111" fmla="*/ 25 h 63"/>
                <a:gd name="T112" fmla="*/ 23 w 106"/>
                <a:gd name="T113" fmla="*/ 12 h 63"/>
                <a:gd name="T114" fmla="*/ 11 w 106"/>
                <a:gd name="T115" fmla="*/ 37 h 63"/>
                <a:gd name="T116" fmla="*/ 23 w 106"/>
                <a:gd name="T117" fmla="*/ 52 h 63"/>
                <a:gd name="T118" fmla="*/ 16 w 106"/>
                <a:gd name="T119" fmla="*/ 3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6" h="63">
                  <a:moveTo>
                    <a:pt x="83" y="58"/>
                  </a:moveTo>
                  <a:cubicBezTo>
                    <a:pt x="101" y="58"/>
                    <a:pt x="101" y="58"/>
                    <a:pt x="101" y="58"/>
                  </a:cubicBezTo>
                  <a:cubicBezTo>
                    <a:pt x="101" y="0"/>
                    <a:pt x="101" y="0"/>
                    <a:pt x="101" y="0"/>
                  </a:cubicBezTo>
                  <a:cubicBezTo>
                    <a:pt x="106" y="0"/>
                    <a:pt x="106" y="0"/>
                    <a:pt x="106" y="0"/>
                  </a:cubicBezTo>
                  <a:cubicBezTo>
                    <a:pt x="106" y="60"/>
                    <a:pt x="106" y="60"/>
                    <a:pt x="106" y="60"/>
                  </a:cubicBezTo>
                  <a:cubicBezTo>
                    <a:pt x="106" y="62"/>
                    <a:pt x="105" y="63"/>
                    <a:pt x="104" y="63"/>
                  </a:cubicBezTo>
                  <a:cubicBezTo>
                    <a:pt x="83" y="63"/>
                    <a:pt x="83" y="63"/>
                    <a:pt x="83" y="63"/>
                  </a:cubicBezTo>
                  <a:cubicBezTo>
                    <a:pt x="83" y="58"/>
                    <a:pt x="83" y="58"/>
                    <a:pt x="83" y="58"/>
                  </a:cubicBezTo>
                  <a:close/>
                  <a:moveTo>
                    <a:pt x="83" y="52"/>
                  </a:moveTo>
                  <a:cubicBezTo>
                    <a:pt x="93" y="52"/>
                    <a:pt x="93" y="52"/>
                    <a:pt x="93" y="52"/>
                  </a:cubicBezTo>
                  <a:cubicBezTo>
                    <a:pt x="94" y="52"/>
                    <a:pt x="95" y="51"/>
                    <a:pt x="95" y="50"/>
                  </a:cubicBezTo>
                  <a:cubicBezTo>
                    <a:pt x="95" y="37"/>
                    <a:pt x="95" y="37"/>
                    <a:pt x="95" y="37"/>
                  </a:cubicBezTo>
                  <a:cubicBezTo>
                    <a:pt x="95" y="35"/>
                    <a:pt x="94" y="34"/>
                    <a:pt x="93" y="34"/>
                  </a:cubicBezTo>
                  <a:cubicBezTo>
                    <a:pt x="83" y="34"/>
                    <a:pt x="83" y="34"/>
                    <a:pt x="83" y="34"/>
                  </a:cubicBezTo>
                  <a:cubicBezTo>
                    <a:pt x="83" y="39"/>
                    <a:pt x="83" y="39"/>
                    <a:pt x="83" y="39"/>
                  </a:cubicBezTo>
                  <a:cubicBezTo>
                    <a:pt x="91" y="39"/>
                    <a:pt x="91" y="39"/>
                    <a:pt x="91" y="39"/>
                  </a:cubicBezTo>
                  <a:cubicBezTo>
                    <a:pt x="91" y="47"/>
                    <a:pt x="91" y="47"/>
                    <a:pt x="91" y="47"/>
                  </a:cubicBezTo>
                  <a:cubicBezTo>
                    <a:pt x="83" y="47"/>
                    <a:pt x="83" y="47"/>
                    <a:pt x="83" y="47"/>
                  </a:cubicBezTo>
                  <a:cubicBezTo>
                    <a:pt x="83" y="52"/>
                    <a:pt x="83" y="52"/>
                    <a:pt x="83" y="52"/>
                  </a:cubicBezTo>
                  <a:close/>
                  <a:moveTo>
                    <a:pt x="83" y="30"/>
                  </a:moveTo>
                  <a:cubicBezTo>
                    <a:pt x="93" y="30"/>
                    <a:pt x="93" y="30"/>
                    <a:pt x="93" y="30"/>
                  </a:cubicBezTo>
                  <a:cubicBezTo>
                    <a:pt x="94" y="30"/>
                    <a:pt x="95" y="29"/>
                    <a:pt x="95" y="27"/>
                  </a:cubicBezTo>
                  <a:cubicBezTo>
                    <a:pt x="95" y="14"/>
                    <a:pt x="95" y="14"/>
                    <a:pt x="95" y="14"/>
                  </a:cubicBezTo>
                  <a:cubicBezTo>
                    <a:pt x="95" y="13"/>
                    <a:pt x="94" y="12"/>
                    <a:pt x="93" y="12"/>
                  </a:cubicBezTo>
                  <a:cubicBezTo>
                    <a:pt x="83" y="12"/>
                    <a:pt x="83" y="12"/>
                    <a:pt x="83" y="12"/>
                  </a:cubicBezTo>
                  <a:cubicBezTo>
                    <a:pt x="83" y="17"/>
                    <a:pt x="83" y="17"/>
                    <a:pt x="83" y="17"/>
                  </a:cubicBezTo>
                  <a:cubicBezTo>
                    <a:pt x="91" y="17"/>
                    <a:pt x="91" y="17"/>
                    <a:pt x="91" y="17"/>
                  </a:cubicBezTo>
                  <a:cubicBezTo>
                    <a:pt x="91" y="25"/>
                    <a:pt x="91" y="25"/>
                    <a:pt x="91" y="25"/>
                  </a:cubicBezTo>
                  <a:cubicBezTo>
                    <a:pt x="83" y="25"/>
                    <a:pt x="83" y="25"/>
                    <a:pt x="83" y="25"/>
                  </a:cubicBezTo>
                  <a:cubicBezTo>
                    <a:pt x="83" y="30"/>
                    <a:pt x="83" y="30"/>
                    <a:pt x="83" y="30"/>
                  </a:cubicBezTo>
                  <a:close/>
                  <a:moveTo>
                    <a:pt x="83" y="5"/>
                  </a:moveTo>
                  <a:cubicBezTo>
                    <a:pt x="93" y="5"/>
                    <a:pt x="93" y="5"/>
                    <a:pt x="93" y="5"/>
                  </a:cubicBezTo>
                  <a:cubicBezTo>
                    <a:pt x="94" y="5"/>
                    <a:pt x="95" y="4"/>
                    <a:pt x="95" y="3"/>
                  </a:cubicBezTo>
                  <a:cubicBezTo>
                    <a:pt x="95" y="0"/>
                    <a:pt x="95" y="0"/>
                    <a:pt x="95" y="0"/>
                  </a:cubicBezTo>
                  <a:cubicBezTo>
                    <a:pt x="91" y="0"/>
                    <a:pt x="91" y="0"/>
                    <a:pt x="91" y="0"/>
                  </a:cubicBezTo>
                  <a:cubicBezTo>
                    <a:pt x="83" y="0"/>
                    <a:pt x="83" y="0"/>
                    <a:pt x="83" y="0"/>
                  </a:cubicBezTo>
                  <a:lnTo>
                    <a:pt x="83" y="5"/>
                  </a:lnTo>
                  <a:close/>
                  <a:moveTo>
                    <a:pt x="53" y="58"/>
                  </a:moveTo>
                  <a:cubicBezTo>
                    <a:pt x="83" y="58"/>
                    <a:pt x="83" y="58"/>
                    <a:pt x="83" y="58"/>
                  </a:cubicBezTo>
                  <a:cubicBezTo>
                    <a:pt x="83" y="63"/>
                    <a:pt x="83" y="63"/>
                    <a:pt x="83" y="63"/>
                  </a:cubicBezTo>
                  <a:cubicBezTo>
                    <a:pt x="53" y="63"/>
                    <a:pt x="53" y="63"/>
                    <a:pt x="53" y="63"/>
                  </a:cubicBezTo>
                  <a:cubicBezTo>
                    <a:pt x="53" y="58"/>
                    <a:pt x="53" y="58"/>
                    <a:pt x="53" y="58"/>
                  </a:cubicBezTo>
                  <a:close/>
                  <a:moveTo>
                    <a:pt x="83" y="0"/>
                  </a:moveTo>
                  <a:cubicBezTo>
                    <a:pt x="83" y="5"/>
                    <a:pt x="83" y="5"/>
                    <a:pt x="83" y="5"/>
                  </a:cubicBezTo>
                  <a:cubicBezTo>
                    <a:pt x="53" y="5"/>
                    <a:pt x="53" y="5"/>
                    <a:pt x="53" y="5"/>
                  </a:cubicBezTo>
                  <a:cubicBezTo>
                    <a:pt x="53" y="0"/>
                    <a:pt x="53" y="0"/>
                    <a:pt x="53" y="0"/>
                  </a:cubicBezTo>
                  <a:cubicBezTo>
                    <a:pt x="83" y="0"/>
                    <a:pt x="83" y="0"/>
                    <a:pt x="83" y="0"/>
                  </a:cubicBezTo>
                  <a:close/>
                  <a:moveTo>
                    <a:pt x="83" y="12"/>
                  </a:moveTo>
                  <a:cubicBezTo>
                    <a:pt x="83" y="17"/>
                    <a:pt x="83" y="17"/>
                    <a:pt x="83" y="17"/>
                  </a:cubicBezTo>
                  <a:cubicBezTo>
                    <a:pt x="76" y="17"/>
                    <a:pt x="76" y="17"/>
                    <a:pt x="76" y="17"/>
                  </a:cubicBezTo>
                  <a:cubicBezTo>
                    <a:pt x="76" y="25"/>
                    <a:pt x="76" y="25"/>
                    <a:pt x="76" y="25"/>
                  </a:cubicBezTo>
                  <a:cubicBezTo>
                    <a:pt x="83" y="25"/>
                    <a:pt x="83" y="25"/>
                    <a:pt x="83" y="25"/>
                  </a:cubicBezTo>
                  <a:cubicBezTo>
                    <a:pt x="83" y="30"/>
                    <a:pt x="83" y="30"/>
                    <a:pt x="83" y="30"/>
                  </a:cubicBezTo>
                  <a:cubicBezTo>
                    <a:pt x="73" y="30"/>
                    <a:pt x="73" y="30"/>
                    <a:pt x="73" y="30"/>
                  </a:cubicBezTo>
                  <a:cubicBezTo>
                    <a:pt x="72" y="30"/>
                    <a:pt x="71" y="29"/>
                    <a:pt x="71" y="27"/>
                  </a:cubicBezTo>
                  <a:cubicBezTo>
                    <a:pt x="71" y="14"/>
                    <a:pt x="71" y="14"/>
                    <a:pt x="71" y="14"/>
                  </a:cubicBezTo>
                  <a:cubicBezTo>
                    <a:pt x="71" y="13"/>
                    <a:pt x="72" y="12"/>
                    <a:pt x="73" y="12"/>
                  </a:cubicBezTo>
                  <a:cubicBezTo>
                    <a:pt x="83" y="12"/>
                    <a:pt x="83" y="12"/>
                    <a:pt x="83" y="12"/>
                  </a:cubicBezTo>
                  <a:close/>
                  <a:moveTo>
                    <a:pt x="83" y="34"/>
                  </a:moveTo>
                  <a:cubicBezTo>
                    <a:pt x="83" y="39"/>
                    <a:pt x="83" y="39"/>
                    <a:pt x="83" y="39"/>
                  </a:cubicBezTo>
                  <a:cubicBezTo>
                    <a:pt x="76" y="39"/>
                    <a:pt x="76" y="39"/>
                    <a:pt x="76" y="39"/>
                  </a:cubicBezTo>
                  <a:cubicBezTo>
                    <a:pt x="76" y="47"/>
                    <a:pt x="76" y="47"/>
                    <a:pt x="76" y="47"/>
                  </a:cubicBezTo>
                  <a:cubicBezTo>
                    <a:pt x="83" y="47"/>
                    <a:pt x="83" y="47"/>
                    <a:pt x="83" y="47"/>
                  </a:cubicBezTo>
                  <a:cubicBezTo>
                    <a:pt x="83" y="52"/>
                    <a:pt x="83" y="52"/>
                    <a:pt x="83" y="52"/>
                  </a:cubicBezTo>
                  <a:cubicBezTo>
                    <a:pt x="73" y="52"/>
                    <a:pt x="73" y="52"/>
                    <a:pt x="73" y="52"/>
                  </a:cubicBezTo>
                  <a:cubicBezTo>
                    <a:pt x="72" y="52"/>
                    <a:pt x="71" y="51"/>
                    <a:pt x="71" y="50"/>
                  </a:cubicBezTo>
                  <a:cubicBezTo>
                    <a:pt x="71" y="37"/>
                    <a:pt x="71" y="37"/>
                    <a:pt x="71" y="37"/>
                  </a:cubicBezTo>
                  <a:cubicBezTo>
                    <a:pt x="71" y="35"/>
                    <a:pt x="72" y="34"/>
                    <a:pt x="73" y="34"/>
                  </a:cubicBezTo>
                  <a:cubicBezTo>
                    <a:pt x="83" y="34"/>
                    <a:pt x="83" y="34"/>
                    <a:pt x="83" y="34"/>
                  </a:cubicBezTo>
                  <a:close/>
                  <a:moveTo>
                    <a:pt x="53" y="52"/>
                  </a:moveTo>
                  <a:cubicBezTo>
                    <a:pt x="53" y="47"/>
                    <a:pt x="53" y="47"/>
                    <a:pt x="53" y="47"/>
                  </a:cubicBezTo>
                  <a:cubicBezTo>
                    <a:pt x="60" y="47"/>
                    <a:pt x="60" y="47"/>
                    <a:pt x="60" y="47"/>
                  </a:cubicBezTo>
                  <a:cubicBezTo>
                    <a:pt x="60" y="39"/>
                    <a:pt x="60" y="39"/>
                    <a:pt x="60" y="39"/>
                  </a:cubicBezTo>
                  <a:cubicBezTo>
                    <a:pt x="53" y="39"/>
                    <a:pt x="53" y="39"/>
                    <a:pt x="53" y="39"/>
                  </a:cubicBezTo>
                  <a:cubicBezTo>
                    <a:pt x="53" y="34"/>
                    <a:pt x="53" y="34"/>
                    <a:pt x="53" y="34"/>
                  </a:cubicBezTo>
                  <a:cubicBezTo>
                    <a:pt x="63" y="34"/>
                    <a:pt x="63" y="34"/>
                    <a:pt x="63" y="34"/>
                  </a:cubicBezTo>
                  <a:cubicBezTo>
                    <a:pt x="64" y="34"/>
                    <a:pt x="65" y="35"/>
                    <a:pt x="65" y="37"/>
                  </a:cubicBezTo>
                  <a:cubicBezTo>
                    <a:pt x="65" y="50"/>
                    <a:pt x="65" y="50"/>
                    <a:pt x="65" y="50"/>
                  </a:cubicBezTo>
                  <a:cubicBezTo>
                    <a:pt x="65" y="51"/>
                    <a:pt x="64" y="52"/>
                    <a:pt x="63" y="52"/>
                  </a:cubicBezTo>
                  <a:cubicBezTo>
                    <a:pt x="53" y="52"/>
                    <a:pt x="53" y="52"/>
                    <a:pt x="53" y="52"/>
                  </a:cubicBezTo>
                  <a:close/>
                  <a:moveTo>
                    <a:pt x="53" y="30"/>
                  </a:moveTo>
                  <a:cubicBezTo>
                    <a:pt x="53" y="25"/>
                    <a:pt x="53" y="25"/>
                    <a:pt x="53" y="25"/>
                  </a:cubicBezTo>
                  <a:cubicBezTo>
                    <a:pt x="60" y="25"/>
                    <a:pt x="60" y="25"/>
                    <a:pt x="60" y="25"/>
                  </a:cubicBezTo>
                  <a:cubicBezTo>
                    <a:pt x="60" y="17"/>
                    <a:pt x="60" y="17"/>
                    <a:pt x="60" y="17"/>
                  </a:cubicBezTo>
                  <a:cubicBezTo>
                    <a:pt x="53" y="17"/>
                    <a:pt x="53" y="17"/>
                    <a:pt x="53" y="17"/>
                  </a:cubicBezTo>
                  <a:cubicBezTo>
                    <a:pt x="53" y="12"/>
                    <a:pt x="53" y="12"/>
                    <a:pt x="53" y="12"/>
                  </a:cubicBezTo>
                  <a:cubicBezTo>
                    <a:pt x="63" y="12"/>
                    <a:pt x="63" y="12"/>
                    <a:pt x="63" y="12"/>
                  </a:cubicBezTo>
                  <a:cubicBezTo>
                    <a:pt x="64" y="12"/>
                    <a:pt x="65" y="13"/>
                    <a:pt x="65" y="14"/>
                  </a:cubicBezTo>
                  <a:cubicBezTo>
                    <a:pt x="65" y="27"/>
                    <a:pt x="65" y="27"/>
                    <a:pt x="65" y="27"/>
                  </a:cubicBezTo>
                  <a:cubicBezTo>
                    <a:pt x="65" y="29"/>
                    <a:pt x="64" y="30"/>
                    <a:pt x="63" y="30"/>
                  </a:cubicBezTo>
                  <a:lnTo>
                    <a:pt x="53" y="30"/>
                  </a:lnTo>
                  <a:close/>
                  <a:moveTo>
                    <a:pt x="23" y="58"/>
                  </a:moveTo>
                  <a:cubicBezTo>
                    <a:pt x="53" y="58"/>
                    <a:pt x="53" y="58"/>
                    <a:pt x="53" y="58"/>
                  </a:cubicBezTo>
                  <a:cubicBezTo>
                    <a:pt x="53" y="63"/>
                    <a:pt x="53" y="63"/>
                    <a:pt x="53" y="63"/>
                  </a:cubicBezTo>
                  <a:cubicBezTo>
                    <a:pt x="23" y="63"/>
                    <a:pt x="23" y="63"/>
                    <a:pt x="23" y="63"/>
                  </a:cubicBezTo>
                  <a:cubicBezTo>
                    <a:pt x="23" y="58"/>
                    <a:pt x="23" y="58"/>
                    <a:pt x="23" y="58"/>
                  </a:cubicBezTo>
                  <a:close/>
                  <a:moveTo>
                    <a:pt x="53" y="0"/>
                  </a:moveTo>
                  <a:cubicBezTo>
                    <a:pt x="53" y="5"/>
                    <a:pt x="53" y="5"/>
                    <a:pt x="53" y="5"/>
                  </a:cubicBezTo>
                  <a:cubicBezTo>
                    <a:pt x="23" y="5"/>
                    <a:pt x="23" y="5"/>
                    <a:pt x="23" y="5"/>
                  </a:cubicBezTo>
                  <a:cubicBezTo>
                    <a:pt x="23" y="0"/>
                    <a:pt x="23" y="0"/>
                    <a:pt x="23" y="0"/>
                  </a:cubicBezTo>
                  <a:cubicBezTo>
                    <a:pt x="53" y="0"/>
                    <a:pt x="53" y="0"/>
                    <a:pt x="53" y="0"/>
                  </a:cubicBezTo>
                  <a:close/>
                  <a:moveTo>
                    <a:pt x="53" y="12"/>
                  </a:moveTo>
                  <a:cubicBezTo>
                    <a:pt x="53" y="17"/>
                    <a:pt x="53" y="17"/>
                    <a:pt x="53" y="17"/>
                  </a:cubicBezTo>
                  <a:cubicBezTo>
                    <a:pt x="46" y="17"/>
                    <a:pt x="46" y="17"/>
                    <a:pt x="46" y="17"/>
                  </a:cubicBezTo>
                  <a:cubicBezTo>
                    <a:pt x="46" y="25"/>
                    <a:pt x="46" y="25"/>
                    <a:pt x="46" y="25"/>
                  </a:cubicBezTo>
                  <a:cubicBezTo>
                    <a:pt x="53" y="25"/>
                    <a:pt x="53" y="25"/>
                    <a:pt x="53" y="25"/>
                  </a:cubicBezTo>
                  <a:cubicBezTo>
                    <a:pt x="53" y="30"/>
                    <a:pt x="53" y="30"/>
                    <a:pt x="53" y="30"/>
                  </a:cubicBezTo>
                  <a:cubicBezTo>
                    <a:pt x="43" y="30"/>
                    <a:pt x="43" y="30"/>
                    <a:pt x="43" y="30"/>
                  </a:cubicBezTo>
                  <a:cubicBezTo>
                    <a:pt x="42" y="30"/>
                    <a:pt x="41" y="29"/>
                    <a:pt x="41" y="27"/>
                  </a:cubicBezTo>
                  <a:cubicBezTo>
                    <a:pt x="41" y="14"/>
                    <a:pt x="41" y="14"/>
                    <a:pt x="41" y="14"/>
                  </a:cubicBezTo>
                  <a:cubicBezTo>
                    <a:pt x="41" y="13"/>
                    <a:pt x="42" y="12"/>
                    <a:pt x="43" y="12"/>
                  </a:cubicBezTo>
                  <a:cubicBezTo>
                    <a:pt x="53" y="12"/>
                    <a:pt x="53" y="12"/>
                    <a:pt x="53" y="12"/>
                  </a:cubicBezTo>
                  <a:close/>
                  <a:moveTo>
                    <a:pt x="53" y="34"/>
                  </a:moveTo>
                  <a:cubicBezTo>
                    <a:pt x="53" y="39"/>
                    <a:pt x="53" y="39"/>
                    <a:pt x="53" y="39"/>
                  </a:cubicBezTo>
                  <a:cubicBezTo>
                    <a:pt x="46" y="39"/>
                    <a:pt x="46" y="39"/>
                    <a:pt x="46" y="39"/>
                  </a:cubicBezTo>
                  <a:cubicBezTo>
                    <a:pt x="46" y="47"/>
                    <a:pt x="46" y="47"/>
                    <a:pt x="46" y="47"/>
                  </a:cubicBezTo>
                  <a:cubicBezTo>
                    <a:pt x="53" y="47"/>
                    <a:pt x="53" y="47"/>
                    <a:pt x="53" y="47"/>
                  </a:cubicBezTo>
                  <a:cubicBezTo>
                    <a:pt x="53" y="52"/>
                    <a:pt x="53" y="52"/>
                    <a:pt x="53" y="52"/>
                  </a:cubicBezTo>
                  <a:cubicBezTo>
                    <a:pt x="43" y="52"/>
                    <a:pt x="43" y="52"/>
                    <a:pt x="43" y="52"/>
                  </a:cubicBezTo>
                  <a:cubicBezTo>
                    <a:pt x="42" y="52"/>
                    <a:pt x="41" y="51"/>
                    <a:pt x="41" y="50"/>
                  </a:cubicBezTo>
                  <a:cubicBezTo>
                    <a:pt x="41" y="37"/>
                    <a:pt x="41" y="37"/>
                    <a:pt x="41" y="37"/>
                  </a:cubicBezTo>
                  <a:cubicBezTo>
                    <a:pt x="41" y="35"/>
                    <a:pt x="42" y="34"/>
                    <a:pt x="43" y="34"/>
                  </a:cubicBezTo>
                  <a:cubicBezTo>
                    <a:pt x="53" y="34"/>
                    <a:pt x="53" y="34"/>
                    <a:pt x="53" y="34"/>
                  </a:cubicBezTo>
                  <a:close/>
                  <a:moveTo>
                    <a:pt x="23" y="52"/>
                  </a:moveTo>
                  <a:cubicBezTo>
                    <a:pt x="23" y="47"/>
                    <a:pt x="23" y="47"/>
                    <a:pt x="23" y="47"/>
                  </a:cubicBezTo>
                  <a:cubicBezTo>
                    <a:pt x="30" y="47"/>
                    <a:pt x="30" y="47"/>
                    <a:pt x="30" y="47"/>
                  </a:cubicBezTo>
                  <a:cubicBezTo>
                    <a:pt x="30" y="39"/>
                    <a:pt x="30" y="39"/>
                    <a:pt x="30" y="39"/>
                  </a:cubicBezTo>
                  <a:cubicBezTo>
                    <a:pt x="23" y="39"/>
                    <a:pt x="23" y="39"/>
                    <a:pt x="23" y="39"/>
                  </a:cubicBezTo>
                  <a:cubicBezTo>
                    <a:pt x="23" y="34"/>
                    <a:pt x="23" y="34"/>
                    <a:pt x="23" y="34"/>
                  </a:cubicBezTo>
                  <a:cubicBezTo>
                    <a:pt x="33" y="34"/>
                    <a:pt x="33" y="34"/>
                    <a:pt x="33" y="34"/>
                  </a:cubicBezTo>
                  <a:cubicBezTo>
                    <a:pt x="34" y="34"/>
                    <a:pt x="35" y="35"/>
                    <a:pt x="35" y="37"/>
                  </a:cubicBezTo>
                  <a:cubicBezTo>
                    <a:pt x="35" y="50"/>
                    <a:pt x="35" y="50"/>
                    <a:pt x="35" y="50"/>
                  </a:cubicBezTo>
                  <a:cubicBezTo>
                    <a:pt x="35" y="51"/>
                    <a:pt x="34" y="52"/>
                    <a:pt x="33" y="52"/>
                  </a:cubicBezTo>
                  <a:cubicBezTo>
                    <a:pt x="23" y="52"/>
                    <a:pt x="23" y="52"/>
                    <a:pt x="23" y="52"/>
                  </a:cubicBezTo>
                  <a:close/>
                  <a:moveTo>
                    <a:pt x="23" y="30"/>
                  </a:moveTo>
                  <a:cubicBezTo>
                    <a:pt x="23" y="25"/>
                    <a:pt x="23" y="25"/>
                    <a:pt x="23" y="25"/>
                  </a:cubicBezTo>
                  <a:cubicBezTo>
                    <a:pt x="30" y="25"/>
                    <a:pt x="30" y="25"/>
                    <a:pt x="30" y="25"/>
                  </a:cubicBezTo>
                  <a:cubicBezTo>
                    <a:pt x="30" y="17"/>
                    <a:pt x="30" y="17"/>
                    <a:pt x="30" y="17"/>
                  </a:cubicBezTo>
                  <a:cubicBezTo>
                    <a:pt x="23" y="17"/>
                    <a:pt x="23" y="17"/>
                    <a:pt x="23" y="17"/>
                  </a:cubicBezTo>
                  <a:cubicBezTo>
                    <a:pt x="23" y="12"/>
                    <a:pt x="23" y="12"/>
                    <a:pt x="23" y="12"/>
                  </a:cubicBezTo>
                  <a:cubicBezTo>
                    <a:pt x="33" y="12"/>
                    <a:pt x="33" y="12"/>
                    <a:pt x="33" y="12"/>
                  </a:cubicBezTo>
                  <a:cubicBezTo>
                    <a:pt x="34" y="12"/>
                    <a:pt x="35" y="13"/>
                    <a:pt x="35" y="14"/>
                  </a:cubicBezTo>
                  <a:cubicBezTo>
                    <a:pt x="35" y="27"/>
                    <a:pt x="35" y="27"/>
                    <a:pt x="35" y="27"/>
                  </a:cubicBezTo>
                  <a:cubicBezTo>
                    <a:pt x="35" y="29"/>
                    <a:pt x="34" y="30"/>
                    <a:pt x="33" y="30"/>
                  </a:cubicBezTo>
                  <a:lnTo>
                    <a:pt x="23" y="30"/>
                  </a:lnTo>
                  <a:close/>
                  <a:moveTo>
                    <a:pt x="5" y="0"/>
                  </a:moveTo>
                  <a:cubicBezTo>
                    <a:pt x="5" y="58"/>
                    <a:pt x="5" y="58"/>
                    <a:pt x="5" y="58"/>
                  </a:cubicBezTo>
                  <a:cubicBezTo>
                    <a:pt x="23" y="58"/>
                    <a:pt x="23" y="58"/>
                    <a:pt x="23" y="58"/>
                  </a:cubicBezTo>
                  <a:cubicBezTo>
                    <a:pt x="23" y="63"/>
                    <a:pt x="23" y="63"/>
                    <a:pt x="23" y="63"/>
                  </a:cubicBezTo>
                  <a:cubicBezTo>
                    <a:pt x="2" y="63"/>
                    <a:pt x="2" y="63"/>
                    <a:pt x="2" y="63"/>
                  </a:cubicBezTo>
                  <a:cubicBezTo>
                    <a:pt x="1" y="63"/>
                    <a:pt x="0" y="62"/>
                    <a:pt x="0" y="60"/>
                  </a:cubicBezTo>
                  <a:cubicBezTo>
                    <a:pt x="0" y="0"/>
                    <a:pt x="0" y="0"/>
                    <a:pt x="0" y="0"/>
                  </a:cubicBezTo>
                  <a:cubicBezTo>
                    <a:pt x="5" y="0"/>
                    <a:pt x="5" y="0"/>
                    <a:pt x="5" y="0"/>
                  </a:cubicBezTo>
                  <a:close/>
                  <a:moveTo>
                    <a:pt x="23" y="0"/>
                  </a:moveTo>
                  <a:cubicBezTo>
                    <a:pt x="16" y="0"/>
                    <a:pt x="16" y="0"/>
                    <a:pt x="16" y="0"/>
                  </a:cubicBezTo>
                  <a:cubicBezTo>
                    <a:pt x="11" y="0"/>
                    <a:pt x="11" y="0"/>
                    <a:pt x="11" y="0"/>
                  </a:cubicBezTo>
                  <a:cubicBezTo>
                    <a:pt x="11" y="3"/>
                    <a:pt x="11" y="3"/>
                    <a:pt x="11" y="3"/>
                  </a:cubicBezTo>
                  <a:cubicBezTo>
                    <a:pt x="11" y="4"/>
                    <a:pt x="12" y="5"/>
                    <a:pt x="13" y="5"/>
                  </a:cubicBezTo>
                  <a:cubicBezTo>
                    <a:pt x="23" y="5"/>
                    <a:pt x="23" y="5"/>
                    <a:pt x="23" y="5"/>
                  </a:cubicBezTo>
                  <a:cubicBezTo>
                    <a:pt x="23" y="0"/>
                    <a:pt x="23" y="0"/>
                    <a:pt x="23" y="0"/>
                  </a:cubicBezTo>
                  <a:close/>
                  <a:moveTo>
                    <a:pt x="23" y="12"/>
                  </a:moveTo>
                  <a:cubicBezTo>
                    <a:pt x="13" y="12"/>
                    <a:pt x="13" y="12"/>
                    <a:pt x="13" y="12"/>
                  </a:cubicBezTo>
                  <a:cubicBezTo>
                    <a:pt x="12" y="12"/>
                    <a:pt x="11" y="13"/>
                    <a:pt x="11" y="14"/>
                  </a:cubicBezTo>
                  <a:cubicBezTo>
                    <a:pt x="11" y="27"/>
                    <a:pt x="11" y="27"/>
                    <a:pt x="11" y="27"/>
                  </a:cubicBezTo>
                  <a:cubicBezTo>
                    <a:pt x="11" y="29"/>
                    <a:pt x="12" y="30"/>
                    <a:pt x="13" y="30"/>
                  </a:cubicBezTo>
                  <a:cubicBezTo>
                    <a:pt x="23" y="30"/>
                    <a:pt x="23" y="30"/>
                    <a:pt x="23" y="30"/>
                  </a:cubicBezTo>
                  <a:cubicBezTo>
                    <a:pt x="23" y="25"/>
                    <a:pt x="23" y="25"/>
                    <a:pt x="23" y="25"/>
                  </a:cubicBezTo>
                  <a:cubicBezTo>
                    <a:pt x="16" y="25"/>
                    <a:pt x="16" y="25"/>
                    <a:pt x="16" y="25"/>
                  </a:cubicBezTo>
                  <a:cubicBezTo>
                    <a:pt x="16" y="17"/>
                    <a:pt x="16" y="17"/>
                    <a:pt x="16" y="17"/>
                  </a:cubicBezTo>
                  <a:cubicBezTo>
                    <a:pt x="23" y="17"/>
                    <a:pt x="23" y="17"/>
                    <a:pt x="23" y="17"/>
                  </a:cubicBezTo>
                  <a:cubicBezTo>
                    <a:pt x="23" y="12"/>
                    <a:pt x="23" y="12"/>
                    <a:pt x="23" y="12"/>
                  </a:cubicBezTo>
                  <a:close/>
                  <a:moveTo>
                    <a:pt x="23" y="34"/>
                  </a:moveTo>
                  <a:cubicBezTo>
                    <a:pt x="13" y="34"/>
                    <a:pt x="13" y="34"/>
                    <a:pt x="13" y="34"/>
                  </a:cubicBezTo>
                  <a:cubicBezTo>
                    <a:pt x="12" y="34"/>
                    <a:pt x="11" y="35"/>
                    <a:pt x="11" y="37"/>
                  </a:cubicBezTo>
                  <a:cubicBezTo>
                    <a:pt x="11" y="50"/>
                    <a:pt x="11" y="50"/>
                    <a:pt x="11" y="50"/>
                  </a:cubicBezTo>
                  <a:cubicBezTo>
                    <a:pt x="11" y="51"/>
                    <a:pt x="12" y="52"/>
                    <a:pt x="13" y="52"/>
                  </a:cubicBezTo>
                  <a:cubicBezTo>
                    <a:pt x="23" y="52"/>
                    <a:pt x="23" y="52"/>
                    <a:pt x="23" y="52"/>
                  </a:cubicBezTo>
                  <a:cubicBezTo>
                    <a:pt x="23" y="47"/>
                    <a:pt x="23" y="47"/>
                    <a:pt x="23" y="47"/>
                  </a:cubicBezTo>
                  <a:cubicBezTo>
                    <a:pt x="16" y="47"/>
                    <a:pt x="16" y="47"/>
                    <a:pt x="16" y="47"/>
                  </a:cubicBezTo>
                  <a:cubicBezTo>
                    <a:pt x="16" y="39"/>
                    <a:pt x="16" y="39"/>
                    <a:pt x="16" y="39"/>
                  </a:cubicBezTo>
                  <a:cubicBezTo>
                    <a:pt x="23" y="39"/>
                    <a:pt x="23" y="39"/>
                    <a:pt x="23" y="39"/>
                  </a:cubicBezTo>
                  <a:lnTo>
                    <a:pt x="23"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2" name="Freeform 317"/>
            <p:cNvSpPr/>
            <p:nvPr/>
          </p:nvSpPr>
          <p:spPr bwMode="auto">
            <a:xfrm>
              <a:off x="6486525" y="1588"/>
              <a:ext cx="317500" cy="131763"/>
            </a:xfrm>
            <a:custGeom>
              <a:avLst/>
              <a:gdLst>
                <a:gd name="T0" fmla="*/ 135 w 141"/>
                <a:gd name="T1" fmla="*/ 12 h 58"/>
                <a:gd name="T2" fmla="*/ 123 w 141"/>
                <a:gd name="T3" fmla="*/ 0 h 58"/>
                <a:gd name="T4" fmla="*/ 130 w 141"/>
                <a:gd name="T5" fmla="*/ 0 h 58"/>
                <a:gd name="T6" fmla="*/ 139 w 141"/>
                <a:gd name="T7" fmla="*/ 9 h 58"/>
                <a:gd name="T8" fmla="*/ 141 w 141"/>
                <a:gd name="T9" fmla="*/ 15 h 58"/>
                <a:gd name="T10" fmla="*/ 139 w 141"/>
                <a:gd name="T11" fmla="*/ 22 h 58"/>
                <a:gd name="T12" fmla="*/ 105 w 141"/>
                <a:gd name="T13" fmla="*/ 55 h 58"/>
                <a:gd name="T14" fmla="*/ 105 w 141"/>
                <a:gd name="T15" fmla="*/ 55 h 58"/>
                <a:gd name="T16" fmla="*/ 105 w 141"/>
                <a:gd name="T17" fmla="*/ 55 h 58"/>
                <a:gd name="T18" fmla="*/ 105 w 141"/>
                <a:gd name="T19" fmla="*/ 55 h 58"/>
                <a:gd name="T20" fmla="*/ 99 w 141"/>
                <a:gd name="T21" fmla="*/ 58 h 58"/>
                <a:gd name="T22" fmla="*/ 99 w 141"/>
                <a:gd name="T23" fmla="*/ 58 h 58"/>
                <a:gd name="T24" fmla="*/ 92 w 141"/>
                <a:gd name="T25" fmla="*/ 55 h 58"/>
                <a:gd name="T26" fmla="*/ 92 w 141"/>
                <a:gd name="T27" fmla="*/ 55 h 58"/>
                <a:gd name="T28" fmla="*/ 92 w 141"/>
                <a:gd name="T29" fmla="*/ 55 h 58"/>
                <a:gd name="T30" fmla="*/ 92 w 141"/>
                <a:gd name="T31" fmla="*/ 55 h 58"/>
                <a:gd name="T32" fmla="*/ 90 w 141"/>
                <a:gd name="T33" fmla="*/ 53 h 58"/>
                <a:gd name="T34" fmla="*/ 90 w 141"/>
                <a:gd name="T35" fmla="*/ 53 h 58"/>
                <a:gd name="T36" fmla="*/ 85 w 141"/>
                <a:gd name="T37" fmla="*/ 50 h 58"/>
                <a:gd name="T38" fmla="*/ 85 w 141"/>
                <a:gd name="T39" fmla="*/ 50 h 58"/>
                <a:gd name="T40" fmla="*/ 80 w 141"/>
                <a:gd name="T41" fmla="*/ 49 h 58"/>
                <a:gd name="T42" fmla="*/ 26 w 141"/>
                <a:gd name="T43" fmla="*/ 49 h 58"/>
                <a:gd name="T44" fmla="*/ 19 w 141"/>
                <a:gd name="T45" fmla="*/ 46 h 58"/>
                <a:gd name="T46" fmla="*/ 15 w 141"/>
                <a:gd name="T47" fmla="*/ 40 h 58"/>
                <a:gd name="T48" fmla="*/ 0 w 141"/>
                <a:gd name="T49" fmla="*/ 0 h 58"/>
                <a:gd name="T50" fmla="*/ 5 w 141"/>
                <a:gd name="T51" fmla="*/ 0 h 58"/>
                <a:gd name="T52" fmla="*/ 19 w 141"/>
                <a:gd name="T53" fmla="*/ 39 h 58"/>
                <a:gd name="T54" fmla="*/ 22 w 141"/>
                <a:gd name="T55" fmla="*/ 42 h 58"/>
                <a:gd name="T56" fmla="*/ 26 w 141"/>
                <a:gd name="T57" fmla="*/ 44 h 58"/>
                <a:gd name="T58" fmla="*/ 80 w 141"/>
                <a:gd name="T59" fmla="*/ 44 h 58"/>
                <a:gd name="T60" fmla="*/ 87 w 141"/>
                <a:gd name="T61" fmla="*/ 45 h 58"/>
                <a:gd name="T62" fmla="*/ 87 w 141"/>
                <a:gd name="T63" fmla="*/ 45 h 58"/>
                <a:gd name="T64" fmla="*/ 87 w 141"/>
                <a:gd name="T65" fmla="*/ 45 h 58"/>
                <a:gd name="T66" fmla="*/ 93 w 141"/>
                <a:gd name="T67" fmla="*/ 49 h 58"/>
                <a:gd name="T68" fmla="*/ 96 w 141"/>
                <a:gd name="T69" fmla="*/ 52 h 58"/>
                <a:gd name="T70" fmla="*/ 96 w 141"/>
                <a:gd name="T71" fmla="*/ 52 h 58"/>
                <a:gd name="T72" fmla="*/ 96 w 141"/>
                <a:gd name="T73" fmla="*/ 52 h 58"/>
                <a:gd name="T74" fmla="*/ 96 w 141"/>
                <a:gd name="T75" fmla="*/ 52 h 58"/>
                <a:gd name="T76" fmla="*/ 96 w 141"/>
                <a:gd name="T77" fmla="*/ 52 h 58"/>
                <a:gd name="T78" fmla="*/ 99 w 141"/>
                <a:gd name="T79" fmla="*/ 53 h 58"/>
                <a:gd name="T80" fmla="*/ 99 w 141"/>
                <a:gd name="T81" fmla="*/ 53 h 58"/>
                <a:gd name="T82" fmla="*/ 102 w 141"/>
                <a:gd name="T83" fmla="*/ 52 h 58"/>
                <a:gd name="T84" fmla="*/ 102 w 141"/>
                <a:gd name="T85" fmla="*/ 52 h 58"/>
                <a:gd name="T86" fmla="*/ 102 w 141"/>
                <a:gd name="T87" fmla="*/ 52 h 58"/>
                <a:gd name="T88" fmla="*/ 135 w 141"/>
                <a:gd name="T89" fmla="*/ 19 h 58"/>
                <a:gd name="T90" fmla="*/ 137 w 141"/>
                <a:gd name="T91" fmla="*/ 15 h 58"/>
                <a:gd name="T92" fmla="*/ 135 w 141"/>
                <a:gd name="T93"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58">
                  <a:moveTo>
                    <a:pt x="135" y="12"/>
                  </a:moveTo>
                  <a:cubicBezTo>
                    <a:pt x="123" y="0"/>
                    <a:pt x="123" y="0"/>
                    <a:pt x="123" y="0"/>
                  </a:cubicBezTo>
                  <a:cubicBezTo>
                    <a:pt x="130" y="0"/>
                    <a:pt x="130" y="0"/>
                    <a:pt x="130" y="0"/>
                  </a:cubicBezTo>
                  <a:cubicBezTo>
                    <a:pt x="139" y="9"/>
                    <a:pt x="139" y="9"/>
                    <a:pt x="139" y="9"/>
                  </a:cubicBezTo>
                  <a:cubicBezTo>
                    <a:pt x="140" y="11"/>
                    <a:pt x="141" y="13"/>
                    <a:pt x="141" y="15"/>
                  </a:cubicBezTo>
                  <a:cubicBezTo>
                    <a:pt x="141" y="18"/>
                    <a:pt x="140" y="20"/>
                    <a:pt x="139" y="22"/>
                  </a:cubicBezTo>
                  <a:cubicBezTo>
                    <a:pt x="105" y="55"/>
                    <a:pt x="105" y="55"/>
                    <a:pt x="105" y="55"/>
                  </a:cubicBezTo>
                  <a:cubicBezTo>
                    <a:pt x="105" y="55"/>
                    <a:pt x="105" y="55"/>
                    <a:pt x="105" y="55"/>
                  </a:cubicBezTo>
                  <a:cubicBezTo>
                    <a:pt x="105" y="55"/>
                    <a:pt x="105" y="55"/>
                    <a:pt x="105" y="55"/>
                  </a:cubicBezTo>
                  <a:cubicBezTo>
                    <a:pt x="105" y="55"/>
                    <a:pt x="105" y="55"/>
                    <a:pt x="105" y="55"/>
                  </a:cubicBezTo>
                  <a:cubicBezTo>
                    <a:pt x="104" y="57"/>
                    <a:pt x="101" y="58"/>
                    <a:pt x="99" y="58"/>
                  </a:cubicBezTo>
                  <a:cubicBezTo>
                    <a:pt x="99" y="58"/>
                    <a:pt x="99" y="58"/>
                    <a:pt x="99" y="58"/>
                  </a:cubicBezTo>
                  <a:cubicBezTo>
                    <a:pt x="97" y="58"/>
                    <a:pt x="94" y="57"/>
                    <a:pt x="92" y="55"/>
                  </a:cubicBezTo>
                  <a:cubicBezTo>
                    <a:pt x="92" y="55"/>
                    <a:pt x="92" y="55"/>
                    <a:pt x="92" y="55"/>
                  </a:cubicBezTo>
                  <a:cubicBezTo>
                    <a:pt x="92" y="55"/>
                    <a:pt x="92" y="55"/>
                    <a:pt x="92" y="55"/>
                  </a:cubicBezTo>
                  <a:cubicBezTo>
                    <a:pt x="92" y="55"/>
                    <a:pt x="92" y="55"/>
                    <a:pt x="92" y="55"/>
                  </a:cubicBezTo>
                  <a:cubicBezTo>
                    <a:pt x="90" y="53"/>
                    <a:pt x="90" y="53"/>
                    <a:pt x="90" y="53"/>
                  </a:cubicBezTo>
                  <a:cubicBezTo>
                    <a:pt x="90" y="53"/>
                    <a:pt x="90" y="53"/>
                    <a:pt x="90" y="53"/>
                  </a:cubicBezTo>
                  <a:cubicBezTo>
                    <a:pt x="89" y="52"/>
                    <a:pt x="87" y="51"/>
                    <a:pt x="85" y="50"/>
                  </a:cubicBezTo>
                  <a:cubicBezTo>
                    <a:pt x="85" y="50"/>
                    <a:pt x="85" y="50"/>
                    <a:pt x="85" y="50"/>
                  </a:cubicBezTo>
                  <a:cubicBezTo>
                    <a:pt x="83" y="49"/>
                    <a:pt x="81" y="49"/>
                    <a:pt x="80" y="49"/>
                  </a:cubicBezTo>
                  <a:cubicBezTo>
                    <a:pt x="26" y="49"/>
                    <a:pt x="26" y="49"/>
                    <a:pt x="26" y="49"/>
                  </a:cubicBezTo>
                  <a:cubicBezTo>
                    <a:pt x="24" y="49"/>
                    <a:pt x="21" y="48"/>
                    <a:pt x="19" y="46"/>
                  </a:cubicBezTo>
                  <a:cubicBezTo>
                    <a:pt x="17" y="45"/>
                    <a:pt x="15" y="43"/>
                    <a:pt x="15" y="40"/>
                  </a:cubicBezTo>
                  <a:cubicBezTo>
                    <a:pt x="0" y="0"/>
                    <a:pt x="0" y="0"/>
                    <a:pt x="0" y="0"/>
                  </a:cubicBezTo>
                  <a:cubicBezTo>
                    <a:pt x="5" y="0"/>
                    <a:pt x="5" y="0"/>
                    <a:pt x="5" y="0"/>
                  </a:cubicBezTo>
                  <a:cubicBezTo>
                    <a:pt x="19" y="39"/>
                    <a:pt x="19" y="39"/>
                    <a:pt x="19" y="39"/>
                  </a:cubicBezTo>
                  <a:cubicBezTo>
                    <a:pt x="20" y="40"/>
                    <a:pt x="21" y="41"/>
                    <a:pt x="22" y="42"/>
                  </a:cubicBezTo>
                  <a:cubicBezTo>
                    <a:pt x="23" y="43"/>
                    <a:pt x="25" y="44"/>
                    <a:pt x="26" y="44"/>
                  </a:cubicBezTo>
                  <a:cubicBezTo>
                    <a:pt x="80" y="44"/>
                    <a:pt x="80" y="44"/>
                    <a:pt x="80" y="44"/>
                  </a:cubicBezTo>
                  <a:cubicBezTo>
                    <a:pt x="82" y="44"/>
                    <a:pt x="85" y="44"/>
                    <a:pt x="87" y="45"/>
                  </a:cubicBezTo>
                  <a:cubicBezTo>
                    <a:pt x="87" y="45"/>
                    <a:pt x="87" y="45"/>
                    <a:pt x="87" y="45"/>
                  </a:cubicBezTo>
                  <a:cubicBezTo>
                    <a:pt x="87" y="45"/>
                    <a:pt x="87" y="45"/>
                    <a:pt x="87" y="45"/>
                  </a:cubicBezTo>
                  <a:cubicBezTo>
                    <a:pt x="89" y="46"/>
                    <a:pt x="92" y="48"/>
                    <a:pt x="93" y="49"/>
                  </a:cubicBezTo>
                  <a:cubicBezTo>
                    <a:pt x="96" y="52"/>
                    <a:pt x="96" y="52"/>
                    <a:pt x="96" y="52"/>
                  </a:cubicBezTo>
                  <a:cubicBezTo>
                    <a:pt x="96" y="52"/>
                    <a:pt x="96" y="52"/>
                    <a:pt x="96" y="52"/>
                  </a:cubicBezTo>
                  <a:cubicBezTo>
                    <a:pt x="96" y="52"/>
                    <a:pt x="96" y="52"/>
                    <a:pt x="96" y="52"/>
                  </a:cubicBezTo>
                  <a:cubicBezTo>
                    <a:pt x="96" y="52"/>
                    <a:pt x="96" y="52"/>
                    <a:pt x="96" y="52"/>
                  </a:cubicBezTo>
                  <a:cubicBezTo>
                    <a:pt x="96" y="52"/>
                    <a:pt x="96" y="52"/>
                    <a:pt x="96" y="52"/>
                  </a:cubicBezTo>
                  <a:cubicBezTo>
                    <a:pt x="97" y="53"/>
                    <a:pt x="98" y="53"/>
                    <a:pt x="99" y="53"/>
                  </a:cubicBezTo>
                  <a:cubicBezTo>
                    <a:pt x="99" y="53"/>
                    <a:pt x="99" y="53"/>
                    <a:pt x="99" y="53"/>
                  </a:cubicBezTo>
                  <a:cubicBezTo>
                    <a:pt x="100" y="53"/>
                    <a:pt x="101" y="53"/>
                    <a:pt x="102" y="52"/>
                  </a:cubicBezTo>
                  <a:cubicBezTo>
                    <a:pt x="102" y="52"/>
                    <a:pt x="102" y="52"/>
                    <a:pt x="102" y="52"/>
                  </a:cubicBezTo>
                  <a:cubicBezTo>
                    <a:pt x="102" y="52"/>
                    <a:pt x="102" y="52"/>
                    <a:pt x="102" y="52"/>
                  </a:cubicBezTo>
                  <a:cubicBezTo>
                    <a:pt x="135" y="19"/>
                    <a:pt x="135" y="19"/>
                    <a:pt x="135" y="19"/>
                  </a:cubicBezTo>
                  <a:cubicBezTo>
                    <a:pt x="136" y="18"/>
                    <a:pt x="137" y="16"/>
                    <a:pt x="137" y="15"/>
                  </a:cubicBezTo>
                  <a:cubicBezTo>
                    <a:pt x="137" y="14"/>
                    <a:pt x="136" y="13"/>
                    <a:pt x="13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3" name="Freeform 327"/>
            <p:cNvSpPr>
              <a:spLocks noEditPoints="1"/>
            </p:cNvSpPr>
            <p:nvPr/>
          </p:nvSpPr>
          <p:spPr bwMode="auto">
            <a:xfrm>
              <a:off x="8174038" y="3722688"/>
              <a:ext cx="223838" cy="169863"/>
            </a:xfrm>
            <a:custGeom>
              <a:avLst/>
              <a:gdLst>
                <a:gd name="T0" fmla="*/ 49 w 99"/>
                <a:gd name="T1" fmla="*/ 7 h 75"/>
                <a:gd name="T2" fmla="*/ 79 w 99"/>
                <a:gd name="T3" fmla="*/ 20 h 75"/>
                <a:gd name="T4" fmla="*/ 91 w 99"/>
                <a:gd name="T5" fmla="*/ 49 h 75"/>
                <a:gd name="T6" fmla="*/ 91 w 99"/>
                <a:gd name="T7" fmla="*/ 51 h 75"/>
                <a:gd name="T8" fmla="*/ 91 w 99"/>
                <a:gd name="T9" fmla="*/ 51 h 75"/>
                <a:gd name="T10" fmla="*/ 91 w 99"/>
                <a:gd name="T11" fmla="*/ 53 h 75"/>
                <a:gd name="T12" fmla="*/ 92 w 99"/>
                <a:gd name="T13" fmla="*/ 55 h 75"/>
                <a:gd name="T14" fmla="*/ 93 w 99"/>
                <a:gd name="T15" fmla="*/ 59 h 75"/>
                <a:gd name="T16" fmla="*/ 93 w 99"/>
                <a:gd name="T17" fmla="*/ 60 h 75"/>
                <a:gd name="T18" fmla="*/ 94 w 99"/>
                <a:gd name="T19" fmla="*/ 49 h 75"/>
                <a:gd name="T20" fmla="*/ 81 w 99"/>
                <a:gd name="T21" fmla="*/ 18 h 75"/>
                <a:gd name="T22" fmla="*/ 49 w 99"/>
                <a:gd name="T23" fmla="*/ 4 h 75"/>
                <a:gd name="T24" fmla="*/ 49 w 99"/>
                <a:gd name="T25" fmla="*/ 0 h 75"/>
                <a:gd name="T26" fmla="*/ 84 w 99"/>
                <a:gd name="T27" fmla="*/ 14 h 75"/>
                <a:gd name="T28" fmla="*/ 99 w 99"/>
                <a:gd name="T29" fmla="*/ 49 h 75"/>
                <a:gd name="T30" fmla="*/ 97 w 99"/>
                <a:gd name="T31" fmla="*/ 62 h 75"/>
                <a:gd name="T32" fmla="*/ 92 w 99"/>
                <a:gd name="T33" fmla="*/ 73 h 75"/>
                <a:gd name="T34" fmla="*/ 90 w 99"/>
                <a:gd name="T35" fmla="*/ 75 h 75"/>
                <a:gd name="T36" fmla="*/ 88 w 99"/>
                <a:gd name="T37" fmla="*/ 72 h 75"/>
                <a:gd name="T38" fmla="*/ 88 w 99"/>
                <a:gd name="T39" fmla="*/ 59 h 75"/>
                <a:gd name="T40" fmla="*/ 87 w 99"/>
                <a:gd name="T41" fmla="*/ 57 h 75"/>
                <a:gd name="T42" fmla="*/ 86 w 99"/>
                <a:gd name="T43" fmla="*/ 55 h 75"/>
                <a:gd name="T44" fmla="*/ 86 w 99"/>
                <a:gd name="T45" fmla="*/ 55 h 75"/>
                <a:gd name="T46" fmla="*/ 86 w 99"/>
                <a:gd name="T47" fmla="*/ 53 h 75"/>
                <a:gd name="T48" fmla="*/ 86 w 99"/>
                <a:gd name="T49" fmla="*/ 51 h 75"/>
                <a:gd name="T50" fmla="*/ 86 w 99"/>
                <a:gd name="T51" fmla="*/ 51 h 75"/>
                <a:gd name="T52" fmla="*/ 86 w 99"/>
                <a:gd name="T53" fmla="*/ 49 h 75"/>
                <a:gd name="T54" fmla="*/ 75 w 99"/>
                <a:gd name="T55" fmla="*/ 23 h 75"/>
                <a:gd name="T56" fmla="*/ 49 w 99"/>
                <a:gd name="T57" fmla="*/ 12 h 75"/>
                <a:gd name="T58" fmla="*/ 49 w 99"/>
                <a:gd name="T59" fmla="*/ 7 h 75"/>
                <a:gd name="T60" fmla="*/ 49 w 99"/>
                <a:gd name="T61" fmla="*/ 4 h 75"/>
                <a:gd name="T62" fmla="*/ 18 w 99"/>
                <a:gd name="T63" fmla="*/ 18 h 75"/>
                <a:gd name="T64" fmla="*/ 5 w 99"/>
                <a:gd name="T65" fmla="*/ 49 h 75"/>
                <a:gd name="T66" fmla="*/ 6 w 99"/>
                <a:gd name="T67" fmla="*/ 58 h 75"/>
                <a:gd name="T68" fmla="*/ 6 w 99"/>
                <a:gd name="T69" fmla="*/ 55 h 75"/>
                <a:gd name="T70" fmla="*/ 8 w 99"/>
                <a:gd name="T71" fmla="*/ 52 h 75"/>
                <a:gd name="T72" fmla="*/ 8 w 99"/>
                <a:gd name="T73" fmla="*/ 51 h 75"/>
                <a:gd name="T74" fmla="*/ 8 w 99"/>
                <a:gd name="T75" fmla="*/ 49 h 75"/>
                <a:gd name="T76" fmla="*/ 20 w 99"/>
                <a:gd name="T77" fmla="*/ 20 h 75"/>
                <a:gd name="T78" fmla="*/ 49 w 99"/>
                <a:gd name="T79" fmla="*/ 7 h 75"/>
                <a:gd name="T80" fmla="*/ 49 w 99"/>
                <a:gd name="T81" fmla="*/ 7 h 75"/>
                <a:gd name="T82" fmla="*/ 49 w 99"/>
                <a:gd name="T83" fmla="*/ 7 h 75"/>
                <a:gd name="T84" fmla="*/ 49 w 99"/>
                <a:gd name="T85" fmla="*/ 12 h 75"/>
                <a:gd name="T86" fmla="*/ 49 w 99"/>
                <a:gd name="T87" fmla="*/ 12 h 75"/>
                <a:gd name="T88" fmla="*/ 23 w 99"/>
                <a:gd name="T89" fmla="*/ 23 h 75"/>
                <a:gd name="T90" fmla="*/ 13 w 99"/>
                <a:gd name="T91" fmla="*/ 49 h 75"/>
                <a:gd name="T92" fmla="*/ 13 w 99"/>
                <a:gd name="T93" fmla="*/ 51 h 75"/>
                <a:gd name="T94" fmla="*/ 13 w 99"/>
                <a:gd name="T95" fmla="*/ 52 h 75"/>
                <a:gd name="T96" fmla="*/ 12 w 99"/>
                <a:gd name="T97" fmla="*/ 54 h 75"/>
                <a:gd name="T98" fmla="*/ 11 w 99"/>
                <a:gd name="T99" fmla="*/ 57 h 75"/>
                <a:gd name="T100" fmla="*/ 10 w 99"/>
                <a:gd name="T101" fmla="*/ 59 h 75"/>
                <a:gd name="T102" fmla="*/ 10 w 99"/>
                <a:gd name="T103" fmla="*/ 72 h 75"/>
                <a:gd name="T104" fmla="*/ 10 w 99"/>
                <a:gd name="T105" fmla="*/ 72 h 75"/>
                <a:gd name="T106" fmla="*/ 9 w 99"/>
                <a:gd name="T107" fmla="*/ 74 h 75"/>
                <a:gd name="T108" fmla="*/ 6 w 99"/>
                <a:gd name="T109" fmla="*/ 73 h 75"/>
                <a:gd name="T110" fmla="*/ 2 w 99"/>
                <a:gd name="T111" fmla="*/ 61 h 75"/>
                <a:gd name="T112" fmla="*/ 0 w 99"/>
                <a:gd name="T113" fmla="*/ 49 h 75"/>
                <a:gd name="T114" fmla="*/ 14 w 99"/>
                <a:gd name="T115" fmla="*/ 14 h 75"/>
                <a:gd name="T116" fmla="*/ 49 w 99"/>
                <a:gd name="T117" fmla="*/ 0 h 75"/>
                <a:gd name="T118" fmla="*/ 49 w 99"/>
                <a:gd name="T119" fmla="*/ 0 h 75"/>
                <a:gd name="T120" fmla="*/ 49 w 99"/>
                <a:gd name="T121" fmla="*/ 0 h 75"/>
                <a:gd name="T122" fmla="*/ 49 w 99"/>
                <a:gd name="T123" fmla="*/ 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9" h="75">
                  <a:moveTo>
                    <a:pt x="49" y="7"/>
                  </a:moveTo>
                  <a:cubicBezTo>
                    <a:pt x="61" y="7"/>
                    <a:pt x="71" y="12"/>
                    <a:pt x="79" y="20"/>
                  </a:cubicBezTo>
                  <a:cubicBezTo>
                    <a:pt x="86" y="27"/>
                    <a:pt x="91" y="38"/>
                    <a:pt x="91" y="49"/>
                  </a:cubicBezTo>
                  <a:cubicBezTo>
                    <a:pt x="91" y="50"/>
                    <a:pt x="91" y="51"/>
                    <a:pt x="91" y="51"/>
                  </a:cubicBezTo>
                  <a:cubicBezTo>
                    <a:pt x="91" y="51"/>
                    <a:pt x="91" y="51"/>
                    <a:pt x="91" y="51"/>
                  </a:cubicBezTo>
                  <a:cubicBezTo>
                    <a:pt x="91" y="52"/>
                    <a:pt x="91" y="52"/>
                    <a:pt x="91" y="53"/>
                  </a:cubicBezTo>
                  <a:cubicBezTo>
                    <a:pt x="91" y="53"/>
                    <a:pt x="92" y="54"/>
                    <a:pt x="92" y="55"/>
                  </a:cubicBezTo>
                  <a:cubicBezTo>
                    <a:pt x="92" y="57"/>
                    <a:pt x="93" y="58"/>
                    <a:pt x="93" y="59"/>
                  </a:cubicBezTo>
                  <a:cubicBezTo>
                    <a:pt x="93" y="60"/>
                    <a:pt x="93" y="60"/>
                    <a:pt x="93" y="60"/>
                  </a:cubicBezTo>
                  <a:cubicBezTo>
                    <a:pt x="93" y="56"/>
                    <a:pt x="94" y="53"/>
                    <a:pt x="94" y="49"/>
                  </a:cubicBezTo>
                  <a:cubicBezTo>
                    <a:pt x="94" y="37"/>
                    <a:pt x="89" y="26"/>
                    <a:pt x="81" y="18"/>
                  </a:cubicBezTo>
                  <a:cubicBezTo>
                    <a:pt x="73" y="10"/>
                    <a:pt x="62" y="4"/>
                    <a:pt x="49" y="4"/>
                  </a:cubicBezTo>
                  <a:cubicBezTo>
                    <a:pt x="49" y="0"/>
                    <a:pt x="49" y="0"/>
                    <a:pt x="49" y="0"/>
                  </a:cubicBezTo>
                  <a:cubicBezTo>
                    <a:pt x="63" y="0"/>
                    <a:pt x="75" y="5"/>
                    <a:pt x="84" y="14"/>
                  </a:cubicBezTo>
                  <a:cubicBezTo>
                    <a:pt x="93" y="23"/>
                    <a:pt x="99" y="36"/>
                    <a:pt x="99" y="49"/>
                  </a:cubicBezTo>
                  <a:cubicBezTo>
                    <a:pt x="99" y="53"/>
                    <a:pt x="98" y="58"/>
                    <a:pt x="97" y="62"/>
                  </a:cubicBezTo>
                  <a:cubicBezTo>
                    <a:pt x="96" y="66"/>
                    <a:pt x="94" y="70"/>
                    <a:pt x="92" y="73"/>
                  </a:cubicBezTo>
                  <a:cubicBezTo>
                    <a:pt x="92" y="74"/>
                    <a:pt x="91" y="75"/>
                    <a:pt x="90" y="75"/>
                  </a:cubicBezTo>
                  <a:cubicBezTo>
                    <a:pt x="89" y="75"/>
                    <a:pt x="88" y="73"/>
                    <a:pt x="88" y="72"/>
                  </a:cubicBezTo>
                  <a:cubicBezTo>
                    <a:pt x="88" y="59"/>
                    <a:pt x="88" y="59"/>
                    <a:pt x="88" y="59"/>
                  </a:cubicBezTo>
                  <a:cubicBezTo>
                    <a:pt x="88" y="58"/>
                    <a:pt x="88" y="58"/>
                    <a:pt x="87" y="57"/>
                  </a:cubicBezTo>
                  <a:cubicBezTo>
                    <a:pt x="87" y="56"/>
                    <a:pt x="87" y="55"/>
                    <a:pt x="86" y="55"/>
                  </a:cubicBezTo>
                  <a:cubicBezTo>
                    <a:pt x="86" y="55"/>
                    <a:pt x="86" y="55"/>
                    <a:pt x="86" y="55"/>
                  </a:cubicBezTo>
                  <a:cubicBezTo>
                    <a:pt x="86" y="54"/>
                    <a:pt x="86" y="54"/>
                    <a:pt x="86" y="53"/>
                  </a:cubicBezTo>
                  <a:cubicBezTo>
                    <a:pt x="86" y="52"/>
                    <a:pt x="86" y="52"/>
                    <a:pt x="86" y="51"/>
                  </a:cubicBezTo>
                  <a:cubicBezTo>
                    <a:pt x="86" y="51"/>
                    <a:pt x="86" y="51"/>
                    <a:pt x="86" y="51"/>
                  </a:cubicBezTo>
                  <a:cubicBezTo>
                    <a:pt x="86" y="50"/>
                    <a:pt x="86" y="50"/>
                    <a:pt x="86" y="49"/>
                  </a:cubicBezTo>
                  <a:cubicBezTo>
                    <a:pt x="86" y="39"/>
                    <a:pt x="82" y="30"/>
                    <a:pt x="75" y="23"/>
                  </a:cubicBezTo>
                  <a:cubicBezTo>
                    <a:pt x="69" y="16"/>
                    <a:pt x="59" y="12"/>
                    <a:pt x="49" y="12"/>
                  </a:cubicBezTo>
                  <a:lnTo>
                    <a:pt x="49" y="7"/>
                  </a:lnTo>
                  <a:close/>
                  <a:moveTo>
                    <a:pt x="49" y="4"/>
                  </a:moveTo>
                  <a:cubicBezTo>
                    <a:pt x="37" y="4"/>
                    <a:pt x="26" y="10"/>
                    <a:pt x="18" y="18"/>
                  </a:cubicBezTo>
                  <a:cubicBezTo>
                    <a:pt x="10" y="26"/>
                    <a:pt x="5" y="37"/>
                    <a:pt x="5" y="49"/>
                  </a:cubicBezTo>
                  <a:cubicBezTo>
                    <a:pt x="5" y="52"/>
                    <a:pt x="5" y="55"/>
                    <a:pt x="6" y="58"/>
                  </a:cubicBezTo>
                  <a:cubicBezTo>
                    <a:pt x="6" y="57"/>
                    <a:pt x="6" y="56"/>
                    <a:pt x="6" y="55"/>
                  </a:cubicBezTo>
                  <a:cubicBezTo>
                    <a:pt x="7" y="54"/>
                    <a:pt x="7" y="53"/>
                    <a:pt x="8" y="52"/>
                  </a:cubicBezTo>
                  <a:cubicBezTo>
                    <a:pt x="8" y="52"/>
                    <a:pt x="8" y="51"/>
                    <a:pt x="8" y="51"/>
                  </a:cubicBezTo>
                  <a:cubicBezTo>
                    <a:pt x="8" y="50"/>
                    <a:pt x="8" y="50"/>
                    <a:pt x="8" y="49"/>
                  </a:cubicBezTo>
                  <a:cubicBezTo>
                    <a:pt x="8" y="38"/>
                    <a:pt x="12" y="27"/>
                    <a:pt x="20" y="20"/>
                  </a:cubicBezTo>
                  <a:cubicBezTo>
                    <a:pt x="27" y="12"/>
                    <a:pt x="38" y="7"/>
                    <a:pt x="49" y="7"/>
                  </a:cubicBezTo>
                  <a:cubicBezTo>
                    <a:pt x="49" y="7"/>
                    <a:pt x="49" y="7"/>
                    <a:pt x="49" y="7"/>
                  </a:cubicBezTo>
                  <a:cubicBezTo>
                    <a:pt x="49" y="7"/>
                    <a:pt x="49" y="7"/>
                    <a:pt x="49" y="7"/>
                  </a:cubicBezTo>
                  <a:cubicBezTo>
                    <a:pt x="49" y="12"/>
                    <a:pt x="49" y="12"/>
                    <a:pt x="49" y="12"/>
                  </a:cubicBezTo>
                  <a:cubicBezTo>
                    <a:pt x="49" y="12"/>
                    <a:pt x="49" y="12"/>
                    <a:pt x="49" y="12"/>
                  </a:cubicBezTo>
                  <a:cubicBezTo>
                    <a:pt x="39" y="12"/>
                    <a:pt x="30" y="16"/>
                    <a:pt x="23" y="23"/>
                  </a:cubicBezTo>
                  <a:cubicBezTo>
                    <a:pt x="17" y="30"/>
                    <a:pt x="13" y="39"/>
                    <a:pt x="13" y="49"/>
                  </a:cubicBezTo>
                  <a:cubicBezTo>
                    <a:pt x="13" y="50"/>
                    <a:pt x="13" y="50"/>
                    <a:pt x="13" y="51"/>
                  </a:cubicBezTo>
                  <a:cubicBezTo>
                    <a:pt x="13" y="51"/>
                    <a:pt x="13" y="52"/>
                    <a:pt x="13" y="52"/>
                  </a:cubicBezTo>
                  <a:cubicBezTo>
                    <a:pt x="13" y="53"/>
                    <a:pt x="13" y="54"/>
                    <a:pt x="12" y="54"/>
                  </a:cubicBezTo>
                  <a:cubicBezTo>
                    <a:pt x="12" y="55"/>
                    <a:pt x="11" y="56"/>
                    <a:pt x="11" y="57"/>
                  </a:cubicBezTo>
                  <a:cubicBezTo>
                    <a:pt x="11" y="57"/>
                    <a:pt x="10" y="58"/>
                    <a:pt x="10" y="59"/>
                  </a:cubicBezTo>
                  <a:cubicBezTo>
                    <a:pt x="10" y="72"/>
                    <a:pt x="10" y="72"/>
                    <a:pt x="10" y="72"/>
                  </a:cubicBezTo>
                  <a:cubicBezTo>
                    <a:pt x="10" y="72"/>
                    <a:pt x="10" y="72"/>
                    <a:pt x="10" y="72"/>
                  </a:cubicBezTo>
                  <a:cubicBezTo>
                    <a:pt x="10" y="72"/>
                    <a:pt x="10" y="73"/>
                    <a:pt x="9" y="74"/>
                  </a:cubicBezTo>
                  <a:cubicBezTo>
                    <a:pt x="8" y="74"/>
                    <a:pt x="7" y="74"/>
                    <a:pt x="6" y="73"/>
                  </a:cubicBezTo>
                  <a:cubicBezTo>
                    <a:pt x="4" y="69"/>
                    <a:pt x="3" y="65"/>
                    <a:pt x="2" y="61"/>
                  </a:cubicBezTo>
                  <a:cubicBezTo>
                    <a:pt x="1" y="57"/>
                    <a:pt x="0" y="53"/>
                    <a:pt x="0" y="49"/>
                  </a:cubicBezTo>
                  <a:cubicBezTo>
                    <a:pt x="0" y="36"/>
                    <a:pt x="6" y="23"/>
                    <a:pt x="14" y="14"/>
                  </a:cubicBezTo>
                  <a:cubicBezTo>
                    <a:pt x="23" y="5"/>
                    <a:pt x="36" y="0"/>
                    <a:pt x="49" y="0"/>
                  </a:cubicBezTo>
                  <a:cubicBezTo>
                    <a:pt x="49" y="0"/>
                    <a:pt x="49" y="0"/>
                    <a:pt x="49" y="0"/>
                  </a:cubicBezTo>
                  <a:cubicBezTo>
                    <a:pt x="49" y="0"/>
                    <a:pt x="49" y="0"/>
                    <a:pt x="49" y="0"/>
                  </a:cubicBezTo>
                  <a:cubicBezTo>
                    <a:pt x="49" y="4"/>
                    <a:pt x="49" y="4"/>
                    <a:pt x="4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336"/>
            <p:cNvSpPr>
              <a:spLocks noEditPoints="1"/>
            </p:cNvSpPr>
            <p:nvPr/>
          </p:nvSpPr>
          <p:spPr bwMode="auto">
            <a:xfrm>
              <a:off x="5207000" y="1588"/>
              <a:ext cx="444500" cy="200025"/>
            </a:xfrm>
            <a:custGeom>
              <a:avLst/>
              <a:gdLst>
                <a:gd name="T0" fmla="*/ 139 w 197"/>
                <a:gd name="T1" fmla="*/ 79 h 88"/>
                <a:gd name="T2" fmla="*/ 180 w 197"/>
                <a:gd name="T3" fmla="*/ 37 h 88"/>
                <a:gd name="T4" fmla="*/ 171 w 197"/>
                <a:gd name="T5" fmla="*/ 39 h 88"/>
                <a:gd name="T6" fmla="*/ 165 w 197"/>
                <a:gd name="T7" fmla="*/ 36 h 88"/>
                <a:gd name="T8" fmla="*/ 159 w 197"/>
                <a:gd name="T9" fmla="*/ 34 h 88"/>
                <a:gd name="T10" fmla="*/ 156 w 197"/>
                <a:gd name="T11" fmla="*/ 31 h 88"/>
                <a:gd name="T12" fmla="*/ 154 w 197"/>
                <a:gd name="T13" fmla="*/ 27 h 88"/>
                <a:gd name="T14" fmla="*/ 152 w 197"/>
                <a:gd name="T15" fmla="*/ 24 h 88"/>
                <a:gd name="T16" fmla="*/ 148 w 197"/>
                <a:gd name="T17" fmla="*/ 22 h 88"/>
                <a:gd name="T18" fmla="*/ 139 w 197"/>
                <a:gd name="T19" fmla="*/ 12 h 88"/>
                <a:gd name="T20" fmla="*/ 149 w 197"/>
                <a:gd name="T21" fmla="*/ 17 h 88"/>
                <a:gd name="T22" fmla="*/ 156 w 197"/>
                <a:gd name="T23" fmla="*/ 21 h 88"/>
                <a:gd name="T24" fmla="*/ 158 w 197"/>
                <a:gd name="T25" fmla="*/ 25 h 88"/>
                <a:gd name="T26" fmla="*/ 162 w 197"/>
                <a:gd name="T27" fmla="*/ 31 h 88"/>
                <a:gd name="T28" fmla="*/ 166 w 197"/>
                <a:gd name="T29" fmla="*/ 32 h 88"/>
                <a:gd name="T30" fmla="*/ 167 w 197"/>
                <a:gd name="T31" fmla="*/ 32 h 88"/>
                <a:gd name="T32" fmla="*/ 176 w 197"/>
                <a:gd name="T33" fmla="*/ 35 h 88"/>
                <a:gd name="T34" fmla="*/ 180 w 197"/>
                <a:gd name="T35" fmla="*/ 36 h 88"/>
                <a:gd name="T36" fmla="*/ 139 w 197"/>
                <a:gd name="T37" fmla="*/ 79 h 88"/>
                <a:gd name="T38" fmla="*/ 0 w 197"/>
                <a:gd name="T39" fmla="*/ 0 h 88"/>
                <a:gd name="T40" fmla="*/ 99 w 197"/>
                <a:gd name="T41" fmla="*/ 83 h 88"/>
                <a:gd name="T42" fmla="*/ 114 w 197"/>
                <a:gd name="T43" fmla="*/ 68 h 88"/>
                <a:gd name="T44" fmla="*/ 104 w 197"/>
                <a:gd name="T45" fmla="*/ 60 h 88"/>
                <a:gd name="T46" fmla="*/ 102 w 197"/>
                <a:gd name="T47" fmla="*/ 57 h 88"/>
                <a:gd name="T48" fmla="*/ 93 w 197"/>
                <a:gd name="T49" fmla="*/ 40 h 88"/>
                <a:gd name="T50" fmla="*/ 94 w 197"/>
                <a:gd name="T51" fmla="*/ 37 h 88"/>
                <a:gd name="T52" fmla="*/ 95 w 197"/>
                <a:gd name="T53" fmla="*/ 32 h 88"/>
                <a:gd name="T54" fmla="*/ 98 w 197"/>
                <a:gd name="T55" fmla="*/ 27 h 88"/>
                <a:gd name="T56" fmla="*/ 94 w 197"/>
                <a:gd name="T57" fmla="*/ 18 h 88"/>
                <a:gd name="T58" fmla="*/ 88 w 197"/>
                <a:gd name="T59" fmla="*/ 14 h 88"/>
                <a:gd name="T60" fmla="*/ 77 w 197"/>
                <a:gd name="T61" fmla="*/ 6 h 88"/>
                <a:gd name="T62" fmla="*/ 61 w 197"/>
                <a:gd name="T63" fmla="*/ 0 h 88"/>
                <a:gd name="T64" fmla="*/ 103 w 197"/>
                <a:gd name="T65" fmla="*/ 11 h 88"/>
                <a:gd name="T66" fmla="*/ 105 w 197"/>
                <a:gd name="T67" fmla="*/ 11 h 88"/>
                <a:gd name="T68" fmla="*/ 112 w 197"/>
                <a:gd name="T69" fmla="*/ 6 h 88"/>
                <a:gd name="T70" fmla="*/ 113 w 197"/>
                <a:gd name="T71" fmla="*/ 5 h 88"/>
                <a:gd name="T72" fmla="*/ 122 w 197"/>
                <a:gd name="T73" fmla="*/ 7 h 88"/>
                <a:gd name="T74" fmla="*/ 134 w 197"/>
                <a:gd name="T75" fmla="*/ 8 h 88"/>
                <a:gd name="T76" fmla="*/ 139 w 197"/>
                <a:gd name="T77" fmla="*/ 18 h 88"/>
                <a:gd name="T78" fmla="*/ 134 w 197"/>
                <a:gd name="T79" fmla="*/ 14 h 88"/>
                <a:gd name="T80" fmla="*/ 120 w 197"/>
                <a:gd name="T81" fmla="*/ 11 h 88"/>
                <a:gd name="T82" fmla="*/ 114 w 197"/>
                <a:gd name="T83" fmla="*/ 11 h 88"/>
                <a:gd name="T84" fmla="*/ 113 w 197"/>
                <a:gd name="T85" fmla="*/ 11 h 88"/>
                <a:gd name="T86" fmla="*/ 107 w 197"/>
                <a:gd name="T87" fmla="*/ 15 h 88"/>
                <a:gd name="T88" fmla="*/ 102 w 197"/>
                <a:gd name="T89" fmla="*/ 29 h 88"/>
                <a:gd name="T90" fmla="*/ 100 w 197"/>
                <a:gd name="T91" fmla="*/ 32 h 88"/>
                <a:gd name="T92" fmla="*/ 98 w 197"/>
                <a:gd name="T93" fmla="*/ 35 h 88"/>
                <a:gd name="T94" fmla="*/ 98 w 197"/>
                <a:gd name="T95" fmla="*/ 41 h 88"/>
                <a:gd name="T96" fmla="*/ 100 w 197"/>
                <a:gd name="T97" fmla="*/ 44 h 88"/>
                <a:gd name="T98" fmla="*/ 106 w 197"/>
                <a:gd name="T99" fmla="*/ 54 h 88"/>
                <a:gd name="T100" fmla="*/ 115 w 197"/>
                <a:gd name="T101" fmla="*/ 63 h 88"/>
                <a:gd name="T102" fmla="*/ 121 w 197"/>
                <a:gd name="T103" fmla="*/ 68 h 88"/>
                <a:gd name="T104" fmla="*/ 120 w 197"/>
                <a:gd name="T10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7" h="88">
                  <a:moveTo>
                    <a:pt x="197" y="0"/>
                  </a:moveTo>
                  <a:cubicBezTo>
                    <a:pt x="195" y="23"/>
                    <a:pt x="184" y="43"/>
                    <a:pt x="169" y="59"/>
                  </a:cubicBezTo>
                  <a:cubicBezTo>
                    <a:pt x="160" y="67"/>
                    <a:pt x="150" y="74"/>
                    <a:pt x="139" y="79"/>
                  </a:cubicBezTo>
                  <a:cubicBezTo>
                    <a:pt x="139" y="74"/>
                    <a:pt x="139" y="74"/>
                    <a:pt x="139" y="74"/>
                  </a:cubicBezTo>
                  <a:cubicBezTo>
                    <a:pt x="149" y="69"/>
                    <a:pt x="158" y="63"/>
                    <a:pt x="166" y="55"/>
                  </a:cubicBezTo>
                  <a:cubicBezTo>
                    <a:pt x="171" y="50"/>
                    <a:pt x="176" y="44"/>
                    <a:pt x="180" y="37"/>
                  </a:cubicBezTo>
                  <a:cubicBezTo>
                    <a:pt x="178" y="38"/>
                    <a:pt x="177" y="39"/>
                    <a:pt x="176" y="40"/>
                  </a:cubicBezTo>
                  <a:cubicBezTo>
                    <a:pt x="174" y="40"/>
                    <a:pt x="173" y="39"/>
                    <a:pt x="171" y="39"/>
                  </a:cubicBezTo>
                  <a:cubicBezTo>
                    <a:pt x="171" y="39"/>
                    <a:pt x="171" y="39"/>
                    <a:pt x="171" y="39"/>
                  </a:cubicBezTo>
                  <a:cubicBezTo>
                    <a:pt x="169" y="39"/>
                    <a:pt x="167" y="39"/>
                    <a:pt x="166" y="37"/>
                  </a:cubicBezTo>
                  <a:cubicBezTo>
                    <a:pt x="165" y="36"/>
                    <a:pt x="165" y="36"/>
                    <a:pt x="165" y="36"/>
                  </a:cubicBezTo>
                  <a:cubicBezTo>
                    <a:pt x="165" y="36"/>
                    <a:pt x="165" y="36"/>
                    <a:pt x="165" y="36"/>
                  </a:cubicBezTo>
                  <a:cubicBezTo>
                    <a:pt x="164" y="36"/>
                    <a:pt x="164" y="36"/>
                    <a:pt x="164" y="36"/>
                  </a:cubicBezTo>
                  <a:cubicBezTo>
                    <a:pt x="164" y="36"/>
                    <a:pt x="164" y="36"/>
                    <a:pt x="164" y="36"/>
                  </a:cubicBezTo>
                  <a:cubicBezTo>
                    <a:pt x="162" y="35"/>
                    <a:pt x="160" y="36"/>
                    <a:pt x="159" y="34"/>
                  </a:cubicBezTo>
                  <a:cubicBezTo>
                    <a:pt x="159" y="34"/>
                    <a:pt x="159" y="34"/>
                    <a:pt x="159" y="34"/>
                  </a:cubicBezTo>
                  <a:cubicBezTo>
                    <a:pt x="158" y="33"/>
                    <a:pt x="156" y="33"/>
                    <a:pt x="156" y="31"/>
                  </a:cubicBezTo>
                  <a:cubicBezTo>
                    <a:pt x="156" y="31"/>
                    <a:pt x="156" y="31"/>
                    <a:pt x="156" y="31"/>
                  </a:cubicBezTo>
                  <a:cubicBezTo>
                    <a:pt x="155" y="29"/>
                    <a:pt x="155" y="29"/>
                    <a:pt x="155" y="29"/>
                  </a:cubicBezTo>
                  <a:cubicBezTo>
                    <a:pt x="155" y="28"/>
                    <a:pt x="154" y="28"/>
                    <a:pt x="154" y="27"/>
                  </a:cubicBezTo>
                  <a:cubicBezTo>
                    <a:pt x="154" y="27"/>
                    <a:pt x="154" y="27"/>
                    <a:pt x="154" y="27"/>
                  </a:cubicBezTo>
                  <a:cubicBezTo>
                    <a:pt x="153" y="25"/>
                    <a:pt x="153" y="25"/>
                    <a:pt x="153" y="25"/>
                  </a:cubicBezTo>
                  <a:cubicBezTo>
                    <a:pt x="153" y="24"/>
                    <a:pt x="153" y="24"/>
                    <a:pt x="153" y="24"/>
                  </a:cubicBezTo>
                  <a:cubicBezTo>
                    <a:pt x="152" y="24"/>
                    <a:pt x="152" y="24"/>
                    <a:pt x="152" y="24"/>
                  </a:cubicBezTo>
                  <a:cubicBezTo>
                    <a:pt x="152" y="24"/>
                    <a:pt x="152" y="24"/>
                    <a:pt x="152" y="24"/>
                  </a:cubicBezTo>
                  <a:cubicBezTo>
                    <a:pt x="151" y="23"/>
                    <a:pt x="150" y="22"/>
                    <a:pt x="148" y="22"/>
                  </a:cubicBezTo>
                  <a:cubicBezTo>
                    <a:pt x="148" y="22"/>
                    <a:pt x="148" y="22"/>
                    <a:pt x="148" y="22"/>
                  </a:cubicBezTo>
                  <a:cubicBezTo>
                    <a:pt x="144" y="22"/>
                    <a:pt x="143" y="23"/>
                    <a:pt x="139" y="18"/>
                  </a:cubicBezTo>
                  <a:cubicBezTo>
                    <a:pt x="139" y="12"/>
                    <a:pt x="139" y="12"/>
                    <a:pt x="139" y="12"/>
                  </a:cubicBezTo>
                  <a:cubicBezTo>
                    <a:pt x="139" y="12"/>
                    <a:pt x="139" y="12"/>
                    <a:pt x="139" y="12"/>
                  </a:cubicBezTo>
                  <a:cubicBezTo>
                    <a:pt x="143" y="15"/>
                    <a:pt x="143" y="15"/>
                    <a:pt x="143" y="15"/>
                  </a:cubicBezTo>
                  <a:cubicBezTo>
                    <a:pt x="145" y="18"/>
                    <a:pt x="145" y="17"/>
                    <a:pt x="149" y="17"/>
                  </a:cubicBezTo>
                  <a:cubicBezTo>
                    <a:pt x="149" y="17"/>
                    <a:pt x="149" y="17"/>
                    <a:pt x="149" y="17"/>
                  </a:cubicBezTo>
                  <a:cubicBezTo>
                    <a:pt x="152" y="17"/>
                    <a:pt x="153" y="19"/>
                    <a:pt x="155" y="20"/>
                  </a:cubicBezTo>
                  <a:cubicBezTo>
                    <a:pt x="155" y="20"/>
                    <a:pt x="155" y="20"/>
                    <a:pt x="155" y="20"/>
                  </a:cubicBezTo>
                  <a:cubicBezTo>
                    <a:pt x="156" y="21"/>
                    <a:pt x="156" y="21"/>
                    <a:pt x="156" y="21"/>
                  </a:cubicBezTo>
                  <a:cubicBezTo>
                    <a:pt x="156" y="21"/>
                    <a:pt x="156" y="21"/>
                    <a:pt x="156" y="21"/>
                  </a:cubicBezTo>
                  <a:cubicBezTo>
                    <a:pt x="157" y="22"/>
                    <a:pt x="158" y="23"/>
                    <a:pt x="158" y="25"/>
                  </a:cubicBezTo>
                  <a:cubicBezTo>
                    <a:pt x="158" y="25"/>
                    <a:pt x="158" y="25"/>
                    <a:pt x="158" y="25"/>
                  </a:cubicBezTo>
                  <a:cubicBezTo>
                    <a:pt x="158" y="25"/>
                    <a:pt x="158" y="25"/>
                    <a:pt x="158" y="25"/>
                  </a:cubicBezTo>
                  <a:cubicBezTo>
                    <a:pt x="159" y="27"/>
                    <a:pt x="160" y="27"/>
                    <a:pt x="160" y="30"/>
                  </a:cubicBezTo>
                  <a:cubicBezTo>
                    <a:pt x="162" y="31"/>
                    <a:pt x="162" y="31"/>
                    <a:pt x="162" y="31"/>
                  </a:cubicBezTo>
                  <a:cubicBezTo>
                    <a:pt x="162" y="31"/>
                    <a:pt x="162" y="31"/>
                    <a:pt x="162" y="31"/>
                  </a:cubicBezTo>
                  <a:cubicBezTo>
                    <a:pt x="162" y="31"/>
                    <a:pt x="162" y="31"/>
                    <a:pt x="162" y="31"/>
                  </a:cubicBezTo>
                  <a:cubicBezTo>
                    <a:pt x="166" y="32"/>
                    <a:pt x="166" y="32"/>
                    <a:pt x="166" y="32"/>
                  </a:cubicBezTo>
                  <a:cubicBezTo>
                    <a:pt x="166" y="32"/>
                    <a:pt x="166" y="32"/>
                    <a:pt x="166" y="32"/>
                  </a:cubicBezTo>
                  <a:cubicBezTo>
                    <a:pt x="167" y="32"/>
                    <a:pt x="167" y="32"/>
                    <a:pt x="167" y="32"/>
                  </a:cubicBezTo>
                  <a:cubicBezTo>
                    <a:pt x="167" y="32"/>
                    <a:pt x="167" y="32"/>
                    <a:pt x="167" y="32"/>
                  </a:cubicBezTo>
                  <a:cubicBezTo>
                    <a:pt x="168" y="32"/>
                    <a:pt x="170" y="33"/>
                    <a:pt x="171" y="34"/>
                  </a:cubicBezTo>
                  <a:cubicBezTo>
                    <a:pt x="172" y="34"/>
                    <a:pt x="172" y="34"/>
                    <a:pt x="172" y="34"/>
                  </a:cubicBezTo>
                  <a:cubicBezTo>
                    <a:pt x="176" y="35"/>
                    <a:pt x="176" y="35"/>
                    <a:pt x="176" y="35"/>
                  </a:cubicBezTo>
                  <a:cubicBezTo>
                    <a:pt x="177" y="35"/>
                    <a:pt x="177" y="35"/>
                    <a:pt x="177" y="35"/>
                  </a:cubicBezTo>
                  <a:cubicBezTo>
                    <a:pt x="177" y="35"/>
                    <a:pt x="177" y="35"/>
                    <a:pt x="177" y="35"/>
                  </a:cubicBezTo>
                  <a:cubicBezTo>
                    <a:pt x="178" y="35"/>
                    <a:pt x="179" y="35"/>
                    <a:pt x="180" y="36"/>
                  </a:cubicBezTo>
                  <a:cubicBezTo>
                    <a:pt x="187" y="25"/>
                    <a:pt x="191" y="13"/>
                    <a:pt x="193" y="0"/>
                  </a:cubicBezTo>
                  <a:lnTo>
                    <a:pt x="197" y="0"/>
                  </a:lnTo>
                  <a:close/>
                  <a:moveTo>
                    <a:pt x="139" y="79"/>
                  </a:moveTo>
                  <a:cubicBezTo>
                    <a:pt x="127" y="85"/>
                    <a:pt x="113" y="88"/>
                    <a:pt x="99" y="88"/>
                  </a:cubicBezTo>
                  <a:cubicBezTo>
                    <a:pt x="71" y="88"/>
                    <a:pt x="46" y="77"/>
                    <a:pt x="28" y="59"/>
                  </a:cubicBezTo>
                  <a:cubicBezTo>
                    <a:pt x="13" y="43"/>
                    <a:pt x="3" y="23"/>
                    <a:pt x="0" y="0"/>
                  </a:cubicBezTo>
                  <a:cubicBezTo>
                    <a:pt x="5" y="0"/>
                    <a:pt x="5" y="0"/>
                    <a:pt x="5" y="0"/>
                  </a:cubicBezTo>
                  <a:cubicBezTo>
                    <a:pt x="7" y="22"/>
                    <a:pt x="17" y="41"/>
                    <a:pt x="32" y="55"/>
                  </a:cubicBezTo>
                  <a:cubicBezTo>
                    <a:pt x="49" y="72"/>
                    <a:pt x="73" y="83"/>
                    <a:pt x="99" y="83"/>
                  </a:cubicBezTo>
                  <a:cubicBezTo>
                    <a:pt x="105" y="83"/>
                    <a:pt x="112" y="82"/>
                    <a:pt x="118" y="81"/>
                  </a:cubicBezTo>
                  <a:cubicBezTo>
                    <a:pt x="118" y="78"/>
                    <a:pt x="119" y="74"/>
                    <a:pt x="117" y="71"/>
                  </a:cubicBezTo>
                  <a:cubicBezTo>
                    <a:pt x="114" y="68"/>
                    <a:pt x="114" y="68"/>
                    <a:pt x="114" y="68"/>
                  </a:cubicBezTo>
                  <a:cubicBezTo>
                    <a:pt x="114" y="68"/>
                    <a:pt x="114" y="68"/>
                    <a:pt x="114" y="68"/>
                  </a:cubicBezTo>
                  <a:cubicBezTo>
                    <a:pt x="112" y="67"/>
                    <a:pt x="112" y="67"/>
                    <a:pt x="112" y="67"/>
                  </a:cubicBezTo>
                  <a:cubicBezTo>
                    <a:pt x="106" y="64"/>
                    <a:pt x="106" y="64"/>
                    <a:pt x="104" y="60"/>
                  </a:cubicBezTo>
                  <a:cubicBezTo>
                    <a:pt x="104" y="60"/>
                    <a:pt x="104" y="60"/>
                    <a:pt x="104" y="60"/>
                  </a:cubicBezTo>
                  <a:cubicBezTo>
                    <a:pt x="102" y="57"/>
                    <a:pt x="102" y="57"/>
                    <a:pt x="102" y="57"/>
                  </a:cubicBezTo>
                  <a:cubicBezTo>
                    <a:pt x="102" y="57"/>
                    <a:pt x="102" y="57"/>
                    <a:pt x="102" y="57"/>
                  </a:cubicBezTo>
                  <a:cubicBezTo>
                    <a:pt x="100" y="54"/>
                    <a:pt x="99" y="50"/>
                    <a:pt x="96" y="47"/>
                  </a:cubicBezTo>
                  <a:cubicBezTo>
                    <a:pt x="96" y="47"/>
                    <a:pt x="96" y="47"/>
                    <a:pt x="96" y="47"/>
                  </a:cubicBezTo>
                  <a:cubicBezTo>
                    <a:pt x="96" y="47"/>
                    <a:pt x="92" y="45"/>
                    <a:pt x="93" y="40"/>
                  </a:cubicBezTo>
                  <a:cubicBezTo>
                    <a:pt x="93" y="40"/>
                    <a:pt x="93" y="40"/>
                    <a:pt x="93" y="40"/>
                  </a:cubicBezTo>
                  <a:cubicBezTo>
                    <a:pt x="93" y="39"/>
                    <a:pt x="94" y="38"/>
                    <a:pt x="95" y="38"/>
                  </a:cubicBezTo>
                  <a:cubicBezTo>
                    <a:pt x="94" y="37"/>
                    <a:pt x="94" y="37"/>
                    <a:pt x="94" y="37"/>
                  </a:cubicBezTo>
                  <a:cubicBezTo>
                    <a:pt x="94" y="37"/>
                    <a:pt x="94" y="37"/>
                    <a:pt x="94" y="37"/>
                  </a:cubicBezTo>
                  <a:cubicBezTo>
                    <a:pt x="93" y="34"/>
                    <a:pt x="94" y="33"/>
                    <a:pt x="95" y="32"/>
                  </a:cubicBezTo>
                  <a:cubicBezTo>
                    <a:pt x="95" y="32"/>
                    <a:pt x="95" y="32"/>
                    <a:pt x="95" y="32"/>
                  </a:cubicBezTo>
                  <a:cubicBezTo>
                    <a:pt x="95" y="30"/>
                    <a:pt x="96" y="29"/>
                    <a:pt x="97" y="28"/>
                  </a:cubicBezTo>
                  <a:cubicBezTo>
                    <a:pt x="97" y="28"/>
                    <a:pt x="97" y="28"/>
                    <a:pt x="97" y="28"/>
                  </a:cubicBezTo>
                  <a:cubicBezTo>
                    <a:pt x="98" y="27"/>
                    <a:pt x="98" y="27"/>
                    <a:pt x="98" y="27"/>
                  </a:cubicBezTo>
                  <a:cubicBezTo>
                    <a:pt x="98" y="27"/>
                    <a:pt x="98" y="27"/>
                    <a:pt x="98" y="27"/>
                  </a:cubicBezTo>
                  <a:cubicBezTo>
                    <a:pt x="99" y="25"/>
                    <a:pt x="103" y="24"/>
                    <a:pt x="100" y="18"/>
                  </a:cubicBezTo>
                  <a:cubicBezTo>
                    <a:pt x="99" y="20"/>
                    <a:pt x="95" y="19"/>
                    <a:pt x="94" y="18"/>
                  </a:cubicBezTo>
                  <a:cubicBezTo>
                    <a:pt x="94" y="18"/>
                    <a:pt x="94" y="18"/>
                    <a:pt x="94" y="18"/>
                  </a:cubicBezTo>
                  <a:cubicBezTo>
                    <a:pt x="93" y="18"/>
                    <a:pt x="93" y="18"/>
                    <a:pt x="93" y="18"/>
                  </a:cubicBezTo>
                  <a:cubicBezTo>
                    <a:pt x="88" y="16"/>
                    <a:pt x="89" y="15"/>
                    <a:pt x="88" y="14"/>
                  </a:cubicBezTo>
                  <a:cubicBezTo>
                    <a:pt x="84" y="13"/>
                    <a:pt x="86" y="12"/>
                    <a:pt x="85" y="10"/>
                  </a:cubicBezTo>
                  <a:cubicBezTo>
                    <a:pt x="83" y="7"/>
                    <a:pt x="83" y="7"/>
                    <a:pt x="83" y="7"/>
                  </a:cubicBezTo>
                  <a:cubicBezTo>
                    <a:pt x="77" y="6"/>
                    <a:pt x="77" y="6"/>
                    <a:pt x="77" y="6"/>
                  </a:cubicBezTo>
                  <a:cubicBezTo>
                    <a:pt x="77" y="6"/>
                    <a:pt x="77" y="6"/>
                    <a:pt x="77" y="6"/>
                  </a:cubicBezTo>
                  <a:cubicBezTo>
                    <a:pt x="74" y="5"/>
                    <a:pt x="72" y="1"/>
                    <a:pt x="70" y="2"/>
                  </a:cubicBezTo>
                  <a:cubicBezTo>
                    <a:pt x="67" y="3"/>
                    <a:pt x="64" y="1"/>
                    <a:pt x="61" y="0"/>
                  </a:cubicBezTo>
                  <a:cubicBezTo>
                    <a:pt x="95" y="0"/>
                    <a:pt x="95" y="0"/>
                    <a:pt x="95" y="0"/>
                  </a:cubicBezTo>
                  <a:cubicBezTo>
                    <a:pt x="96" y="4"/>
                    <a:pt x="92" y="7"/>
                    <a:pt x="95" y="10"/>
                  </a:cubicBezTo>
                  <a:cubicBezTo>
                    <a:pt x="97" y="13"/>
                    <a:pt x="99" y="9"/>
                    <a:pt x="103" y="11"/>
                  </a:cubicBezTo>
                  <a:cubicBezTo>
                    <a:pt x="103" y="11"/>
                    <a:pt x="103" y="11"/>
                    <a:pt x="103" y="11"/>
                  </a:cubicBezTo>
                  <a:cubicBezTo>
                    <a:pt x="103" y="11"/>
                    <a:pt x="104" y="11"/>
                    <a:pt x="104" y="12"/>
                  </a:cubicBezTo>
                  <a:cubicBezTo>
                    <a:pt x="104" y="11"/>
                    <a:pt x="105" y="11"/>
                    <a:pt x="105" y="11"/>
                  </a:cubicBezTo>
                  <a:cubicBezTo>
                    <a:pt x="107" y="7"/>
                    <a:pt x="107" y="8"/>
                    <a:pt x="111" y="6"/>
                  </a:cubicBezTo>
                  <a:cubicBezTo>
                    <a:pt x="111" y="6"/>
                    <a:pt x="111" y="6"/>
                    <a:pt x="111" y="6"/>
                  </a:cubicBezTo>
                  <a:cubicBezTo>
                    <a:pt x="112" y="6"/>
                    <a:pt x="112" y="6"/>
                    <a:pt x="112" y="6"/>
                  </a:cubicBezTo>
                  <a:cubicBezTo>
                    <a:pt x="112" y="6"/>
                    <a:pt x="112" y="6"/>
                    <a:pt x="112" y="6"/>
                  </a:cubicBezTo>
                  <a:cubicBezTo>
                    <a:pt x="113" y="5"/>
                    <a:pt x="113" y="5"/>
                    <a:pt x="113" y="5"/>
                  </a:cubicBezTo>
                  <a:cubicBezTo>
                    <a:pt x="113" y="5"/>
                    <a:pt x="113" y="5"/>
                    <a:pt x="113" y="5"/>
                  </a:cubicBezTo>
                  <a:cubicBezTo>
                    <a:pt x="114" y="4"/>
                    <a:pt x="116" y="3"/>
                    <a:pt x="118" y="5"/>
                  </a:cubicBezTo>
                  <a:cubicBezTo>
                    <a:pt x="119" y="5"/>
                    <a:pt x="121" y="6"/>
                    <a:pt x="122" y="7"/>
                  </a:cubicBezTo>
                  <a:cubicBezTo>
                    <a:pt x="122" y="7"/>
                    <a:pt x="122" y="7"/>
                    <a:pt x="122" y="7"/>
                  </a:cubicBezTo>
                  <a:cubicBezTo>
                    <a:pt x="123" y="7"/>
                    <a:pt x="123" y="7"/>
                    <a:pt x="124" y="8"/>
                  </a:cubicBezTo>
                  <a:cubicBezTo>
                    <a:pt x="124" y="8"/>
                    <a:pt x="127" y="8"/>
                    <a:pt x="128" y="9"/>
                  </a:cubicBezTo>
                  <a:cubicBezTo>
                    <a:pt x="130" y="7"/>
                    <a:pt x="133" y="7"/>
                    <a:pt x="134" y="8"/>
                  </a:cubicBezTo>
                  <a:cubicBezTo>
                    <a:pt x="137" y="7"/>
                    <a:pt x="138" y="10"/>
                    <a:pt x="139" y="12"/>
                  </a:cubicBezTo>
                  <a:cubicBezTo>
                    <a:pt x="139" y="18"/>
                    <a:pt x="139" y="18"/>
                    <a:pt x="139" y="18"/>
                  </a:cubicBezTo>
                  <a:cubicBezTo>
                    <a:pt x="139" y="18"/>
                    <a:pt x="139" y="18"/>
                    <a:pt x="139" y="18"/>
                  </a:cubicBezTo>
                  <a:cubicBezTo>
                    <a:pt x="138" y="16"/>
                    <a:pt x="137" y="17"/>
                    <a:pt x="135" y="16"/>
                  </a:cubicBezTo>
                  <a:cubicBezTo>
                    <a:pt x="135" y="16"/>
                    <a:pt x="135" y="16"/>
                    <a:pt x="135" y="16"/>
                  </a:cubicBezTo>
                  <a:cubicBezTo>
                    <a:pt x="134" y="14"/>
                    <a:pt x="134" y="14"/>
                    <a:pt x="134" y="14"/>
                  </a:cubicBezTo>
                  <a:cubicBezTo>
                    <a:pt x="133" y="14"/>
                    <a:pt x="132" y="12"/>
                    <a:pt x="131" y="12"/>
                  </a:cubicBezTo>
                  <a:cubicBezTo>
                    <a:pt x="128" y="15"/>
                    <a:pt x="127" y="12"/>
                    <a:pt x="125" y="13"/>
                  </a:cubicBezTo>
                  <a:cubicBezTo>
                    <a:pt x="122" y="13"/>
                    <a:pt x="121" y="12"/>
                    <a:pt x="120" y="11"/>
                  </a:cubicBezTo>
                  <a:cubicBezTo>
                    <a:pt x="120" y="11"/>
                    <a:pt x="120" y="11"/>
                    <a:pt x="120" y="11"/>
                  </a:cubicBezTo>
                  <a:cubicBezTo>
                    <a:pt x="119" y="10"/>
                    <a:pt x="119" y="10"/>
                    <a:pt x="119" y="10"/>
                  </a:cubicBezTo>
                  <a:cubicBezTo>
                    <a:pt x="118" y="11"/>
                    <a:pt x="117" y="12"/>
                    <a:pt x="114" y="11"/>
                  </a:cubicBezTo>
                  <a:cubicBezTo>
                    <a:pt x="114" y="11"/>
                    <a:pt x="114" y="11"/>
                    <a:pt x="114" y="11"/>
                  </a:cubicBezTo>
                  <a:cubicBezTo>
                    <a:pt x="114" y="11"/>
                    <a:pt x="114" y="11"/>
                    <a:pt x="114" y="11"/>
                  </a:cubicBezTo>
                  <a:cubicBezTo>
                    <a:pt x="113" y="11"/>
                    <a:pt x="113" y="11"/>
                    <a:pt x="113" y="11"/>
                  </a:cubicBezTo>
                  <a:cubicBezTo>
                    <a:pt x="113" y="11"/>
                    <a:pt x="113" y="11"/>
                    <a:pt x="113" y="11"/>
                  </a:cubicBezTo>
                  <a:cubicBezTo>
                    <a:pt x="110" y="12"/>
                    <a:pt x="111" y="10"/>
                    <a:pt x="109" y="13"/>
                  </a:cubicBezTo>
                  <a:cubicBezTo>
                    <a:pt x="109" y="14"/>
                    <a:pt x="108" y="15"/>
                    <a:pt x="107" y="15"/>
                  </a:cubicBezTo>
                  <a:cubicBezTo>
                    <a:pt x="107" y="16"/>
                    <a:pt x="106" y="17"/>
                    <a:pt x="105" y="17"/>
                  </a:cubicBezTo>
                  <a:cubicBezTo>
                    <a:pt x="107" y="20"/>
                    <a:pt x="106" y="26"/>
                    <a:pt x="103" y="28"/>
                  </a:cubicBezTo>
                  <a:cubicBezTo>
                    <a:pt x="102" y="29"/>
                    <a:pt x="102" y="29"/>
                    <a:pt x="102" y="29"/>
                  </a:cubicBezTo>
                  <a:cubicBezTo>
                    <a:pt x="102" y="29"/>
                    <a:pt x="102" y="29"/>
                    <a:pt x="102" y="29"/>
                  </a:cubicBezTo>
                  <a:cubicBezTo>
                    <a:pt x="100" y="32"/>
                    <a:pt x="100" y="32"/>
                    <a:pt x="100" y="32"/>
                  </a:cubicBezTo>
                  <a:cubicBezTo>
                    <a:pt x="100" y="32"/>
                    <a:pt x="100" y="32"/>
                    <a:pt x="100" y="32"/>
                  </a:cubicBezTo>
                  <a:cubicBezTo>
                    <a:pt x="99" y="34"/>
                    <a:pt x="99" y="34"/>
                    <a:pt x="99" y="34"/>
                  </a:cubicBezTo>
                  <a:cubicBezTo>
                    <a:pt x="99" y="34"/>
                    <a:pt x="99" y="34"/>
                    <a:pt x="99" y="34"/>
                  </a:cubicBezTo>
                  <a:cubicBezTo>
                    <a:pt x="99" y="34"/>
                    <a:pt x="98" y="35"/>
                    <a:pt x="98" y="35"/>
                  </a:cubicBezTo>
                  <a:cubicBezTo>
                    <a:pt x="99" y="35"/>
                    <a:pt x="101" y="38"/>
                    <a:pt x="98" y="41"/>
                  </a:cubicBezTo>
                  <a:cubicBezTo>
                    <a:pt x="98" y="41"/>
                    <a:pt x="98" y="41"/>
                    <a:pt x="98" y="41"/>
                  </a:cubicBezTo>
                  <a:cubicBezTo>
                    <a:pt x="98" y="41"/>
                    <a:pt x="98" y="41"/>
                    <a:pt x="98" y="41"/>
                  </a:cubicBezTo>
                  <a:cubicBezTo>
                    <a:pt x="98" y="43"/>
                    <a:pt x="98" y="43"/>
                    <a:pt x="98" y="43"/>
                  </a:cubicBezTo>
                  <a:cubicBezTo>
                    <a:pt x="99" y="43"/>
                    <a:pt x="99" y="43"/>
                    <a:pt x="99" y="43"/>
                  </a:cubicBezTo>
                  <a:cubicBezTo>
                    <a:pt x="99" y="43"/>
                    <a:pt x="100" y="44"/>
                    <a:pt x="100" y="44"/>
                  </a:cubicBezTo>
                  <a:cubicBezTo>
                    <a:pt x="100" y="44"/>
                    <a:pt x="100" y="44"/>
                    <a:pt x="100" y="44"/>
                  </a:cubicBezTo>
                  <a:cubicBezTo>
                    <a:pt x="103" y="47"/>
                    <a:pt x="104" y="51"/>
                    <a:pt x="106" y="54"/>
                  </a:cubicBezTo>
                  <a:cubicBezTo>
                    <a:pt x="106" y="54"/>
                    <a:pt x="106" y="54"/>
                    <a:pt x="106" y="54"/>
                  </a:cubicBezTo>
                  <a:cubicBezTo>
                    <a:pt x="109" y="58"/>
                    <a:pt x="109" y="58"/>
                    <a:pt x="109" y="58"/>
                  </a:cubicBezTo>
                  <a:cubicBezTo>
                    <a:pt x="109" y="58"/>
                    <a:pt x="109" y="58"/>
                    <a:pt x="109" y="58"/>
                  </a:cubicBezTo>
                  <a:cubicBezTo>
                    <a:pt x="110" y="60"/>
                    <a:pt x="109" y="61"/>
                    <a:pt x="115" y="63"/>
                  </a:cubicBezTo>
                  <a:cubicBezTo>
                    <a:pt x="115" y="63"/>
                    <a:pt x="116" y="64"/>
                    <a:pt x="117" y="64"/>
                  </a:cubicBezTo>
                  <a:cubicBezTo>
                    <a:pt x="117" y="64"/>
                    <a:pt x="117" y="64"/>
                    <a:pt x="117" y="64"/>
                  </a:cubicBezTo>
                  <a:cubicBezTo>
                    <a:pt x="118" y="65"/>
                    <a:pt x="121" y="67"/>
                    <a:pt x="121" y="68"/>
                  </a:cubicBezTo>
                  <a:cubicBezTo>
                    <a:pt x="121" y="68"/>
                    <a:pt x="121" y="68"/>
                    <a:pt x="121" y="68"/>
                  </a:cubicBezTo>
                  <a:cubicBezTo>
                    <a:pt x="123" y="71"/>
                    <a:pt x="123" y="75"/>
                    <a:pt x="123" y="78"/>
                  </a:cubicBezTo>
                  <a:cubicBezTo>
                    <a:pt x="122" y="79"/>
                    <a:pt x="121" y="80"/>
                    <a:pt x="120" y="81"/>
                  </a:cubicBezTo>
                  <a:cubicBezTo>
                    <a:pt x="127" y="79"/>
                    <a:pt x="133" y="77"/>
                    <a:pt x="139" y="74"/>
                  </a:cubicBezTo>
                  <a:lnTo>
                    <a:pt x="139"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5" name="Freeform 337"/>
            <p:cNvSpPr>
              <a:spLocks noEditPoints="1"/>
            </p:cNvSpPr>
            <p:nvPr/>
          </p:nvSpPr>
          <p:spPr bwMode="auto">
            <a:xfrm>
              <a:off x="8270875" y="1576388"/>
              <a:ext cx="655638" cy="654050"/>
            </a:xfrm>
            <a:custGeom>
              <a:avLst/>
              <a:gdLst>
                <a:gd name="T0" fmla="*/ 258 w 290"/>
                <a:gd name="T1" fmla="*/ 220 h 290"/>
                <a:gd name="T2" fmla="*/ 232 w 290"/>
                <a:gd name="T3" fmla="*/ 211 h 290"/>
                <a:gd name="T4" fmla="*/ 227 w 290"/>
                <a:gd name="T5" fmla="*/ 191 h 290"/>
                <a:gd name="T6" fmla="*/ 237 w 290"/>
                <a:gd name="T7" fmla="*/ 206 h 290"/>
                <a:gd name="T8" fmla="*/ 259 w 290"/>
                <a:gd name="T9" fmla="*/ 212 h 290"/>
                <a:gd name="T10" fmla="*/ 248 w 290"/>
                <a:gd name="T11" fmla="*/ 68 h 290"/>
                <a:gd name="T12" fmla="*/ 236 w 290"/>
                <a:gd name="T13" fmla="*/ 71 h 290"/>
                <a:gd name="T14" fmla="*/ 232 w 290"/>
                <a:gd name="T15" fmla="*/ 54 h 290"/>
                <a:gd name="T16" fmla="*/ 230 w 290"/>
                <a:gd name="T17" fmla="*/ 38 h 290"/>
                <a:gd name="T18" fmla="*/ 225 w 290"/>
                <a:gd name="T19" fmla="*/ 24 h 290"/>
                <a:gd name="T20" fmla="*/ 217 w 290"/>
                <a:gd name="T21" fmla="*/ 34 h 290"/>
                <a:gd name="T22" fmla="*/ 204 w 290"/>
                <a:gd name="T23" fmla="*/ 35 h 290"/>
                <a:gd name="T24" fmla="*/ 203 w 290"/>
                <a:gd name="T25" fmla="*/ 277 h 290"/>
                <a:gd name="T26" fmla="*/ 209 w 290"/>
                <a:gd name="T27" fmla="*/ 71 h 290"/>
                <a:gd name="T28" fmla="*/ 225 w 290"/>
                <a:gd name="T29" fmla="*/ 198 h 290"/>
                <a:gd name="T30" fmla="*/ 209 w 290"/>
                <a:gd name="T31" fmla="*/ 183 h 290"/>
                <a:gd name="T32" fmla="*/ 170 w 290"/>
                <a:gd name="T33" fmla="*/ 24 h 290"/>
                <a:gd name="T34" fmla="*/ 185 w 290"/>
                <a:gd name="T35" fmla="*/ 14 h 290"/>
                <a:gd name="T36" fmla="*/ 170 w 290"/>
                <a:gd name="T37" fmla="*/ 287 h 290"/>
                <a:gd name="T38" fmla="*/ 178 w 290"/>
                <a:gd name="T39" fmla="*/ 261 h 290"/>
                <a:gd name="T40" fmla="*/ 170 w 290"/>
                <a:gd name="T41" fmla="*/ 38 h 290"/>
                <a:gd name="T42" fmla="*/ 203 w 290"/>
                <a:gd name="T43" fmla="*/ 28 h 290"/>
                <a:gd name="T44" fmla="*/ 181 w 290"/>
                <a:gd name="T45" fmla="*/ 94 h 290"/>
                <a:gd name="T46" fmla="*/ 174 w 290"/>
                <a:gd name="T47" fmla="*/ 90 h 290"/>
                <a:gd name="T48" fmla="*/ 203 w 290"/>
                <a:gd name="T49" fmla="*/ 179 h 290"/>
                <a:gd name="T50" fmla="*/ 176 w 290"/>
                <a:gd name="T51" fmla="*/ 177 h 290"/>
                <a:gd name="T52" fmla="*/ 197 w 290"/>
                <a:gd name="T53" fmla="*/ 174 h 290"/>
                <a:gd name="T54" fmla="*/ 170 w 290"/>
                <a:gd name="T55" fmla="*/ 287 h 290"/>
                <a:gd name="T56" fmla="*/ 170 w 290"/>
                <a:gd name="T57" fmla="*/ 46 h 290"/>
                <a:gd name="T58" fmla="*/ 170 w 290"/>
                <a:gd name="T59" fmla="*/ 24 h 290"/>
                <a:gd name="T60" fmla="*/ 168 w 290"/>
                <a:gd name="T61" fmla="*/ 95 h 290"/>
                <a:gd name="T62" fmla="*/ 166 w 290"/>
                <a:gd name="T63" fmla="*/ 177 h 290"/>
                <a:gd name="T64" fmla="*/ 165 w 290"/>
                <a:gd name="T65" fmla="*/ 169 h 290"/>
                <a:gd name="T66" fmla="*/ 159 w 290"/>
                <a:gd name="T67" fmla="*/ 246 h 290"/>
                <a:gd name="T68" fmla="*/ 156 w 290"/>
                <a:gd name="T69" fmla="*/ 8 h 290"/>
                <a:gd name="T70" fmla="*/ 118 w 290"/>
                <a:gd name="T71" fmla="*/ 9 h 290"/>
                <a:gd name="T72" fmla="*/ 159 w 290"/>
                <a:gd name="T73" fmla="*/ 282 h 290"/>
                <a:gd name="T74" fmla="*/ 159 w 290"/>
                <a:gd name="T75" fmla="*/ 114 h 290"/>
                <a:gd name="T76" fmla="*/ 119 w 290"/>
                <a:gd name="T77" fmla="*/ 124 h 290"/>
                <a:gd name="T78" fmla="*/ 103 w 290"/>
                <a:gd name="T79" fmla="*/ 145 h 290"/>
                <a:gd name="T80" fmla="*/ 130 w 290"/>
                <a:gd name="T81" fmla="*/ 151 h 290"/>
                <a:gd name="T82" fmla="*/ 151 w 290"/>
                <a:gd name="T83" fmla="*/ 177 h 290"/>
                <a:gd name="T84" fmla="*/ 150 w 290"/>
                <a:gd name="T85" fmla="*/ 204 h 290"/>
                <a:gd name="T86" fmla="*/ 143 w 290"/>
                <a:gd name="T87" fmla="*/ 221 h 290"/>
                <a:gd name="T88" fmla="*/ 153 w 290"/>
                <a:gd name="T89" fmla="*/ 249 h 290"/>
                <a:gd name="T90" fmla="*/ 138 w 290"/>
                <a:gd name="T91" fmla="*/ 215 h 290"/>
                <a:gd name="T92" fmla="*/ 138 w 290"/>
                <a:gd name="T93" fmla="*/ 188 h 290"/>
                <a:gd name="T94" fmla="*/ 90 w 290"/>
                <a:gd name="T95" fmla="*/ 162 h 290"/>
                <a:gd name="T96" fmla="*/ 99 w 290"/>
                <a:gd name="T97" fmla="*/ 131 h 290"/>
                <a:gd name="T98" fmla="*/ 157 w 290"/>
                <a:gd name="T99" fmla="*/ 107 h 290"/>
                <a:gd name="T100" fmla="*/ 61 w 290"/>
                <a:gd name="T101" fmla="*/ 36 h 290"/>
                <a:gd name="T102" fmla="*/ 64 w 290"/>
                <a:gd name="T103" fmla="*/ 51 h 290"/>
                <a:gd name="T104" fmla="*/ 49 w 290"/>
                <a:gd name="T105" fmla="*/ 100 h 290"/>
                <a:gd name="T106" fmla="*/ 68 w 290"/>
                <a:gd name="T107" fmla="*/ 123 h 290"/>
                <a:gd name="T108" fmla="*/ 89 w 290"/>
                <a:gd name="T109" fmla="*/ 162 h 290"/>
                <a:gd name="T110" fmla="*/ 66 w 290"/>
                <a:gd name="T111" fmla="*/ 142 h 290"/>
                <a:gd name="T112" fmla="*/ 50 w 290"/>
                <a:gd name="T113" fmla="*/ 116 h 290"/>
                <a:gd name="T114" fmla="*/ 46 w 290"/>
                <a:gd name="T115" fmla="*/ 82 h 290"/>
                <a:gd name="T116" fmla="*/ 7 w 290"/>
                <a:gd name="T117" fmla="*/ 14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0" h="290">
                  <a:moveTo>
                    <a:pt x="225" y="24"/>
                  </a:moveTo>
                  <a:cubicBezTo>
                    <a:pt x="233" y="29"/>
                    <a:pt x="241" y="35"/>
                    <a:pt x="247" y="42"/>
                  </a:cubicBezTo>
                  <a:cubicBezTo>
                    <a:pt x="274" y="68"/>
                    <a:pt x="290" y="105"/>
                    <a:pt x="290" y="145"/>
                  </a:cubicBezTo>
                  <a:cubicBezTo>
                    <a:pt x="290" y="185"/>
                    <a:pt x="274" y="221"/>
                    <a:pt x="247" y="247"/>
                  </a:cubicBezTo>
                  <a:cubicBezTo>
                    <a:pt x="241" y="254"/>
                    <a:pt x="233" y="260"/>
                    <a:pt x="225" y="266"/>
                  </a:cubicBezTo>
                  <a:cubicBezTo>
                    <a:pt x="225" y="257"/>
                    <a:pt x="225" y="257"/>
                    <a:pt x="225" y="257"/>
                  </a:cubicBezTo>
                  <a:cubicBezTo>
                    <a:pt x="231" y="253"/>
                    <a:pt x="237" y="248"/>
                    <a:pt x="242" y="242"/>
                  </a:cubicBezTo>
                  <a:cubicBezTo>
                    <a:pt x="250" y="234"/>
                    <a:pt x="257" y="225"/>
                    <a:pt x="263" y="215"/>
                  </a:cubicBezTo>
                  <a:cubicBezTo>
                    <a:pt x="261" y="217"/>
                    <a:pt x="259" y="218"/>
                    <a:pt x="258" y="220"/>
                  </a:cubicBezTo>
                  <a:cubicBezTo>
                    <a:pt x="255" y="220"/>
                    <a:pt x="253" y="219"/>
                    <a:pt x="251" y="218"/>
                  </a:cubicBezTo>
                  <a:cubicBezTo>
                    <a:pt x="251" y="218"/>
                    <a:pt x="251" y="218"/>
                    <a:pt x="251" y="218"/>
                  </a:cubicBezTo>
                  <a:cubicBezTo>
                    <a:pt x="247" y="218"/>
                    <a:pt x="245" y="218"/>
                    <a:pt x="244" y="215"/>
                  </a:cubicBezTo>
                  <a:cubicBezTo>
                    <a:pt x="242" y="214"/>
                    <a:pt x="242" y="214"/>
                    <a:pt x="242" y="214"/>
                  </a:cubicBezTo>
                  <a:cubicBezTo>
                    <a:pt x="242" y="214"/>
                    <a:pt x="242" y="214"/>
                    <a:pt x="242" y="214"/>
                  </a:cubicBezTo>
                  <a:cubicBezTo>
                    <a:pt x="241" y="214"/>
                    <a:pt x="241" y="214"/>
                    <a:pt x="241" y="214"/>
                  </a:cubicBezTo>
                  <a:cubicBezTo>
                    <a:pt x="241" y="214"/>
                    <a:pt x="241" y="214"/>
                    <a:pt x="241" y="214"/>
                  </a:cubicBezTo>
                  <a:cubicBezTo>
                    <a:pt x="238" y="213"/>
                    <a:pt x="235" y="214"/>
                    <a:pt x="232" y="211"/>
                  </a:cubicBezTo>
                  <a:cubicBezTo>
                    <a:pt x="232" y="211"/>
                    <a:pt x="232" y="211"/>
                    <a:pt x="232" y="211"/>
                  </a:cubicBezTo>
                  <a:cubicBezTo>
                    <a:pt x="231" y="210"/>
                    <a:pt x="229" y="210"/>
                    <a:pt x="228" y="207"/>
                  </a:cubicBezTo>
                  <a:cubicBezTo>
                    <a:pt x="228" y="207"/>
                    <a:pt x="228" y="207"/>
                    <a:pt x="228" y="207"/>
                  </a:cubicBezTo>
                  <a:cubicBezTo>
                    <a:pt x="227" y="204"/>
                    <a:pt x="227" y="204"/>
                    <a:pt x="227" y="204"/>
                  </a:cubicBezTo>
                  <a:cubicBezTo>
                    <a:pt x="226" y="203"/>
                    <a:pt x="226" y="202"/>
                    <a:pt x="225" y="201"/>
                  </a:cubicBezTo>
                  <a:cubicBezTo>
                    <a:pt x="225" y="201"/>
                    <a:pt x="225" y="201"/>
                    <a:pt x="225" y="201"/>
                  </a:cubicBezTo>
                  <a:cubicBezTo>
                    <a:pt x="225" y="198"/>
                    <a:pt x="225" y="198"/>
                    <a:pt x="225" y="198"/>
                  </a:cubicBezTo>
                  <a:cubicBezTo>
                    <a:pt x="225" y="198"/>
                    <a:pt x="225" y="198"/>
                    <a:pt x="225" y="198"/>
                  </a:cubicBezTo>
                  <a:cubicBezTo>
                    <a:pt x="225" y="189"/>
                    <a:pt x="225" y="189"/>
                    <a:pt x="225" y="189"/>
                  </a:cubicBezTo>
                  <a:cubicBezTo>
                    <a:pt x="225" y="190"/>
                    <a:pt x="226" y="190"/>
                    <a:pt x="227" y="191"/>
                  </a:cubicBezTo>
                  <a:cubicBezTo>
                    <a:pt x="227" y="191"/>
                    <a:pt x="227" y="191"/>
                    <a:pt x="227" y="191"/>
                  </a:cubicBezTo>
                  <a:cubicBezTo>
                    <a:pt x="228" y="191"/>
                    <a:pt x="228" y="191"/>
                    <a:pt x="228" y="191"/>
                  </a:cubicBezTo>
                  <a:cubicBezTo>
                    <a:pt x="228" y="191"/>
                    <a:pt x="228" y="191"/>
                    <a:pt x="228" y="191"/>
                  </a:cubicBezTo>
                  <a:cubicBezTo>
                    <a:pt x="230" y="193"/>
                    <a:pt x="231" y="195"/>
                    <a:pt x="232" y="198"/>
                  </a:cubicBezTo>
                  <a:cubicBezTo>
                    <a:pt x="232" y="198"/>
                    <a:pt x="232" y="198"/>
                    <a:pt x="232" y="198"/>
                  </a:cubicBezTo>
                  <a:cubicBezTo>
                    <a:pt x="232" y="198"/>
                    <a:pt x="232" y="198"/>
                    <a:pt x="232" y="198"/>
                  </a:cubicBezTo>
                  <a:cubicBezTo>
                    <a:pt x="233" y="201"/>
                    <a:pt x="235" y="201"/>
                    <a:pt x="235" y="205"/>
                  </a:cubicBezTo>
                  <a:cubicBezTo>
                    <a:pt x="237" y="206"/>
                    <a:pt x="237" y="206"/>
                    <a:pt x="237" y="206"/>
                  </a:cubicBezTo>
                  <a:cubicBezTo>
                    <a:pt x="237" y="206"/>
                    <a:pt x="237" y="206"/>
                    <a:pt x="237" y="206"/>
                  </a:cubicBezTo>
                  <a:cubicBezTo>
                    <a:pt x="237" y="206"/>
                    <a:pt x="237" y="206"/>
                    <a:pt x="237" y="206"/>
                  </a:cubicBezTo>
                  <a:cubicBezTo>
                    <a:pt x="243" y="208"/>
                    <a:pt x="243" y="208"/>
                    <a:pt x="243" y="208"/>
                  </a:cubicBezTo>
                  <a:cubicBezTo>
                    <a:pt x="243" y="208"/>
                    <a:pt x="243" y="208"/>
                    <a:pt x="243" y="208"/>
                  </a:cubicBezTo>
                  <a:cubicBezTo>
                    <a:pt x="244" y="208"/>
                    <a:pt x="244" y="208"/>
                    <a:pt x="244" y="208"/>
                  </a:cubicBezTo>
                  <a:cubicBezTo>
                    <a:pt x="244" y="208"/>
                    <a:pt x="244" y="208"/>
                    <a:pt x="244" y="208"/>
                  </a:cubicBezTo>
                  <a:cubicBezTo>
                    <a:pt x="247" y="209"/>
                    <a:pt x="249" y="209"/>
                    <a:pt x="250" y="212"/>
                  </a:cubicBezTo>
                  <a:cubicBezTo>
                    <a:pt x="251" y="212"/>
                    <a:pt x="251" y="212"/>
                    <a:pt x="251" y="212"/>
                  </a:cubicBezTo>
                  <a:cubicBezTo>
                    <a:pt x="257" y="213"/>
                    <a:pt x="257" y="213"/>
                    <a:pt x="257" y="213"/>
                  </a:cubicBezTo>
                  <a:cubicBezTo>
                    <a:pt x="259" y="212"/>
                    <a:pt x="259" y="212"/>
                    <a:pt x="259" y="212"/>
                  </a:cubicBezTo>
                  <a:cubicBezTo>
                    <a:pt x="259" y="212"/>
                    <a:pt x="259" y="212"/>
                    <a:pt x="259" y="212"/>
                  </a:cubicBezTo>
                  <a:cubicBezTo>
                    <a:pt x="261" y="213"/>
                    <a:pt x="263" y="213"/>
                    <a:pt x="264" y="214"/>
                  </a:cubicBezTo>
                  <a:cubicBezTo>
                    <a:pt x="276" y="194"/>
                    <a:pt x="283" y="170"/>
                    <a:pt x="283" y="145"/>
                  </a:cubicBezTo>
                  <a:cubicBezTo>
                    <a:pt x="283" y="109"/>
                    <a:pt x="269" y="76"/>
                    <a:pt x="247" y="51"/>
                  </a:cubicBezTo>
                  <a:cubicBezTo>
                    <a:pt x="247" y="54"/>
                    <a:pt x="246" y="54"/>
                    <a:pt x="244" y="58"/>
                  </a:cubicBezTo>
                  <a:cubicBezTo>
                    <a:pt x="245" y="59"/>
                    <a:pt x="246" y="60"/>
                    <a:pt x="247" y="61"/>
                  </a:cubicBezTo>
                  <a:cubicBezTo>
                    <a:pt x="247" y="61"/>
                    <a:pt x="247" y="61"/>
                    <a:pt x="247" y="61"/>
                  </a:cubicBezTo>
                  <a:cubicBezTo>
                    <a:pt x="248" y="63"/>
                    <a:pt x="247" y="64"/>
                    <a:pt x="247" y="66"/>
                  </a:cubicBezTo>
                  <a:cubicBezTo>
                    <a:pt x="247" y="66"/>
                    <a:pt x="248" y="67"/>
                    <a:pt x="248" y="68"/>
                  </a:cubicBezTo>
                  <a:cubicBezTo>
                    <a:pt x="248" y="68"/>
                    <a:pt x="248" y="68"/>
                    <a:pt x="248" y="68"/>
                  </a:cubicBezTo>
                  <a:cubicBezTo>
                    <a:pt x="246" y="72"/>
                    <a:pt x="246" y="72"/>
                    <a:pt x="246" y="72"/>
                  </a:cubicBezTo>
                  <a:cubicBezTo>
                    <a:pt x="246" y="72"/>
                    <a:pt x="246" y="72"/>
                    <a:pt x="246" y="72"/>
                  </a:cubicBezTo>
                  <a:cubicBezTo>
                    <a:pt x="245" y="73"/>
                    <a:pt x="244" y="73"/>
                    <a:pt x="242" y="73"/>
                  </a:cubicBezTo>
                  <a:cubicBezTo>
                    <a:pt x="242" y="73"/>
                    <a:pt x="242" y="73"/>
                    <a:pt x="242" y="73"/>
                  </a:cubicBezTo>
                  <a:cubicBezTo>
                    <a:pt x="238" y="71"/>
                    <a:pt x="238" y="71"/>
                    <a:pt x="238" y="71"/>
                  </a:cubicBezTo>
                  <a:cubicBezTo>
                    <a:pt x="238" y="71"/>
                    <a:pt x="238" y="71"/>
                    <a:pt x="238" y="71"/>
                  </a:cubicBezTo>
                  <a:cubicBezTo>
                    <a:pt x="236" y="71"/>
                    <a:pt x="236" y="71"/>
                    <a:pt x="236" y="71"/>
                  </a:cubicBezTo>
                  <a:cubicBezTo>
                    <a:pt x="236" y="71"/>
                    <a:pt x="236" y="71"/>
                    <a:pt x="236" y="71"/>
                  </a:cubicBezTo>
                  <a:cubicBezTo>
                    <a:pt x="234" y="71"/>
                    <a:pt x="234" y="71"/>
                    <a:pt x="234" y="71"/>
                  </a:cubicBezTo>
                  <a:cubicBezTo>
                    <a:pt x="234" y="71"/>
                    <a:pt x="234" y="71"/>
                    <a:pt x="234" y="71"/>
                  </a:cubicBezTo>
                  <a:cubicBezTo>
                    <a:pt x="231" y="70"/>
                    <a:pt x="229" y="71"/>
                    <a:pt x="227" y="70"/>
                  </a:cubicBezTo>
                  <a:cubicBezTo>
                    <a:pt x="228" y="72"/>
                    <a:pt x="227" y="74"/>
                    <a:pt x="225" y="76"/>
                  </a:cubicBezTo>
                  <a:cubicBezTo>
                    <a:pt x="225" y="56"/>
                    <a:pt x="225" y="56"/>
                    <a:pt x="225" y="56"/>
                  </a:cubicBezTo>
                  <a:cubicBezTo>
                    <a:pt x="227" y="56"/>
                    <a:pt x="229" y="56"/>
                    <a:pt x="231" y="55"/>
                  </a:cubicBezTo>
                  <a:cubicBezTo>
                    <a:pt x="231" y="55"/>
                    <a:pt x="231" y="55"/>
                    <a:pt x="231" y="55"/>
                  </a:cubicBezTo>
                  <a:cubicBezTo>
                    <a:pt x="232" y="54"/>
                    <a:pt x="232" y="54"/>
                    <a:pt x="232" y="54"/>
                  </a:cubicBezTo>
                  <a:cubicBezTo>
                    <a:pt x="232" y="54"/>
                    <a:pt x="232" y="54"/>
                    <a:pt x="232" y="54"/>
                  </a:cubicBezTo>
                  <a:cubicBezTo>
                    <a:pt x="234" y="53"/>
                    <a:pt x="236" y="52"/>
                    <a:pt x="238" y="53"/>
                  </a:cubicBezTo>
                  <a:cubicBezTo>
                    <a:pt x="239" y="53"/>
                    <a:pt x="239" y="52"/>
                    <a:pt x="239" y="52"/>
                  </a:cubicBezTo>
                  <a:cubicBezTo>
                    <a:pt x="237" y="49"/>
                    <a:pt x="237" y="49"/>
                    <a:pt x="237" y="49"/>
                  </a:cubicBezTo>
                  <a:cubicBezTo>
                    <a:pt x="234" y="48"/>
                    <a:pt x="232" y="47"/>
                    <a:pt x="231" y="43"/>
                  </a:cubicBezTo>
                  <a:cubicBezTo>
                    <a:pt x="231" y="43"/>
                    <a:pt x="231" y="43"/>
                    <a:pt x="231" y="43"/>
                  </a:cubicBezTo>
                  <a:cubicBezTo>
                    <a:pt x="231" y="41"/>
                    <a:pt x="231" y="41"/>
                    <a:pt x="231" y="41"/>
                  </a:cubicBezTo>
                  <a:cubicBezTo>
                    <a:pt x="231" y="40"/>
                    <a:pt x="231" y="40"/>
                    <a:pt x="231" y="39"/>
                  </a:cubicBezTo>
                  <a:cubicBezTo>
                    <a:pt x="231" y="39"/>
                    <a:pt x="231" y="39"/>
                    <a:pt x="231" y="39"/>
                  </a:cubicBezTo>
                  <a:cubicBezTo>
                    <a:pt x="230" y="38"/>
                    <a:pt x="230" y="38"/>
                    <a:pt x="230" y="38"/>
                  </a:cubicBezTo>
                  <a:cubicBezTo>
                    <a:pt x="225" y="40"/>
                    <a:pt x="225" y="40"/>
                    <a:pt x="225" y="40"/>
                  </a:cubicBezTo>
                  <a:cubicBezTo>
                    <a:pt x="225" y="40"/>
                    <a:pt x="225" y="40"/>
                    <a:pt x="225" y="40"/>
                  </a:cubicBezTo>
                  <a:cubicBezTo>
                    <a:pt x="225" y="40"/>
                    <a:pt x="225" y="40"/>
                    <a:pt x="225" y="40"/>
                  </a:cubicBezTo>
                  <a:cubicBezTo>
                    <a:pt x="225" y="33"/>
                    <a:pt x="225" y="33"/>
                    <a:pt x="225" y="33"/>
                  </a:cubicBezTo>
                  <a:cubicBezTo>
                    <a:pt x="225" y="32"/>
                    <a:pt x="225" y="32"/>
                    <a:pt x="225" y="32"/>
                  </a:cubicBezTo>
                  <a:cubicBezTo>
                    <a:pt x="225" y="32"/>
                    <a:pt x="225" y="32"/>
                    <a:pt x="225" y="32"/>
                  </a:cubicBezTo>
                  <a:lnTo>
                    <a:pt x="225" y="24"/>
                  </a:lnTo>
                  <a:close/>
                  <a:moveTo>
                    <a:pt x="203" y="12"/>
                  </a:moveTo>
                  <a:cubicBezTo>
                    <a:pt x="211" y="15"/>
                    <a:pt x="218" y="19"/>
                    <a:pt x="225" y="24"/>
                  </a:cubicBezTo>
                  <a:cubicBezTo>
                    <a:pt x="225" y="32"/>
                    <a:pt x="225" y="32"/>
                    <a:pt x="225" y="32"/>
                  </a:cubicBezTo>
                  <a:cubicBezTo>
                    <a:pt x="225" y="32"/>
                    <a:pt x="225" y="32"/>
                    <a:pt x="225" y="32"/>
                  </a:cubicBezTo>
                  <a:cubicBezTo>
                    <a:pt x="225" y="32"/>
                    <a:pt x="224" y="33"/>
                    <a:pt x="224" y="33"/>
                  </a:cubicBezTo>
                  <a:cubicBezTo>
                    <a:pt x="225" y="33"/>
                    <a:pt x="225" y="33"/>
                    <a:pt x="225" y="33"/>
                  </a:cubicBezTo>
                  <a:cubicBezTo>
                    <a:pt x="225" y="40"/>
                    <a:pt x="225" y="40"/>
                    <a:pt x="225" y="40"/>
                  </a:cubicBezTo>
                  <a:cubicBezTo>
                    <a:pt x="222" y="41"/>
                    <a:pt x="220" y="40"/>
                    <a:pt x="218" y="38"/>
                  </a:cubicBezTo>
                  <a:cubicBezTo>
                    <a:pt x="218" y="38"/>
                    <a:pt x="218" y="38"/>
                    <a:pt x="218" y="38"/>
                  </a:cubicBezTo>
                  <a:cubicBezTo>
                    <a:pt x="217" y="34"/>
                    <a:pt x="217" y="34"/>
                    <a:pt x="217" y="34"/>
                  </a:cubicBezTo>
                  <a:cubicBezTo>
                    <a:pt x="217" y="34"/>
                    <a:pt x="217" y="34"/>
                    <a:pt x="217" y="34"/>
                  </a:cubicBezTo>
                  <a:cubicBezTo>
                    <a:pt x="216" y="33"/>
                    <a:pt x="217" y="32"/>
                    <a:pt x="217" y="32"/>
                  </a:cubicBezTo>
                  <a:cubicBezTo>
                    <a:pt x="216" y="31"/>
                    <a:pt x="216" y="31"/>
                    <a:pt x="215" y="30"/>
                  </a:cubicBezTo>
                  <a:cubicBezTo>
                    <a:pt x="215" y="30"/>
                    <a:pt x="215" y="30"/>
                    <a:pt x="215" y="30"/>
                  </a:cubicBezTo>
                  <a:cubicBezTo>
                    <a:pt x="215" y="30"/>
                    <a:pt x="215" y="30"/>
                    <a:pt x="215" y="30"/>
                  </a:cubicBezTo>
                  <a:cubicBezTo>
                    <a:pt x="213" y="30"/>
                    <a:pt x="210" y="30"/>
                    <a:pt x="208" y="29"/>
                  </a:cubicBezTo>
                  <a:cubicBezTo>
                    <a:pt x="207" y="30"/>
                    <a:pt x="207" y="30"/>
                    <a:pt x="207" y="30"/>
                  </a:cubicBezTo>
                  <a:cubicBezTo>
                    <a:pt x="207" y="30"/>
                    <a:pt x="207" y="30"/>
                    <a:pt x="207" y="30"/>
                  </a:cubicBezTo>
                  <a:cubicBezTo>
                    <a:pt x="204" y="35"/>
                    <a:pt x="204" y="35"/>
                    <a:pt x="204" y="35"/>
                  </a:cubicBezTo>
                  <a:cubicBezTo>
                    <a:pt x="204" y="35"/>
                    <a:pt x="204" y="35"/>
                    <a:pt x="204" y="35"/>
                  </a:cubicBezTo>
                  <a:cubicBezTo>
                    <a:pt x="204" y="35"/>
                    <a:pt x="204" y="35"/>
                    <a:pt x="204" y="35"/>
                  </a:cubicBezTo>
                  <a:cubicBezTo>
                    <a:pt x="204" y="36"/>
                    <a:pt x="204" y="36"/>
                    <a:pt x="204" y="36"/>
                  </a:cubicBezTo>
                  <a:cubicBezTo>
                    <a:pt x="204" y="38"/>
                    <a:pt x="204" y="40"/>
                    <a:pt x="203" y="42"/>
                  </a:cubicBezTo>
                  <a:cubicBezTo>
                    <a:pt x="203" y="28"/>
                    <a:pt x="203" y="28"/>
                    <a:pt x="203" y="28"/>
                  </a:cubicBezTo>
                  <a:cubicBezTo>
                    <a:pt x="205" y="26"/>
                    <a:pt x="207" y="24"/>
                    <a:pt x="208" y="22"/>
                  </a:cubicBezTo>
                  <a:cubicBezTo>
                    <a:pt x="208" y="22"/>
                    <a:pt x="206" y="21"/>
                    <a:pt x="203" y="20"/>
                  </a:cubicBezTo>
                  <a:cubicBezTo>
                    <a:pt x="203" y="12"/>
                    <a:pt x="203" y="12"/>
                    <a:pt x="203" y="12"/>
                  </a:cubicBezTo>
                  <a:close/>
                  <a:moveTo>
                    <a:pt x="225" y="266"/>
                  </a:moveTo>
                  <a:cubicBezTo>
                    <a:pt x="218" y="270"/>
                    <a:pt x="211" y="274"/>
                    <a:pt x="203" y="277"/>
                  </a:cubicBezTo>
                  <a:cubicBezTo>
                    <a:pt x="203" y="270"/>
                    <a:pt x="203" y="270"/>
                    <a:pt x="203" y="270"/>
                  </a:cubicBezTo>
                  <a:cubicBezTo>
                    <a:pt x="211" y="266"/>
                    <a:pt x="218" y="262"/>
                    <a:pt x="225" y="257"/>
                  </a:cubicBezTo>
                  <a:cubicBezTo>
                    <a:pt x="225" y="266"/>
                    <a:pt x="225" y="266"/>
                    <a:pt x="225" y="266"/>
                  </a:cubicBezTo>
                  <a:close/>
                  <a:moveTo>
                    <a:pt x="225" y="56"/>
                  </a:moveTo>
                  <a:cubicBezTo>
                    <a:pt x="225" y="76"/>
                    <a:pt x="225" y="76"/>
                    <a:pt x="225" y="76"/>
                  </a:cubicBezTo>
                  <a:cubicBezTo>
                    <a:pt x="222" y="77"/>
                    <a:pt x="218" y="78"/>
                    <a:pt x="216" y="79"/>
                  </a:cubicBezTo>
                  <a:cubicBezTo>
                    <a:pt x="212" y="80"/>
                    <a:pt x="206" y="85"/>
                    <a:pt x="203" y="81"/>
                  </a:cubicBezTo>
                  <a:cubicBezTo>
                    <a:pt x="203" y="72"/>
                    <a:pt x="203" y="72"/>
                    <a:pt x="203" y="72"/>
                  </a:cubicBezTo>
                  <a:cubicBezTo>
                    <a:pt x="205" y="71"/>
                    <a:pt x="207" y="71"/>
                    <a:pt x="209" y="71"/>
                  </a:cubicBezTo>
                  <a:cubicBezTo>
                    <a:pt x="209" y="71"/>
                    <a:pt x="209" y="71"/>
                    <a:pt x="209" y="71"/>
                  </a:cubicBezTo>
                  <a:cubicBezTo>
                    <a:pt x="210" y="72"/>
                    <a:pt x="210" y="72"/>
                    <a:pt x="210" y="72"/>
                  </a:cubicBezTo>
                  <a:cubicBezTo>
                    <a:pt x="210" y="71"/>
                    <a:pt x="209" y="71"/>
                    <a:pt x="209" y="70"/>
                  </a:cubicBezTo>
                  <a:cubicBezTo>
                    <a:pt x="209" y="70"/>
                    <a:pt x="209" y="70"/>
                    <a:pt x="209" y="70"/>
                  </a:cubicBezTo>
                  <a:cubicBezTo>
                    <a:pt x="210" y="66"/>
                    <a:pt x="210" y="66"/>
                    <a:pt x="210" y="66"/>
                  </a:cubicBezTo>
                  <a:cubicBezTo>
                    <a:pt x="201" y="64"/>
                    <a:pt x="210" y="53"/>
                    <a:pt x="220" y="57"/>
                  </a:cubicBezTo>
                  <a:cubicBezTo>
                    <a:pt x="221" y="56"/>
                    <a:pt x="223" y="56"/>
                    <a:pt x="225" y="56"/>
                  </a:cubicBezTo>
                  <a:close/>
                  <a:moveTo>
                    <a:pt x="225" y="189"/>
                  </a:moveTo>
                  <a:cubicBezTo>
                    <a:pt x="225" y="198"/>
                    <a:pt x="225" y="198"/>
                    <a:pt x="225" y="198"/>
                  </a:cubicBezTo>
                  <a:cubicBezTo>
                    <a:pt x="224" y="197"/>
                    <a:pt x="224" y="197"/>
                    <a:pt x="224" y="197"/>
                  </a:cubicBezTo>
                  <a:cubicBezTo>
                    <a:pt x="223" y="196"/>
                    <a:pt x="223" y="196"/>
                    <a:pt x="223" y="196"/>
                  </a:cubicBezTo>
                  <a:cubicBezTo>
                    <a:pt x="223" y="196"/>
                    <a:pt x="223" y="196"/>
                    <a:pt x="223" y="196"/>
                  </a:cubicBezTo>
                  <a:cubicBezTo>
                    <a:pt x="221" y="195"/>
                    <a:pt x="219" y="194"/>
                    <a:pt x="217" y="193"/>
                  </a:cubicBezTo>
                  <a:cubicBezTo>
                    <a:pt x="217" y="193"/>
                    <a:pt x="217" y="193"/>
                    <a:pt x="217" y="193"/>
                  </a:cubicBezTo>
                  <a:cubicBezTo>
                    <a:pt x="212" y="193"/>
                    <a:pt x="209" y="196"/>
                    <a:pt x="203" y="188"/>
                  </a:cubicBezTo>
                  <a:cubicBezTo>
                    <a:pt x="203" y="179"/>
                    <a:pt x="203" y="179"/>
                    <a:pt x="203" y="179"/>
                  </a:cubicBezTo>
                  <a:cubicBezTo>
                    <a:pt x="203" y="179"/>
                    <a:pt x="203" y="179"/>
                    <a:pt x="203" y="179"/>
                  </a:cubicBezTo>
                  <a:cubicBezTo>
                    <a:pt x="209" y="183"/>
                    <a:pt x="209" y="183"/>
                    <a:pt x="209" y="183"/>
                  </a:cubicBezTo>
                  <a:cubicBezTo>
                    <a:pt x="212" y="188"/>
                    <a:pt x="213" y="186"/>
                    <a:pt x="218" y="187"/>
                  </a:cubicBezTo>
                  <a:cubicBezTo>
                    <a:pt x="218" y="187"/>
                    <a:pt x="218" y="187"/>
                    <a:pt x="218" y="187"/>
                  </a:cubicBezTo>
                  <a:cubicBezTo>
                    <a:pt x="221" y="187"/>
                    <a:pt x="223" y="188"/>
                    <a:pt x="225" y="189"/>
                  </a:cubicBezTo>
                  <a:close/>
                  <a:moveTo>
                    <a:pt x="170" y="2"/>
                  </a:moveTo>
                  <a:cubicBezTo>
                    <a:pt x="182" y="4"/>
                    <a:pt x="193" y="7"/>
                    <a:pt x="203" y="12"/>
                  </a:cubicBezTo>
                  <a:cubicBezTo>
                    <a:pt x="203" y="20"/>
                    <a:pt x="203" y="20"/>
                    <a:pt x="203" y="20"/>
                  </a:cubicBezTo>
                  <a:cubicBezTo>
                    <a:pt x="201" y="19"/>
                    <a:pt x="198" y="18"/>
                    <a:pt x="197" y="17"/>
                  </a:cubicBezTo>
                  <a:cubicBezTo>
                    <a:pt x="186" y="22"/>
                    <a:pt x="175" y="27"/>
                    <a:pt x="170" y="31"/>
                  </a:cubicBezTo>
                  <a:cubicBezTo>
                    <a:pt x="170" y="24"/>
                    <a:pt x="170" y="24"/>
                    <a:pt x="170" y="24"/>
                  </a:cubicBezTo>
                  <a:cubicBezTo>
                    <a:pt x="173" y="22"/>
                    <a:pt x="176" y="22"/>
                    <a:pt x="178" y="20"/>
                  </a:cubicBezTo>
                  <a:cubicBezTo>
                    <a:pt x="179" y="20"/>
                    <a:pt x="180" y="19"/>
                    <a:pt x="181" y="19"/>
                  </a:cubicBezTo>
                  <a:cubicBezTo>
                    <a:pt x="181" y="19"/>
                    <a:pt x="181" y="19"/>
                    <a:pt x="181" y="19"/>
                  </a:cubicBezTo>
                  <a:cubicBezTo>
                    <a:pt x="184" y="18"/>
                    <a:pt x="184" y="18"/>
                    <a:pt x="184" y="18"/>
                  </a:cubicBezTo>
                  <a:cubicBezTo>
                    <a:pt x="185" y="18"/>
                    <a:pt x="185" y="18"/>
                    <a:pt x="185" y="18"/>
                  </a:cubicBezTo>
                  <a:cubicBezTo>
                    <a:pt x="185" y="18"/>
                    <a:pt x="185" y="18"/>
                    <a:pt x="185" y="18"/>
                  </a:cubicBezTo>
                  <a:cubicBezTo>
                    <a:pt x="187" y="17"/>
                    <a:pt x="187" y="17"/>
                    <a:pt x="187" y="17"/>
                  </a:cubicBezTo>
                  <a:cubicBezTo>
                    <a:pt x="191" y="16"/>
                    <a:pt x="191" y="16"/>
                    <a:pt x="191" y="16"/>
                  </a:cubicBezTo>
                  <a:cubicBezTo>
                    <a:pt x="185" y="14"/>
                    <a:pt x="185" y="14"/>
                    <a:pt x="185" y="14"/>
                  </a:cubicBezTo>
                  <a:cubicBezTo>
                    <a:pt x="184" y="14"/>
                    <a:pt x="183" y="14"/>
                    <a:pt x="183" y="15"/>
                  </a:cubicBezTo>
                  <a:cubicBezTo>
                    <a:pt x="183" y="15"/>
                    <a:pt x="183" y="15"/>
                    <a:pt x="183" y="15"/>
                  </a:cubicBezTo>
                  <a:cubicBezTo>
                    <a:pt x="178" y="14"/>
                    <a:pt x="178" y="14"/>
                    <a:pt x="178" y="14"/>
                  </a:cubicBezTo>
                  <a:cubicBezTo>
                    <a:pt x="178" y="14"/>
                    <a:pt x="178" y="14"/>
                    <a:pt x="178" y="14"/>
                  </a:cubicBezTo>
                  <a:cubicBezTo>
                    <a:pt x="177" y="14"/>
                    <a:pt x="177" y="14"/>
                    <a:pt x="177" y="13"/>
                  </a:cubicBezTo>
                  <a:cubicBezTo>
                    <a:pt x="175" y="15"/>
                    <a:pt x="172" y="16"/>
                    <a:pt x="170" y="15"/>
                  </a:cubicBezTo>
                  <a:cubicBezTo>
                    <a:pt x="170" y="2"/>
                    <a:pt x="170" y="2"/>
                    <a:pt x="170" y="2"/>
                  </a:cubicBezTo>
                  <a:close/>
                  <a:moveTo>
                    <a:pt x="203" y="277"/>
                  </a:moveTo>
                  <a:cubicBezTo>
                    <a:pt x="193" y="282"/>
                    <a:pt x="182" y="285"/>
                    <a:pt x="170" y="287"/>
                  </a:cubicBezTo>
                  <a:cubicBezTo>
                    <a:pt x="170" y="280"/>
                    <a:pt x="170" y="280"/>
                    <a:pt x="170" y="280"/>
                  </a:cubicBezTo>
                  <a:cubicBezTo>
                    <a:pt x="171" y="280"/>
                    <a:pt x="172" y="280"/>
                    <a:pt x="174" y="280"/>
                  </a:cubicBezTo>
                  <a:cubicBezTo>
                    <a:pt x="173" y="275"/>
                    <a:pt x="174" y="269"/>
                    <a:pt x="172" y="264"/>
                  </a:cubicBezTo>
                  <a:cubicBezTo>
                    <a:pt x="170" y="263"/>
                    <a:pt x="170" y="263"/>
                    <a:pt x="170" y="263"/>
                  </a:cubicBezTo>
                  <a:cubicBezTo>
                    <a:pt x="170" y="254"/>
                    <a:pt x="170" y="254"/>
                    <a:pt x="170" y="254"/>
                  </a:cubicBezTo>
                  <a:cubicBezTo>
                    <a:pt x="170" y="254"/>
                    <a:pt x="171" y="255"/>
                    <a:pt x="171" y="255"/>
                  </a:cubicBezTo>
                  <a:cubicBezTo>
                    <a:pt x="171" y="255"/>
                    <a:pt x="171" y="255"/>
                    <a:pt x="171" y="255"/>
                  </a:cubicBezTo>
                  <a:cubicBezTo>
                    <a:pt x="173" y="256"/>
                    <a:pt x="177" y="259"/>
                    <a:pt x="178" y="261"/>
                  </a:cubicBezTo>
                  <a:cubicBezTo>
                    <a:pt x="178" y="261"/>
                    <a:pt x="178" y="261"/>
                    <a:pt x="178" y="261"/>
                  </a:cubicBezTo>
                  <a:cubicBezTo>
                    <a:pt x="181" y="265"/>
                    <a:pt x="180" y="271"/>
                    <a:pt x="180" y="276"/>
                  </a:cubicBezTo>
                  <a:cubicBezTo>
                    <a:pt x="179" y="277"/>
                    <a:pt x="178" y="278"/>
                    <a:pt x="176" y="279"/>
                  </a:cubicBezTo>
                  <a:cubicBezTo>
                    <a:pt x="186" y="277"/>
                    <a:pt x="195" y="274"/>
                    <a:pt x="203" y="270"/>
                  </a:cubicBezTo>
                  <a:cubicBezTo>
                    <a:pt x="203" y="277"/>
                    <a:pt x="203" y="277"/>
                    <a:pt x="203" y="277"/>
                  </a:cubicBezTo>
                  <a:close/>
                  <a:moveTo>
                    <a:pt x="203" y="28"/>
                  </a:moveTo>
                  <a:cubicBezTo>
                    <a:pt x="202" y="30"/>
                    <a:pt x="200" y="32"/>
                    <a:pt x="198" y="34"/>
                  </a:cubicBezTo>
                  <a:cubicBezTo>
                    <a:pt x="196" y="36"/>
                    <a:pt x="198" y="41"/>
                    <a:pt x="195" y="43"/>
                  </a:cubicBezTo>
                  <a:cubicBezTo>
                    <a:pt x="190" y="47"/>
                    <a:pt x="180" y="46"/>
                    <a:pt x="174" y="41"/>
                  </a:cubicBezTo>
                  <a:cubicBezTo>
                    <a:pt x="173" y="40"/>
                    <a:pt x="171" y="39"/>
                    <a:pt x="170" y="38"/>
                  </a:cubicBezTo>
                  <a:cubicBezTo>
                    <a:pt x="170" y="46"/>
                    <a:pt x="170" y="46"/>
                    <a:pt x="170" y="46"/>
                  </a:cubicBezTo>
                  <a:cubicBezTo>
                    <a:pt x="172" y="47"/>
                    <a:pt x="174" y="49"/>
                    <a:pt x="176" y="49"/>
                  </a:cubicBezTo>
                  <a:cubicBezTo>
                    <a:pt x="176" y="51"/>
                    <a:pt x="176" y="51"/>
                    <a:pt x="176" y="51"/>
                  </a:cubicBezTo>
                  <a:cubicBezTo>
                    <a:pt x="171" y="58"/>
                    <a:pt x="185" y="65"/>
                    <a:pt x="189" y="55"/>
                  </a:cubicBezTo>
                  <a:cubicBezTo>
                    <a:pt x="189" y="55"/>
                    <a:pt x="189" y="55"/>
                    <a:pt x="189" y="55"/>
                  </a:cubicBezTo>
                  <a:cubicBezTo>
                    <a:pt x="189" y="53"/>
                    <a:pt x="189" y="52"/>
                    <a:pt x="190" y="51"/>
                  </a:cubicBezTo>
                  <a:cubicBezTo>
                    <a:pt x="190" y="51"/>
                    <a:pt x="190" y="51"/>
                    <a:pt x="190" y="51"/>
                  </a:cubicBezTo>
                  <a:cubicBezTo>
                    <a:pt x="196" y="50"/>
                    <a:pt x="201" y="47"/>
                    <a:pt x="203" y="42"/>
                  </a:cubicBezTo>
                  <a:cubicBezTo>
                    <a:pt x="203" y="28"/>
                    <a:pt x="203" y="28"/>
                    <a:pt x="203" y="28"/>
                  </a:cubicBezTo>
                  <a:close/>
                  <a:moveTo>
                    <a:pt x="203" y="72"/>
                  </a:moveTo>
                  <a:cubicBezTo>
                    <a:pt x="203" y="81"/>
                    <a:pt x="203" y="81"/>
                    <a:pt x="203" y="81"/>
                  </a:cubicBezTo>
                  <a:cubicBezTo>
                    <a:pt x="203" y="81"/>
                    <a:pt x="203" y="80"/>
                    <a:pt x="203" y="80"/>
                  </a:cubicBezTo>
                  <a:cubicBezTo>
                    <a:pt x="201" y="80"/>
                    <a:pt x="195" y="82"/>
                    <a:pt x="195" y="83"/>
                  </a:cubicBezTo>
                  <a:cubicBezTo>
                    <a:pt x="195" y="83"/>
                    <a:pt x="195" y="83"/>
                    <a:pt x="195" y="83"/>
                  </a:cubicBezTo>
                  <a:cubicBezTo>
                    <a:pt x="195" y="83"/>
                    <a:pt x="196" y="88"/>
                    <a:pt x="190" y="89"/>
                  </a:cubicBezTo>
                  <a:cubicBezTo>
                    <a:pt x="183" y="91"/>
                    <a:pt x="183" y="91"/>
                    <a:pt x="183" y="91"/>
                  </a:cubicBezTo>
                  <a:cubicBezTo>
                    <a:pt x="181" y="94"/>
                    <a:pt x="181" y="94"/>
                    <a:pt x="181" y="94"/>
                  </a:cubicBezTo>
                  <a:cubicBezTo>
                    <a:pt x="181" y="94"/>
                    <a:pt x="181" y="94"/>
                    <a:pt x="181" y="94"/>
                  </a:cubicBezTo>
                  <a:cubicBezTo>
                    <a:pt x="179" y="95"/>
                    <a:pt x="179" y="95"/>
                    <a:pt x="179" y="95"/>
                  </a:cubicBezTo>
                  <a:cubicBezTo>
                    <a:pt x="179" y="95"/>
                    <a:pt x="179" y="95"/>
                    <a:pt x="179" y="95"/>
                  </a:cubicBezTo>
                  <a:cubicBezTo>
                    <a:pt x="179" y="95"/>
                    <a:pt x="179" y="95"/>
                    <a:pt x="179" y="95"/>
                  </a:cubicBezTo>
                  <a:cubicBezTo>
                    <a:pt x="179" y="96"/>
                    <a:pt x="176" y="99"/>
                    <a:pt x="175" y="99"/>
                  </a:cubicBezTo>
                  <a:cubicBezTo>
                    <a:pt x="175" y="104"/>
                    <a:pt x="173" y="106"/>
                    <a:pt x="170" y="107"/>
                  </a:cubicBezTo>
                  <a:cubicBezTo>
                    <a:pt x="170" y="92"/>
                    <a:pt x="170" y="92"/>
                    <a:pt x="170" y="92"/>
                  </a:cubicBezTo>
                  <a:cubicBezTo>
                    <a:pt x="171" y="92"/>
                    <a:pt x="172" y="92"/>
                    <a:pt x="173" y="92"/>
                  </a:cubicBezTo>
                  <a:cubicBezTo>
                    <a:pt x="173" y="91"/>
                    <a:pt x="173" y="91"/>
                    <a:pt x="174" y="90"/>
                  </a:cubicBezTo>
                  <a:cubicBezTo>
                    <a:pt x="174" y="90"/>
                    <a:pt x="174" y="90"/>
                    <a:pt x="174" y="90"/>
                  </a:cubicBezTo>
                  <a:cubicBezTo>
                    <a:pt x="176" y="89"/>
                    <a:pt x="176" y="89"/>
                    <a:pt x="176" y="89"/>
                  </a:cubicBezTo>
                  <a:cubicBezTo>
                    <a:pt x="176" y="89"/>
                    <a:pt x="176" y="89"/>
                    <a:pt x="176" y="89"/>
                  </a:cubicBezTo>
                  <a:cubicBezTo>
                    <a:pt x="176" y="88"/>
                    <a:pt x="176" y="88"/>
                    <a:pt x="176" y="88"/>
                  </a:cubicBezTo>
                  <a:cubicBezTo>
                    <a:pt x="176" y="88"/>
                    <a:pt x="176" y="88"/>
                    <a:pt x="176" y="88"/>
                  </a:cubicBezTo>
                  <a:cubicBezTo>
                    <a:pt x="180" y="85"/>
                    <a:pt x="178" y="85"/>
                    <a:pt x="183" y="84"/>
                  </a:cubicBezTo>
                  <a:cubicBezTo>
                    <a:pt x="188" y="82"/>
                    <a:pt x="188" y="82"/>
                    <a:pt x="188" y="82"/>
                  </a:cubicBezTo>
                  <a:cubicBezTo>
                    <a:pt x="189" y="75"/>
                    <a:pt x="197" y="75"/>
                    <a:pt x="201" y="73"/>
                  </a:cubicBezTo>
                  <a:cubicBezTo>
                    <a:pt x="202" y="72"/>
                    <a:pt x="203" y="72"/>
                    <a:pt x="203" y="72"/>
                  </a:cubicBezTo>
                  <a:close/>
                  <a:moveTo>
                    <a:pt x="203" y="179"/>
                  </a:moveTo>
                  <a:cubicBezTo>
                    <a:pt x="203" y="188"/>
                    <a:pt x="203" y="188"/>
                    <a:pt x="203" y="188"/>
                  </a:cubicBezTo>
                  <a:cubicBezTo>
                    <a:pt x="203" y="187"/>
                    <a:pt x="203" y="187"/>
                    <a:pt x="203" y="187"/>
                  </a:cubicBezTo>
                  <a:cubicBezTo>
                    <a:pt x="202" y="185"/>
                    <a:pt x="200" y="186"/>
                    <a:pt x="198" y="184"/>
                  </a:cubicBezTo>
                  <a:cubicBezTo>
                    <a:pt x="198" y="184"/>
                    <a:pt x="198" y="184"/>
                    <a:pt x="198" y="184"/>
                  </a:cubicBezTo>
                  <a:cubicBezTo>
                    <a:pt x="197" y="182"/>
                    <a:pt x="197" y="182"/>
                    <a:pt x="197" y="182"/>
                  </a:cubicBezTo>
                  <a:cubicBezTo>
                    <a:pt x="195" y="181"/>
                    <a:pt x="193" y="179"/>
                    <a:pt x="192" y="180"/>
                  </a:cubicBezTo>
                  <a:cubicBezTo>
                    <a:pt x="187" y="184"/>
                    <a:pt x="186" y="179"/>
                    <a:pt x="183" y="180"/>
                  </a:cubicBezTo>
                  <a:cubicBezTo>
                    <a:pt x="179" y="180"/>
                    <a:pt x="178" y="179"/>
                    <a:pt x="176" y="177"/>
                  </a:cubicBezTo>
                  <a:cubicBezTo>
                    <a:pt x="176" y="177"/>
                    <a:pt x="176" y="177"/>
                    <a:pt x="176" y="177"/>
                  </a:cubicBezTo>
                  <a:cubicBezTo>
                    <a:pt x="175" y="177"/>
                    <a:pt x="175" y="177"/>
                    <a:pt x="175" y="177"/>
                  </a:cubicBezTo>
                  <a:cubicBezTo>
                    <a:pt x="173" y="178"/>
                    <a:pt x="172" y="179"/>
                    <a:pt x="170" y="179"/>
                  </a:cubicBezTo>
                  <a:cubicBezTo>
                    <a:pt x="170" y="168"/>
                    <a:pt x="170" y="168"/>
                    <a:pt x="170" y="168"/>
                  </a:cubicBezTo>
                  <a:cubicBezTo>
                    <a:pt x="171" y="168"/>
                    <a:pt x="172" y="168"/>
                    <a:pt x="173" y="169"/>
                  </a:cubicBezTo>
                  <a:cubicBezTo>
                    <a:pt x="175" y="169"/>
                    <a:pt x="178" y="170"/>
                    <a:pt x="179" y="171"/>
                  </a:cubicBezTo>
                  <a:cubicBezTo>
                    <a:pt x="179" y="171"/>
                    <a:pt x="179" y="171"/>
                    <a:pt x="179" y="171"/>
                  </a:cubicBezTo>
                  <a:cubicBezTo>
                    <a:pt x="180" y="172"/>
                    <a:pt x="181" y="172"/>
                    <a:pt x="181" y="173"/>
                  </a:cubicBezTo>
                  <a:cubicBezTo>
                    <a:pt x="181" y="173"/>
                    <a:pt x="186" y="173"/>
                    <a:pt x="188" y="174"/>
                  </a:cubicBezTo>
                  <a:cubicBezTo>
                    <a:pt x="190" y="172"/>
                    <a:pt x="194" y="172"/>
                    <a:pt x="197" y="174"/>
                  </a:cubicBezTo>
                  <a:cubicBezTo>
                    <a:pt x="201" y="171"/>
                    <a:pt x="202" y="177"/>
                    <a:pt x="203" y="179"/>
                  </a:cubicBezTo>
                  <a:close/>
                  <a:moveTo>
                    <a:pt x="159" y="0"/>
                  </a:moveTo>
                  <a:cubicBezTo>
                    <a:pt x="162" y="1"/>
                    <a:pt x="166" y="1"/>
                    <a:pt x="170" y="2"/>
                  </a:cubicBezTo>
                  <a:cubicBezTo>
                    <a:pt x="170" y="15"/>
                    <a:pt x="170" y="15"/>
                    <a:pt x="170" y="15"/>
                  </a:cubicBezTo>
                  <a:cubicBezTo>
                    <a:pt x="170" y="15"/>
                    <a:pt x="170" y="15"/>
                    <a:pt x="170" y="15"/>
                  </a:cubicBezTo>
                  <a:cubicBezTo>
                    <a:pt x="170" y="15"/>
                    <a:pt x="170" y="15"/>
                    <a:pt x="170" y="15"/>
                  </a:cubicBezTo>
                  <a:cubicBezTo>
                    <a:pt x="167" y="15"/>
                    <a:pt x="162" y="15"/>
                    <a:pt x="159" y="14"/>
                  </a:cubicBezTo>
                  <a:cubicBezTo>
                    <a:pt x="159" y="0"/>
                    <a:pt x="159" y="0"/>
                    <a:pt x="159" y="0"/>
                  </a:cubicBezTo>
                  <a:close/>
                  <a:moveTo>
                    <a:pt x="170" y="287"/>
                  </a:moveTo>
                  <a:cubicBezTo>
                    <a:pt x="166" y="288"/>
                    <a:pt x="162" y="289"/>
                    <a:pt x="159" y="289"/>
                  </a:cubicBezTo>
                  <a:cubicBezTo>
                    <a:pt x="159" y="282"/>
                    <a:pt x="159" y="282"/>
                    <a:pt x="159" y="282"/>
                  </a:cubicBezTo>
                  <a:cubicBezTo>
                    <a:pt x="162" y="282"/>
                    <a:pt x="166" y="281"/>
                    <a:pt x="170" y="280"/>
                  </a:cubicBezTo>
                  <a:cubicBezTo>
                    <a:pt x="170" y="287"/>
                    <a:pt x="170" y="287"/>
                    <a:pt x="170" y="287"/>
                  </a:cubicBezTo>
                  <a:close/>
                  <a:moveTo>
                    <a:pt x="170" y="24"/>
                  </a:moveTo>
                  <a:cubicBezTo>
                    <a:pt x="170" y="31"/>
                    <a:pt x="170" y="31"/>
                    <a:pt x="170" y="31"/>
                  </a:cubicBezTo>
                  <a:cubicBezTo>
                    <a:pt x="168" y="32"/>
                    <a:pt x="167" y="34"/>
                    <a:pt x="166" y="35"/>
                  </a:cubicBezTo>
                  <a:cubicBezTo>
                    <a:pt x="166" y="37"/>
                    <a:pt x="168" y="37"/>
                    <a:pt x="170" y="38"/>
                  </a:cubicBezTo>
                  <a:cubicBezTo>
                    <a:pt x="170" y="46"/>
                    <a:pt x="170" y="46"/>
                    <a:pt x="170" y="46"/>
                  </a:cubicBezTo>
                  <a:cubicBezTo>
                    <a:pt x="168" y="45"/>
                    <a:pt x="166" y="44"/>
                    <a:pt x="165" y="44"/>
                  </a:cubicBezTo>
                  <a:cubicBezTo>
                    <a:pt x="165" y="44"/>
                    <a:pt x="165" y="44"/>
                    <a:pt x="165" y="44"/>
                  </a:cubicBezTo>
                  <a:cubicBezTo>
                    <a:pt x="163" y="43"/>
                    <a:pt x="161" y="44"/>
                    <a:pt x="159" y="42"/>
                  </a:cubicBezTo>
                  <a:cubicBezTo>
                    <a:pt x="159" y="42"/>
                    <a:pt x="159" y="42"/>
                    <a:pt x="159" y="42"/>
                  </a:cubicBezTo>
                  <a:cubicBezTo>
                    <a:pt x="159" y="42"/>
                    <a:pt x="159" y="41"/>
                    <a:pt x="159" y="41"/>
                  </a:cubicBezTo>
                  <a:cubicBezTo>
                    <a:pt x="159" y="31"/>
                    <a:pt x="159" y="31"/>
                    <a:pt x="159" y="31"/>
                  </a:cubicBezTo>
                  <a:cubicBezTo>
                    <a:pt x="159" y="30"/>
                    <a:pt x="160" y="29"/>
                    <a:pt x="161" y="29"/>
                  </a:cubicBezTo>
                  <a:cubicBezTo>
                    <a:pt x="161" y="29"/>
                    <a:pt x="161" y="29"/>
                    <a:pt x="161" y="29"/>
                  </a:cubicBezTo>
                  <a:cubicBezTo>
                    <a:pt x="164" y="26"/>
                    <a:pt x="167" y="25"/>
                    <a:pt x="170" y="24"/>
                  </a:cubicBezTo>
                  <a:close/>
                  <a:moveTo>
                    <a:pt x="170" y="92"/>
                  </a:moveTo>
                  <a:cubicBezTo>
                    <a:pt x="170" y="107"/>
                    <a:pt x="170" y="107"/>
                    <a:pt x="170" y="107"/>
                  </a:cubicBezTo>
                  <a:cubicBezTo>
                    <a:pt x="167" y="109"/>
                    <a:pt x="164" y="110"/>
                    <a:pt x="161" y="112"/>
                  </a:cubicBezTo>
                  <a:cubicBezTo>
                    <a:pt x="160" y="113"/>
                    <a:pt x="160" y="113"/>
                    <a:pt x="159" y="114"/>
                  </a:cubicBezTo>
                  <a:cubicBezTo>
                    <a:pt x="159" y="105"/>
                    <a:pt x="159" y="105"/>
                    <a:pt x="159" y="105"/>
                  </a:cubicBezTo>
                  <a:cubicBezTo>
                    <a:pt x="159" y="105"/>
                    <a:pt x="159" y="105"/>
                    <a:pt x="159" y="105"/>
                  </a:cubicBezTo>
                  <a:cubicBezTo>
                    <a:pt x="159" y="105"/>
                    <a:pt x="159" y="105"/>
                    <a:pt x="159" y="105"/>
                  </a:cubicBezTo>
                  <a:cubicBezTo>
                    <a:pt x="168" y="100"/>
                    <a:pt x="168" y="100"/>
                    <a:pt x="168" y="100"/>
                  </a:cubicBezTo>
                  <a:cubicBezTo>
                    <a:pt x="168" y="95"/>
                    <a:pt x="168" y="95"/>
                    <a:pt x="168" y="95"/>
                  </a:cubicBezTo>
                  <a:cubicBezTo>
                    <a:pt x="168" y="95"/>
                    <a:pt x="168" y="95"/>
                    <a:pt x="168" y="95"/>
                  </a:cubicBezTo>
                  <a:cubicBezTo>
                    <a:pt x="168" y="94"/>
                    <a:pt x="169" y="93"/>
                    <a:pt x="170" y="92"/>
                  </a:cubicBezTo>
                  <a:close/>
                  <a:moveTo>
                    <a:pt x="170" y="168"/>
                  </a:moveTo>
                  <a:cubicBezTo>
                    <a:pt x="170" y="179"/>
                    <a:pt x="170" y="179"/>
                    <a:pt x="170" y="179"/>
                  </a:cubicBezTo>
                  <a:cubicBezTo>
                    <a:pt x="169" y="179"/>
                    <a:pt x="169" y="178"/>
                    <a:pt x="168" y="178"/>
                  </a:cubicBezTo>
                  <a:cubicBezTo>
                    <a:pt x="168" y="178"/>
                    <a:pt x="168" y="178"/>
                    <a:pt x="168" y="178"/>
                  </a:cubicBezTo>
                  <a:cubicBezTo>
                    <a:pt x="167" y="177"/>
                    <a:pt x="167" y="177"/>
                    <a:pt x="167" y="177"/>
                  </a:cubicBezTo>
                  <a:cubicBezTo>
                    <a:pt x="166" y="177"/>
                    <a:pt x="166" y="177"/>
                    <a:pt x="166" y="177"/>
                  </a:cubicBezTo>
                  <a:cubicBezTo>
                    <a:pt x="166" y="177"/>
                    <a:pt x="166" y="177"/>
                    <a:pt x="166" y="177"/>
                  </a:cubicBezTo>
                  <a:cubicBezTo>
                    <a:pt x="161" y="179"/>
                    <a:pt x="162" y="177"/>
                    <a:pt x="160" y="181"/>
                  </a:cubicBezTo>
                  <a:cubicBezTo>
                    <a:pt x="160" y="181"/>
                    <a:pt x="159" y="182"/>
                    <a:pt x="159" y="183"/>
                  </a:cubicBezTo>
                  <a:cubicBezTo>
                    <a:pt x="159" y="172"/>
                    <a:pt x="159" y="172"/>
                    <a:pt x="159" y="172"/>
                  </a:cubicBezTo>
                  <a:cubicBezTo>
                    <a:pt x="160" y="172"/>
                    <a:pt x="161" y="171"/>
                    <a:pt x="163" y="171"/>
                  </a:cubicBezTo>
                  <a:cubicBezTo>
                    <a:pt x="163" y="171"/>
                    <a:pt x="163" y="171"/>
                    <a:pt x="163" y="171"/>
                  </a:cubicBezTo>
                  <a:cubicBezTo>
                    <a:pt x="165" y="170"/>
                    <a:pt x="165" y="170"/>
                    <a:pt x="165" y="170"/>
                  </a:cubicBezTo>
                  <a:cubicBezTo>
                    <a:pt x="165" y="170"/>
                    <a:pt x="165" y="170"/>
                    <a:pt x="165" y="170"/>
                  </a:cubicBezTo>
                  <a:cubicBezTo>
                    <a:pt x="165" y="169"/>
                    <a:pt x="165" y="169"/>
                    <a:pt x="165" y="169"/>
                  </a:cubicBezTo>
                  <a:cubicBezTo>
                    <a:pt x="165" y="169"/>
                    <a:pt x="165" y="169"/>
                    <a:pt x="165" y="169"/>
                  </a:cubicBezTo>
                  <a:cubicBezTo>
                    <a:pt x="167" y="168"/>
                    <a:pt x="168" y="167"/>
                    <a:pt x="170" y="168"/>
                  </a:cubicBezTo>
                  <a:close/>
                  <a:moveTo>
                    <a:pt x="170" y="254"/>
                  </a:moveTo>
                  <a:cubicBezTo>
                    <a:pt x="170" y="263"/>
                    <a:pt x="170" y="263"/>
                    <a:pt x="170" y="263"/>
                  </a:cubicBezTo>
                  <a:cubicBezTo>
                    <a:pt x="168" y="261"/>
                    <a:pt x="168" y="261"/>
                    <a:pt x="168" y="261"/>
                  </a:cubicBezTo>
                  <a:cubicBezTo>
                    <a:pt x="168" y="261"/>
                    <a:pt x="168" y="261"/>
                    <a:pt x="168" y="261"/>
                  </a:cubicBezTo>
                  <a:cubicBezTo>
                    <a:pt x="164" y="259"/>
                    <a:pt x="164" y="259"/>
                    <a:pt x="164" y="259"/>
                  </a:cubicBezTo>
                  <a:cubicBezTo>
                    <a:pt x="162" y="258"/>
                    <a:pt x="160" y="257"/>
                    <a:pt x="159" y="257"/>
                  </a:cubicBezTo>
                  <a:cubicBezTo>
                    <a:pt x="159" y="245"/>
                    <a:pt x="159" y="245"/>
                    <a:pt x="159" y="245"/>
                  </a:cubicBezTo>
                  <a:cubicBezTo>
                    <a:pt x="159" y="246"/>
                    <a:pt x="159" y="246"/>
                    <a:pt x="159" y="246"/>
                  </a:cubicBezTo>
                  <a:cubicBezTo>
                    <a:pt x="159" y="246"/>
                    <a:pt x="159" y="246"/>
                    <a:pt x="159" y="246"/>
                  </a:cubicBezTo>
                  <a:cubicBezTo>
                    <a:pt x="161" y="249"/>
                    <a:pt x="161" y="251"/>
                    <a:pt x="168" y="254"/>
                  </a:cubicBezTo>
                  <a:cubicBezTo>
                    <a:pt x="169" y="254"/>
                    <a:pt x="169" y="254"/>
                    <a:pt x="170" y="254"/>
                  </a:cubicBezTo>
                  <a:close/>
                  <a:moveTo>
                    <a:pt x="145" y="0"/>
                  </a:moveTo>
                  <a:cubicBezTo>
                    <a:pt x="150" y="0"/>
                    <a:pt x="154" y="0"/>
                    <a:pt x="159" y="0"/>
                  </a:cubicBezTo>
                  <a:cubicBezTo>
                    <a:pt x="159" y="14"/>
                    <a:pt x="159" y="14"/>
                    <a:pt x="159" y="14"/>
                  </a:cubicBezTo>
                  <a:cubicBezTo>
                    <a:pt x="157" y="13"/>
                    <a:pt x="156" y="11"/>
                    <a:pt x="156" y="8"/>
                  </a:cubicBezTo>
                  <a:cubicBezTo>
                    <a:pt x="156" y="8"/>
                    <a:pt x="156" y="8"/>
                    <a:pt x="156" y="8"/>
                  </a:cubicBezTo>
                  <a:cubicBezTo>
                    <a:pt x="156" y="8"/>
                    <a:pt x="156" y="8"/>
                    <a:pt x="156" y="8"/>
                  </a:cubicBezTo>
                  <a:cubicBezTo>
                    <a:pt x="152" y="8"/>
                    <a:pt x="148" y="8"/>
                    <a:pt x="144" y="8"/>
                  </a:cubicBezTo>
                  <a:cubicBezTo>
                    <a:pt x="144" y="8"/>
                    <a:pt x="144" y="8"/>
                    <a:pt x="144" y="8"/>
                  </a:cubicBezTo>
                  <a:cubicBezTo>
                    <a:pt x="143" y="8"/>
                    <a:pt x="143" y="8"/>
                    <a:pt x="143" y="8"/>
                  </a:cubicBezTo>
                  <a:cubicBezTo>
                    <a:pt x="140" y="13"/>
                    <a:pt x="140" y="15"/>
                    <a:pt x="131" y="11"/>
                  </a:cubicBezTo>
                  <a:cubicBezTo>
                    <a:pt x="128" y="10"/>
                    <a:pt x="126" y="11"/>
                    <a:pt x="123" y="11"/>
                  </a:cubicBezTo>
                  <a:cubicBezTo>
                    <a:pt x="122" y="11"/>
                    <a:pt x="122" y="11"/>
                    <a:pt x="122" y="11"/>
                  </a:cubicBezTo>
                  <a:cubicBezTo>
                    <a:pt x="122" y="11"/>
                    <a:pt x="122" y="11"/>
                    <a:pt x="122" y="11"/>
                  </a:cubicBezTo>
                  <a:cubicBezTo>
                    <a:pt x="121" y="11"/>
                    <a:pt x="119" y="11"/>
                    <a:pt x="118" y="10"/>
                  </a:cubicBezTo>
                  <a:cubicBezTo>
                    <a:pt x="118" y="9"/>
                    <a:pt x="118" y="9"/>
                    <a:pt x="118" y="9"/>
                  </a:cubicBezTo>
                  <a:cubicBezTo>
                    <a:pt x="109" y="11"/>
                    <a:pt x="99" y="14"/>
                    <a:pt x="90" y="18"/>
                  </a:cubicBezTo>
                  <a:cubicBezTo>
                    <a:pt x="90" y="10"/>
                    <a:pt x="90" y="10"/>
                    <a:pt x="90" y="10"/>
                  </a:cubicBezTo>
                  <a:cubicBezTo>
                    <a:pt x="107" y="3"/>
                    <a:pt x="126" y="0"/>
                    <a:pt x="145" y="0"/>
                  </a:cubicBezTo>
                  <a:close/>
                  <a:moveTo>
                    <a:pt x="159" y="289"/>
                  </a:moveTo>
                  <a:cubicBezTo>
                    <a:pt x="154" y="289"/>
                    <a:pt x="150" y="290"/>
                    <a:pt x="145" y="290"/>
                  </a:cubicBezTo>
                  <a:cubicBezTo>
                    <a:pt x="126" y="290"/>
                    <a:pt x="107" y="286"/>
                    <a:pt x="90" y="279"/>
                  </a:cubicBezTo>
                  <a:cubicBezTo>
                    <a:pt x="90" y="271"/>
                    <a:pt x="90" y="271"/>
                    <a:pt x="90" y="271"/>
                  </a:cubicBezTo>
                  <a:cubicBezTo>
                    <a:pt x="107" y="279"/>
                    <a:pt x="126" y="283"/>
                    <a:pt x="145" y="283"/>
                  </a:cubicBezTo>
                  <a:cubicBezTo>
                    <a:pt x="150" y="283"/>
                    <a:pt x="154" y="282"/>
                    <a:pt x="159" y="282"/>
                  </a:cubicBezTo>
                  <a:cubicBezTo>
                    <a:pt x="159" y="289"/>
                    <a:pt x="159" y="289"/>
                    <a:pt x="159" y="289"/>
                  </a:cubicBezTo>
                  <a:close/>
                  <a:moveTo>
                    <a:pt x="159" y="31"/>
                  </a:moveTo>
                  <a:cubicBezTo>
                    <a:pt x="159" y="41"/>
                    <a:pt x="159" y="41"/>
                    <a:pt x="159" y="41"/>
                  </a:cubicBezTo>
                  <a:cubicBezTo>
                    <a:pt x="158" y="40"/>
                    <a:pt x="158" y="39"/>
                    <a:pt x="158" y="38"/>
                  </a:cubicBezTo>
                  <a:cubicBezTo>
                    <a:pt x="158" y="37"/>
                    <a:pt x="157" y="37"/>
                    <a:pt x="157" y="35"/>
                  </a:cubicBezTo>
                  <a:cubicBezTo>
                    <a:pt x="157" y="35"/>
                    <a:pt x="157" y="35"/>
                    <a:pt x="157" y="35"/>
                  </a:cubicBezTo>
                  <a:cubicBezTo>
                    <a:pt x="157" y="34"/>
                    <a:pt x="158" y="32"/>
                    <a:pt x="159" y="31"/>
                  </a:cubicBezTo>
                  <a:close/>
                  <a:moveTo>
                    <a:pt x="159" y="105"/>
                  </a:moveTo>
                  <a:cubicBezTo>
                    <a:pt x="159" y="114"/>
                    <a:pt x="159" y="114"/>
                    <a:pt x="159" y="114"/>
                  </a:cubicBezTo>
                  <a:cubicBezTo>
                    <a:pt x="156" y="115"/>
                    <a:pt x="154" y="117"/>
                    <a:pt x="154" y="119"/>
                  </a:cubicBezTo>
                  <a:cubicBezTo>
                    <a:pt x="154" y="119"/>
                    <a:pt x="154" y="119"/>
                    <a:pt x="154" y="119"/>
                  </a:cubicBezTo>
                  <a:cubicBezTo>
                    <a:pt x="154" y="119"/>
                    <a:pt x="154" y="120"/>
                    <a:pt x="154" y="120"/>
                  </a:cubicBezTo>
                  <a:cubicBezTo>
                    <a:pt x="156" y="127"/>
                    <a:pt x="156" y="135"/>
                    <a:pt x="148" y="132"/>
                  </a:cubicBezTo>
                  <a:cubicBezTo>
                    <a:pt x="141" y="130"/>
                    <a:pt x="139" y="125"/>
                    <a:pt x="142" y="123"/>
                  </a:cubicBezTo>
                  <a:cubicBezTo>
                    <a:pt x="140" y="124"/>
                    <a:pt x="138" y="123"/>
                    <a:pt x="136" y="122"/>
                  </a:cubicBezTo>
                  <a:cubicBezTo>
                    <a:pt x="135" y="121"/>
                    <a:pt x="131" y="121"/>
                    <a:pt x="130" y="122"/>
                  </a:cubicBezTo>
                  <a:cubicBezTo>
                    <a:pt x="125" y="126"/>
                    <a:pt x="124" y="125"/>
                    <a:pt x="119" y="124"/>
                  </a:cubicBezTo>
                  <a:cubicBezTo>
                    <a:pt x="119" y="124"/>
                    <a:pt x="119" y="124"/>
                    <a:pt x="119" y="124"/>
                  </a:cubicBezTo>
                  <a:cubicBezTo>
                    <a:pt x="116" y="123"/>
                    <a:pt x="115" y="123"/>
                    <a:pt x="112" y="125"/>
                  </a:cubicBezTo>
                  <a:cubicBezTo>
                    <a:pt x="103" y="131"/>
                    <a:pt x="108" y="126"/>
                    <a:pt x="106" y="133"/>
                  </a:cubicBezTo>
                  <a:cubicBezTo>
                    <a:pt x="106" y="133"/>
                    <a:pt x="106" y="133"/>
                    <a:pt x="106" y="133"/>
                  </a:cubicBezTo>
                  <a:cubicBezTo>
                    <a:pt x="105" y="134"/>
                    <a:pt x="105" y="134"/>
                    <a:pt x="105" y="135"/>
                  </a:cubicBezTo>
                  <a:cubicBezTo>
                    <a:pt x="105" y="135"/>
                    <a:pt x="105" y="135"/>
                    <a:pt x="105" y="135"/>
                  </a:cubicBezTo>
                  <a:cubicBezTo>
                    <a:pt x="104" y="135"/>
                    <a:pt x="104" y="135"/>
                    <a:pt x="104" y="135"/>
                  </a:cubicBezTo>
                  <a:cubicBezTo>
                    <a:pt x="104" y="135"/>
                    <a:pt x="104" y="135"/>
                    <a:pt x="104" y="135"/>
                  </a:cubicBezTo>
                  <a:cubicBezTo>
                    <a:pt x="103" y="138"/>
                    <a:pt x="102" y="142"/>
                    <a:pt x="103" y="145"/>
                  </a:cubicBezTo>
                  <a:cubicBezTo>
                    <a:pt x="103" y="145"/>
                    <a:pt x="103" y="145"/>
                    <a:pt x="103" y="145"/>
                  </a:cubicBezTo>
                  <a:cubicBezTo>
                    <a:pt x="104" y="150"/>
                    <a:pt x="105" y="150"/>
                    <a:pt x="110" y="149"/>
                  </a:cubicBezTo>
                  <a:cubicBezTo>
                    <a:pt x="110" y="149"/>
                    <a:pt x="110" y="149"/>
                    <a:pt x="110" y="149"/>
                  </a:cubicBezTo>
                  <a:cubicBezTo>
                    <a:pt x="110" y="149"/>
                    <a:pt x="111" y="149"/>
                    <a:pt x="112" y="149"/>
                  </a:cubicBezTo>
                  <a:cubicBezTo>
                    <a:pt x="116" y="149"/>
                    <a:pt x="115" y="144"/>
                    <a:pt x="119" y="142"/>
                  </a:cubicBezTo>
                  <a:cubicBezTo>
                    <a:pt x="119" y="142"/>
                    <a:pt x="119" y="142"/>
                    <a:pt x="119" y="142"/>
                  </a:cubicBezTo>
                  <a:cubicBezTo>
                    <a:pt x="121" y="141"/>
                    <a:pt x="127" y="139"/>
                    <a:pt x="129" y="141"/>
                  </a:cubicBezTo>
                  <a:cubicBezTo>
                    <a:pt x="129" y="141"/>
                    <a:pt x="129" y="141"/>
                    <a:pt x="129" y="141"/>
                  </a:cubicBezTo>
                  <a:cubicBezTo>
                    <a:pt x="132" y="144"/>
                    <a:pt x="131" y="147"/>
                    <a:pt x="130" y="151"/>
                  </a:cubicBezTo>
                  <a:cubicBezTo>
                    <a:pt x="130" y="151"/>
                    <a:pt x="130" y="151"/>
                    <a:pt x="130" y="151"/>
                  </a:cubicBezTo>
                  <a:cubicBezTo>
                    <a:pt x="129" y="154"/>
                    <a:pt x="129" y="154"/>
                    <a:pt x="129" y="154"/>
                  </a:cubicBezTo>
                  <a:cubicBezTo>
                    <a:pt x="127" y="156"/>
                    <a:pt x="127" y="156"/>
                    <a:pt x="127" y="156"/>
                  </a:cubicBezTo>
                  <a:cubicBezTo>
                    <a:pt x="127" y="156"/>
                    <a:pt x="127" y="156"/>
                    <a:pt x="127" y="156"/>
                  </a:cubicBezTo>
                  <a:cubicBezTo>
                    <a:pt x="127" y="157"/>
                    <a:pt x="127" y="157"/>
                    <a:pt x="127" y="157"/>
                  </a:cubicBezTo>
                  <a:cubicBezTo>
                    <a:pt x="127" y="157"/>
                    <a:pt x="127" y="157"/>
                    <a:pt x="127" y="157"/>
                  </a:cubicBezTo>
                  <a:cubicBezTo>
                    <a:pt x="127" y="157"/>
                    <a:pt x="127" y="157"/>
                    <a:pt x="127" y="157"/>
                  </a:cubicBezTo>
                  <a:cubicBezTo>
                    <a:pt x="131" y="157"/>
                    <a:pt x="135" y="156"/>
                    <a:pt x="138" y="160"/>
                  </a:cubicBezTo>
                  <a:cubicBezTo>
                    <a:pt x="144" y="165"/>
                    <a:pt x="135" y="172"/>
                    <a:pt x="139" y="177"/>
                  </a:cubicBezTo>
                  <a:cubicBezTo>
                    <a:pt x="143" y="180"/>
                    <a:pt x="145" y="174"/>
                    <a:pt x="151" y="177"/>
                  </a:cubicBezTo>
                  <a:cubicBezTo>
                    <a:pt x="151" y="177"/>
                    <a:pt x="151" y="177"/>
                    <a:pt x="151" y="177"/>
                  </a:cubicBezTo>
                  <a:cubicBezTo>
                    <a:pt x="152" y="177"/>
                    <a:pt x="152" y="178"/>
                    <a:pt x="153" y="178"/>
                  </a:cubicBezTo>
                  <a:cubicBezTo>
                    <a:pt x="153" y="178"/>
                    <a:pt x="154" y="178"/>
                    <a:pt x="154" y="177"/>
                  </a:cubicBezTo>
                  <a:cubicBezTo>
                    <a:pt x="156" y="174"/>
                    <a:pt x="157" y="173"/>
                    <a:pt x="159" y="172"/>
                  </a:cubicBezTo>
                  <a:cubicBezTo>
                    <a:pt x="159" y="183"/>
                    <a:pt x="159" y="183"/>
                    <a:pt x="159" y="183"/>
                  </a:cubicBezTo>
                  <a:cubicBezTo>
                    <a:pt x="158" y="183"/>
                    <a:pt x="158" y="184"/>
                    <a:pt x="157" y="184"/>
                  </a:cubicBezTo>
                  <a:cubicBezTo>
                    <a:pt x="156" y="185"/>
                    <a:pt x="155" y="186"/>
                    <a:pt x="154" y="186"/>
                  </a:cubicBezTo>
                  <a:cubicBezTo>
                    <a:pt x="157" y="190"/>
                    <a:pt x="156" y="199"/>
                    <a:pt x="151" y="202"/>
                  </a:cubicBezTo>
                  <a:cubicBezTo>
                    <a:pt x="150" y="204"/>
                    <a:pt x="150" y="204"/>
                    <a:pt x="150" y="204"/>
                  </a:cubicBezTo>
                  <a:cubicBezTo>
                    <a:pt x="150" y="204"/>
                    <a:pt x="150" y="204"/>
                    <a:pt x="150" y="204"/>
                  </a:cubicBezTo>
                  <a:cubicBezTo>
                    <a:pt x="147" y="208"/>
                    <a:pt x="147" y="208"/>
                    <a:pt x="147" y="208"/>
                  </a:cubicBezTo>
                  <a:cubicBezTo>
                    <a:pt x="147" y="208"/>
                    <a:pt x="147" y="208"/>
                    <a:pt x="147" y="208"/>
                  </a:cubicBezTo>
                  <a:cubicBezTo>
                    <a:pt x="145" y="211"/>
                    <a:pt x="145" y="211"/>
                    <a:pt x="145" y="211"/>
                  </a:cubicBezTo>
                  <a:cubicBezTo>
                    <a:pt x="145" y="211"/>
                    <a:pt x="145" y="211"/>
                    <a:pt x="145" y="211"/>
                  </a:cubicBezTo>
                  <a:cubicBezTo>
                    <a:pt x="145" y="211"/>
                    <a:pt x="144" y="212"/>
                    <a:pt x="145" y="213"/>
                  </a:cubicBezTo>
                  <a:cubicBezTo>
                    <a:pt x="145" y="212"/>
                    <a:pt x="149" y="217"/>
                    <a:pt x="144" y="221"/>
                  </a:cubicBezTo>
                  <a:cubicBezTo>
                    <a:pt x="144" y="222"/>
                    <a:pt x="144" y="221"/>
                    <a:pt x="143" y="221"/>
                  </a:cubicBezTo>
                  <a:cubicBezTo>
                    <a:pt x="143" y="221"/>
                    <a:pt x="143" y="221"/>
                    <a:pt x="143" y="221"/>
                  </a:cubicBezTo>
                  <a:cubicBezTo>
                    <a:pt x="145" y="225"/>
                    <a:pt x="145" y="225"/>
                    <a:pt x="145" y="225"/>
                  </a:cubicBezTo>
                  <a:cubicBezTo>
                    <a:pt x="145" y="225"/>
                    <a:pt x="145" y="225"/>
                    <a:pt x="145" y="225"/>
                  </a:cubicBezTo>
                  <a:cubicBezTo>
                    <a:pt x="145" y="224"/>
                    <a:pt x="146" y="225"/>
                    <a:pt x="147" y="226"/>
                  </a:cubicBezTo>
                  <a:cubicBezTo>
                    <a:pt x="147" y="226"/>
                    <a:pt x="147" y="226"/>
                    <a:pt x="147" y="226"/>
                  </a:cubicBezTo>
                  <a:cubicBezTo>
                    <a:pt x="151" y="230"/>
                    <a:pt x="153" y="236"/>
                    <a:pt x="156" y="241"/>
                  </a:cubicBezTo>
                  <a:cubicBezTo>
                    <a:pt x="156" y="241"/>
                    <a:pt x="156" y="241"/>
                    <a:pt x="156" y="241"/>
                  </a:cubicBezTo>
                  <a:cubicBezTo>
                    <a:pt x="159" y="245"/>
                    <a:pt x="159" y="245"/>
                    <a:pt x="159" y="245"/>
                  </a:cubicBezTo>
                  <a:cubicBezTo>
                    <a:pt x="159" y="257"/>
                    <a:pt x="159" y="257"/>
                    <a:pt x="159" y="257"/>
                  </a:cubicBezTo>
                  <a:cubicBezTo>
                    <a:pt x="155" y="254"/>
                    <a:pt x="155" y="253"/>
                    <a:pt x="153" y="249"/>
                  </a:cubicBezTo>
                  <a:cubicBezTo>
                    <a:pt x="153" y="249"/>
                    <a:pt x="153" y="249"/>
                    <a:pt x="153" y="249"/>
                  </a:cubicBezTo>
                  <a:cubicBezTo>
                    <a:pt x="150" y="245"/>
                    <a:pt x="150" y="245"/>
                    <a:pt x="150" y="245"/>
                  </a:cubicBezTo>
                  <a:cubicBezTo>
                    <a:pt x="150" y="245"/>
                    <a:pt x="150" y="245"/>
                    <a:pt x="150" y="245"/>
                  </a:cubicBezTo>
                  <a:cubicBezTo>
                    <a:pt x="147" y="240"/>
                    <a:pt x="145" y="234"/>
                    <a:pt x="142" y="230"/>
                  </a:cubicBezTo>
                  <a:cubicBezTo>
                    <a:pt x="142" y="230"/>
                    <a:pt x="142" y="230"/>
                    <a:pt x="142" y="230"/>
                  </a:cubicBezTo>
                  <a:cubicBezTo>
                    <a:pt x="142" y="230"/>
                    <a:pt x="136" y="226"/>
                    <a:pt x="137" y="220"/>
                  </a:cubicBezTo>
                  <a:cubicBezTo>
                    <a:pt x="137" y="220"/>
                    <a:pt x="137" y="220"/>
                    <a:pt x="137" y="220"/>
                  </a:cubicBezTo>
                  <a:cubicBezTo>
                    <a:pt x="137" y="219"/>
                    <a:pt x="138" y="218"/>
                    <a:pt x="139" y="217"/>
                  </a:cubicBezTo>
                  <a:cubicBezTo>
                    <a:pt x="138" y="215"/>
                    <a:pt x="138" y="215"/>
                    <a:pt x="138" y="215"/>
                  </a:cubicBezTo>
                  <a:cubicBezTo>
                    <a:pt x="138" y="215"/>
                    <a:pt x="138" y="215"/>
                    <a:pt x="138" y="215"/>
                  </a:cubicBezTo>
                  <a:cubicBezTo>
                    <a:pt x="137" y="212"/>
                    <a:pt x="138" y="210"/>
                    <a:pt x="139" y="207"/>
                  </a:cubicBezTo>
                  <a:cubicBezTo>
                    <a:pt x="139" y="207"/>
                    <a:pt x="139" y="207"/>
                    <a:pt x="139" y="207"/>
                  </a:cubicBezTo>
                  <a:cubicBezTo>
                    <a:pt x="140" y="205"/>
                    <a:pt x="141" y="203"/>
                    <a:pt x="143" y="202"/>
                  </a:cubicBezTo>
                  <a:cubicBezTo>
                    <a:pt x="143" y="202"/>
                    <a:pt x="143" y="202"/>
                    <a:pt x="143" y="202"/>
                  </a:cubicBezTo>
                  <a:cubicBezTo>
                    <a:pt x="144" y="201"/>
                    <a:pt x="144" y="201"/>
                    <a:pt x="144" y="201"/>
                  </a:cubicBezTo>
                  <a:cubicBezTo>
                    <a:pt x="144" y="201"/>
                    <a:pt x="144" y="201"/>
                    <a:pt x="144" y="201"/>
                  </a:cubicBezTo>
                  <a:cubicBezTo>
                    <a:pt x="145" y="197"/>
                    <a:pt x="152" y="197"/>
                    <a:pt x="147" y="187"/>
                  </a:cubicBezTo>
                  <a:cubicBezTo>
                    <a:pt x="145" y="191"/>
                    <a:pt x="140" y="190"/>
                    <a:pt x="138" y="188"/>
                  </a:cubicBezTo>
                  <a:cubicBezTo>
                    <a:pt x="138" y="188"/>
                    <a:pt x="138" y="188"/>
                    <a:pt x="138" y="188"/>
                  </a:cubicBezTo>
                  <a:cubicBezTo>
                    <a:pt x="137" y="187"/>
                    <a:pt x="137" y="187"/>
                    <a:pt x="137" y="187"/>
                  </a:cubicBezTo>
                  <a:cubicBezTo>
                    <a:pt x="129" y="185"/>
                    <a:pt x="131" y="183"/>
                    <a:pt x="129" y="182"/>
                  </a:cubicBezTo>
                  <a:cubicBezTo>
                    <a:pt x="124" y="181"/>
                    <a:pt x="126" y="180"/>
                    <a:pt x="125" y="176"/>
                  </a:cubicBezTo>
                  <a:cubicBezTo>
                    <a:pt x="121" y="172"/>
                    <a:pt x="121" y="172"/>
                    <a:pt x="121" y="172"/>
                  </a:cubicBezTo>
                  <a:cubicBezTo>
                    <a:pt x="114" y="170"/>
                    <a:pt x="114" y="170"/>
                    <a:pt x="114" y="170"/>
                  </a:cubicBezTo>
                  <a:cubicBezTo>
                    <a:pt x="114" y="170"/>
                    <a:pt x="114" y="170"/>
                    <a:pt x="114" y="170"/>
                  </a:cubicBezTo>
                  <a:cubicBezTo>
                    <a:pt x="109" y="170"/>
                    <a:pt x="106" y="162"/>
                    <a:pt x="103" y="164"/>
                  </a:cubicBezTo>
                  <a:cubicBezTo>
                    <a:pt x="98" y="166"/>
                    <a:pt x="95" y="164"/>
                    <a:pt x="90" y="162"/>
                  </a:cubicBezTo>
                  <a:cubicBezTo>
                    <a:pt x="90" y="154"/>
                    <a:pt x="90" y="154"/>
                    <a:pt x="90" y="154"/>
                  </a:cubicBezTo>
                  <a:cubicBezTo>
                    <a:pt x="91" y="155"/>
                    <a:pt x="91" y="155"/>
                    <a:pt x="91" y="155"/>
                  </a:cubicBezTo>
                  <a:cubicBezTo>
                    <a:pt x="106" y="160"/>
                    <a:pt x="95" y="157"/>
                    <a:pt x="103" y="156"/>
                  </a:cubicBezTo>
                  <a:cubicBezTo>
                    <a:pt x="99" y="155"/>
                    <a:pt x="97" y="151"/>
                    <a:pt x="96" y="147"/>
                  </a:cubicBezTo>
                  <a:cubicBezTo>
                    <a:pt x="96" y="147"/>
                    <a:pt x="96" y="147"/>
                    <a:pt x="96" y="147"/>
                  </a:cubicBezTo>
                  <a:cubicBezTo>
                    <a:pt x="94" y="142"/>
                    <a:pt x="96" y="136"/>
                    <a:pt x="98" y="132"/>
                  </a:cubicBezTo>
                  <a:cubicBezTo>
                    <a:pt x="98" y="132"/>
                    <a:pt x="98" y="132"/>
                    <a:pt x="98" y="132"/>
                  </a:cubicBezTo>
                  <a:cubicBezTo>
                    <a:pt x="99" y="131"/>
                    <a:pt x="99" y="131"/>
                    <a:pt x="99" y="131"/>
                  </a:cubicBezTo>
                  <a:cubicBezTo>
                    <a:pt x="99" y="131"/>
                    <a:pt x="99" y="131"/>
                    <a:pt x="99" y="131"/>
                  </a:cubicBezTo>
                  <a:cubicBezTo>
                    <a:pt x="99" y="130"/>
                    <a:pt x="99" y="130"/>
                    <a:pt x="99" y="130"/>
                  </a:cubicBezTo>
                  <a:cubicBezTo>
                    <a:pt x="99" y="130"/>
                    <a:pt x="99" y="130"/>
                    <a:pt x="99" y="130"/>
                  </a:cubicBezTo>
                  <a:cubicBezTo>
                    <a:pt x="101" y="126"/>
                    <a:pt x="97" y="125"/>
                    <a:pt x="107" y="120"/>
                  </a:cubicBezTo>
                  <a:cubicBezTo>
                    <a:pt x="113" y="117"/>
                    <a:pt x="114" y="115"/>
                    <a:pt x="121" y="117"/>
                  </a:cubicBezTo>
                  <a:cubicBezTo>
                    <a:pt x="121" y="117"/>
                    <a:pt x="121" y="117"/>
                    <a:pt x="121" y="117"/>
                  </a:cubicBezTo>
                  <a:cubicBezTo>
                    <a:pt x="126" y="118"/>
                    <a:pt x="122" y="118"/>
                    <a:pt x="128" y="115"/>
                  </a:cubicBezTo>
                  <a:cubicBezTo>
                    <a:pt x="130" y="114"/>
                    <a:pt x="138" y="114"/>
                    <a:pt x="140" y="116"/>
                  </a:cubicBezTo>
                  <a:cubicBezTo>
                    <a:pt x="143" y="115"/>
                    <a:pt x="145" y="116"/>
                    <a:pt x="147" y="118"/>
                  </a:cubicBezTo>
                  <a:cubicBezTo>
                    <a:pt x="147" y="111"/>
                    <a:pt x="153" y="110"/>
                    <a:pt x="157" y="107"/>
                  </a:cubicBezTo>
                  <a:cubicBezTo>
                    <a:pt x="157" y="106"/>
                    <a:pt x="158" y="106"/>
                    <a:pt x="159" y="105"/>
                  </a:cubicBezTo>
                  <a:close/>
                  <a:moveTo>
                    <a:pt x="90" y="279"/>
                  </a:moveTo>
                  <a:cubicBezTo>
                    <a:pt x="72" y="272"/>
                    <a:pt x="56" y="261"/>
                    <a:pt x="42" y="247"/>
                  </a:cubicBezTo>
                  <a:cubicBezTo>
                    <a:pt x="16" y="221"/>
                    <a:pt x="0" y="185"/>
                    <a:pt x="0" y="145"/>
                  </a:cubicBezTo>
                  <a:cubicBezTo>
                    <a:pt x="0" y="105"/>
                    <a:pt x="16" y="68"/>
                    <a:pt x="42" y="42"/>
                  </a:cubicBezTo>
                  <a:cubicBezTo>
                    <a:pt x="56" y="29"/>
                    <a:pt x="72" y="18"/>
                    <a:pt x="90" y="10"/>
                  </a:cubicBezTo>
                  <a:cubicBezTo>
                    <a:pt x="90" y="18"/>
                    <a:pt x="90" y="18"/>
                    <a:pt x="90" y="18"/>
                  </a:cubicBezTo>
                  <a:cubicBezTo>
                    <a:pt x="80" y="23"/>
                    <a:pt x="70" y="28"/>
                    <a:pt x="61" y="36"/>
                  </a:cubicBezTo>
                  <a:cubicBezTo>
                    <a:pt x="61" y="36"/>
                    <a:pt x="61" y="36"/>
                    <a:pt x="61" y="36"/>
                  </a:cubicBezTo>
                  <a:cubicBezTo>
                    <a:pt x="61" y="36"/>
                    <a:pt x="61" y="36"/>
                    <a:pt x="61" y="36"/>
                  </a:cubicBezTo>
                  <a:cubicBezTo>
                    <a:pt x="61" y="36"/>
                    <a:pt x="62" y="36"/>
                    <a:pt x="62" y="36"/>
                  </a:cubicBezTo>
                  <a:cubicBezTo>
                    <a:pt x="62" y="36"/>
                    <a:pt x="62" y="36"/>
                    <a:pt x="62" y="36"/>
                  </a:cubicBezTo>
                  <a:cubicBezTo>
                    <a:pt x="63" y="38"/>
                    <a:pt x="62" y="40"/>
                    <a:pt x="61" y="41"/>
                  </a:cubicBezTo>
                  <a:cubicBezTo>
                    <a:pt x="61" y="41"/>
                    <a:pt x="62" y="42"/>
                    <a:pt x="62" y="42"/>
                  </a:cubicBezTo>
                  <a:cubicBezTo>
                    <a:pt x="63" y="42"/>
                    <a:pt x="64" y="43"/>
                    <a:pt x="65" y="44"/>
                  </a:cubicBezTo>
                  <a:cubicBezTo>
                    <a:pt x="65" y="44"/>
                    <a:pt x="65" y="44"/>
                    <a:pt x="65" y="44"/>
                  </a:cubicBezTo>
                  <a:cubicBezTo>
                    <a:pt x="67" y="48"/>
                    <a:pt x="66" y="49"/>
                    <a:pt x="64" y="51"/>
                  </a:cubicBezTo>
                  <a:cubicBezTo>
                    <a:pt x="64" y="51"/>
                    <a:pt x="64" y="51"/>
                    <a:pt x="64" y="51"/>
                  </a:cubicBezTo>
                  <a:cubicBezTo>
                    <a:pt x="64" y="51"/>
                    <a:pt x="64" y="51"/>
                    <a:pt x="64" y="51"/>
                  </a:cubicBezTo>
                  <a:cubicBezTo>
                    <a:pt x="64" y="53"/>
                    <a:pt x="65" y="56"/>
                    <a:pt x="64" y="59"/>
                  </a:cubicBezTo>
                  <a:cubicBezTo>
                    <a:pt x="64" y="59"/>
                    <a:pt x="64" y="59"/>
                    <a:pt x="64" y="59"/>
                  </a:cubicBezTo>
                  <a:cubicBezTo>
                    <a:pt x="63" y="60"/>
                    <a:pt x="63" y="60"/>
                    <a:pt x="63" y="60"/>
                  </a:cubicBezTo>
                  <a:cubicBezTo>
                    <a:pt x="70" y="68"/>
                    <a:pt x="54" y="79"/>
                    <a:pt x="53" y="84"/>
                  </a:cubicBezTo>
                  <a:cubicBezTo>
                    <a:pt x="53" y="84"/>
                    <a:pt x="53" y="84"/>
                    <a:pt x="53" y="84"/>
                  </a:cubicBezTo>
                  <a:cubicBezTo>
                    <a:pt x="51" y="89"/>
                    <a:pt x="49" y="87"/>
                    <a:pt x="49" y="94"/>
                  </a:cubicBezTo>
                  <a:cubicBezTo>
                    <a:pt x="49" y="94"/>
                    <a:pt x="49" y="94"/>
                    <a:pt x="49" y="94"/>
                  </a:cubicBezTo>
                  <a:cubicBezTo>
                    <a:pt x="49" y="100"/>
                    <a:pt x="49" y="100"/>
                    <a:pt x="49" y="100"/>
                  </a:cubicBezTo>
                  <a:cubicBezTo>
                    <a:pt x="50" y="103"/>
                    <a:pt x="50" y="103"/>
                    <a:pt x="50" y="103"/>
                  </a:cubicBezTo>
                  <a:cubicBezTo>
                    <a:pt x="50" y="103"/>
                    <a:pt x="51" y="103"/>
                    <a:pt x="52" y="104"/>
                  </a:cubicBezTo>
                  <a:cubicBezTo>
                    <a:pt x="52" y="104"/>
                    <a:pt x="52" y="104"/>
                    <a:pt x="52" y="104"/>
                  </a:cubicBezTo>
                  <a:cubicBezTo>
                    <a:pt x="55" y="105"/>
                    <a:pt x="57" y="108"/>
                    <a:pt x="57" y="112"/>
                  </a:cubicBezTo>
                  <a:cubicBezTo>
                    <a:pt x="57" y="112"/>
                    <a:pt x="58" y="112"/>
                    <a:pt x="58" y="111"/>
                  </a:cubicBezTo>
                  <a:cubicBezTo>
                    <a:pt x="58" y="111"/>
                    <a:pt x="58" y="111"/>
                    <a:pt x="58" y="111"/>
                  </a:cubicBezTo>
                  <a:cubicBezTo>
                    <a:pt x="67" y="109"/>
                    <a:pt x="65" y="120"/>
                    <a:pt x="66" y="121"/>
                  </a:cubicBezTo>
                  <a:cubicBezTo>
                    <a:pt x="66" y="121"/>
                    <a:pt x="66" y="121"/>
                    <a:pt x="66" y="121"/>
                  </a:cubicBezTo>
                  <a:cubicBezTo>
                    <a:pt x="68" y="123"/>
                    <a:pt x="68" y="123"/>
                    <a:pt x="68" y="123"/>
                  </a:cubicBezTo>
                  <a:cubicBezTo>
                    <a:pt x="73" y="130"/>
                    <a:pt x="70" y="127"/>
                    <a:pt x="72" y="130"/>
                  </a:cubicBezTo>
                  <a:cubicBezTo>
                    <a:pt x="73" y="134"/>
                    <a:pt x="84" y="139"/>
                    <a:pt x="79" y="148"/>
                  </a:cubicBezTo>
                  <a:cubicBezTo>
                    <a:pt x="81" y="150"/>
                    <a:pt x="81" y="150"/>
                    <a:pt x="81" y="150"/>
                  </a:cubicBezTo>
                  <a:cubicBezTo>
                    <a:pt x="81" y="150"/>
                    <a:pt x="81" y="150"/>
                    <a:pt x="81" y="150"/>
                  </a:cubicBezTo>
                  <a:cubicBezTo>
                    <a:pt x="85" y="152"/>
                    <a:pt x="85" y="152"/>
                    <a:pt x="85" y="152"/>
                  </a:cubicBezTo>
                  <a:cubicBezTo>
                    <a:pt x="85" y="152"/>
                    <a:pt x="85" y="152"/>
                    <a:pt x="85" y="152"/>
                  </a:cubicBezTo>
                  <a:cubicBezTo>
                    <a:pt x="90" y="154"/>
                    <a:pt x="90" y="154"/>
                    <a:pt x="90" y="154"/>
                  </a:cubicBezTo>
                  <a:cubicBezTo>
                    <a:pt x="90" y="162"/>
                    <a:pt x="90" y="162"/>
                    <a:pt x="90" y="162"/>
                  </a:cubicBezTo>
                  <a:cubicBezTo>
                    <a:pt x="90" y="162"/>
                    <a:pt x="89" y="162"/>
                    <a:pt x="89" y="162"/>
                  </a:cubicBezTo>
                  <a:cubicBezTo>
                    <a:pt x="83" y="158"/>
                    <a:pt x="83" y="158"/>
                    <a:pt x="83" y="158"/>
                  </a:cubicBezTo>
                  <a:cubicBezTo>
                    <a:pt x="83" y="158"/>
                    <a:pt x="83" y="158"/>
                    <a:pt x="83" y="158"/>
                  </a:cubicBezTo>
                  <a:cubicBezTo>
                    <a:pt x="77" y="155"/>
                    <a:pt x="77" y="155"/>
                    <a:pt x="77" y="155"/>
                  </a:cubicBezTo>
                  <a:cubicBezTo>
                    <a:pt x="77" y="155"/>
                    <a:pt x="77" y="155"/>
                    <a:pt x="77" y="155"/>
                  </a:cubicBezTo>
                  <a:cubicBezTo>
                    <a:pt x="73" y="152"/>
                    <a:pt x="73" y="152"/>
                    <a:pt x="73" y="152"/>
                  </a:cubicBezTo>
                  <a:cubicBezTo>
                    <a:pt x="73" y="152"/>
                    <a:pt x="73" y="152"/>
                    <a:pt x="73" y="152"/>
                  </a:cubicBezTo>
                  <a:cubicBezTo>
                    <a:pt x="68" y="146"/>
                    <a:pt x="77" y="148"/>
                    <a:pt x="69" y="138"/>
                  </a:cubicBezTo>
                  <a:cubicBezTo>
                    <a:pt x="69" y="139"/>
                    <a:pt x="68" y="142"/>
                    <a:pt x="66" y="142"/>
                  </a:cubicBezTo>
                  <a:cubicBezTo>
                    <a:pt x="66" y="142"/>
                    <a:pt x="66" y="142"/>
                    <a:pt x="66" y="142"/>
                  </a:cubicBezTo>
                  <a:cubicBezTo>
                    <a:pt x="62" y="143"/>
                    <a:pt x="61" y="141"/>
                    <a:pt x="60" y="139"/>
                  </a:cubicBezTo>
                  <a:cubicBezTo>
                    <a:pt x="60" y="139"/>
                    <a:pt x="60" y="139"/>
                    <a:pt x="60" y="139"/>
                  </a:cubicBezTo>
                  <a:cubicBezTo>
                    <a:pt x="59" y="138"/>
                    <a:pt x="57" y="138"/>
                    <a:pt x="56" y="135"/>
                  </a:cubicBezTo>
                  <a:cubicBezTo>
                    <a:pt x="56" y="132"/>
                    <a:pt x="56" y="132"/>
                    <a:pt x="56" y="132"/>
                  </a:cubicBezTo>
                  <a:cubicBezTo>
                    <a:pt x="56" y="132"/>
                    <a:pt x="51" y="131"/>
                    <a:pt x="51" y="126"/>
                  </a:cubicBezTo>
                  <a:cubicBezTo>
                    <a:pt x="51" y="126"/>
                    <a:pt x="51" y="126"/>
                    <a:pt x="51" y="126"/>
                  </a:cubicBezTo>
                  <a:cubicBezTo>
                    <a:pt x="51" y="125"/>
                    <a:pt x="52" y="124"/>
                    <a:pt x="52" y="123"/>
                  </a:cubicBezTo>
                  <a:cubicBezTo>
                    <a:pt x="51" y="121"/>
                    <a:pt x="50" y="119"/>
                    <a:pt x="50" y="116"/>
                  </a:cubicBezTo>
                  <a:cubicBezTo>
                    <a:pt x="50" y="116"/>
                    <a:pt x="50" y="116"/>
                    <a:pt x="50" y="116"/>
                  </a:cubicBezTo>
                  <a:cubicBezTo>
                    <a:pt x="50" y="114"/>
                    <a:pt x="50" y="111"/>
                    <a:pt x="48" y="110"/>
                  </a:cubicBezTo>
                  <a:cubicBezTo>
                    <a:pt x="48" y="110"/>
                    <a:pt x="48" y="110"/>
                    <a:pt x="48" y="110"/>
                  </a:cubicBezTo>
                  <a:cubicBezTo>
                    <a:pt x="48" y="109"/>
                    <a:pt x="48" y="109"/>
                    <a:pt x="48" y="109"/>
                  </a:cubicBezTo>
                  <a:cubicBezTo>
                    <a:pt x="48" y="109"/>
                    <a:pt x="48" y="109"/>
                    <a:pt x="48" y="109"/>
                  </a:cubicBezTo>
                  <a:cubicBezTo>
                    <a:pt x="44" y="108"/>
                    <a:pt x="43" y="105"/>
                    <a:pt x="42" y="101"/>
                  </a:cubicBezTo>
                  <a:cubicBezTo>
                    <a:pt x="42" y="101"/>
                    <a:pt x="42" y="101"/>
                    <a:pt x="42" y="101"/>
                  </a:cubicBezTo>
                  <a:cubicBezTo>
                    <a:pt x="42" y="98"/>
                    <a:pt x="41" y="89"/>
                    <a:pt x="42" y="87"/>
                  </a:cubicBezTo>
                  <a:cubicBezTo>
                    <a:pt x="42" y="87"/>
                    <a:pt x="42" y="87"/>
                    <a:pt x="42" y="87"/>
                  </a:cubicBezTo>
                  <a:cubicBezTo>
                    <a:pt x="46" y="82"/>
                    <a:pt x="46" y="82"/>
                    <a:pt x="46" y="82"/>
                  </a:cubicBezTo>
                  <a:cubicBezTo>
                    <a:pt x="46" y="82"/>
                    <a:pt x="46" y="82"/>
                    <a:pt x="46" y="82"/>
                  </a:cubicBezTo>
                  <a:cubicBezTo>
                    <a:pt x="47" y="78"/>
                    <a:pt x="58" y="68"/>
                    <a:pt x="58" y="65"/>
                  </a:cubicBezTo>
                  <a:cubicBezTo>
                    <a:pt x="58" y="65"/>
                    <a:pt x="51" y="59"/>
                    <a:pt x="57" y="56"/>
                  </a:cubicBezTo>
                  <a:cubicBezTo>
                    <a:pt x="57" y="50"/>
                    <a:pt x="57" y="50"/>
                    <a:pt x="57" y="50"/>
                  </a:cubicBezTo>
                  <a:cubicBezTo>
                    <a:pt x="53" y="48"/>
                    <a:pt x="54" y="45"/>
                    <a:pt x="55" y="42"/>
                  </a:cubicBezTo>
                  <a:cubicBezTo>
                    <a:pt x="55" y="42"/>
                    <a:pt x="55" y="42"/>
                    <a:pt x="55" y="42"/>
                  </a:cubicBezTo>
                  <a:cubicBezTo>
                    <a:pt x="55" y="40"/>
                    <a:pt x="55" y="40"/>
                    <a:pt x="55" y="40"/>
                  </a:cubicBezTo>
                  <a:cubicBezTo>
                    <a:pt x="52" y="42"/>
                    <a:pt x="50" y="45"/>
                    <a:pt x="47" y="47"/>
                  </a:cubicBezTo>
                  <a:cubicBezTo>
                    <a:pt x="22" y="72"/>
                    <a:pt x="7" y="107"/>
                    <a:pt x="7" y="145"/>
                  </a:cubicBezTo>
                  <a:cubicBezTo>
                    <a:pt x="7" y="183"/>
                    <a:pt x="22" y="217"/>
                    <a:pt x="47" y="242"/>
                  </a:cubicBezTo>
                  <a:cubicBezTo>
                    <a:pt x="60" y="254"/>
                    <a:pt x="74" y="264"/>
                    <a:pt x="90" y="271"/>
                  </a:cubicBezTo>
                  <a:lnTo>
                    <a:pt x="90" y="2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6" name="Freeform 338"/>
            <p:cNvSpPr>
              <a:spLocks noEditPoints="1"/>
            </p:cNvSpPr>
            <p:nvPr/>
          </p:nvSpPr>
          <p:spPr bwMode="auto">
            <a:xfrm>
              <a:off x="6948488" y="831850"/>
              <a:ext cx="338138" cy="255588"/>
            </a:xfrm>
            <a:custGeom>
              <a:avLst/>
              <a:gdLst>
                <a:gd name="T0" fmla="*/ 119 w 149"/>
                <a:gd name="T1" fmla="*/ 30 h 113"/>
                <a:gd name="T2" fmla="*/ 137 w 149"/>
                <a:gd name="T3" fmla="*/ 78 h 113"/>
                <a:gd name="T4" fmla="*/ 137 w 149"/>
                <a:gd name="T5" fmla="*/ 81 h 113"/>
                <a:gd name="T6" fmla="*/ 140 w 149"/>
                <a:gd name="T7" fmla="*/ 90 h 113"/>
                <a:gd name="T8" fmla="*/ 144 w 149"/>
                <a:gd name="T9" fmla="*/ 75 h 113"/>
                <a:gd name="T10" fmla="*/ 109 w 149"/>
                <a:gd name="T11" fmla="*/ 13 h 113"/>
                <a:gd name="T12" fmla="*/ 75 w 149"/>
                <a:gd name="T13" fmla="*/ 0 h 113"/>
                <a:gd name="T14" fmla="*/ 139 w 149"/>
                <a:gd name="T15" fmla="*/ 37 h 113"/>
                <a:gd name="T16" fmla="*/ 140 w 149"/>
                <a:gd name="T17" fmla="*/ 111 h 113"/>
                <a:gd name="T18" fmla="*/ 135 w 149"/>
                <a:gd name="T19" fmla="*/ 110 h 113"/>
                <a:gd name="T20" fmla="*/ 135 w 149"/>
                <a:gd name="T21" fmla="*/ 86 h 113"/>
                <a:gd name="T22" fmla="*/ 132 w 149"/>
                <a:gd name="T23" fmla="*/ 81 h 113"/>
                <a:gd name="T24" fmla="*/ 132 w 149"/>
                <a:gd name="T25" fmla="*/ 78 h 113"/>
                <a:gd name="T26" fmla="*/ 115 w 149"/>
                <a:gd name="T27" fmla="*/ 34 h 113"/>
                <a:gd name="T28" fmla="*/ 75 w 149"/>
                <a:gd name="T29" fmla="*/ 12 h 113"/>
                <a:gd name="T30" fmla="*/ 42 w 149"/>
                <a:gd name="T31" fmla="*/ 13 h 113"/>
                <a:gd name="T32" fmla="*/ 5 w 149"/>
                <a:gd name="T33" fmla="*/ 75 h 113"/>
                <a:gd name="T34" fmla="*/ 9 w 149"/>
                <a:gd name="T35" fmla="*/ 90 h 113"/>
                <a:gd name="T36" fmla="*/ 12 w 149"/>
                <a:gd name="T37" fmla="*/ 80 h 113"/>
                <a:gd name="T38" fmla="*/ 12 w 149"/>
                <a:gd name="T39" fmla="*/ 75 h 113"/>
                <a:gd name="T40" fmla="*/ 75 w 149"/>
                <a:gd name="T41" fmla="*/ 12 h 113"/>
                <a:gd name="T42" fmla="*/ 75 w 149"/>
                <a:gd name="T43" fmla="*/ 12 h 113"/>
                <a:gd name="T44" fmla="*/ 75 w 149"/>
                <a:gd name="T45" fmla="*/ 17 h 113"/>
                <a:gd name="T46" fmla="*/ 17 w 149"/>
                <a:gd name="T47" fmla="*/ 75 h 113"/>
                <a:gd name="T48" fmla="*/ 17 w 149"/>
                <a:gd name="T49" fmla="*/ 80 h 113"/>
                <a:gd name="T50" fmla="*/ 16 w 149"/>
                <a:gd name="T51" fmla="*/ 82 h 113"/>
                <a:gd name="T52" fmla="*/ 13 w 149"/>
                <a:gd name="T53" fmla="*/ 90 h 113"/>
                <a:gd name="T54" fmla="*/ 13 w 149"/>
                <a:gd name="T55" fmla="*/ 109 h 113"/>
                <a:gd name="T56" fmla="*/ 9 w 149"/>
                <a:gd name="T57" fmla="*/ 110 h 113"/>
                <a:gd name="T58" fmla="*/ 10 w 149"/>
                <a:gd name="T59" fmla="*/ 37 h 113"/>
                <a:gd name="T60" fmla="*/ 75 w 149"/>
                <a:gd name="T61" fmla="*/ 0 h 113"/>
                <a:gd name="T62" fmla="*/ 75 w 149"/>
                <a:gd name="T6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9" h="113">
                  <a:moveTo>
                    <a:pt x="75" y="12"/>
                  </a:moveTo>
                  <a:cubicBezTo>
                    <a:pt x="92" y="12"/>
                    <a:pt x="108" y="19"/>
                    <a:pt x="119" y="30"/>
                  </a:cubicBezTo>
                  <a:cubicBezTo>
                    <a:pt x="130" y="42"/>
                    <a:pt x="137" y="57"/>
                    <a:pt x="137" y="75"/>
                  </a:cubicBezTo>
                  <a:cubicBezTo>
                    <a:pt x="137" y="76"/>
                    <a:pt x="137" y="77"/>
                    <a:pt x="137" y="78"/>
                  </a:cubicBezTo>
                  <a:cubicBezTo>
                    <a:pt x="137" y="78"/>
                    <a:pt x="137" y="78"/>
                    <a:pt x="137" y="78"/>
                  </a:cubicBezTo>
                  <a:cubicBezTo>
                    <a:pt x="137" y="79"/>
                    <a:pt x="137" y="80"/>
                    <a:pt x="137" y="81"/>
                  </a:cubicBezTo>
                  <a:cubicBezTo>
                    <a:pt x="138" y="82"/>
                    <a:pt x="139" y="83"/>
                    <a:pt x="139" y="85"/>
                  </a:cubicBezTo>
                  <a:cubicBezTo>
                    <a:pt x="140" y="86"/>
                    <a:pt x="140" y="88"/>
                    <a:pt x="140" y="90"/>
                  </a:cubicBezTo>
                  <a:cubicBezTo>
                    <a:pt x="140" y="100"/>
                    <a:pt x="140" y="100"/>
                    <a:pt x="140" y="100"/>
                  </a:cubicBezTo>
                  <a:cubicBezTo>
                    <a:pt x="143" y="92"/>
                    <a:pt x="144" y="83"/>
                    <a:pt x="144" y="75"/>
                  </a:cubicBezTo>
                  <a:cubicBezTo>
                    <a:pt x="145" y="63"/>
                    <a:pt x="141" y="50"/>
                    <a:pt x="135" y="40"/>
                  </a:cubicBezTo>
                  <a:cubicBezTo>
                    <a:pt x="129" y="29"/>
                    <a:pt x="120" y="20"/>
                    <a:pt x="109" y="13"/>
                  </a:cubicBezTo>
                  <a:cubicBezTo>
                    <a:pt x="99" y="8"/>
                    <a:pt x="87" y="5"/>
                    <a:pt x="75" y="5"/>
                  </a:cubicBezTo>
                  <a:cubicBezTo>
                    <a:pt x="75" y="0"/>
                    <a:pt x="75" y="0"/>
                    <a:pt x="75" y="0"/>
                  </a:cubicBezTo>
                  <a:cubicBezTo>
                    <a:pt x="88" y="0"/>
                    <a:pt x="100" y="3"/>
                    <a:pt x="111" y="9"/>
                  </a:cubicBezTo>
                  <a:cubicBezTo>
                    <a:pt x="123" y="16"/>
                    <a:pt x="132" y="26"/>
                    <a:pt x="139" y="37"/>
                  </a:cubicBezTo>
                  <a:cubicBezTo>
                    <a:pt x="146" y="49"/>
                    <a:pt x="149" y="62"/>
                    <a:pt x="149" y="75"/>
                  </a:cubicBezTo>
                  <a:cubicBezTo>
                    <a:pt x="149" y="87"/>
                    <a:pt x="146" y="100"/>
                    <a:pt x="140" y="111"/>
                  </a:cubicBezTo>
                  <a:cubicBezTo>
                    <a:pt x="139" y="112"/>
                    <a:pt x="138" y="113"/>
                    <a:pt x="138" y="113"/>
                  </a:cubicBezTo>
                  <a:cubicBezTo>
                    <a:pt x="136" y="113"/>
                    <a:pt x="135" y="112"/>
                    <a:pt x="135" y="110"/>
                  </a:cubicBezTo>
                  <a:cubicBezTo>
                    <a:pt x="135" y="90"/>
                    <a:pt x="135" y="90"/>
                    <a:pt x="135" y="90"/>
                  </a:cubicBezTo>
                  <a:cubicBezTo>
                    <a:pt x="135" y="89"/>
                    <a:pt x="135" y="87"/>
                    <a:pt x="135" y="86"/>
                  </a:cubicBezTo>
                  <a:cubicBezTo>
                    <a:pt x="134" y="85"/>
                    <a:pt x="133" y="84"/>
                    <a:pt x="133" y="83"/>
                  </a:cubicBezTo>
                  <a:cubicBezTo>
                    <a:pt x="132" y="82"/>
                    <a:pt x="132" y="82"/>
                    <a:pt x="132" y="81"/>
                  </a:cubicBezTo>
                  <a:cubicBezTo>
                    <a:pt x="132" y="80"/>
                    <a:pt x="132" y="79"/>
                    <a:pt x="132" y="78"/>
                  </a:cubicBezTo>
                  <a:cubicBezTo>
                    <a:pt x="132" y="78"/>
                    <a:pt x="132" y="78"/>
                    <a:pt x="132" y="78"/>
                  </a:cubicBezTo>
                  <a:cubicBezTo>
                    <a:pt x="132" y="77"/>
                    <a:pt x="132" y="76"/>
                    <a:pt x="132" y="75"/>
                  </a:cubicBezTo>
                  <a:cubicBezTo>
                    <a:pt x="132" y="59"/>
                    <a:pt x="126" y="44"/>
                    <a:pt x="115" y="34"/>
                  </a:cubicBezTo>
                  <a:cubicBezTo>
                    <a:pt x="105" y="23"/>
                    <a:pt x="91" y="17"/>
                    <a:pt x="75" y="17"/>
                  </a:cubicBezTo>
                  <a:lnTo>
                    <a:pt x="75" y="12"/>
                  </a:lnTo>
                  <a:close/>
                  <a:moveTo>
                    <a:pt x="75" y="5"/>
                  </a:moveTo>
                  <a:cubicBezTo>
                    <a:pt x="62" y="5"/>
                    <a:pt x="51" y="8"/>
                    <a:pt x="42" y="13"/>
                  </a:cubicBezTo>
                  <a:cubicBezTo>
                    <a:pt x="30" y="19"/>
                    <a:pt x="21" y="28"/>
                    <a:pt x="15" y="39"/>
                  </a:cubicBezTo>
                  <a:cubicBezTo>
                    <a:pt x="8" y="50"/>
                    <a:pt x="5" y="62"/>
                    <a:pt x="5" y="75"/>
                  </a:cubicBezTo>
                  <a:cubicBezTo>
                    <a:pt x="5" y="83"/>
                    <a:pt x="6" y="91"/>
                    <a:pt x="9" y="98"/>
                  </a:cubicBezTo>
                  <a:cubicBezTo>
                    <a:pt x="9" y="90"/>
                    <a:pt x="9" y="90"/>
                    <a:pt x="9" y="90"/>
                  </a:cubicBezTo>
                  <a:cubicBezTo>
                    <a:pt x="9" y="88"/>
                    <a:pt x="9" y="86"/>
                    <a:pt x="10" y="84"/>
                  </a:cubicBezTo>
                  <a:cubicBezTo>
                    <a:pt x="10" y="83"/>
                    <a:pt x="11" y="81"/>
                    <a:pt x="12" y="80"/>
                  </a:cubicBezTo>
                  <a:cubicBezTo>
                    <a:pt x="12" y="79"/>
                    <a:pt x="12" y="78"/>
                    <a:pt x="12" y="78"/>
                  </a:cubicBezTo>
                  <a:cubicBezTo>
                    <a:pt x="12" y="77"/>
                    <a:pt x="12" y="76"/>
                    <a:pt x="12" y="75"/>
                  </a:cubicBezTo>
                  <a:cubicBezTo>
                    <a:pt x="12" y="57"/>
                    <a:pt x="19" y="42"/>
                    <a:pt x="30" y="30"/>
                  </a:cubicBezTo>
                  <a:cubicBezTo>
                    <a:pt x="42" y="19"/>
                    <a:pt x="57" y="12"/>
                    <a:pt x="75" y="12"/>
                  </a:cubicBezTo>
                  <a:cubicBezTo>
                    <a:pt x="75" y="12"/>
                    <a:pt x="75" y="12"/>
                    <a:pt x="75" y="12"/>
                  </a:cubicBezTo>
                  <a:cubicBezTo>
                    <a:pt x="75" y="12"/>
                    <a:pt x="75" y="12"/>
                    <a:pt x="75" y="12"/>
                  </a:cubicBezTo>
                  <a:cubicBezTo>
                    <a:pt x="75" y="17"/>
                    <a:pt x="75" y="17"/>
                    <a:pt x="75" y="17"/>
                  </a:cubicBezTo>
                  <a:cubicBezTo>
                    <a:pt x="75" y="17"/>
                    <a:pt x="75" y="17"/>
                    <a:pt x="75" y="17"/>
                  </a:cubicBezTo>
                  <a:cubicBezTo>
                    <a:pt x="59" y="17"/>
                    <a:pt x="44" y="23"/>
                    <a:pt x="34" y="34"/>
                  </a:cubicBezTo>
                  <a:cubicBezTo>
                    <a:pt x="23" y="44"/>
                    <a:pt x="17" y="59"/>
                    <a:pt x="17" y="75"/>
                  </a:cubicBezTo>
                  <a:cubicBezTo>
                    <a:pt x="17" y="76"/>
                    <a:pt x="17" y="77"/>
                    <a:pt x="17" y="78"/>
                  </a:cubicBezTo>
                  <a:cubicBezTo>
                    <a:pt x="17" y="78"/>
                    <a:pt x="17" y="79"/>
                    <a:pt x="17" y="80"/>
                  </a:cubicBezTo>
                  <a:cubicBezTo>
                    <a:pt x="17" y="80"/>
                    <a:pt x="17" y="80"/>
                    <a:pt x="17" y="80"/>
                  </a:cubicBezTo>
                  <a:cubicBezTo>
                    <a:pt x="17" y="81"/>
                    <a:pt x="17" y="81"/>
                    <a:pt x="16" y="82"/>
                  </a:cubicBezTo>
                  <a:cubicBezTo>
                    <a:pt x="15" y="83"/>
                    <a:pt x="15" y="85"/>
                    <a:pt x="14" y="86"/>
                  </a:cubicBezTo>
                  <a:cubicBezTo>
                    <a:pt x="14" y="87"/>
                    <a:pt x="13" y="89"/>
                    <a:pt x="13" y="90"/>
                  </a:cubicBezTo>
                  <a:cubicBezTo>
                    <a:pt x="13" y="109"/>
                    <a:pt x="13" y="109"/>
                    <a:pt x="13" y="109"/>
                  </a:cubicBezTo>
                  <a:cubicBezTo>
                    <a:pt x="13" y="109"/>
                    <a:pt x="13" y="109"/>
                    <a:pt x="13" y="109"/>
                  </a:cubicBezTo>
                  <a:cubicBezTo>
                    <a:pt x="13" y="110"/>
                    <a:pt x="13" y="111"/>
                    <a:pt x="12" y="111"/>
                  </a:cubicBezTo>
                  <a:cubicBezTo>
                    <a:pt x="11" y="112"/>
                    <a:pt x="10" y="112"/>
                    <a:pt x="9" y="110"/>
                  </a:cubicBezTo>
                  <a:cubicBezTo>
                    <a:pt x="3" y="99"/>
                    <a:pt x="0" y="87"/>
                    <a:pt x="0" y="75"/>
                  </a:cubicBezTo>
                  <a:cubicBezTo>
                    <a:pt x="0" y="62"/>
                    <a:pt x="4" y="48"/>
                    <a:pt x="10" y="37"/>
                  </a:cubicBezTo>
                  <a:cubicBezTo>
                    <a:pt x="17" y="25"/>
                    <a:pt x="27" y="15"/>
                    <a:pt x="39" y="9"/>
                  </a:cubicBezTo>
                  <a:cubicBezTo>
                    <a:pt x="50" y="3"/>
                    <a:pt x="61" y="0"/>
                    <a:pt x="75" y="0"/>
                  </a:cubicBezTo>
                  <a:cubicBezTo>
                    <a:pt x="75" y="0"/>
                    <a:pt x="75" y="0"/>
                    <a:pt x="75" y="0"/>
                  </a:cubicBezTo>
                  <a:cubicBezTo>
                    <a:pt x="75" y="0"/>
                    <a:pt x="75" y="0"/>
                    <a:pt x="75" y="0"/>
                  </a:cubicBezTo>
                  <a:cubicBezTo>
                    <a:pt x="75" y="5"/>
                    <a:pt x="75" y="5"/>
                    <a:pt x="7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341"/>
            <p:cNvSpPr>
              <a:spLocks noEditPoints="1"/>
            </p:cNvSpPr>
            <p:nvPr/>
          </p:nvSpPr>
          <p:spPr bwMode="auto">
            <a:xfrm>
              <a:off x="10418763" y="1438275"/>
              <a:ext cx="296863" cy="304800"/>
            </a:xfrm>
            <a:custGeom>
              <a:avLst/>
              <a:gdLst>
                <a:gd name="T0" fmla="*/ 68 w 132"/>
                <a:gd name="T1" fmla="*/ 13 h 135"/>
                <a:gd name="T2" fmla="*/ 70 w 132"/>
                <a:gd name="T3" fmla="*/ 3 h 135"/>
                <a:gd name="T4" fmla="*/ 79 w 132"/>
                <a:gd name="T5" fmla="*/ 1 h 135"/>
                <a:gd name="T6" fmla="*/ 90 w 132"/>
                <a:gd name="T7" fmla="*/ 12 h 135"/>
                <a:gd name="T8" fmla="*/ 85 w 132"/>
                <a:gd name="T9" fmla="*/ 37 h 135"/>
                <a:gd name="T10" fmla="*/ 83 w 132"/>
                <a:gd name="T11" fmla="*/ 40 h 135"/>
                <a:gd name="T12" fmla="*/ 82 w 132"/>
                <a:gd name="T13" fmla="*/ 48 h 135"/>
                <a:gd name="T14" fmla="*/ 124 w 132"/>
                <a:gd name="T15" fmla="*/ 49 h 135"/>
                <a:gd name="T16" fmla="*/ 132 w 132"/>
                <a:gd name="T17" fmla="*/ 60 h 135"/>
                <a:gd name="T18" fmla="*/ 111 w 132"/>
                <a:gd name="T19" fmla="*/ 120 h 135"/>
                <a:gd name="T20" fmla="*/ 101 w 132"/>
                <a:gd name="T21" fmla="*/ 127 h 135"/>
                <a:gd name="T22" fmla="*/ 66 w 132"/>
                <a:gd name="T23" fmla="*/ 122 h 135"/>
                <a:gd name="T24" fmla="*/ 104 w 132"/>
                <a:gd name="T25" fmla="*/ 121 h 135"/>
                <a:gd name="T26" fmla="*/ 126 w 132"/>
                <a:gd name="T27" fmla="*/ 63 h 135"/>
                <a:gd name="T28" fmla="*/ 126 w 132"/>
                <a:gd name="T29" fmla="*/ 56 h 135"/>
                <a:gd name="T30" fmla="*/ 119 w 132"/>
                <a:gd name="T31" fmla="*/ 53 h 135"/>
                <a:gd name="T32" fmla="*/ 80 w 132"/>
                <a:gd name="T33" fmla="*/ 53 h 135"/>
                <a:gd name="T34" fmla="*/ 77 w 132"/>
                <a:gd name="T35" fmla="*/ 44 h 135"/>
                <a:gd name="T36" fmla="*/ 79 w 132"/>
                <a:gd name="T37" fmla="*/ 37 h 135"/>
                <a:gd name="T38" fmla="*/ 87 w 132"/>
                <a:gd name="T39" fmla="*/ 19 h 135"/>
                <a:gd name="T40" fmla="*/ 83 w 132"/>
                <a:gd name="T41" fmla="*/ 9 h 135"/>
                <a:gd name="T42" fmla="*/ 75 w 132"/>
                <a:gd name="T43" fmla="*/ 5 h 135"/>
                <a:gd name="T44" fmla="*/ 73 w 132"/>
                <a:gd name="T45" fmla="*/ 8 h 135"/>
                <a:gd name="T46" fmla="*/ 66 w 132"/>
                <a:gd name="T47" fmla="*/ 32 h 135"/>
                <a:gd name="T48" fmla="*/ 2 w 132"/>
                <a:gd name="T49" fmla="*/ 92 h 135"/>
                <a:gd name="T50" fmla="*/ 28 w 132"/>
                <a:gd name="T51" fmla="*/ 66 h 135"/>
                <a:gd name="T52" fmla="*/ 32 w 132"/>
                <a:gd name="T53" fmla="*/ 63 h 135"/>
                <a:gd name="T54" fmla="*/ 58 w 132"/>
                <a:gd name="T55" fmla="*/ 32 h 135"/>
                <a:gd name="T56" fmla="*/ 66 w 132"/>
                <a:gd name="T57" fmla="*/ 32 h 135"/>
                <a:gd name="T58" fmla="*/ 48 w 132"/>
                <a:gd name="T59" fmla="*/ 48 h 135"/>
                <a:gd name="T60" fmla="*/ 34 w 132"/>
                <a:gd name="T61" fmla="*/ 66 h 135"/>
                <a:gd name="T62" fmla="*/ 31 w 132"/>
                <a:gd name="T63" fmla="*/ 69 h 135"/>
                <a:gd name="T64" fmla="*/ 6 w 132"/>
                <a:gd name="T65" fmla="*/ 95 h 135"/>
                <a:gd name="T66" fmla="*/ 6 w 132"/>
                <a:gd name="T67" fmla="*/ 100 h 135"/>
                <a:gd name="T68" fmla="*/ 35 w 132"/>
                <a:gd name="T69" fmla="*/ 129 h 135"/>
                <a:gd name="T70" fmla="*/ 35 w 132"/>
                <a:gd name="T71" fmla="*/ 129 h 135"/>
                <a:gd name="T72" fmla="*/ 40 w 132"/>
                <a:gd name="T73" fmla="*/ 129 h 135"/>
                <a:gd name="T74" fmla="*/ 40 w 132"/>
                <a:gd name="T75" fmla="*/ 129 h 135"/>
                <a:gd name="T76" fmla="*/ 42 w 132"/>
                <a:gd name="T77" fmla="*/ 127 h 135"/>
                <a:gd name="T78" fmla="*/ 48 w 132"/>
                <a:gd name="T79" fmla="*/ 124 h 135"/>
                <a:gd name="T80" fmla="*/ 54 w 132"/>
                <a:gd name="T81" fmla="*/ 122 h 135"/>
                <a:gd name="T82" fmla="*/ 66 w 132"/>
                <a:gd name="T83" fmla="*/ 127 h 135"/>
                <a:gd name="T84" fmla="*/ 49 w 132"/>
                <a:gd name="T85" fmla="*/ 128 h 135"/>
                <a:gd name="T86" fmla="*/ 45 w 132"/>
                <a:gd name="T87" fmla="*/ 131 h 135"/>
                <a:gd name="T88" fmla="*/ 43 w 132"/>
                <a:gd name="T89" fmla="*/ 133 h 135"/>
                <a:gd name="T90" fmla="*/ 43 w 132"/>
                <a:gd name="T91" fmla="*/ 133 h 135"/>
                <a:gd name="T92" fmla="*/ 31 w 132"/>
                <a:gd name="T93" fmla="*/ 133 h 135"/>
                <a:gd name="T94" fmla="*/ 31 w 132"/>
                <a:gd name="T95" fmla="*/ 133 h 135"/>
                <a:gd name="T96" fmla="*/ 2 w 132"/>
                <a:gd name="T97" fmla="*/ 104 h 135"/>
                <a:gd name="T98" fmla="*/ 0 w 132"/>
                <a:gd name="T99" fmla="*/ 98 h 135"/>
                <a:gd name="T100" fmla="*/ 2 w 132"/>
                <a:gd name="T101" fmla="*/ 9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2" h="135">
                  <a:moveTo>
                    <a:pt x="66" y="25"/>
                  </a:moveTo>
                  <a:cubicBezTo>
                    <a:pt x="69" y="21"/>
                    <a:pt x="69" y="17"/>
                    <a:pt x="68" y="13"/>
                  </a:cubicBezTo>
                  <a:cubicBezTo>
                    <a:pt x="68" y="11"/>
                    <a:pt x="68" y="10"/>
                    <a:pt x="68" y="8"/>
                  </a:cubicBezTo>
                  <a:cubicBezTo>
                    <a:pt x="68" y="6"/>
                    <a:pt x="69" y="5"/>
                    <a:pt x="70" y="3"/>
                  </a:cubicBezTo>
                  <a:cubicBezTo>
                    <a:pt x="71" y="2"/>
                    <a:pt x="72" y="1"/>
                    <a:pt x="74" y="0"/>
                  </a:cubicBezTo>
                  <a:cubicBezTo>
                    <a:pt x="76" y="0"/>
                    <a:pt x="77" y="0"/>
                    <a:pt x="79" y="1"/>
                  </a:cubicBezTo>
                  <a:cubicBezTo>
                    <a:pt x="82" y="1"/>
                    <a:pt x="84" y="3"/>
                    <a:pt x="87" y="6"/>
                  </a:cubicBezTo>
                  <a:cubicBezTo>
                    <a:pt x="88" y="7"/>
                    <a:pt x="89" y="10"/>
                    <a:pt x="90" y="12"/>
                  </a:cubicBezTo>
                  <a:cubicBezTo>
                    <a:pt x="91" y="14"/>
                    <a:pt x="91" y="16"/>
                    <a:pt x="91" y="18"/>
                  </a:cubicBezTo>
                  <a:cubicBezTo>
                    <a:pt x="93" y="27"/>
                    <a:pt x="88" y="33"/>
                    <a:pt x="85" y="37"/>
                  </a:cubicBezTo>
                  <a:cubicBezTo>
                    <a:pt x="84" y="38"/>
                    <a:pt x="84" y="39"/>
                    <a:pt x="83" y="39"/>
                  </a:cubicBezTo>
                  <a:cubicBezTo>
                    <a:pt x="83" y="40"/>
                    <a:pt x="83" y="40"/>
                    <a:pt x="83" y="40"/>
                  </a:cubicBezTo>
                  <a:cubicBezTo>
                    <a:pt x="83" y="41"/>
                    <a:pt x="82" y="42"/>
                    <a:pt x="82" y="44"/>
                  </a:cubicBezTo>
                  <a:cubicBezTo>
                    <a:pt x="82" y="45"/>
                    <a:pt x="82" y="47"/>
                    <a:pt x="82" y="48"/>
                  </a:cubicBezTo>
                  <a:cubicBezTo>
                    <a:pt x="119" y="48"/>
                    <a:pt x="119" y="48"/>
                    <a:pt x="119" y="48"/>
                  </a:cubicBezTo>
                  <a:cubicBezTo>
                    <a:pt x="121" y="48"/>
                    <a:pt x="123" y="49"/>
                    <a:pt x="124" y="49"/>
                  </a:cubicBezTo>
                  <a:cubicBezTo>
                    <a:pt x="127" y="50"/>
                    <a:pt x="129" y="51"/>
                    <a:pt x="130" y="53"/>
                  </a:cubicBezTo>
                  <a:cubicBezTo>
                    <a:pt x="131" y="55"/>
                    <a:pt x="132" y="57"/>
                    <a:pt x="132" y="60"/>
                  </a:cubicBezTo>
                  <a:cubicBezTo>
                    <a:pt x="132" y="61"/>
                    <a:pt x="132" y="63"/>
                    <a:pt x="131" y="65"/>
                  </a:cubicBezTo>
                  <a:cubicBezTo>
                    <a:pt x="111" y="120"/>
                    <a:pt x="111" y="120"/>
                    <a:pt x="111" y="120"/>
                  </a:cubicBezTo>
                  <a:cubicBezTo>
                    <a:pt x="110" y="122"/>
                    <a:pt x="109" y="124"/>
                    <a:pt x="107" y="125"/>
                  </a:cubicBezTo>
                  <a:cubicBezTo>
                    <a:pt x="105" y="126"/>
                    <a:pt x="103" y="127"/>
                    <a:pt x="101" y="127"/>
                  </a:cubicBezTo>
                  <a:cubicBezTo>
                    <a:pt x="66" y="127"/>
                    <a:pt x="66" y="127"/>
                    <a:pt x="66" y="127"/>
                  </a:cubicBezTo>
                  <a:cubicBezTo>
                    <a:pt x="66" y="122"/>
                    <a:pt x="66" y="122"/>
                    <a:pt x="66" y="122"/>
                  </a:cubicBezTo>
                  <a:cubicBezTo>
                    <a:pt x="101" y="122"/>
                    <a:pt x="101" y="122"/>
                    <a:pt x="101" y="122"/>
                  </a:cubicBezTo>
                  <a:cubicBezTo>
                    <a:pt x="102" y="122"/>
                    <a:pt x="103" y="122"/>
                    <a:pt x="104" y="121"/>
                  </a:cubicBezTo>
                  <a:cubicBezTo>
                    <a:pt x="105" y="120"/>
                    <a:pt x="106" y="119"/>
                    <a:pt x="107" y="118"/>
                  </a:cubicBezTo>
                  <a:cubicBezTo>
                    <a:pt x="126" y="63"/>
                    <a:pt x="126" y="63"/>
                    <a:pt x="126" y="63"/>
                  </a:cubicBezTo>
                  <a:cubicBezTo>
                    <a:pt x="127" y="62"/>
                    <a:pt x="127" y="61"/>
                    <a:pt x="127" y="60"/>
                  </a:cubicBezTo>
                  <a:cubicBezTo>
                    <a:pt x="127" y="58"/>
                    <a:pt x="127" y="57"/>
                    <a:pt x="126" y="56"/>
                  </a:cubicBezTo>
                  <a:cubicBezTo>
                    <a:pt x="125" y="55"/>
                    <a:pt x="124" y="54"/>
                    <a:pt x="123" y="54"/>
                  </a:cubicBezTo>
                  <a:cubicBezTo>
                    <a:pt x="122" y="53"/>
                    <a:pt x="121" y="53"/>
                    <a:pt x="119" y="53"/>
                  </a:cubicBezTo>
                  <a:cubicBezTo>
                    <a:pt x="80" y="53"/>
                    <a:pt x="80" y="53"/>
                    <a:pt x="80" y="53"/>
                  </a:cubicBezTo>
                  <a:cubicBezTo>
                    <a:pt x="80" y="53"/>
                    <a:pt x="80" y="53"/>
                    <a:pt x="80" y="53"/>
                  </a:cubicBezTo>
                  <a:cubicBezTo>
                    <a:pt x="79" y="53"/>
                    <a:pt x="78" y="52"/>
                    <a:pt x="78" y="51"/>
                  </a:cubicBezTo>
                  <a:cubicBezTo>
                    <a:pt x="77" y="49"/>
                    <a:pt x="77" y="46"/>
                    <a:pt x="77" y="44"/>
                  </a:cubicBezTo>
                  <a:cubicBezTo>
                    <a:pt x="77" y="41"/>
                    <a:pt x="78" y="39"/>
                    <a:pt x="79" y="37"/>
                  </a:cubicBezTo>
                  <a:cubicBezTo>
                    <a:pt x="79" y="37"/>
                    <a:pt x="79" y="37"/>
                    <a:pt x="79" y="37"/>
                  </a:cubicBezTo>
                  <a:cubicBezTo>
                    <a:pt x="80" y="36"/>
                    <a:pt x="80" y="35"/>
                    <a:pt x="81" y="35"/>
                  </a:cubicBezTo>
                  <a:cubicBezTo>
                    <a:pt x="84" y="31"/>
                    <a:pt x="88" y="26"/>
                    <a:pt x="87" y="19"/>
                  </a:cubicBezTo>
                  <a:cubicBezTo>
                    <a:pt x="87" y="17"/>
                    <a:pt x="86" y="15"/>
                    <a:pt x="85" y="14"/>
                  </a:cubicBezTo>
                  <a:cubicBezTo>
                    <a:pt x="85" y="12"/>
                    <a:pt x="84" y="10"/>
                    <a:pt x="83" y="9"/>
                  </a:cubicBezTo>
                  <a:cubicBezTo>
                    <a:pt x="81" y="7"/>
                    <a:pt x="79" y="6"/>
                    <a:pt x="78" y="5"/>
                  </a:cubicBezTo>
                  <a:cubicBezTo>
                    <a:pt x="77" y="5"/>
                    <a:pt x="76" y="5"/>
                    <a:pt x="75" y="5"/>
                  </a:cubicBezTo>
                  <a:cubicBezTo>
                    <a:pt x="75" y="5"/>
                    <a:pt x="74" y="6"/>
                    <a:pt x="74" y="6"/>
                  </a:cubicBezTo>
                  <a:cubicBezTo>
                    <a:pt x="73" y="7"/>
                    <a:pt x="73" y="7"/>
                    <a:pt x="73" y="8"/>
                  </a:cubicBezTo>
                  <a:cubicBezTo>
                    <a:pt x="73" y="10"/>
                    <a:pt x="73" y="11"/>
                    <a:pt x="73" y="13"/>
                  </a:cubicBezTo>
                  <a:cubicBezTo>
                    <a:pt x="74" y="19"/>
                    <a:pt x="74" y="25"/>
                    <a:pt x="66" y="32"/>
                  </a:cubicBezTo>
                  <a:lnTo>
                    <a:pt x="66" y="25"/>
                  </a:lnTo>
                  <a:close/>
                  <a:moveTo>
                    <a:pt x="2" y="92"/>
                  </a:moveTo>
                  <a:cubicBezTo>
                    <a:pt x="28" y="66"/>
                    <a:pt x="28" y="66"/>
                    <a:pt x="28" y="66"/>
                  </a:cubicBezTo>
                  <a:cubicBezTo>
                    <a:pt x="28" y="66"/>
                    <a:pt x="28" y="66"/>
                    <a:pt x="28" y="66"/>
                  </a:cubicBezTo>
                  <a:cubicBezTo>
                    <a:pt x="29" y="65"/>
                    <a:pt x="30" y="64"/>
                    <a:pt x="31" y="63"/>
                  </a:cubicBezTo>
                  <a:cubicBezTo>
                    <a:pt x="31" y="63"/>
                    <a:pt x="32" y="64"/>
                    <a:pt x="32" y="63"/>
                  </a:cubicBezTo>
                  <a:cubicBezTo>
                    <a:pt x="32" y="63"/>
                    <a:pt x="36" y="54"/>
                    <a:pt x="44" y="44"/>
                  </a:cubicBezTo>
                  <a:cubicBezTo>
                    <a:pt x="48" y="40"/>
                    <a:pt x="53" y="35"/>
                    <a:pt x="58" y="32"/>
                  </a:cubicBezTo>
                  <a:cubicBezTo>
                    <a:pt x="62" y="29"/>
                    <a:pt x="64" y="27"/>
                    <a:pt x="66" y="25"/>
                  </a:cubicBezTo>
                  <a:cubicBezTo>
                    <a:pt x="66" y="32"/>
                    <a:pt x="66" y="32"/>
                    <a:pt x="66" y="32"/>
                  </a:cubicBezTo>
                  <a:cubicBezTo>
                    <a:pt x="64" y="33"/>
                    <a:pt x="63" y="35"/>
                    <a:pt x="61" y="36"/>
                  </a:cubicBezTo>
                  <a:cubicBezTo>
                    <a:pt x="56" y="39"/>
                    <a:pt x="52" y="43"/>
                    <a:pt x="48" y="48"/>
                  </a:cubicBezTo>
                  <a:cubicBezTo>
                    <a:pt x="41" y="56"/>
                    <a:pt x="36" y="63"/>
                    <a:pt x="36" y="63"/>
                  </a:cubicBezTo>
                  <a:cubicBezTo>
                    <a:pt x="36" y="64"/>
                    <a:pt x="36" y="65"/>
                    <a:pt x="34" y="66"/>
                  </a:cubicBezTo>
                  <a:cubicBezTo>
                    <a:pt x="34" y="67"/>
                    <a:pt x="33" y="68"/>
                    <a:pt x="31" y="69"/>
                  </a:cubicBezTo>
                  <a:cubicBezTo>
                    <a:pt x="31" y="69"/>
                    <a:pt x="31" y="69"/>
                    <a:pt x="31" y="69"/>
                  </a:cubicBezTo>
                  <a:cubicBezTo>
                    <a:pt x="6" y="95"/>
                    <a:pt x="6" y="95"/>
                    <a:pt x="6" y="95"/>
                  </a:cubicBezTo>
                  <a:cubicBezTo>
                    <a:pt x="6" y="95"/>
                    <a:pt x="6" y="95"/>
                    <a:pt x="6" y="95"/>
                  </a:cubicBezTo>
                  <a:cubicBezTo>
                    <a:pt x="5" y="96"/>
                    <a:pt x="5" y="97"/>
                    <a:pt x="5" y="98"/>
                  </a:cubicBezTo>
                  <a:cubicBezTo>
                    <a:pt x="5" y="99"/>
                    <a:pt x="5" y="100"/>
                    <a:pt x="6" y="100"/>
                  </a:cubicBezTo>
                  <a:cubicBezTo>
                    <a:pt x="6" y="100"/>
                    <a:pt x="6" y="100"/>
                    <a:pt x="6" y="100"/>
                  </a:cubicBezTo>
                  <a:cubicBezTo>
                    <a:pt x="35" y="129"/>
                    <a:pt x="35" y="129"/>
                    <a:pt x="35" y="129"/>
                  </a:cubicBezTo>
                  <a:cubicBezTo>
                    <a:pt x="35" y="129"/>
                    <a:pt x="35" y="129"/>
                    <a:pt x="35" y="129"/>
                  </a:cubicBezTo>
                  <a:cubicBezTo>
                    <a:pt x="35" y="129"/>
                    <a:pt x="35" y="129"/>
                    <a:pt x="35" y="129"/>
                  </a:cubicBezTo>
                  <a:cubicBezTo>
                    <a:pt x="35" y="130"/>
                    <a:pt x="36" y="130"/>
                    <a:pt x="37" y="130"/>
                  </a:cubicBezTo>
                  <a:cubicBezTo>
                    <a:pt x="38" y="130"/>
                    <a:pt x="39" y="130"/>
                    <a:pt x="40" y="129"/>
                  </a:cubicBezTo>
                  <a:cubicBezTo>
                    <a:pt x="40" y="129"/>
                    <a:pt x="40" y="129"/>
                    <a:pt x="40" y="129"/>
                  </a:cubicBezTo>
                  <a:cubicBezTo>
                    <a:pt x="40" y="129"/>
                    <a:pt x="40" y="129"/>
                    <a:pt x="40" y="129"/>
                  </a:cubicBezTo>
                  <a:cubicBezTo>
                    <a:pt x="40" y="129"/>
                    <a:pt x="40" y="129"/>
                    <a:pt x="40" y="129"/>
                  </a:cubicBezTo>
                  <a:cubicBezTo>
                    <a:pt x="42" y="127"/>
                    <a:pt x="42" y="127"/>
                    <a:pt x="42" y="127"/>
                  </a:cubicBezTo>
                  <a:cubicBezTo>
                    <a:pt x="43" y="126"/>
                    <a:pt x="45" y="125"/>
                    <a:pt x="48" y="124"/>
                  </a:cubicBezTo>
                  <a:cubicBezTo>
                    <a:pt x="48" y="124"/>
                    <a:pt x="48" y="124"/>
                    <a:pt x="48" y="124"/>
                  </a:cubicBezTo>
                  <a:cubicBezTo>
                    <a:pt x="48" y="124"/>
                    <a:pt x="48" y="124"/>
                    <a:pt x="48" y="124"/>
                  </a:cubicBezTo>
                  <a:cubicBezTo>
                    <a:pt x="50" y="123"/>
                    <a:pt x="52" y="122"/>
                    <a:pt x="54" y="122"/>
                  </a:cubicBezTo>
                  <a:cubicBezTo>
                    <a:pt x="66" y="122"/>
                    <a:pt x="66" y="122"/>
                    <a:pt x="66" y="122"/>
                  </a:cubicBezTo>
                  <a:cubicBezTo>
                    <a:pt x="66" y="127"/>
                    <a:pt x="66" y="127"/>
                    <a:pt x="66" y="127"/>
                  </a:cubicBezTo>
                  <a:cubicBezTo>
                    <a:pt x="54" y="127"/>
                    <a:pt x="54" y="127"/>
                    <a:pt x="54" y="127"/>
                  </a:cubicBezTo>
                  <a:cubicBezTo>
                    <a:pt x="53" y="127"/>
                    <a:pt x="51" y="127"/>
                    <a:pt x="49" y="128"/>
                  </a:cubicBezTo>
                  <a:cubicBezTo>
                    <a:pt x="49" y="128"/>
                    <a:pt x="49" y="128"/>
                    <a:pt x="49" y="128"/>
                  </a:cubicBezTo>
                  <a:cubicBezTo>
                    <a:pt x="48" y="129"/>
                    <a:pt x="46" y="130"/>
                    <a:pt x="45" y="131"/>
                  </a:cubicBezTo>
                  <a:cubicBezTo>
                    <a:pt x="45" y="131"/>
                    <a:pt x="45" y="131"/>
                    <a:pt x="45" y="131"/>
                  </a:cubicBezTo>
                  <a:cubicBezTo>
                    <a:pt x="43" y="133"/>
                    <a:pt x="43" y="133"/>
                    <a:pt x="43" y="133"/>
                  </a:cubicBezTo>
                  <a:cubicBezTo>
                    <a:pt x="43" y="133"/>
                    <a:pt x="43" y="133"/>
                    <a:pt x="43" y="133"/>
                  </a:cubicBezTo>
                  <a:cubicBezTo>
                    <a:pt x="43" y="133"/>
                    <a:pt x="43" y="133"/>
                    <a:pt x="43" y="133"/>
                  </a:cubicBezTo>
                  <a:cubicBezTo>
                    <a:pt x="42" y="134"/>
                    <a:pt x="39" y="135"/>
                    <a:pt x="37" y="135"/>
                  </a:cubicBezTo>
                  <a:cubicBezTo>
                    <a:pt x="35" y="135"/>
                    <a:pt x="33" y="134"/>
                    <a:pt x="31" y="133"/>
                  </a:cubicBezTo>
                  <a:cubicBezTo>
                    <a:pt x="31" y="133"/>
                    <a:pt x="31" y="133"/>
                    <a:pt x="31" y="133"/>
                  </a:cubicBezTo>
                  <a:cubicBezTo>
                    <a:pt x="31" y="133"/>
                    <a:pt x="31" y="133"/>
                    <a:pt x="31" y="133"/>
                  </a:cubicBezTo>
                  <a:cubicBezTo>
                    <a:pt x="31" y="133"/>
                    <a:pt x="31" y="133"/>
                    <a:pt x="31" y="133"/>
                  </a:cubicBezTo>
                  <a:cubicBezTo>
                    <a:pt x="2" y="104"/>
                    <a:pt x="2" y="104"/>
                    <a:pt x="2" y="104"/>
                  </a:cubicBezTo>
                  <a:cubicBezTo>
                    <a:pt x="2" y="104"/>
                    <a:pt x="2" y="104"/>
                    <a:pt x="2" y="104"/>
                  </a:cubicBezTo>
                  <a:cubicBezTo>
                    <a:pt x="1" y="102"/>
                    <a:pt x="0" y="100"/>
                    <a:pt x="0" y="98"/>
                  </a:cubicBezTo>
                  <a:cubicBezTo>
                    <a:pt x="0" y="96"/>
                    <a:pt x="1" y="93"/>
                    <a:pt x="2" y="92"/>
                  </a:cubicBezTo>
                  <a:cubicBezTo>
                    <a:pt x="2" y="92"/>
                    <a:pt x="2" y="92"/>
                    <a:pt x="2"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68" name="Group 353"/>
          <p:cNvGrpSpPr/>
          <p:nvPr/>
        </p:nvGrpSpPr>
        <p:grpSpPr>
          <a:xfrm>
            <a:off x="4689475" y="1588"/>
            <a:ext cx="6588125" cy="5335588"/>
            <a:chOff x="4689475" y="1588"/>
            <a:chExt cx="6588125" cy="5335588"/>
          </a:xfrm>
          <a:solidFill>
            <a:srgbClr val="AED30B"/>
          </a:solidFill>
        </p:grpSpPr>
        <p:sp>
          <p:nvSpPr>
            <p:cNvPr id="69" name="Freeform 13"/>
            <p:cNvSpPr>
              <a:spLocks noEditPoints="1"/>
            </p:cNvSpPr>
            <p:nvPr/>
          </p:nvSpPr>
          <p:spPr bwMode="auto">
            <a:xfrm>
              <a:off x="9283701" y="2282825"/>
              <a:ext cx="400050" cy="303213"/>
            </a:xfrm>
            <a:custGeom>
              <a:avLst/>
              <a:gdLst>
                <a:gd name="T0" fmla="*/ 141 w 177"/>
                <a:gd name="T1" fmla="*/ 36 h 134"/>
                <a:gd name="T2" fmla="*/ 163 w 177"/>
                <a:gd name="T3" fmla="*/ 93 h 134"/>
                <a:gd name="T4" fmla="*/ 163 w 177"/>
                <a:gd name="T5" fmla="*/ 96 h 134"/>
                <a:gd name="T6" fmla="*/ 166 w 177"/>
                <a:gd name="T7" fmla="*/ 108 h 134"/>
                <a:gd name="T8" fmla="*/ 172 w 177"/>
                <a:gd name="T9" fmla="*/ 90 h 134"/>
                <a:gd name="T10" fmla="*/ 129 w 177"/>
                <a:gd name="T11" fmla="*/ 16 h 134"/>
                <a:gd name="T12" fmla="*/ 89 w 177"/>
                <a:gd name="T13" fmla="*/ 0 h 134"/>
                <a:gd name="T14" fmla="*/ 165 w 177"/>
                <a:gd name="T15" fmla="*/ 45 h 134"/>
                <a:gd name="T16" fmla="*/ 166 w 177"/>
                <a:gd name="T17" fmla="*/ 133 h 134"/>
                <a:gd name="T18" fmla="*/ 161 w 177"/>
                <a:gd name="T19" fmla="*/ 132 h 134"/>
                <a:gd name="T20" fmla="*/ 160 w 177"/>
                <a:gd name="T21" fmla="*/ 103 h 134"/>
                <a:gd name="T22" fmla="*/ 157 w 177"/>
                <a:gd name="T23" fmla="*/ 97 h 134"/>
                <a:gd name="T24" fmla="*/ 157 w 177"/>
                <a:gd name="T25" fmla="*/ 93 h 134"/>
                <a:gd name="T26" fmla="*/ 137 w 177"/>
                <a:gd name="T27" fmla="*/ 40 h 134"/>
                <a:gd name="T28" fmla="*/ 89 w 177"/>
                <a:gd name="T29" fmla="*/ 14 h 134"/>
                <a:gd name="T30" fmla="*/ 49 w 177"/>
                <a:gd name="T31" fmla="*/ 16 h 134"/>
                <a:gd name="T32" fmla="*/ 5 w 177"/>
                <a:gd name="T33" fmla="*/ 90 h 134"/>
                <a:gd name="T34" fmla="*/ 10 w 177"/>
                <a:gd name="T35" fmla="*/ 108 h 134"/>
                <a:gd name="T36" fmla="*/ 14 w 177"/>
                <a:gd name="T37" fmla="*/ 95 h 134"/>
                <a:gd name="T38" fmla="*/ 14 w 177"/>
                <a:gd name="T39" fmla="*/ 89 h 134"/>
                <a:gd name="T40" fmla="*/ 88 w 177"/>
                <a:gd name="T41" fmla="*/ 14 h 134"/>
                <a:gd name="T42" fmla="*/ 89 w 177"/>
                <a:gd name="T43" fmla="*/ 14 h 134"/>
                <a:gd name="T44" fmla="*/ 88 w 177"/>
                <a:gd name="T45" fmla="*/ 20 h 134"/>
                <a:gd name="T46" fmla="*/ 20 w 177"/>
                <a:gd name="T47" fmla="*/ 89 h 134"/>
                <a:gd name="T48" fmla="*/ 20 w 177"/>
                <a:gd name="T49" fmla="*/ 96 h 134"/>
                <a:gd name="T50" fmla="*/ 19 w 177"/>
                <a:gd name="T51" fmla="*/ 98 h 134"/>
                <a:gd name="T52" fmla="*/ 16 w 177"/>
                <a:gd name="T53" fmla="*/ 108 h 134"/>
                <a:gd name="T54" fmla="*/ 16 w 177"/>
                <a:gd name="T55" fmla="*/ 130 h 134"/>
                <a:gd name="T56" fmla="*/ 10 w 177"/>
                <a:gd name="T57" fmla="*/ 132 h 134"/>
                <a:gd name="T58" fmla="*/ 12 w 177"/>
                <a:gd name="T59" fmla="*/ 44 h 134"/>
                <a:gd name="T60" fmla="*/ 88 w 177"/>
                <a:gd name="T61" fmla="*/ 0 h 134"/>
                <a:gd name="T62" fmla="*/ 89 w 177"/>
                <a:gd name="T63" fmla="*/ 0 h 134"/>
                <a:gd name="T64" fmla="*/ 88 w 177"/>
                <a:gd name="T65" fmla="*/ 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7" h="134">
                  <a:moveTo>
                    <a:pt x="89" y="14"/>
                  </a:moveTo>
                  <a:cubicBezTo>
                    <a:pt x="109" y="14"/>
                    <a:pt x="128" y="23"/>
                    <a:pt x="141" y="36"/>
                  </a:cubicBezTo>
                  <a:cubicBezTo>
                    <a:pt x="155" y="50"/>
                    <a:pt x="163" y="69"/>
                    <a:pt x="163" y="89"/>
                  </a:cubicBezTo>
                  <a:cubicBezTo>
                    <a:pt x="163" y="90"/>
                    <a:pt x="163" y="92"/>
                    <a:pt x="163" y="93"/>
                  </a:cubicBezTo>
                  <a:cubicBezTo>
                    <a:pt x="163" y="93"/>
                    <a:pt x="163" y="93"/>
                    <a:pt x="163" y="93"/>
                  </a:cubicBezTo>
                  <a:cubicBezTo>
                    <a:pt x="163" y="94"/>
                    <a:pt x="163" y="95"/>
                    <a:pt x="163" y="96"/>
                  </a:cubicBezTo>
                  <a:cubicBezTo>
                    <a:pt x="164" y="98"/>
                    <a:pt x="165" y="99"/>
                    <a:pt x="165" y="101"/>
                  </a:cubicBezTo>
                  <a:cubicBezTo>
                    <a:pt x="166" y="103"/>
                    <a:pt x="166" y="105"/>
                    <a:pt x="166" y="108"/>
                  </a:cubicBezTo>
                  <a:cubicBezTo>
                    <a:pt x="166" y="119"/>
                    <a:pt x="166" y="119"/>
                    <a:pt x="166" y="119"/>
                  </a:cubicBezTo>
                  <a:cubicBezTo>
                    <a:pt x="170" y="109"/>
                    <a:pt x="172" y="100"/>
                    <a:pt x="172" y="90"/>
                  </a:cubicBezTo>
                  <a:cubicBezTo>
                    <a:pt x="172" y="75"/>
                    <a:pt x="168" y="60"/>
                    <a:pt x="160" y="47"/>
                  </a:cubicBezTo>
                  <a:cubicBezTo>
                    <a:pt x="153" y="35"/>
                    <a:pt x="142" y="24"/>
                    <a:pt x="129" y="16"/>
                  </a:cubicBezTo>
                  <a:cubicBezTo>
                    <a:pt x="117" y="10"/>
                    <a:pt x="104" y="6"/>
                    <a:pt x="89" y="6"/>
                  </a:cubicBezTo>
                  <a:cubicBezTo>
                    <a:pt x="89" y="0"/>
                    <a:pt x="89" y="0"/>
                    <a:pt x="89" y="0"/>
                  </a:cubicBezTo>
                  <a:cubicBezTo>
                    <a:pt x="105" y="0"/>
                    <a:pt x="119" y="4"/>
                    <a:pt x="132" y="11"/>
                  </a:cubicBezTo>
                  <a:cubicBezTo>
                    <a:pt x="146" y="19"/>
                    <a:pt x="157" y="31"/>
                    <a:pt x="165" y="45"/>
                  </a:cubicBezTo>
                  <a:cubicBezTo>
                    <a:pt x="173" y="58"/>
                    <a:pt x="177" y="74"/>
                    <a:pt x="177" y="90"/>
                  </a:cubicBezTo>
                  <a:cubicBezTo>
                    <a:pt x="177" y="104"/>
                    <a:pt x="174" y="119"/>
                    <a:pt x="166" y="133"/>
                  </a:cubicBezTo>
                  <a:cubicBezTo>
                    <a:pt x="166" y="134"/>
                    <a:pt x="165" y="134"/>
                    <a:pt x="163" y="134"/>
                  </a:cubicBezTo>
                  <a:cubicBezTo>
                    <a:pt x="162" y="134"/>
                    <a:pt x="161" y="133"/>
                    <a:pt x="161" y="132"/>
                  </a:cubicBezTo>
                  <a:cubicBezTo>
                    <a:pt x="161" y="108"/>
                    <a:pt x="161" y="108"/>
                    <a:pt x="161" y="108"/>
                  </a:cubicBezTo>
                  <a:cubicBezTo>
                    <a:pt x="161" y="106"/>
                    <a:pt x="160" y="104"/>
                    <a:pt x="160" y="103"/>
                  </a:cubicBezTo>
                  <a:cubicBezTo>
                    <a:pt x="159" y="101"/>
                    <a:pt x="159" y="100"/>
                    <a:pt x="158" y="99"/>
                  </a:cubicBezTo>
                  <a:cubicBezTo>
                    <a:pt x="157" y="98"/>
                    <a:pt x="157" y="97"/>
                    <a:pt x="157" y="97"/>
                  </a:cubicBezTo>
                  <a:cubicBezTo>
                    <a:pt x="157" y="95"/>
                    <a:pt x="157" y="94"/>
                    <a:pt x="157" y="93"/>
                  </a:cubicBezTo>
                  <a:cubicBezTo>
                    <a:pt x="157" y="93"/>
                    <a:pt x="157" y="93"/>
                    <a:pt x="157" y="93"/>
                  </a:cubicBezTo>
                  <a:cubicBezTo>
                    <a:pt x="157" y="92"/>
                    <a:pt x="157" y="91"/>
                    <a:pt x="157" y="89"/>
                  </a:cubicBezTo>
                  <a:cubicBezTo>
                    <a:pt x="157" y="70"/>
                    <a:pt x="150" y="53"/>
                    <a:pt x="137" y="40"/>
                  </a:cubicBezTo>
                  <a:cubicBezTo>
                    <a:pt x="125" y="28"/>
                    <a:pt x="108" y="20"/>
                    <a:pt x="89" y="20"/>
                  </a:cubicBezTo>
                  <a:lnTo>
                    <a:pt x="89" y="14"/>
                  </a:lnTo>
                  <a:close/>
                  <a:moveTo>
                    <a:pt x="88" y="6"/>
                  </a:moveTo>
                  <a:cubicBezTo>
                    <a:pt x="74" y="6"/>
                    <a:pt x="61" y="9"/>
                    <a:pt x="49" y="16"/>
                  </a:cubicBezTo>
                  <a:cubicBezTo>
                    <a:pt x="36" y="23"/>
                    <a:pt x="25" y="34"/>
                    <a:pt x="17" y="47"/>
                  </a:cubicBezTo>
                  <a:cubicBezTo>
                    <a:pt x="9" y="60"/>
                    <a:pt x="5" y="75"/>
                    <a:pt x="5" y="90"/>
                  </a:cubicBezTo>
                  <a:cubicBezTo>
                    <a:pt x="5" y="99"/>
                    <a:pt x="7" y="108"/>
                    <a:pt x="10" y="117"/>
                  </a:cubicBezTo>
                  <a:cubicBezTo>
                    <a:pt x="10" y="108"/>
                    <a:pt x="10" y="108"/>
                    <a:pt x="10" y="108"/>
                  </a:cubicBezTo>
                  <a:cubicBezTo>
                    <a:pt x="10" y="105"/>
                    <a:pt x="11" y="103"/>
                    <a:pt x="11" y="101"/>
                  </a:cubicBezTo>
                  <a:cubicBezTo>
                    <a:pt x="12" y="99"/>
                    <a:pt x="13" y="97"/>
                    <a:pt x="14" y="95"/>
                  </a:cubicBezTo>
                  <a:cubicBezTo>
                    <a:pt x="14" y="94"/>
                    <a:pt x="14" y="94"/>
                    <a:pt x="14" y="93"/>
                  </a:cubicBezTo>
                  <a:cubicBezTo>
                    <a:pt x="14" y="92"/>
                    <a:pt x="14" y="90"/>
                    <a:pt x="14" y="89"/>
                  </a:cubicBezTo>
                  <a:cubicBezTo>
                    <a:pt x="14" y="69"/>
                    <a:pt x="22" y="50"/>
                    <a:pt x="36" y="36"/>
                  </a:cubicBezTo>
                  <a:cubicBezTo>
                    <a:pt x="49" y="23"/>
                    <a:pt x="68" y="14"/>
                    <a:pt x="88" y="14"/>
                  </a:cubicBezTo>
                  <a:cubicBezTo>
                    <a:pt x="88" y="14"/>
                    <a:pt x="88" y="14"/>
                    <a:pt x="88" y="14"/>
                  </a:cubicBezTo>
                  <a:cubicBezTo>
                    <a:pt x="89" y="14"/>
                    <a:pt x="89" y="14"/>
                    <a:pt x="89" y="14"/>
                  </a:cubicBezTo>
                  <a:cubicBezTo>
                    <a:pt x="89" y="20"/>
                    <a:pt x="89" y="20"/>
                    <a:pt x="89" y="20"/>
                  </a:cubicBezTo>
                  <a:cubicBezTo>
                    <a:pt x="88" y="20"/>
                    <a:pt x="88" y="20"/>
                    <a:pt x="88" y="20"/>
                  </a:cubicBezTo>
                  <a:cubicBezTo>
                    <a:pt x="70" y="20"/>
                    <a:pt x="52" y="28"/>
                    <a:pt x="40" y="40"/>
                  </a:cubicBezTo>
                  <a:cubicBezTo>
                    <a:pt x="27" y="53"/>
                    <a:pt x="20" y="70"/>
                    <a:pt x="20" y="89"/>
                  </a:cubicBezTo>
                  <a:cubicBezTo>
                    <a:pt x="20" y="90"/>
                    <a:pt x="20" y="92"/>
                    <a:pt x="20" y="93"/>
                  </a:cubicBezTo>
                  <a:cubicBezTo>
                    <a:pt x="20" y="94"/>
                    <a:pt x="20" y="95"/>
                    <a:pt x="20" y="96"/>
                  </a:cubicBezTo>
                  <a:cubicBezTo>
                    <a:pt x="20" y="96"/>
                    <a:pt x="20" y="96"/>
                    <a:pt x="20" y="96"/>
                  </a:cubicBezTo>
                  <a:cubicBezTo>
                    <a:pt x="20" y="97"/>
                    <a:pt x="20" y="97"/>
                    <a:pt x="19" y="98"/>
                  </a:cubicBezTo>
                  <a:cubicBezTo>
                    <a:pt x="18" y="99"/>
                    <a:pt x="17" y="101"/>
                    <a:pt x="17" y="103"/>
                  </a:cubicBezTo>
                  <a:cubicBezTo>
                    <a:pt x="16" y="104"/>
                    <a:pt x="16" y="106"/>
                    <a:pt x="16" y="108"/>
                  </a:cubicBezTo>
                  <a:cubicBezTo>
                    <a:pt x="16" y="130"/>
                    <a:pt x="16" y="130"/>
                    <a:pt x="16" y="130"/>
                  </a:cubicBezTo>
                  <a:cubicBezTo>
                    <a:pt x="16" y="130"/>
                    <a:pt x="16" y="130"/>
                    <a:pt x="16" y="130"/>
                  </a:cubicBezTo>
                  <a:cubicBezTo>
                    <a:pt x="16" y="131"/>
                    <a:pt x="15" y="132"/>
                    <a:pt x="14" y="133"/>
                  </a:cubicBezTo>
                  <a:cubicBezTo>
                    <a:pt x="13" y="134"/>
                    <a:pt x="11" y="133"/>
                    <a:pt x="10" y="132"/>
                  </a:cubicBezTo>
                  <a:cubicBezTo>
                    <a:pt x="3" y="118"/>
                    <a:pt x="0" y="104"/>
                    <a:pt x="0" y="90"/>
                  </a:cubicBezTo>
                  <a:cubicBezTo>
                    <a:pt x="0" y="74"/>
                    <a:pt x="4" y="58"/>
                    <a:pt x="12" y="44"/>
                  </a:cubicBezTo>
                  <a:cubicBezTo>
                    <a:pt x="20" y="30"/>
                    <a:pt x="32" y="18"/>
                    <a:pt x="47" y="11"/>
                  </a:cubicBezTo>
                  <a:cubicBezTo>
                    <a:pt x="59" y="4"/>
                    <a:pt x="73" y="0"/>
                    <a:pt x="88" y="0"/>
                  </a:cubicBezTo>
                  <a:cubicBezTo>
                    <a:pt x="88" y="0"/>
                    <a:pt x="88" y="0"/>
                    <a:pt x="88" y="0"/>
                  </a:cubicBezTo>
                  <a:cubicBezTo>
                    <a:pt x="89" y="0"/>
                    <a:pt x="89" y="0"/>
                    <a:pt x="89" y="0"/>
                  </a:cubicBezTo>
                  <a:cubicBezTo>
                    <a:pt x="89" y="6"/>
                    <a:pt x="89" y="6"/>
                    <a:pt x="89" y="6"/>
                  </a:cubicBezTo>
                  <a:lnTo>
                    <a:pt x="88"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14"/>
            <p:cNvSpPr>
              <a:spLocks noEditPoints="1"/>
            </p:cNvSpPr>
            <p:nvPr/>
          </p:nvSpPr>
          <p:spPr bwMode="auto">
            <a:xfrm>
              <a:off x="9539288" y="2479675"/>
              <a:ext cx="96838" cy="166688"/>
            </a:xfrm>
            <a:custGeom>
              <a:avLst/>
              <a:gdLst>
                <a:gd name="T0" fmla="*/ 38 w 43"/>
                <a:gd name="T1" fmla="*/ 53 h 74"/>
                <a:gd name="T2" fmla="*/ 38 w 43"/>
                <a:gd name="T3" fmla="*/ 43 h 74"/>
                <a:gd name="T4" fmla="*/ 38 w 43"/>
                <a:gd name="T5" fmla="*/ 21 h 74"/>
                <a:gd name="T6" fmla="*/ 38 w 43"/>
                <a:gd name="T7" fmla="*/ 20 h 74"/>
                <a:gd name="T8" fmla="*/ 37 w 43"/>
                <a:gd name="T9" fmla="*/ 19 h 74"/>
                <a:gd name="T10" fmla="*/ 37 w 43"/>
                <a:gd name="T11" fmla="*/ 19 h 74"/>
                <a:gd name="T12" fmla="*/ 30 w 43"/>
                <a:gd name="T13" fmla="*/ 10 h 74"/>
                <a:gd name="T14" fmla="*/ 22 w 43"/>
                <a:gd name="T15" fmla="*/ 7 h 74"/>
                <a:gd name="T16" fmla="*/ 22 w 43"/>
                <a:gd name="T17" fmla="*/ 1 h 74"/>
                <a:gd name="T18" fmla="*/ 33 w 43"/>
                <a:gd name="T19" fmla="*/ 5 h 74"/>
                <a:gd name="T20" fmla="*/ 43 w 43"/>
                <a:gd name="T21" fmla="*/ 18 h 74"/>
                <a:gd name="T22" fmla="*/ 43 w 43"/>
                <a:gd name="T23" fmla="*/ 18 h 74"/>
                <a:gd name="T24" fmla="*/ 43 w 43"/>
                <a:gd name="T25" fmla="*/ 20 h 74"/>
                <a:gd name="T26" fmla="*/ 43 w 43"/>
                <a:gd name="T27" fmla="*/ 21 h 74"/>
                <a:gd name="T28" fmla="*/ 43 w 43"/>
                <a:gd name="T29" fmla="*/ 43 h 74"/>
                <a:gd name="T30" fmla="*/ 43 w 43"/>
                <a:gd name="T31" fmla="*/ 53 h 74"/>
                <a:gd name="T32" fmla="*/ 34 w 43"/>
                <a:gd name="T33" fmla="*/ 69 h 74"/>
                <a:gd name="T34" fmla="*/ 22 w 43"/>
                <a:gd name="T35" fmla="*/ 74 h 74"/>
                <a:gd name="T36" fmla="*/ 22 w 43"/>
                <a:gd name="T37" fmla="*/ 68 h 74"/>
                <a:gd name="T38" fmla="*/ 31 w 43"/>
                <a:gd name="T39" fmla="*/ 64 h 74"/>
                <a:gd name="T40" fmla="*/ 38 w 43"/>
                <a:gd name="T41" fmla="*/ 53 h 74"/>
                <a:gd name="T42" fmla="*/ 22 w 43"/>
                <a:gd name="T43" fmla="*/ 7 h 74"/>
                <a:gd name="T44" fmla="*/ 14 w 43"/>
                <a:gd name="T45" fmla="*/ 6 h 74"/>
                <a:gd name="T46" fmla="*/ 6 w 43"/>
                <a:gd name="T47" fmla="*/ 6 h 74"/>
                <a:gd name="T48" fmla="*/ 6 w 43"/>
                <a:gd name="T49" fmla="*/ 69 h 74"/>
                <a:gd name="T50" fmla="*/ 14 w 43"/>
                <a:gd name="T51" fmla="*/ 69 h 74"/>
                <a:gd name="T52" fmla="*/ 22 w 43"/>
                <a:gd name="T53" fmla="*/ 68 h 74"/>
                <a:gd name="T54" fmla="*/ 22 w 43"/>
                <a:gd name="T55" fmla="*/ 74 h 74"/>
                <a:gd name="T56" fmla="*/ 14 w 43"/>
                <a:gd name="T57" fmla="*/ 74 h 74"/>
                <a:gd name="T58" fmla="*/ 3 w 43"/>
                <a:gd name="T59" fmla="*/ 74 h 74"/>
                <a:gd name="T60" fmla="*/ 0 w 43"/>
                <a:gd name="T61" fmla="*/ 71 h 74"/>
                <a:gd name="T62" fmla="*/ 0 w 43"/>
                <a:gd name="T63" fmla="*/ 3 h 74"/>
                <a:gd name="T64" fmla="*/ 3 w 43"/>
                <a:gd name="T65" fmla="*/ 0 h 74"/>
                <a:gd name="T66" fmla="*/ 14 w 43"/>
                <a:gd name="T67" fmla="*/ 0 h 74"/>
                <a:gd name="T68" fmla="*/ 22 w 43"/>
                <a:gd name="T69" fmla="*/ 1 h 74"/>
                <a:gd name="T70" fmla="*/ 22 w 43"/>
                <a:gd name="T71" fmla="*/ 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74">
                  <a:moveTo>
                    <a:pt x="38" y="53"/>
                  </a:moveTo>
                  <a:cubicBezTo>
                    <a:pt x="38" y="43"/>
                    <a:pt x="38" y="43"/>
                    <a:pt x="38" y="43"/>
                  </a:cubicBezTo>
                  <a:cubicBezTo>
                    <a:pt x="38" y="21"/>
                    <a:pt x="38" y="21"/>
                    <a:pt x="38" y="21"/>
                  </a:cubicBezTo>
                  <a:cubicBezTo>
                    <a:pt x="38" y="21"/>
                    <a:pt x="38" y="21"/>
                    <a:pt x="38" y="20"/>
                  </a:cubicBezTo>
                  <a:cubicBezTo>
                    <a:pt x="37" y="20"/>
                    <a:pt x="37" y="20"/>
                    <a:pt x="37" y="19"/>
                  </a:cubicBezTo>
                  <a:cubicBezTo>
                    <a:pt x="37" y="19"/>
                    <a:pt x="37" y="19"/>
                    <a:pt x="37" y="19"/>
                  </a:cubicBezTo>
                  <a:cubicBezTo>
                    <a:pt x="37" y="16"/>
                    <a:pt x="34" y="12"/>
                    <a:pt x="30" y="10"/>
                  </a:cubicBezTo>
                  <a:cubicBezTo>
                    <a:pt x="28" y="9"/>
                    <a:pt x="25" y="8"/>
                    <a:pt x="22" y="7"/>
                  </a:cubicBezTo>
                  <a:cubicBezTo>
                    <a:pt x="22" y="1"/>
                    <a:pt x="22" y="1"/>
                    <a:pt x="22" y="1"/>
                  </a:cubicBezTo>
                  <a:cubicBezTo>
                    <a:pt x="26" y="2"/>
                    <a:pt x="30" y="3"/>
                    <a:pt x="33" y="5"/>
                  </a:cubicBezTo>
                  <a:cubicBezTo>
                    <a:pt x="38" y="8"/>
                    <a:pt x="42" y="13"/>
                    <a:pt x="43" y="18"/>
                  </a:cubicBezTo>
                  <a:cubicBezTo>
                    <a:pt x="43" y="18"/>
                    <a:pt x="43" y="18"/>
                    <a:pt x="43" y="18"/>
                  </a:cubicBezTo>
                  <a:cubicBezTo>
                    <a:pt x="43" y="19"/>
                    <a:pt x="43" y="19"/>
                    <a:pt x="43" y="20"/>
                  </a:cubicBezTo>
                  <a:cubicBezTo>
                    <a:pt x="43" y="20"/>
                    <a:pt x="43" y="21"/>
                    <a:pt x="43" y="21"/>
                  </a:cubicBezTo>
                  <a:cubicBezTo>
                    <a:pt x="43" y="43"/>
                    <a:pt x="43" y="43"/>
                    <a:pt x="43" y="43"/>
                  </a:cubicBezTo>
                  <a:cubicBezTo>
                    <a:pt x="43" y="53"/>
                    <a:pt x="43" y="53"/>
                    <a:pt x="43" y="53"/>
                  </a:cubicBezTo>
                  <a:cubicBezTo>
                    <a:pt x="43" y="59"/>
                    <a:pt x="40" y="65"/>
                    <a:pt x="34" y="69"/>
                  </a:cubicBezTo>
                  <a:cubicBezTo>
                    <a:pt x="31" y="71"/>
                    <a:pt x="26" y="73"/>
                    <a:pt x="22" y="74"/>
                  </a:cubicBezTo>
                  <a:cubicBezTo>
                    <a:pt x="22" y="68"/>
                    <a:pt x="22" y="68"/>
                    <a:pt x="22" y="68"/>
                  </a:cubicBezTo>
                  <a:cubicBezTo>
                    <a:pt x="25" y="67"/>
                    <a:pt x="28" y="66"/>
                    <a:pt x="31" y="64"/>
                  </a:cubicBezTo>
                  <a:cubicBezTo>
                    <a:pt x="35" y="61"/>
                    <a:pt x="38" y="57"/>
                    <a:pt x="38" y="53"/>
                  </a:cubicBezTo>
                  <a:close/>
                  <a:moveTo>
                    <a:pt x="22" y="7"/>
                  </a:moveTo>
                  <a:cubicBezTo>
                    <a:pt x="19" y="6"/>
                    <a:pt x="17" y="6"/>
                    <a:pt x="14" y="6"/>
                  </a:cubicBezTo>
                  <a:cubicBezTo>
                    <a:pt x="6" y="6"/>
                    <a:pt x="6" y="6"/>
                    <a:pt x="6" y="6"/>
                  </a:cubicBezTo>
                  <a:cubicBezTo>
                    <a:pt x="6" y="69"/>
                    <a:pt x="6" y="69"/>
                    <a:pt x="6" y="69"/>
                  </a:cubicBezTo>
                  <a:cubicBezTo>
                    <a:pt x="14" y="69"/>
                    <a:pt x="14" y="69"/>
                    <a:pt x="14" y="69"/>
                  </a:cubicBezTo>
                  <a:cubicBezTo>
                    <a:pt x="17" y="69"/>
                    <a:pt x="19" y="68"/>
                    <a:pt x="22" y="68"/>
                  </a:cubicBezTo>
                  <a:cubicBezTo>
                    <a:pt x="22" y="74"/>
                    <a:pt x="22" y="74"/>
                    <a:pt x="22" y="74"/>
                  </a:cubicBezTo>
                  <a:cubicBezTo>
                    <a:pt x="19" y="74"/>
                    <a:pt x="17" y="74"/>
                    <a:pt x="14" y="74"/>
                  </a:cubicBezTo>
                  <a:cubicBezTo>
                    <a:pt x="3" y="74"/>
                    <a:pt x="3" y="74"/>
                    <a:pt x="3" y="74"/>
                  </a:cubicBezTo>
                  <a:cubicBezTo>
                    <a:pt x="1" y="74"/>
                    <a:pt x="0" y="73"/>
                    <a:pt x="0" y="71"/>
                  </a:cubicBezTo>
                  <a:cubicBezTo>
                    <a:pt x="0" y="3"/>
                    <a:pt x="0" y="3"/>
                    <a:pt x="0" y="3"/>
                  </a:cubicBezTo>
                  <a:cubicBezTo>
                    <a:pt x="0" y="2"/>
                    <a:pt x="1" y="0"/>
                    <a:pt x="3" y="0"/>
                  </a:cubicBezTo>
                  <a:cubicBezTo>
                    <a:pt x="14" y="0"/>
                    <a:pt x="14" y="0"/>
                    <a:pt x="14" y="0"/>
                  </a:cubicBezTo>
                  <a:cubicBezTo>
                    <a:pt x="17" y="0"/>
                    <a:pt x="19" y="1"/>
                    <a:pt x="22" y="1"/>
                  </a:cubicBezTo>
                  <a:lnTo>
                    <a:pt x="2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15"/>
            <p:cNvSpPr>
              <a:spLocks noEditPoints="1"/>
            </p:cNvSpPr>
            <p:nvPr/>
          </p:nvSpPr>
          <p:spPr bwMode="auto">
            <a:xfrm>
              <a:off x="9331326" y="2479675"/>
              <a:ext cx="96838" cy="166688"/>
            </a:xfrm>
            <a:custGeom>
              <a:avLst/>
              <a:gdLst>
                <a:gd name="T0" fmla="*/ 22 w 43"/>
                <a:gd name="T1" fmla="*/ 1 h 74"/>
                <a:gd name="T2" fmla="*/ 29 w 43"/>
                <a:gd name="T3" fmla="*/ 0 h 74"/>
                <a:gd name="T4" fmla="*/ 40 w 43"/>
                <a:gd name="T5" fmla="*/ 0 h 74"/>
                <a:gd name="T6" fmla="*/ 43 w 43"/>
                <a:gd name="T7" fmla="*/ 3 h 74"/>
                <a:gd name="T8" fmla="*/ 43 w 43"/>
                <a:gd name="T9" fmla="*/ 71 h 74"/>
                <a:gd name="T10" fmla="*/ 40 w 43"/>
                <a:gd name="T11" fmla="*/ 74 h 74"/>
                <a:gd name="T12" fmla="*/ 29 w 43"/>
                <a:gd name="T13" fmla="*/ 74 h 74"/>
                <a:gd name="T14" fmla="*/ 22 w 43"/>
                <a:gd name="T15" fmla="*/ 74 h 74"/>
                <a:gd name="T16" fmla="*/ 22 w 43"/>
                <a:gd name="T17" fmla="*/ 68 h 74"/>
                <a:gd name="T18" fmla="*/ 29 w 43"/>
                <a:gd name="T19" fmla="*/ 69 h 74"/>
                <a:gd name="T20" fmla="*/ 37 w 43"/>
                <a:gd name="T21" fmla="*/ 69 h 74"/>
                <a:gd name="T22" fmla="*/ 37 w 43"/>
                <a:gd name="T23" fmla="*/ 6 h 74"/>
                <a:gd name="T24" fmla="*/ 29 w 43"/>
                <a:gd name="T25" fmla="*/ 6 h 74"/>
                <a:gd name="T26" fmla="*/ 22 w 43"/>
                <a:gd name="T27" fmla="*/ 7 h 74"/>
                <a:gd name="T28" fmla="*/ 22 w 43"/>
                <a:gd name="T29" fmla="*/ 1 h 74"/>
                <a:gd name="T30" fmla="*/ 0 w 43"/>
                <a:gd name="T31" fmla="*/ 53 h 74"/>
                <a:gd name="T32" fmla="*/ 0 w 43"/>
                <a:gd name="T33" fmla="*/ 43 h 74"/>
                <a:gd name="T34" fmla="*/ 0 w 43"/>
                <a:gd name="T35" fmla="*/ 21 h 74"/>
                <a:gd name="T36" fmla="*/ 0 w 43"/>
                <a:gd name="T37" fmla="*/ 20 h 74"/>
                <a:gd name="T38" fmla="*/ 0 w 43"/>
                <a:gd name="T39" fmla="*/ 18 h 74"/>
                <a:gd name="T40" fmla="*/ 0 w 43"/>
                <a:gd name="T41" fmla="*/ 18 h 74"/>
                <a:gd name="T42" fmla="*/ 10 w 43"/>
                <a:gd name="T43" fmla="*/ 5 h 74"/>
                <a:gd name="T44" fmla="*/ 22 w 43"/>
                <a:gd name="T45" fmla="*/ 1 h 74"/>
                <a:gd name="T46" fmla="*/ 22 w 43"/>
                <a:gd name="T47" fmla="*/ 7 h 74"/>
                <a:gd name="T48" fmla="*/ 13 w 43"/>
                <a:gd name="T49" fmla="*/ 10 h 74"/>
                <a:gd name="T50" fmla="*/ 6 w 43"/>
                <a:gd name="T51" fmla="*/ 19 h 74"/>
                <a:gd name="T52" fmla="*/ 6 w 43"/>
                <a:gd name="T53" fmla="*/ 19 h 74"/>
                <a:gd name="T54" fmla="*/ 6 w 43"/>
                <a:gd name="T55" fmla="*/ 20 h 74"/>
                <a:gd name="T56" fmla="*/ 6 w 43"/>
                <a:gd name="T57" fmla="*/ 21 h 74"/>
                <a:gd name="T58" fmla="*/ 6 w 43"/>
                <a:gd name="T59" fmla="*/ 43 h 74"/>
                <a:gd name="T60" fmla="*/ 6 w 43"/>
                <a:gd name="T61" fmla="*/ 53 h 74"/>
                <a:gd name="T62" fmla="*/ 12 w 43"/>
                <a:gd name="T63" fmla="*/ 64 h 74"/>
                <a:gd name="T64" fmla="*/ 22 w 43"/>
                <a:gd name="T65" fmla="*/ 68 h 74"/>
                <a:gd name="T66" fmla="*/ 22 w 43"/>
                <a:gd name="T67" fmla="*/ 74 h 74"/>
                <a:gd name="T68" fmla="*/ 9 w 43"/>
                <a:gd name="T69" fmla="*/ 69 h 74"/>
                <a:gd name="T70" fmla="*/ 0 w 43"/>
                <a:gd name="T71" fmla="*/ 5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74">
                  <a:moveTo>
                    <a:pt x="22" y="1"/>
                  </a:moveTo>
                  <a:cubicBezTo>
                    <a:pt x="24" y="1"/>
                    <a:pt x="27" y="0"/>
                    <a:pt x="29" y="0"/>
                  </a:cubicBezTo>
                  <a:cubicBezTo>
                    <a:pt x="40" y="0"/>
                    <a:pt x="40" y="0"/>
                    <a:pt x="40" y="0"/>
                  </a:cubicBezTo>
                  <a:cubicBezTo>
                    <a:pt x="42" y="0"/>
                    <a:pt x="43" y="2"/>
                    <a:pt x="43" y="3"/>
                  </a:cubicBezTo>
                  <a:cubicBezTo>
                    <a:pt x="43" y="71"/>
                    <a:pt x="43" y="71"/>
                    <a:pt x="43" y="71"/>
                  </a:cubicBezTo>
                  <a:cubicBezTo>
                    <a:pt x="43" y="73"/>
                    <a:pt x="42" y="74"/>
                    <a:pt x="40" y="74"/>
                  </a:cubicBezTo>
                  <a:cubicBezTo>
                    <a:pt x="29" y="74"/>
                    <a:pt x="29" y="74"/>
                    <a:pt x="29" y="74"/>
                  </a:cubicBezTo>
                  <a:cubicBezTo>
                    <a:pt x="27" y="74"/>
                    <a:pt x="24" y="74"/>
                    <a:pt x="22" y="74"/>
                  </a:cubicBezTo>
                  <a:cubicBezTo>
                    <a:pt x="22" y="68"/>
                    <a:pt x="22" y="68"/>
                    <a:pt x="22" y="68"/>
                  </a:cubicBezTo>
                  <a:cubicBezTo>
                    <a:pt x="24" y="68"/>
                    <a:pt x="27" y="69"/>
                    <a:pt x="29" y="69"/>
                  </a:cubicBezTo>
                  <a:cubicBezTo>
                    <a:pt x="37" y="69"/>
                    <a:pt x="37" y="69"/>
                    <a:pt x="37" y="69"/>
                  </a:cubicBezTo>
                  <a:cubicBezTo>
                    <a:pt x="37" y="6"/>
                    <a:pt x="37" y="6"/>
                    <a:pt x="37" y="6"/>
                  </a:cubicBezTo>
                  <a:cubicBezTo>
                    <a:pt x="29" y="6"/>
                    <a:pt x="29" y="6"/>
                    <a:pt x="29" y="6"/>
                  </a:cubicBezTo>
                  <a:cubicBezTo>
                    <a:pt x="27" y="6"/>
                    <a:pt x="24" y="6"/>
                    <a:pt x="22" y="7"/>
                  </a:cubicBezTo>
                  <a:lnTo>
                    <a:pt x="22" y="1"/>
                  </a:lnTo>
                  <a:close/>
                  <a:moveTo>
                    <a:pt x="0" y="53"/>
                  </a:moveTo>
                  <a:cubicBezTo>
                    <a:pt x="0" y="43"/>
                    <a:pt x="0" y="43"/>
                    <a:pt x="0" y="43"/>
                  </a:cubicBezTo>
                  <a:cubicBezTo>
                    <a:pt x="0" y="21"/>
                    <a:pt x="0" y="21"/>
                    <a:pt x="0" y="21"/>
                  </a:cubicBezTo>
                  <a:cubicBezTo>
                    <a:pt x="0" y="21"/>
                    <a:pt x="0" y="20"/>
                    <a:pt x="0" y="20"/>
                  </a:cubicBezTo>
                  <a:cubicBezTo>
                    <a:pt x="0" y="19"/>
                    <a:pt x="0" y="19"/>
                    <a:pt x="0" y="18"/>
                  </a:cubicBezTo>
                  <a:cubicBezTo>
                    <a:pt x="0" y="18"/>
                    <a:pt x="0" y="18"/>
                    <a:pt x="0" y="18"/>
                  </a:cubicBezTo>
                  <a:cubicBezTo>
                    <a:pt x="1" y="13"/>
                    <a:pt x="5" y="8"/>
                    <a:pt x="10" y="5"/>
                  </a:cubicBezTo>
                  <a:cubicBezTo>
                    <a:pt x="13" y="3"/>
                    <a:pt x="17" y="2"/>
                    <a:pt x="22" y="1"/>
                  </a:cubicBezTo>
                  <a:cubicBezTo>
                    <a:pt x="22" y="7"/>
                    <a:pt x="22" y="7"/>
                    <a:pt x="22" y="7"/>
                  </a:cubicBezTo>
                  <a:cubicBezTo>
                    <a:pt x="18" y="8"/>
                    <a:pt x="16" y="9"/>
                    <a:pt x="13" y="10"/>
                  </a:cubicBezTo>
                  <a:cubicBezTo>
                    <a:pt x="9" y="12"/>
                    <a:pt x="6" y="16"/>
                    <a:pt x="6" y="19"/>
                  </a:cubicBezTo>
                  <a:cubicBezTo>
                    <a:pt x="6" y="19"/>
                    <a:pt x="6" y="19"/>
                    <a:pt x="6" y="19"/>
                  </a:cubicBezTo>
                  <a:cubicBezTo>
                    <a:pt x="6" y="20"/>
                    <a:pt x="6" y="20"/>
                    <a:pt x="6" y="20"/>
                  </a:cubicBezTo>
                  <a:cubicBezTo>
                    <a:pt x="6" y="21"/>
                    <a:pt x="6" y="21"/>
                    <a:pt x="6" y="21"/>
                  </a:cubicBezTo>
                  <a:cubicBezTo>
                    <a:pt x="6" y="43"/>
                    <a:pt x="6" y="43"/>
                    <a:pt x="6" y="43"/>
                  </a:cubicBezTo>
                  <a:cubicBezTo>
                    <a:pt x="6" y="53"/>
                    <a:pt x="6" y="53"/>
                    <a:pt x="6" y="53"/>
                  </a:cubicBezTo>
                  <a:cubicBezTo>
                    <a:pt x="6" y="57"/>
                    <a:pt x="8" y="61"/>
                    <a:pt x="12" y="64"/>
                  </a:cubicBezTo>
                  <a:cubicBezTo>
                    <a:pt x="15" y="66"/>
                    <a:pt x="18" y="67"/>
                    <a:pt x="22" y="68"/>
                  </a:cubicBezTo>
                  <a:cubicBezTo>
                    <a:pt x="22" y="74"/>
                    <a:pt x="22" y="74"/>
                    <a:pt x="22" y="74"/>
                  </a:cubicBezTo>
                  <a:cubicBezTo>
                    <a:pt x="17" y="73"/>
                    <a:pt x="12" y="71"/>
                    <a:pt x="9" y="69"/>
                  </a:cubicBezTo>
                  <a:cubicBezTo>
                    <a:pt x="3" y="65"/>
                    <a:pt x="0" y="59"/>
                    <a:pt x="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16"/>
            <p:cNvSpPr>
              <a:spLocks noEditPoints="1"/>
            </p:cNvSpPr>
            <p:nvPr/>
          </p:nvSpPr>
          <p:spPr bwMode="auto">
            <a:xfrm>
              <a:off x="8424863" y="2344738"/>
              <a:ext cx="250825" cy="223838"/>
            </a:xfrm>
            <a:custGeom>
              <a:avLst/>
              <a:gdLst>
                <a:gd name="T0" fmla="*/ 56 w 111"/>
                <a:gd name="T1" fmla="*/ 89 h 99"/>
                <a:gd name="T2" fmla="*/ 65 w 111"/>
                <a:gd name="T3" fmla="*/ 91 h 99"/>
                <a:gd name="T4" fmla="*/ 72 w 111"/>
                <a:gd name="T5" fmla="*/ 93 h 99"/>
                <a:gd name="T6" fmla="*/ 77 w 111"/>
                <a:gd name="T7" fmla="*/ 94 h 99"/>
                <a:gd name="T8" fmla="*/ 83 w 111"/>
                <a:gd name="T9" fmla="*/ 92 h 99"/>
                <a:gd name="T10" fmla="*/ 90 w 111"/>
                <a:gd name="T11" fmla="*/ 84 h 99"/>
                <a:gd name="T12" fmla="*/ 91 w 111"/>
                <a:gd name="T13" fmla="*/ 83 h 99"/>
                <a:gd name="T14" fmla="*/ 106 w 111"/>
                <a:gd name="T15" fmla="*/ 46 h 99"/>
                <a:gd name="T16" fmla="*/ 106 w 111"/>
                <a:gd name="T17" fmla="*/ 37 h 99"/>
                <a:gd name="T18" fmla="*/ 106 w 111"/>
                <a:gd name="T19" fmla="*/ 35 h 99"/>
                <a:gd name="T20" fmla="*/ 95 w 111"/>
                <a:gd name="T21" fmla="*/ 12 h 99"/>
                <a:gd name="T22" fmla="*/ 94 w 111"/>
                <a:gd name="T23" fmla="*/ 11 h 99"/>
                <a:gd name="T24" fmla="*/ 65 w 111"/>
                <a:gd name="T25" fmla="*/ 7 h 99"/>
                <a:gd name="T26" fmla="*/ 55 w 111"/>
                <a:gd name="T27" fmla="*/ 5 h 99"/>
                <a:gd name="T28" fmla="*/ 72 w 111"/>
                <a:gd name="T29" fmla="*/ 0 h 99"/>
                <a:gd name="T30" fmla="*/ 98 w 111"/>
                <a:gd name="T31" fmla="*/ 8 h 99"/>
                <a:gd name="T32" fmla="*/ 106 w 111"/>
                <a:gd name="T33" fmla="*/ 19 h 99"/>
                <a:gd name="T34" fmla="*/ 111 w 111"/>
                <a:gd name="T35" fmla="*/ 36 h 99"/>
                <a:gd name="T36" fmla="*/ 111 w 111"/>
                <a:gd name="T37" fmla="*/ 36 h 99"/>
                <a:gd name="T38" fmla="*/ 111 w 111"/>
                <a:gd name="T39" fmla="*/ 43 h 99"/>
                <a:gd name="T40" fmla="*/ 109 w 111"/>
                <a:gd name="T41" fmla="*/ 56 h 99"/>
                <a:gd name="T42" fmla="*/ 94 w 111"/>
                <a:gd name="T43" fmla="*/ 86 h 99"/>
                <a:gd name="T44" fmla="*/ 91 w 111"/>
                <a:gd name="T45" fmla="*/ 91 h 99"/>
                <a:gd name="T46" fmla="*/ 78 w 111"/>
                <a:gd name="T47" fmla="*/ 99 h 99"/>
                <a:gd name="T48" fmla="*/ 71 w 111"/>
                <a:gd name="T49" fmla="*/ 98 h 99"/>
                <a:gd name="T50" fmla="*/ 62 w 111"/>
                <a:gd name="T51" fmla="*/ 95 h 99"/>
                <a:gd name="T52" fmla="*/ 56 w 111"/>
                <a:gd name="T53" fmla="*/ 94 h 99"/>
                <a:gd name="T54" fmla="*/ 29 w 111"/>
                <a:gd name="T55" fmla="*/ 92 h 99"/>
                <a:gd name="T56" fmla="*/ 39 w 111"/>
                <a:gd name="T57" fmla="*/ 93 h 99"/>
                <a:gd name="T58" fmla="*/ 42 w 111"/>
                <a:gd name="T59" fmla="*/ 93 h 99"/>
                <a:gd name="T60" fmla="*/ 48 w 111"/>
                <a:gd name="T61" fmla="*/ 90 h 99"/>
                <a:gd name="T62" fmla="*/ 55 w 111"/>
                <a:gd name="T63" fmla="*/ 94 h 99"/>
                <a:gd name="T64" fmla="*/ 46 w 111"/>
                <a:gd name="T65" fmla="*/ 96 h 99"/>
                <a:gd name="T66" fmla="*/ 40 w 111"/>
                <a:gd name="T67" fmla="*/ 98 h 99"/>
                <a:gd name="T68" fmla="*/ 55 w 111"/>
                <a:gd name="T69" fmla="*/ 10 h 99"/>
                <a:gd name="T70" fmla="*/ 55 w 111"/>
                <a:gd name="T71" fmla="*/ 10 h 99"/>
                <a:gd name="T72" fmla="*/ 46 w 111"/>
                <a:gd name="T73" fmla="*/ 7 h 99"/>
                <a:gd name="T74" fmla="*/ 29 w 111"/>
                <a:gd name="T75" fmla="*/ 1 h 99"/>
                <a:gd name="T76" fmla="*/ 52 w 111"/>
                <a:gd name="T77" fmla="*/ 4 h 99"/>
                <a:gd name="T78" fmla="*/ 29 w 111"/>
                <a:gd name="T79" fmla="*/ 92 h 99"/>
                <a:gd name="T80" fmla="*/ 5 w 111"/>
                <a:gd name="T81" fmla="*/ 35 h 99"/>
                <a:gd name="T82" fmla="*/ 5 w 111"/>
                <a:gd name="T83" fmla="*/ 37 h 99"/>
                <a:gd name="T84" fmla="*/ 5 w 111"/>
                <a:gd name="T85" fmla="*/ 46 h 99"/>
                <a:gd name="T86" fmla="*/ 20 w 111"/>
                <a:gd name="T87" fmla="*/ 83 h 99"/>
                <a:gd name="T88" fmla="*/ 24 w 111"/>
                <a:gd name="T89" fmla="*/ 88 h 99"/>
                <a:gd name="T90" fmla="*/ 29 w 111"/>
                <a:gd name="T91" fmla="*/ 92 h 99"/>
                <a:gd name="T92" fmla="*/ 24 w 111"/>
                <a:gd name="T93" fmla="*/ 95 h 99"/>
                <a:gd name="T94" fmla="*/ 17 w 111"/>
                <a:gd name="T95" fmla="*/ 87 h 99"/>
                <a:gd name="T96" fmla="*/ 5 w 111"/>
                <a:gd name="T97" fmla="*/ 64 h 99"/>
                <a:gd name="T98" fmla="*/ 0 w 111"/>
                <a:gd name="T99" fmla="*/ 43 h 99"/>
                <a:gd name="T100" fmla="*/ 0 w 111"/>
                <a:gd name="T101" fmla="*/ 37 h 99"/>
                <a:gd name="T102" fmla="*/ 1 w 111"/>
                <a:gd name="T103" fmla="*/ 30 h 99"/>
                <a:gd name="T104" fmla="*/ 13 w 111"/>
                <a:gd name="T105" fmla="*/ 8 h 99"/>
                <a:gd name="T106" fmla="*/ 29 w 111"/>
                <a:gd name="T107" fmla="*/ 1 h 99"/>
                <a:gd name="T108" fmla="*/ 17 w 111"/>
                <a:gd name="T109" fmla="*/ 11 h 99"/>
                <a:gd name="T110" fmla="*/ 29 w 111"/>
                <a:gd name="T111" fmla="*/ 9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 h="99">
                  <a:moveTo>
                    <a:pt x="55" y="89"/>
                  </a:moveTo>
                  <a:cubicBezTo>
                    <a:pt x="55" y="89"/>
                    <a:pt x="55" y="89"/>
                    <a:pt x="55" y="89"/>
                  </a:cubicBezTo>
                  <a:cubicBezTo>
                    <a:pt x="56" y="89"/>
                    <a:pt x="56" y="89"/>
                    <a:pt x="56" y="89"/>
                  </a:cubicBezTo>
                  <a:cubicBezTo>
                    <a:pt x="56" y="89"/>
                    <a:pt x="56" y="89"/>
                    <a:pt x="56" y="89"/>
                  </a:cubicBezTo>
                  <a:cubicBezTo>
                    <a:pt x="57" y="89"/>
                    <a:pt x="58" y="89"/>
                    <a:pt x="59" y="89"/>
                  </a:cubicBezTo>
                  <a:cubicBezTo>
                    <a:pt x="61" y="90"/>
                    <a:pt x="62" y="90"/>
                    <a:pt x="63" y="90"/>
                  </a:cubicBezTo>
                  <a:cubicBezTo>
                    <a:pt x="63" y="90"/>
                    <a:pt x="63" y="90"/>
                    <a:pt x="63" y="90"/>
                  </a:cubicBezTo>
                  <a:cubicBezTo>
                    <a:pt x="64" y="90"/>
                    <a:pt x="64" y="91"/>
                    <a:pt x="65" y="91"/>
                  </a:cubicBezTo>
                  <a:cubicBezTo>
                    <a:pt x="65" y="91"/>
                    <a:pt x="66" y="91"/>
                    <a:pt x="67" y="92"/>
                  </a:cubicBezTo>
                  <a:cubicBezTo>
                    <a:pt x="68" y="92"/>
                    <a:pt x="68" y="92"/>
                    <a:pt x="69" y="93"/>
                  </a:cubicBezTo>
                  <a:cubicBezTo>
                    <a:pt x="70" y="93"/>
                    <a:pt x="71"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4" y="94"/>
                    <a:pt x="76" y="94"/>
                    <a:pt x="77" y="94"/>
                  </a:cubicBezTo>
                  <a:cubicBezTo>
                    <a:pt x="79" y="94"/>
                    <a:pt x="80" y="93"/>
                    <a:pt x="82" y="92"/>
                  </a:cubicBezTo>
                  <a:cubicBezTo>
                    <a:pt x="82" y="92"/>
                    <a:pt x="82" y="92"/>
                    <a:pt x="82" y="92"/>
                  </a:cubicBezTo>
                  <a:cubicBezTo>
                    <a:pt x="82" y="92"/>
                    <a:pt x="82" y="92"/>
                    <a:pt x="82" y="92"/>
                  </a:cubicBezTo>
                  <a:cubicBezTo>
                    <a:pt x="82" y="92"/>
                    <a:pt x="82" y="92"/>
                    <a:pt x="83" y="92"/>
                  </a:cubicBezTo>
                  <a:cubicBezTo>
                    <a:pt x="83" y="91"/>
                    <a:pt x="83" y="91"/>
                    <a:pt x="84" y="91"/>
                  </a:cubicBezTo>
                  <a:cubicBezTo>
                    <a:pt x="85" y="90"/>
                    <a:pt x="86" y="89"/>
                    <a:pt x="87" y="88"/>
                  </a:cubicBezTo>
                  <a:cubicBezTo>
                    <a:pt x="87" y="88"/>
                    <a:pt x="87" y="88"/>
                    <a:pt x="87" y="88"/>
                  </a:cubicBezTo>
                  <a:cubicBezTo>
                    <a:pt x="88" y="86"/>
                    <a:pt x="89" y="85"/>
                    <a:pt x="90" y="84"/>
                  </a:cubicBezTo>
                  <a:cubicBezTo>
                    <a:pt x="90" y="84"/>
                    <a:pt x="90" y="84"/>
                    <a:pt x="90" y="84"/>
                  </a:cubicBezTo>
                  <a:cubicBezTo>
                    <a:pt x="91" y="83"/>
                    <a:pt x="91" y="83"/>
                    <a:pt x="91" y="83"/>
                  </a:cubicBezTo>
                  <a:cubicBezTo>
                    <a:pt x="91" y="83"/>
                    <a:pt x="91" y="83"/>
                    <a:pt x="91" y="83"/>
                  </a:cubicBezTo>
                  <a:cubicBezTo>
                    <a:pt x="91" y="83"/>
                    <a:pt x="91" y="83"/>
                    <a:pt x="91" y="83"/>
                  </a:cubicBezTo>
                  <a:cubicBezTo>
                    <a:pt x="93" y="80"/>
                    <a:pt x="95" y="77"/>
                    <a:pt x="97" y="74"/>
                  </a:cubicBezTo>
                  <a:cubicBezTo>
                    <a:pt x="99" y="70"/>
                    <a:pt x="100" y="67"/>
                    <a:pt x="102" y="63"/>
                  </a:cubicBezTo>
                  <a:cubicBezTo>
                    <a:pt x="103" y="60"/>
                    <a:pt x="103" y="57"/>
                    <a:pt x="104" y="55"/>
                  </a:cubicBezTo>
                  <a:cubicBezTo>
                    <a:pt x="105" y="52"/>
                    <a:pt x="105" y="49"/>
                    <a:pt x="106" y="46"/>
                  </a:cubicBezTo>
                  <a:cubicBezTo>
                    <a:pt x="106" y="46"/>
                    <a:pt x="106" y="46"/>
                    <a:pt x="106" y="46"/>
                  </a:cubicBezTo>
                  <a:cubicBezTo>
                    <a:pt x="106" y="44"/>
                    <a:pt x="106" y="44"/>
                    <a:pt x="106" y="44"/>
                  </a:cubicBezTo>
                  <a:cubicBezTo>
                    <a:pt x="106" y="42"/>
                    <a:pt x="106" y="42"/>
                    <a:pt x="106" y="42"/>
                  </a:cubicBezTo>
                  <a:cubicBezTo>
                    <a:pt x="106" y="37"/>
                    <a:pt x="106" y="37"/>
                    <a:pt x="106" y="37"/>
                  </a:cubicBezTo>
                  <a:cubicBezTo>
                    <a:pt x="106" y="37"/>
                    <a:pt x="106" y="37"/>
                    <a:pt x="106" y="37"/>
                  </a:cubicBezTo>
                  <a:cubicBezTo>
                    <a:pt x="106" y="37"/>
                    <a:pt x="106" y="37"/>
                    <a:pt x="106" y="37"/>
                  </a:cubicBezTo>
                  <a:cubicBezTo>
                    <a:pt x="106" y="37"/>
                    <a:pt x="106" y="37"/>
                    <a:pt x="106" y="37"/>
                  </a:cubicBezTo>
                  <a:cubicBezTo>
                    <a:pt x="106" y="36"/>
                    <a:pt x="106" y="35"/>
                    <a:pt x="106" y="35"/>
                  </a:cubicBezTo>
                  <a:cubicBezTo>
                    <a:pt x="106" y="34"/>
                    <a:pt x="105" y="32"/>
                    <a:pt x="105" y="31"/>
                  </a:cubicBezTo>
                  <a:cubicBezTo>
                    <a:pt x="105" y="28"/>
                    <a:pt x="104" y="24"/>
                    <a:pt x="102" y="21"/>
                  </a:cubicBezTo>
                  <a:cubicBezTo>
                    <a:pt x="100" y="18"/>
                    <a:pt x="99" y="15"/>
                    <a:pt x="96" y="13"/>
                  </a:cubicBezTo>
                  <a:cubicBezTo>
                    <a:pt x="96" y="13"/>
                    <a:pt x="95" y="12"/>
                    <a:pt x="95" y="12"/>
                  </a:cubicBezTo>
                  <a:cubicBezTo>
                    <a:pt x="95" y="12"/>
                    <a:pt x="95" y="12"/>
                    <a:pt x="95" y="12"/>
                  </a:cubicBezTo>
                  <a:cubicBezTo>
                    <a:pt x="95" y="12"/>
                    <a:pt x="94" y="11"/>
                    <a:pt x="94" y="11"/>
                  </a:cubicBezTo>
                  <a:cubicBezTo>
                    <a:pt x="94" y="11"/>
                    <a:pt x="94" y="11"/>
                    <a:pt x="94" y="11"/>
                  </a:cubicBezTo>
                  <a:cubicBezTo>
                    <a:pt x="94" y="11"/>
                    <a:pt x="94" y="11"/>
                    <a:pt x="94" y="11"/>
                  </a:cubicBezTo>
                  <a:cubicBezTo>
                    <a:pt x="92" y="9"/>
                    <a:pt x="90" y="8"/>
                    <a:pt x="87" y="7"/>
                  </a:cubicBezTo>
                  <a:cubicBezTo>
                    <a:pt x="85" y="6"/>
                    <a:pt x="83" y="6"/>
                    <a:pt x="80" y="5"/>
                  </a:cubicBezTo>
                  <a:cubicBezTo>
                    <a:pt x="77" y="5"/>
                    <a:pt x="75" y="5"/>
                    <a:pt x="72" y="5"/>
                  </a:cubicBezTo>
                  <a:cubicBezTo>
                    <a:pt x="70" y="6"/>
                    <a:pt x="67" y="6"/>
                    <a:pt x="65" y="7"/>
                  </a:cubicBezTo>
                  <a:cubicBezTo>
                    <a:pt x="64" y="8"/>
                    <a:pt x="62" y="8"/>
                    <a:pt x="61" y="9"/>
                  </a:cubicBezTo>
                  <a:cubicBezTo>
                    <a:pt x="59" y="9"/>
                    <a:pt x="56" y="10"/>
                    <a:pt x="56" y="10"/>
                  </a:cubicBezTo>
                  <a:cubicBezTo>
                    <a:pt x="56" y="10"/>
                    <a:pt x="56" y="10"/>
                    <a:pt x="55" y="10"/>
                  </a:cubicBezTo>
                  <a:cubicBezTo>
                    <a:pt x="55" y="5"/>
                    <a:pt x="55" y="5"/>
                    <a:pt x="55" y="5"/>
                  </a:cubicBezTo>
                  <a:cubicBezTo>
                    <a:pt x="55" y="5"/>
                    <a:pt x="55" y="5"/>
                    <a:pt x="55" y="5"/>
                  </a:cubicBezTo>
                  <a:cubicBezTo>
                    <a:pt x="59" y="4"/>
                    <a:pt x="59" y="4"/>
                    <a:pt x="59" y="4"/>
                  </a:cubicBezTo>
                  <a:cubicBezTo>
                    <a:pt x="61" y="3"/>
                    <a:pt x="62" y="3"/>
                    <a:pt x="63" y="3"/>
                  </a:cubicBezTo>
                  <a:cubicBezTo>
                    <a:pt x="66" y="2"/>
                    <a:pt x="69" y="1"/>
                    <a:pt x="72" y="0"/>
                  </a:cubicBezTo>
                  <a:cubicBezTo>
                    <a:pt x="75" y="0"/>
                    <a:pt x="78" y="0"/>
                    <a:pt x="81" y="0"/>
                  </a:cubicBezTo>
                  <a:cubicBezTo>
                    <a:pt x="84" y="1"/>
                    <a:pt x="87" y="2"/>
                    <a:pt x="89" y="3"/>
                  </a:cubicBezTo>
                  <a:cubicBezTo>
                    <a:pt x="92" y="4"/>
                    <a:pt x="95" y="5"/>
                    <a:pt x="97" y="7"/>
                  </a:cubicBezTo>
                  <a:cubicBezTo>
                    <a:pt x="97" y="8"/>
                    <a:pt x="98" y="8"/>
                    <a:pt x="98" y="8"/>
                  </a:cubicBezTo>
                  <a:cubicBezTo>
                    <a:pt x="98" y="8"/>
                    <a:pt x="98" y="8"/>
                    <a:pt x="98" y="8"/>
                  </a:cubicBezTo>
                  <a:cubicBezTo>
                    <a:pt x="98" y="8"/>
                    <a:pt x="98" y="8"/>
                    <a:pt x="98" y="8"/>
                  </a:cubicBezTo>
                  <a:cubicBezTo>
                    <a:pt x="99" y="9"/>
                    <a:pt x="99" y="9"/>
                    <a:pt x="99" y="9"/>
                  </a:cubicBezTo>
                  <a:cubicBezTo>
                    <a:pt x="102" y="12"/>
                    <a:pt x="105" y="16"/>
                    <a:pt x="106" y="19"/>
                  </a:cubicBezTo>
                  <a:cubicBezTo>
                    <a:pt x="108" y="23"/>
                    <a:pt x="109" y="26"/>
                    <a:pt x="110" y="30"/>
                  </a:cubicBezTo>
                  <a:cubicBezTo>
                    <a:pt x="110" y="32"/>
                    <a:pt x="110" y="33"/>
                    <a:pt x="110" y="34"/>
                  </a:cubicBezTo>
                  <a:cubicBezTo>
                    <a:pt x="110" y="35"/>
                    <a:pt x="111" y="35"/>
                    <a:pt x="111" y="36"/>
                  </a:cubicBezTo>
                  <a:cubicBezTo>
                    <a:pt x="111" y="36"/>
                    <a:pt x="111" y="36"/>
                    <a:pt x="111" y="36"/>
                  </a:cubicBezTo>
                  <a:cubicBezTo>
                    <a:pt x="111" y="36"/>
                    <a:pt x="111" y="36"/>
                    <a:pt x="111" y="36"/>
                  </a:cubicBezTo>
                  <a:cubicBezTo>
                    <a:pt x="111" y="36"/>
                    <a:pt x="111" y="36"/>
                    <a:pt x="111" y="36"/>
                  </a:cubicBezTo>
                  <a:cubicBezTo>
                    <a:pt x="111" y="36"/>
                    <a:pt x="111" y="36"/>
                    <a:pt x="111" y="36"/>
                  </a:cubicBezTo>
                  <a:cubicBezTo>
                    <a:pt x="111" y="36"/>
                    <a:pt x="111" y="36"/>
                    <a:pt x="111" y="36"/>
                  </a:cubicBezTo>
                  <a:cubicBezTo>
                    <a:pt x="111" y="37"/>
                    <a:pt x="111" y="37"/>
                    <a:pt x="111" y="37"/>
                  </a:cubicBezTo>
                  <a:cubicBezTo>
                    <a:pt x="111" y="42"/>
                    <a:pt x="111" y="42"/>
                    <a:pt x="111" y="42"/>
                  </a:cubicBezTo>
                  <a:cubicBezTo>
                    <a:pt x="111" y="42"/>
                    <a:pt x="111" y="42"/>
                    <a:pt x="111" y="42"/>
                  </a:cubicBezTo>
                  <a:cubicBezTo>
                    <a:pt x="111" y="43"/>
                    <a:pt x="111" y="43"/>
                    <a:pt x="111" y="43"/>
                  </a:cubicBezTo>
                  <a:cubicBezTo>
                    <a:pt x="111" y="45"/>
                    <a:pt x="111" y="45"/>
                    <a:pt x="111" y="45"/>
                  </a:cubicBezTo>
                  <a:cubicBezTo>
                    <a:pt x="110" y="46"/>
                    <a:pt x="110" y="46"/>
                    <a:pt x="110" y="46"/>
                  </a:cubicBezTo>
                  <a:cubicBezTo>
                    <a:pt x="110" y="47"/>
                    <a:pt x="110" y="47"/>
                    <a:pt x="110" y="47"/>
                  </a:cubicBezTo>
                  <a:cubicBezTo>
                    <a:pt x="110" y="50"/>
                    <a:pt x="110" y="53"/>
                    <a:pt x="109" y="56"/>
                  </a:cubicBezTo>
                  <a:cubicBezTo>
                    <a:pt x="108" y="59"/>
                    <a:pt x="107" y="62"/>
                    <a:pt x="106" y="64"/>
                  </a:cubicBezTo>
                  <a:cubicBezTo>
                    <a:pt x="105" y="68"/>
                    <a:pt x="103" y="72"/>
                    <a:pt x="101" y="76"/>
                  </a:cubicBezTo>
                  <a:cubicBezTo>
                    <a:pt x="99" y="79"/>
                    <a:pt x="97" y="83"/>
                    <a:pt x="94" y="86"/>
                  </a:cubicBezTo>
                  <a:cubicBezTo>
                    <a:pt x="94" y="86"/>
                    <a:pt x="94" y="86"/>
                    <a:pt x="94" y="86"/>
                  </a:cubicBezTo>
                  <a:cubicBezTo>
                    <a:pt x="94" y="87"/>
                    <a:pt x="94" y="87"/>
                    <a:pt x="94" y="87"/>
                  </a:cubicBezTo>
                  <a:cubicBezTo>
                    <a:pt x="94" y="87"/>
                    <a:pt x="94" y="87"/>
                    <a:pt x="94" y="87"/>
                  </a:cubicBezTo>
                  <a:cubicBezTo>
                    <a:pt x="93" y="88"/>
                    <a:pt x="92" y="89"/>
                    <a:pt x="91" y="91"/>
                  </a:cubicBezTo>
                  <a:cubicBezTo>
                    <a:pt x="91" y="91"/>
                    <a:pt x="91" y="91"/>
                    <a:pt x="91" y="91"/>
                  </a:cubicBezTo>
                  <a:cubicBezTo>
                    <a:pt x="89" y="92"/>
                    <a:pt x="88" y="94"/>
                    <a:pt x="87" y="95"/>
                  </a:cubicBezTo>
                  <a:cubicBezTo>
                    <a:pt x="86" y="95"/>
                    <a:pt x="86" y="95"/>
                    <a:pt x="85" y="96"/>
                  </a:cubicBezTo>
                  <a:cubicBezTo>
                    <a:pt x="85" y="96"/>
                    <a:pt x="85" y="96"/>
                    <a:pt x="84" y="96"/>
                  </a:cubicBezTo>
                  <a:cubicBezTo>
                    <a:pt x="82" y="98"/>
                    <a:pt x="80" y="98"/>
                    <a:pt x="78" y="99"/>
                  </a:cubicBezTo>
                  <a:cubicBezTo>
                    <a:pt x="76" y="99"/>
                    <a:pt x="73" y="99"/>
                    <a:pt x="71" y="98"/>
                  </a:cubicBezTo>
                  <a:cubicBezTo>
                    <a:pt x="71" y="98"/>
                    <a:pt x="71" y="98"/>
                    <a:pt x="71" y="98"/>
                  </a:cubicBezTo>
                  <a:cubicBezTo>
                    <a:pt x="71" y="98"/>
                    <a:pt x="71" y="98"/>
                    <a:pt x="71" y="98"/>
                  </a:cubicBezTo>
                  <a:cubicBezTo>
                    <a:pt x="71" y="98"/>
                    <a:pt x="71" y="98"/>
                    <a:pt x="71" y="98"/>
                  </a:cubicBezTo>
                  <a:cubicBezTo>
                    <a:pt x="70" y="98"/>
                    <a:pt x="69" y="97"/>
                    <a:pt x="68" y="97"/>
                  </a:cubicBezTo>
                  <a:cubicBezTo>
                    <a:pt x="67" y="97"/>
                    <a:pt x="66" y="96"/>
                    <a:pt x="65" y="96"/>
                  </a:cubicBezTo>
                  <a:cubicBezTo>
                    <a:pt x="64" y="96"/>
                    <a:pt x="64" y="96"/>
                    <a:pt x="63" y="95"/>
                  </a:cubicBezTo>
                  <a:cubicBezTo>
                    <a:pt x="63" y="95"/>
                    <a:pt x="62" y="95"/>
                    <a:pt x="62" y="95"/>
                  </a:cubicBezTo>
                  <a:cubicBezTo>
                    <a:pt x="62" y="95"/>
                    <a:pt x="62" y="95"/>
                    <a:pt x="62" y="95"/>
                  </a:cubicBezTo>
                  <a:cubicBezTo>
                    <a:pt x="61" y="94"/>
                    <a:pt x="60" y="94"/>
                    <a:pt x="59" y="94"/>
                  </a:cubicBezTo>
                  <a:cubicBezTo>
                    <a:pt x="58" y="94"/>
                    <a:pt x="57" y="94"/>
                    <a:pt x="56" y="94"/>
                  </a:cubicBezTo>
                  <a:cubicBezTo>
                    <a:pt x="56" y="94"/>
                    <a:pt x="56" y="94"/>
                    <a:pt x="56" y="94"/>
                  </a:cubicBezTo>
                  <a:cubicBezTo>
                    <a:pt x="55" y="94"/>
                    <a:pt x="55" y="94"/>
                    <a:pt x="55" y="94"/>
                  </a:cubicBezTo>
                  <a:cubicBezTo>
                    <a:pt x="55" y="94"/>
                    <a:pt x="55" y="94"/>
                    <a:pt x="55" y="94"/>
                  </a:cubicBezTo>
                  <a:lnTo>
                    <a:pt x="55" y="89"/>
                  </a:lnTo>
                  <a:close/>
                  <a:moveTo>
                    <a:pt x="29" y="92"/>
                  </a:moveTo>
                  <a:cubicBezTo>
                    <a:pt x="29" y="92"/>
                    <a:pt x="29" y="92"/>
                    <a:pt x="29" y="92"/>
                  </a:cubicBezTo>
                  <a:cubicBezTo>
                    <a:pt x="31" y="93"/>
                    <a:pt x="32" y="94"/>
                    <a:pt x="34" y="94"/>
                  </a:cubicBezTo>
                  <a:cubicBezTo>
                    <a:pt x="35" y="94"/>
                    <a:pt x="37" y="94"/>
                    <a:pt x="39" y="93"/>
                  </a:cubicBezTo>
                  <a:cubicBezTo>
                    <a:pt x="39" y="93"/>
                    <a:pt x="39" y="93"/>
                    <a:pt x="39" y="93"/>
                  </a:cubicBezTo>
                  <a:cubicBezTo>
                    <a:pt x="39" y="93"/>
                    <a:pt x="39" y="93"/>
                    <a:pt x="39" y="93"/>
                  </a:cubicBezTo>
                  <a:cubicBezTo>
                    <a:pt x="39" y="93"/>
                    <a:pt x="39" y="93"/>
                    <a:pt x="39" y="93"/>
                  </a:cubicBezTo>
                  <a:cubicBezTo>
                    <a:pt x="39" y="93"/>
                    <a:pt x="39" y="93"/>
                    <a:pt x="39" y="93"/>
                  </a:cubicBezTo>
                  <a:cubicBezTo>
                    <a:pt x="40" y="93"/>
                    <a:pt x="41" y="93"/>
                    <a:pt x="42" y="93"/>
                  </a:cubicBezTo>
                  <a:cubicBezTo>
                    <a:pt x="42" y="92"/>
                    <a:pt x="43" y="92"/>
                    <a:pt x="44" y="92"/>
                  </a:cubicBezTo>
                  <a:cubicBezTo>
                    <a:pt x="45" y="91"/>
                    <a:pt x="46" y="91"/>
                    <a:pt x="46" y="91"/>
                  </a:cubicBezTo>
                  <a:cubicBezTo>
                    <a:pt x="47" y="91"/>
                    <a:pt x="47" y="90"/>
                    <a:pt x="48" y="90"/>
                  </a:cubicBezTo>
                  <a:cubicBezTo>
                    <a:pt x="48" y="90"/>
                    <a:pt x="48" y="90"/>
                    <a:pt x="48" y="90"/>
                  </a:cubicBezTo>
                  <a:cubicBezTo>
                    <a:pt x="48" y="90"/>
                    <a:pt x="48" y="90"/>
                    <a:pt x="48" y="90"/>
                  </a:cubicBezTo>
                  <a:cubicBezTo>
                    <a:pt x="49" y="90"/>
                    <a:pt x="50" y="90"/>
                    <a:pt x="51" y="90"/>
                  </a:cubicBezTo>
                  <a:cubicBezTo>
                    <a:pt x="53" y="89"/>
                    <a:pt x="55" y="89"/>
                    <a:pt x="55" y="89"/>
                  </a:cubicBezTo>
                  <a:cubicBezTo>
                    <a:pt x="55" y="94"/>
                    <a:pt x="55" y="94"/>
                    <a:pt x="55" y="94"/>
                  </a:cubicBezTo>
                  <a:cubicBezTo>
                    <a:pt x="55" y="94"/>
                    <a:pt x="54" y="94"/>
                    <a:pt x="52" y="94"/>
                  </a:cubicBezTo>
                  <a:cubicBezTo>
                    <a:pt x="51" y="94"/>
                    <a:pt x="50" y="95"/>
                    <a:pt x="49" y="95"/>
                  </a:cubicBezTo>
                  <a:cubicBezTo>
                    <a:pt x="49" y="95"/>
                    <a:pt x="48" y="95"/>
                    <a:pt x="48" y="95"/>
                  </a:cubicBezTo>
                  <a:cubicBezTo>
                    <a:pt x="47" y="96"/>
                    <a:pt x="47" y="96"/>
                    <a:pt x="46" y="96"/>
                  </a:cubicBezTo>
                  <a:cubicBezTo>
                    <a:pt x="45" y="96"/>
                    <a:pt x="44" y="97"/>
                    <a:pt x="43" y="97"/>
                  </a:cubicBezTo>
                  <a:cubicBezTo>
                    <a:pt x="42" y="97"/>
                    <a:pt x="41" y="98"/>
                    <a:pt x="40" y="98"/>
                  </a:cubicBezTo>
                  <a:cubicBezTo>
                    <a:pt x="40" y="98"/>
                    <a:pt x="40" y="98"/>
                    <a:pt x="40" y="98"/>
                  </a:cubicBezTo>
                  <a:cubicBezTo>
                    <a:pt x="40" y="98"/>
                    <a:pt x="40" y="98"/>
                    <a:pt x="40" y="98"/>
                  </a:cubicBezTo>
                  <a:cubicBezTo>
                    <a:pt x="38" y="99"/>
                    <a:pt x="35" y="99"/>
                    <a:pt x="33" y="99"/>
                  </a:cubicBezTo>
                  <a:cubicBezTo>
                    <a:pt x="32" y="99"/>
                    <a:pt x="30" y="98"/>
                    <a:pt x="29" y="98"/>
                  </a:cubicBezTo>
                  <a:cubicBezTo>
                    <a:pt x="29" y="92"/>
                    <a:pt x="29" y="92"/>
                    <a:pt x="29" y="92"/>
                  </a:cubicBezTo>
                  <a:close/>
                  <a:moveTo>
                    <a:pt x="55" y="10"/>
                  </a:moveTo>
                  <a:cubicBezTo>
                    <a:pt x="55" y="10"/>
                    <a:pt x="55" y="10"/>
                    <a:pt x="55" y="10"/>
                  </a:cubicBezTo>
                  <a:cubicBezTo>
                    <a:pt x="55" y="10"/>
                    <a:pt x="55" y="10"/>
                    <a:pt x="55" y="10"/>
                  </a:cubicBezTo>
                  <a:cubicBezTo>
                    <a:pt x="55" y="10"/>
                    <a:pt x="55" y="10"/>
                    <a:pt x="55" y="10"/>
                  </a:cubicBezTo>
                  <a:cubicBezTo>
                    <a:pt x="55" y="10"/>
                    <a:pt x="55" y="10"/>
                    <a:pt x="55" y="10"/>
                  </a:cubicBezTo>
                  <a:cubicBezTo>
                    <a:pt x="55" y="10"/>
                    <a:pt x="55" y="10"/>
                    <a:pt x="55" y="10"/>
                  </a:cubicBezTo>
                  <a:cubicBezTo>
                    <a:pt x="55" y="10"/>
                    <a:pt x="55" y="10"/>
                    <a:pt x="55" y="10"/>
                  </a:cubicBezTo>
                  <a:cubicBezTo>
                    <a:pt x="54" y="10"/>
                    <a:pt x="52" y="9"/>
                    <a:pt x="50" y="9"/>
                  </a:cubicBezTo>
                  <a:cubicBezTo>
                    <a:pt x="49" y="8"/>
                    <a:pt x="47" y="8"/>
                    <a:pt x="46" y="7"/>
                  </a:cubicBezTo>
                  <a:cubicBezTo>
                    <a:pt x="44" y="6"/>
                    <a:pt x="41" y="6"/>
                    <a:pt x="39" y="5"/>
                  </a:cubicBezTo>
                  <a:cubicBezTo>
                    <a:pt x="36" y="5"/>
                    <a:pt x="34" y="5"/>
                    <a:pt x="31" y="5"/>
                  </a:cubicBezTo>
                  <a:cubicBezTo>
                    <a:pt x="30" y="5"/>
                    <a:pt x="30" y="5"/>
                    <a:pt x="29" y="5"/>
                  </a:cubicBezTo>
                  <a:cubicBezTo>
                    <a:pt x="29" y="1"/>
                    <a:pt x="29" y="1"/>
                    <a:pt x="29" y="1"/>
                  </a:cubicBezTo>
                  <a:cubicBezTo>
                    <a:pt x="30" y="0"/>
                    <a:pt x="30" y="0"/>
                    <a:pt x="30" y="0"/>
                  </a:cubicBezTo>
                  <a:cubicBezTo>
                    <a:pt x="33" y="0"/>
                    <a:pt x="36" y="0"/>
                    <a:pt x="39" y="0"/>
                  </a:cubicBezTo>
                  <a:cubicBezTo>
                    <a:pt x="42" y="1"/>
                    <a:pt x="45" y="2"/>
                    <a:pt x="48" y="3"/>
                  </a:cubicBezTo>
                  <a:cubicBezTo>
                    <a:pt x="49" y="3"/>
                    <a:pt x="50" y="3"/>
                    <a:pt x="52" y="4"/>
                  </a:cubicBezTo>
                  <a:cubicBezTo>
                    <a:pt x="55" y="5"/>
                    <a:pt x="55" y="5"/>
                    <a:pt x="55" y="5"/>
                  </a:cubicBezTo>
                  <a:cubicBezTo>
                    <a:pt x="55" y="10"/>
                    <a:pt x="55" y="10"/>
                    <a:pt x="55" y="10"/>
                  </a:cubicBezTo>
                  <a:close/>
                  <a:moveTo>
                    <a:pt x="29" y="92"/>
                  </a:moveTo>
                  <a:cubicBezTo>
                    <a:pt x="29" y="92"/>
                    <a:pt x="29" y="92"/>
                    <a:pt x="29" y="92"/>
                  </a:cubicBezTo>
                  <a:close/>
                  <a:moveTo>
                    <a:pt x="15" y="13"/>
                  </a:moveTo>
                  <a:cubicBezTo>
                    <a:pt x="12" y="15"/>
                    <a:pt x="10" y="18"/>
                    <a:pt x="9" y="21"/>
                  </a:cubicBezTo>
                  <a:cubicBezTo>
                    <a:pt x="7" y="24"/>
                    <a:pt x="6" y="28"/>
                    <a:pt x="6" y="31"/>
                  </a:cubicBezTo>
                  <a:cubicBezTo>
                    <a:pt x="6" y="32"/>
                    <a:pt x="5" y="34"/>
                    <a:pt x="5" y="35"/>
                  </a:cubicBezTo>
                  <a:cubicBezTo>
                    <a:pt x="5" y="36"/>
                    <a:pt x="5" y="36"/>
                    <a:pt x="5" y="37"/>
                  </a:cubicBezTo>
                  <a:cubicBezTo>
                    <a:pt x="5" y="37"/>
                    <a:pt x="5" y="37"/>
                    <a:pt x="5" y="37"/>
                  </a:cubicBezTo>
                  <a:cubicBezTo>
                    <a:pt x="5" y="37"/>
                    <a:pt x="5" y="37"/>
                    <a:pt x="5" y="37"/>
                  </a:cubicBezTo>
                  <a:cubicBezTo>
                    <a:pt x="5" y="37"/>
                    <a:pt x="5" y="37"/>
                    <a:pt x="5" y="37"/>
                  </a:cubicBezTo>
                  <a:cubicBezTo>
                    <a:pt x="5" y="37"/>
                    <a:pt x="5" y="37"/>
                    <a:pt x="5" y="37"/>
                  </a:cubicBezTo>
                  <a:cubicBezTo>
                    <a:pt x="5" y="42"/>
                    <a:pt x="5" y="42"/>
                    <a:pt x="5" y="42"/>
                  </a:cubicBezTo>
                  <a:cubicBezTo>
                    <a:pt x="5" y="44"/>
                    <a:pt x="5" y="44"/>
                    <a:pt x="5" y="44"/>
                  </a:cubicBezTo>
                  <a:cubicBezTo>
                    <a:pt x="5" y="45"/>
                    <a:pt x="5" y="45"/>
                    <a:pt x="5" y="46"/>
                  </a:cubicBezTo>
                  <a:cubicBezTo>
                    <a:pt x="6" y="49"/>
                    <a:pt x="6" y="52"/>
                    <a:pt x="7" y="55"/>
                  </a:cubicBezTo>
                  <a:cubicBezTo>
                    <a:pt x="7" y="57"/>
                    <a:pt x="8" y="60"/>
                    <a:pt x="9" y="63"/>
                  </a:cubicBezTo>
                  <a:cubicBezTo>
                    <a:pt x="11" y="67"/>
                    <a:pt x="12" y="70"/>
                    <a:pt x="14" y="74"/>
                  </a:cubicBezTo>
                  <a:cubicBezTo>
                    <a:pt x="16" y="77"/>
                    <a:pt x="18" y="80"/>
                    <a:pt x="20" y="83"/>
                  </a:cubicBezTo>
                  <a:cubicBezTo>
                    <a:pt x="20" y="83"/>
                    <a:pt x="20" y="83"/>
                    <a:pt x="20" y="83"/>
                  </a:cubicBezTo>
                  <a:cubicBezTo>
                    <a:pt x="21" y="84"/>
                    <a:pt x="21" y="84"/>
                    <a:pt x="21" y="84"/>
                  </a:cubicBezTo>
                  <a:cubicBezTo>
                    <a:pt x="21" y="84"/>
                    <a:pt x="21" y="84"/>
                    <a:pt x="21" y="84"/>
                  </a:cubicBezTo>
                  <a:cubicBezTo>
                    <a:pt x="22" y="85"/>
                    <a:pt x="23" y="87"/>
                    <a:pt x="24" y="88"/>
                  </a:cubicBezTo>
                  <a:cubicBezTo>
                    <a:pt x="25" y="89"/>
                    <a:pt x="26" y="90"/>
                    <a:pt x="27" y="91"/>
                  </a:cubicBezTo>
                  <a:cubicBezTo>
                    <a:pt x="28" y="91"/>
                    <a:pt x="28" y="91"/>
                    <a:pt x="28" y="92"/>
                  </a:cubicBezTo>
                  <a:cubicBezTo>
                    <a:pt x="28" y="92"/>
                    <a:pt x="29" y="92"/>
                    <a:pt x="29" y="92"/>
                  </a:cubicBezTo>
                  <a:cubicBezTo>
                    <a:pt x="29" y="92"/>
                    <a:pt x="29" y="92"/>
                    <a:pt x="29" y="92"/>
                  </a:cubicBezTo>
                  <a:cubicBezTo>
                    <a:pt x="29" y="98"/>
                    <a:pt x="29" y="98"/>
                    <a:pt x="29" y="98"/>
                  </a:cubicBezTo>
                  <a:cubicBezTo>
                    <a:pt x="28" y="97"/>
                    <a:pt x="27" y="97"/>
                    <a:pt x="27" y="96"/>
                  </a:cubicBezTo>
                  <a:cubicBezTo>
                    <a:pt x="26" y="96"/>
                    <a:pt x="26" y="96"/>
                    <a:pt x="25" y="96"/>
                  </a:cubicBezTo>
                  <a:cubicBezTo>
                    <a:pt x="25" y="95"/>
                    <a:pt x="25" y="95"/>
                    <a:pt x="24" y="95"/>
                  </a:cubicBezTo>
                  <a:cubicBezTo>
                    <a:pt x="23" y="94"/>
                    <a:pt x="22" y="92"/>
                    <a:pt x="20" y="91"/>
                  </a:cubicBezTo>
                  <a:cubicBezTo>
                    <a:pt x="19" y="90"/>
                    <a:pt x="18" y="88"/>
                    <a:pt x="17" y="87"/>
                  </a:cubicBezTo>
                  <a:cubicBezTo>
                    <a:pt x="17" y="87"/>
                    <a:pt x="17" y="87"/>
                    <a:pt x="17" y="87"/>
                  </a:cubicBezTo>
                  <a:cubicBezTo>
                    <a:pt x="17" y="87"/>
                    <a:pt x="17" y="87"/>
                    <a:pt x="17" y="87"/>
                  </a:cubicBezTo>
                  <a:cubicBezTo>
                    <a:pt x="17" y="86"/>
                    <a:pt x="17" y="86"/>
                    <a:pt x="17" y="86"/>
                  </a:cubicBezTo>
                  <a:cubicBezTo>
                    <a:pt x="17" y="86"/>
                    <a:pt x="17" y="86"/>
                    <a:pt x="17" y="86"/>
                  </a:cubicBezTo>
                  <a:cubicBezTo>
                    <a:pt x="14" y="83"/>
                    <a:pt x="12" y="79"/>
                    <a:pt x="10" y="76"/>
                  </a:cubicBezTo>
                  <a:cubicBezTo>
                    <a:pt x="8" y="72"/>
                    <a:pt x="6" y="68"/>
                    <a:pt x="5" y="64"/>
                  </a:cubicBezTo>
                  <a:cubicBezTo>
                    <a:pt x="4" y="62"/>
                    <a:pt x="3" y="59"/>
                    <a:pt x="2" y="56"/>
                  </a:cubicBezTo>
                  <a:cubicBezTo>
                    <a:pt x="1" y="53"/>
                    <a:pt x="1" y="50"/>
                    <a:pt x="1" y="47"/>
                  </a:cubicBezTo>
                  <a:cubicBezTo>
                    <a:pt x="0" y="44"/>
                    <a:pt x="0" y="44"/>
                    <a:pt x="0" y="44"/>
                  </a:cubicBezTo>
                  <a:cubicBezTo>
                    <a:pt x="0" y="43"/>
                    <a:pt x="0" y="43"/>
                    <a:pt x="0" y="43"/>
                  </a:cubicBezTo>
                  <a:cubicBezTo>
                    <a:pt x="0" y="43"/>
                    <a:pt x="0" y="43"/>
                    <a:pt x="0" y="42"/>
                  </a:cubicBezTo>
                  <a:cubicBezTo>
                    <a:pt x="0" y="37"/>
                    <a:pt x="0" y="37"/>
                    <a:pt x="0" y="37"/>
                  </a:cubicBezTo>
                  <a:cubicBezTo>
                    <a:pt x="0" y="37"/>
                    <a:pt x="0" y="37"/>
                    <a:pt x="0" y="37"/>
                  </a:cubicBezTo>
                  <a:cubicBezTo>
                    <a:pt x="0" y="37"/>
                    <a:pt x="0" y="37"/>
                    <a:pt x="0" y="37"/>
                  </a:cubicBezTo>
                  <a:cubicBezTo>
                    <a:pt x="0" y="36"/>
                    <a:pt x="0" y="36"/>
                    <a:pt x="0" y="36"/>
                  </a:cubicBezTo>
                  <a:cubicBezTo>
                    <a:pt x="0" y="36"/>
                    <a:pt x="0" y="36"/>
                    <a:pt x="0" y="36"/>
                  </a:cubicBezTo>
                  <a:cubicBezTo>
                    <a:pt x="0" y="35"/>
                    <a:pt x="0" y="35"/>
                    <a:pt x="1" y="34"/>
                  </a:cubicBezTo>
                  <a:cubicBezTo>
                    <a:pt x="1" y="33"/>
                    <a:pt x="1" y="32"/>
                    <a:pt x="1" y="30"/>
                  </a:cubicBezTo>
                  <a:cubicBezTo>
                    <a:pt x="2" y="26"/>
                    <a:pt x="3" y="23"/>
                    <a:pt x="5" y="19"/>
                  </a:cubicBezTo>
                  <a:cubicBezTo>
                    <a:pt x="6" y="16"/>
                    <a:pt x="9" y="12"/>
                    <a:pt x="12" y="9"/>
                  </a:cubicBezTo>
                  <a:cubicBezTo>
                    <a:pt x="12" y="9"/>
                    <a:pt x="12" y="9"/>
                    <a:pt x="13" y="8"/>
                  </a:cubicBezTo>
                  <a:cubicBezTo>
                    <a:pt x="13" y="8"/>
                    <a:pt x="13" y="8"/>
                    <a:pt x="13" y="8"/>
                  </a:cubicBezTo>
                  <a:cubicBezTo>
                    <a:pt x="13" y="8"/>
                    <a:pt x="14" y="8"/>
                    <a:pt x="14" y="7"/>
                  </a:cubicBezTo>
                  <a:cubicBezTo>
                    <a:pt x="14" y="7"/>
                    <a:pt x="14" y="7"/>
                    <a:pt x="14" y="7"/>
                  </a:cubicBezTo>
                  <a:cubicBezTo>
                    <a:pt x="16" y="5"/>
                    <a:pt x="19" y="4"/>
                    <a:pt x="22" y="3"/>
                  </a:cubicBezTo>
                  <a:cubicBezTo>
                    <a:pt x="24" y="2"/>
                    <a:pt x="27" y="1"/>
                    <a:pt x="29" y="1"/>
                  </a:cubicBezTo>
                  <a:cubicBezTo>
                    <a:pt x="29" y="5"/>
                    <a:pt x="29" y="5"/>
                    <a:pt x="29" y="5"/>
                  </a:cubicBezTo>
                  <a:cubicBezTo>
                    <a:pt x="27" y="6"/>
                    <a:pt x="25" y="6"/>
                    <a:pt x="24" y="7"/>
                  </a:cubicBezTo>
                  <a:cubicBezTo>
                    <a:pt x="21" y="8"/>
                    <a:pt x="19" y="9"/>
                    <a:pt x="17" y="11"/>
                  </a:cubicBezTo>
                  <a:cubicBezTo>
                    <a:pt x="17" y="11"/>
                    <a:pt x="17" y="11"/>
                    <a:pt x="17" y="11"/>
                  </a:cubicBezTo>
                  <a:cubicBezTo>
                    <a:pt x="17" y="11"/>
                    <a:pt x="16" y="12"/>
                    <a:pt x="16" y="12"/>
                  </a:cubicBezTo>
                  <a:cubicBezTo>
                    <a:pt x="16" y="12"/>
                    <a:pt x="16" y="12"/>
                    <a:pt x="16" y="12"/>
                  </a:cubicBezTo>
                  <a:cubicBezTo>
                    <a:pt x="16" y="12"/>
                    <a:pt x="15" y="13"/>
                    <a:pt x="15" y="13"/>
                  </a:cubicBezTo>
                  <a:close/>
                  <a:moveTo>
                    <a:pt x="29" y="92"/>
                  </a:moveTo>
                  <a:cubicBezTo>
                    <a:pt x="29" y="92"/>
                    <a:pt x="29" y="92"/>
                    <a:pt x="29"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Freeform 17"/>
            <p:cNvSpPr>
              <a:spLocks noEditPoints="1"/>
            </p:cNvSpPr>
            <p:nvPr/>
          </p:nvSpPr>
          <p:spPr bwMode="auto">
            <a:xfrm>
              <a:off x="8488363" y="2276475"/>
              <a:ext cx="68263" cy="76200"/>
            </a:xfrm>
            <a:custGeom>
              <a:avLst/>
              <a:gdLst>
                <a:gd name="T0" fmla="*/ 15 w 30"/>
                <a:gd name="T1" fmla="*/ 25 h 34"/>
                <a:gd name="T2" fmla="*/ 16 w 30"/>
                <a:gd name="T3" fmla="*/ 26 h 34"/>
                <a:gd name="T4" fmla="*/ 16 w 30"/>
                <a:gd name="T5" fmla="*/ 26 h 34"/>
                <a:gd name="T6" fmla="*/ 21 w 30"/>
                <a:gd name="T7" fmla="*/ 28 h 34"/>
                <a:gd name="T8" fmla="*/ 24 w 30"/>
                <a:gd name="T9" fmla="*/ 29 h 34"/>
                <a:gd name="T10" fmla="*/ 24 w 30"/>
                <a:gd name="T11" fmla="*/ 29 h 34"/>
                <a:gd name="T12" fmla="*/ 25 w 30"/>
                <a:gd name="T13" fmla="*/ 29 h 34"/>
                <a:gd name="T14" fmla="*/ 24 w 30"/>
                <a:gd name="T15" fmla="*/ 22 h 34"/>
                <a:gd name="T16" fmla="*/ 20 w 30"/>
                <a:gd name="T17" fmla="*/ 15 h 34"/>
                <a:gd name="T18" fmla="*/ 15 w 30"/>
                <a:gd name="T19" fmla="*/ 10 h 34"/>
                <a:gd name="T20" fmla="*/ 15 w 30"/>
                <a:gd name="T21" fmla="*/ 4 h 34"/>
                <a:gd name="T22" fmla="*/ 16 w 30"/>
                <a:gd name="T23" fmla="*/ 4 h 34"/>
                <a:gd name="T24" fmla="*/ 24 w 30"/>
                <a:gd name="T25" fmla="*/ 12 h 34"/>
                <a:gd name="T26" fmla="*/ 29 w 30"/>
                <a:gd name="T27" fmla="*/ 21 h 34"/>
                <a:gd name="T28" fmla="*/ 30 w 30"/>
                <a:gd name="T29" fmla="*/ 31 h 34"/>
                <a:gd name="T30" fmla="*/ 30 w 30"/>
                <a:gd name="T31" fmla="*/ 31 h 34"/>
                <a:gd name="T32" fmla="*/ 29 w 30"/>
                <a:gd name="T33" fmla="*/ 33 h 34"/>
                <a:gd name="T34" fmla="*/ 29 w 30"/>
                <a:gd name="T35" fmla="*/ 33 h 34"/>
                <a:gd name="T36" fmla="*/ 27 w 30"/>
                <a:gd name="T37" fmla="*/ 34 h 34"/>
                <a:gd name="T38" fmla="*/ 23 w 30"/>
                <a:gd name="T39" fmla="*/ 33 h 34"/>
                <a:gd name="T40" fmla="*/ 23 w 30"/>
                <a:gd name="T41" fmla="*/ 33 h 34"/>
                <a:gd name="T42" fmla="*/ 20 w 30"/>
                <a:gd name="T43" fmla="*/ 33 h 34"/>
                <a:gd name="T44" fmla="*/ 15 w 30"/>
                <a:gd name="T45" fmla="*/ 31 h 34"/>
                <a:gd name="T46" fmla="*/ 15 w 30"/>
                <a:gd name="T47" fmla="*/ 25 h 34"/>
                <a:gd name="T48" fmla="*/ 12 w 30"/>
                <a:gd name="T49" fmla="*/ 22 h 34"/>
                <a:gd name="T50" fmla="*/ 15 w 30"/>
                <a:gd name="T51" fmla="*/ 25 h 34"/>
                <a:gd name="T52" fmla="*/ 15 w 30"/>
                <a:gd name="T53" fmla="*/ 31 h 34"/>
                <a:gd name="T54" fmla="*/ 14 w 30"/>
                <a:gd name="T55" fmla="*/ 30 h 34"/>
                <a:gd name="T56" fmla="*/ 14 w 30"/>
                <a:gd name="T57" fmla="*/ 30 h 34"/>
                <a:gd name="T58" fmla="*/ 9 w 30"/>
                <a:gd name="T59" fmla="*/ 26 h 34"/>
                <a:gd name="T60" fmla="*/ 8 w 30"/>
                <a:gd name="T61" fmla="*/ 25 h 34"/>
                <a:gd name="T62" fmla="*/ 3 w 30"/>
                <a:gd name="T63" fmla="*/ 18 h 34"/>
                <a:gd name="T64" fmla="*/ 0 w 30"/>
                <a:gd name="T65" fmla="*/ 10 h 34"/>
                <a:gd name="T66" fmla="*/ 0 w 30"/>
                <a:gd name="T67" fmla="*/ 6 h 34"/>
                <a:gd name="T68" fmla="*/ 0 w 30"/>
                <a:gd name="T69" fmla="*/ 3 h 34"/>
                <a:gd name="T70" fmla="*/ 3 w 30"/>
                <a:gd name="T71" fmla="*/ 0 h 34"/>
                <a:gd name="T72" fmla="*/ 3 w 30"/>
                <a:gd name="T73" fmla="*/ 0 h 34"/>
                <a:gd name="T74" fmla="*/ 3 w 30"/>
                <a:gd name="T75" fmla="*/ 0 h 34"/>
                <a:gd name="T76" fmla="*/ 4 w 30"/>
                <a:gd name="T77" fmla="*/ 0 h 34"/>
                <a:gd name="T78" fmla="*/ 4 w 30"/>
                <a:gd name="T79" fmla="*/ 0 h 34"/>
                <a:gd name="T80" fmla="*/ 4 w 30"/>
                <a:gd name="T81" fmla="*/ 0 h 34"/>
                <a:gd name="T82" fmla="*/ 5 w 30"/>
                <a:gd name="T83" fmla="*/ 0 h 34"/>
                <a:gd name="T84" fmla="*/ 5 w 30"/>
                <a:gd name="T85" fmla="*/ 0 h 34"/>
                <a:gd name="T86" fmla="*/ 15 w 30"/>
                <a:gd name="T87" fmla="*/ 4 h 34"/>
                <a:gd name="T88" fmla="*/ 15 w 30"/>
                <a:gd name="T89" fmla="*/ 10 h 34"/>
                <a:gd name="T90" fmla="*/ 13 w 30"/>
                <a:gd name="T91" fmla="*/ 9 h 34"/>
                <a:gd name="T92" fmla="*/ 5 w 30"/>
                <a:gd name="T93" fmla="*/ 5 h 34"/>
                <a:gd name="T94" fmla="*/ 5 w 30"/>
                <a:gd name="T95" fmla="*/ 6 h 34"/>
                <a:gd name="T96" fmla="*/ 5 w 30"/>
                <a:gd name="T97" fmla="*/ 9 h 34"/>
                <a:gd name="T98" fmla="*/ 8 w 30"/>
                <a:gd name="T99" fmla="*/ 16 h 34"/>
                <a:gd name="T100" fmla="*/ 12 w 30"/>
                <a:gd name="T101"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 h="34">
                  <a:moveTo>
                    <a:pt x="15" y="25"/>
                  </a:moveTo>
                  <a:cubicBezTo>
                    <a:pt x="15" y="25"/>
                    <a:pt x="16" y="26"/>
                    <a:pt x="16" y="26"/>
                  </a:cubicBezTo>
                  <a:cubicBezTo>
                    <a:pt x="16" y="26"/>
                    <a:pt x="16" y="26"/>
                    <a:pt x="16" y="26"/>
                  </a:cubicBezTo>
                  <a:cubicBezTo>
                    <a:pt x="18" y="27"/>
                    <a:pt x="19" y="28"/>
                    <a:pt x="21" y="28"/>
                  </a:cubicBezTo>
                  <a:cubicBezTo>
                    <a:pt x="22" y="28"/>
                    <a:pt x="23" y="29"/>
                    <a:pt x="24" y="29"/>
                  </a:cubicBezTo>
                  <a:cubicBezTo>
                    <a:pt x="24" y="29"/>
                    <a:pt x="24" y="29"/>
                    <a:pt x="24" y="29"/>
                  </a:cubicBezTo>
                  <a:cubicBezTo>
                    <a:pt x="24" y="29"/>
                    <a:pt x="25" y="29"/>
                    <a:pt x="25" y="29"/>
                  </a:cubicBezTo>
                  <a:cubicBezTo>
                    <a:pt x="25" y="27"/>
                    <a:pt x="25" y="24"/>
                    <a:pt x="24" y="22"/>
                  </a:cubicBezTo>
                  <a:cubicBezTo>
                    <a:pt x="23" y="20"/>
                    <a:pt x="22" y="17"/>
                    <a:pt x="20" y="15"/>
                  </a:cubicBezTo>
                  <a:cubicBezTo>
                    <a:pt x="19" y="13"/>
                    <a:pt x="17" y="11"/>
                    <a:pt x="15" y="10"/>
                  </a:cubicBezTo>
                  <a:cubicBezTo>
                    <a:pt x="15" y="4"/>
                    <a:pt x="15" y="4"/>
                    <a:pt x="15" y="4"/>
                  </a:cubicBezTo>
                  <a:cubicBezTo>
                    <a:pt x="16" y="4"/>
                    <a:pt x="16" y="4"/>
                    <a:pt x="16" y="4"/>
                  </a:cubicBezTo>
                  <a:cubicBezTo>
                    <a:pt x="19" y="6"/>
                    <a:pt x="22" y="9"/>
                    <a:pt x="24" y="12"/>
                  </a:cubicBezTo>
                  <a:cubicBezTo>
                    <a:pt x="26" y="15"/>
                    <a:pt x="28" y="18"/>
                    <a:pt x="29" y="21"/>
                  </a:cubicBezTo>
                  <a:cubicBezTo>
                    <a:pt x="30" y="24"/>
                    <a:pt x="30" y="27"/>
                    <a:pt x="30" y="31"/>
                  </a:cubicBezTo>
                  <a:cubicBezTo>
                    <a:pt x="30" y="31"/>
                    <a:pt x="30" y="31"/>
                    <a:pt x="30" y="31"/>
                  </a:cubicBezTo>
                  <a:cubicBezTo>
                    <a:pt x="30" y="31"/>
                    <a:pt x="30" y="32"/>
                    <a:pt x="29" y="33"/>
                  </a:cubicBezTo>
                  <a:cubicBezTo>
                    <a:pt x="29" y="33"/>
                    <a:pt x="29" y="33"/>
                    <a:pt x="29" y="33"/>
                  </a:cubicBezTo>
                  <a:cubicBezTo>
                    <a:pt x="29" y="33"/>
                    <a:pt x="28" y="33"/>
                    <a:pt x="27" y="34"/>
                  </a:cubicBezTo>
                  <a:cubicBezTo>
                    <a:pt x="26" y="34"/>
                    <a:pt x="25" y="34"/>
                    <a:pt x="23" y="33"/>
                  </a:cubicBezTo>
                  <a:cubicBezTo>
                    <a:pt x="23" y="33"/>
                    <a:pt x="23" y="33"/>
                    <a:pt x="23" y="33"/>
                  </a:cubicBezTo>
                  <a:cubicBezTo>
                    <a:pt x="22" y="33"/>
                    <a:pt x="21" y="33"/>
                    <a:pt x="20" y="33"/>
                  </a:cubicBezTo>
                  <a:cubicBezTo>
                    <a:pt x="18" y="32"/>
                    <a:pt x="17" y="32"/>
                    <a:pt x="15" y="31"/>
                  </a:cubicBezTo>
                  <a:lnTo>
                    <a:pt x="15" y="25"/>
                  </a:lnTo>
                  <a:close/>
                  <a:moveTo>
                    <a:pt x="12" y="22"/>
                  </a:moveTo>
                  <a:cubicBezTo>
                    <a:pt x="13" y="23"/>
                    <a:pt x="14" y="24"/>
                    <a:pt x="15" y="25"/>
                  </a:cubicBezTo>
                  <a:cubicBezTo>
                    <a:pt x="15" y="31"/>
                    <a:pt x="15" y="31"/>
                    <a:pt x="15" y="31"/>
                  </a:cubicBezTo>
                  <a:cubicBezTo>
                    <a:pt x="15" y="30"/>
                    <a:pt x="14" y="30"/>
                    <a:pt x="14" y="30"/>
                  </a:cubicBezTo>
                  <a:cubicBezTo>
                    <a:pt x="14" y="30"/>
                    <a:pt x="14" y="30"/>
                    <a:pt x="14" y="30"/>
                  </a:cubicBezTo>
                  <a:cubicBezTo>
                    <a:pt x="12" y="29"/>
                    <a:pt x="10" y="27"/>
                    <a:pt x="9" y="26"/>
                  </a:cubicBezTo>
                  <a:cubicBezTo>
                    <a:pt x="8" y="25"/>
                    <a:pt x="8" y="25"/>
                    <a:pt x="8" y="25"/>
                  </a:cubicBezTo>
                  <a:cubicBezTo>
                    <a:pt x="6" y="23"/>
                    <a:pt x="5" y="21"/>
                    <a:pt x="3" y="18"/>
                  </a:cubicBezTo>
                  <a:cubicBezTo>
                    <a:pt x="2" y="16"/>
                    <a:pt x="1" y="13"/>
                    <a:pt x="0" y="10"/>
                  </a:cubicBezTo>
                  <a:cubicBezTo>
                    <a:pt x="0" y="9"/>
                    <a:pt x="0" y="8"/>
                    <a:pt x="0" y="6"/>
                  </a:cubicBezTo>
                  <a:cubicBezTo>
                    <a:pt x="0" y="5"/>
                    <a:pt x="0" y="4"/>
                    <a:pt x="0" y="3"/>
                  </a:cubicBezTo>
                  <a:cubicBezTo>
                    <a:pt x="0" y="1"/>
                    <a:pt x="1" y="0"/>
                    <a:pt x="3" y="0"/>
                  </a:cubicBezTo>
                  <a:cubicBezTo>
                    <a:pt x="3" y="0"/>
                    <a:pt x="3" y="0"/>
                    <a:pt x="3" y="0"/>
                  </a:cubicBezTo>
                  <a:cubicBezTo>
                    <a:pt x="3" y="0"/>
                    <a:pt x="3" y="0"/>
                    <a:pt x="3" y="0"/>
                  </a:cubicBezTo>
                  <a:cubicBezTo>
                    <a:pt x="4" y="0"/>
                    <a:pt x="4" y="0"/>
                    <a:pt x="4" y="0"/>
                  </a:cubicBezTo>
                  <a:cubicBezTo>
                    <a:pt x="4" y="0"/>
                    <a:pt x="4" y="0"/>
                    <a:pt x="4" y="0"/>
                  </a:cubicBezTo>
                  <a:cubicBezTo>
                    <a:pt x="4" y="0"/>
                    <a:pt x="4" y="0"/>
                    <a:pt x="4" y="0"/>
                  </a:cubicBezTo>
                  <a:cubicBezTo>
                    <a:pt x="4" y="0"/>
                    <a:pt x="4" y="0"/>
                    <a:pt x="5" y="0"/>
                  </a:cubicBezTo>
                  <a:cubicBezTo>
                    <a:pt x="5" y="0"/>
                    <a:pt x="5" y="0"/>
                    <a:pt x="5" y="0"/>
                  </a:cubicBezTo>
                  <a:cubicBezTo>
                    <a:pt x="9" y="1"/>
                    <a:pt x="12" y="2"/>
                    <a:pt x="15" y="4"/>
                  </a:cubicBezTo>
                  <a:cubicBezTo>
                    <a:pt x="15" y="10"/>
                    <a:pt x="15" y="10"/>
                    <a:pt x="15" y="10"/>
                  </a:cubicBezTo>
                  <a:cubicBezTo>
                    <a:pt x="14" y="9"/>
                    <a:pt x="14" y="9"/>
                    <a:pt x="13" y="9"/>
                  </a:cubicBezTo>
                  <a:cubicBezTo>
                    <a:pt x="11" y="7"/>
                    <a:pt x="8" y="6"/>
                    <a:pt x="5" y="5"/>
                  </a:cubicBezTo>
                  <a:cubicBezTo>
                    <a:pt x="5" y="6"/>
                    <a:pt x="5" y="6"/>
                    <a:pt x="5" y="6"/>
                  </a:cubicBezTo>
                  <a:cubicBezTo>
                    <a:pt x="5" y="7"/>
                    <a:pt x="5" y="8"/>
                    <a:pt x="5" y="9"/>
                  </a:cubicBezTo>
                  <a:cubicBezTo>
                    <a:pt x="6" y="12"/>
                    <a:pt x="7" y="14"/>
                    <a:pt x="8" y="16"/>
                  </a:cubicBezTo>
                  <a:cubicBezTo>
                    <a:pt x="9" y="18"/>
                    <a:pt x="10" y="20"/>
                    <a:pt x="1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4" name="Freeform 19"/>
            <p:cNvSpPr>
              <a:spLocks noEditPoints="1"/>
            </p:cNvSpPr>
            <p:nvPr/>
          </p:nvSpPr>
          <p:spPr bwMode="auto">
            <a:xfrm>
              <a:off x="7900988" y="3168650"/>
              <a:ext cx="322263" cy="87313"/>
            </a:xfrm>
            <a:custGeom>
              <a:avLst/>
              <a:gdLst>
                <a:gd name="T0" fmla="*/ 139 w 143"/>
                <a:gd name="T1" fmla="*/ 5 h 38"/>
                <a:gd name="T2" fmla="*/ 131 w 143"/>
                <a:gd name="T3" fmla="*/ 5 h 38"/>
                <a:gd name="T4" fmla="*/ 131 w 143"/>
                <a:gd name="T5" fmla="*/ 23 h 38"/>
                <a:gd name="T6" fmla="*/ 128 w 143"/>
                <a:gd name="T7" fmla="*/ 25 h 38"/>
                <a:gd name="T8" fmla="*/ 71 w 143"/>
                <a:gd name="T9" fmla="*/ 25 h 38"/>
                <a:gd name="T10" fmla="*/ 71 w 143"/>
                <a:gd name="T11" fmla="*/ 21 h 38"/>
                <a:gd name="T12" fmla="*/ 126 w 143"/>
                <a:gd name="T13" fmla="*/ 21 h 38"/>
                <a:gd name="T14" fmla="*/ 126 w 143"/>
                <a:gd name="T15" fmla="*/ 2 h 38"/>
                <a:gd name="T16" fmla="*/ 128 w 143"/>
                <a:gd name="T17" fmla="*/ 0 h 38"/>
                <a:gd name="T18" fmla="*/ 141 w 143"/>
                <a:gd name="T19" fmla="*/ 0 h 38"/>
                <a:gd name="T20" fmla="*/ 143 w 143"/>
                <a:gd name="T21" fmla="*/ 2 h 38"/>
                <a:gd name="T22" fmla="*/ 143 w 143"/>
                <a:gd name="T23" fmla="*/ 36 h 38"/>
                <a:gd name="T24" fmla="*/ 141 w 143"/>
                <a:gd name="T25" fmla="*/ 38 h 38"/>
                <a:gd name="T26" fmla="*/ 71 w 143"/>
                <a:gd name="T27" fmla="*/ 38 h 38"/>
                <a:gd name="T28" fmla="*/ 71 w 143"/>
                <a:gd name="T29" fmla="*/ 33 h 38"/>
                <a:gd name="T30" fmla="*/ 139 w 143"/>
                <a:gd name="T31" fmla="*/ 33 h 38"/>
                <a:gd name="T32" fmla="*/ 139 w 143"/>
                <a:gd name="T33" fmla="*/ 5 h 38"/>
                <a:gd name="T34" fmla="*/ 71 w 143"/>
                <a:gd name="T35" fmla="*/ 25 h 38"/>
                <a:gd name="T36" fmla="*/ 15 w 143"/>
                <a:gd name="T37" fmla="*/ 25 h 38"/>
                <a:gd name="T38" fmla="*/ 12 w 143"/>
                <a:gd name="T39" fmla="*/ 23 h 38"/>
                <a:gd name="T40" fmla="*/ 12 w 143"/>
                <a:gd name="T41" fmla="*/ 5 h 38"/>
                <a:gd name="T42" fmla="*/ 4 w 143"/>
                <a:gd name="T43" fmla="*/ 5 h 38"/>
                <a:gd name="T44" fmla="*/ 4 w 143"/>
                <a:gd name="T45" fmla="*/ 33 h 38"/>
                <a:gd name="T46" fmla="*/ 71 w 143"/>
                <a:gd name="T47" fmla="*/ 33 h 38"/>
                <a:gd name="T48" fmla="*/ 71 w 143"/>
                <a:gd name="T49" fmla="*/ 38 h 38"/>
                <a:gd name="T50" fmla="*/ 2 w 143"/>
                <a:gd name="T51" fmla="*/ 38 h 38"/>
                <a:gd name="T52" fmla="*/ 0 w 143"/>
                <a:gd name="T53" fmla="*/ 36 h 38"/>
                <a:gd name="T54" fmla="*/ 0 w 143"/>
                <a:gd name="T55" fmla="*/ 3 h 38"/>
                <a:gd name="T56" fmla="*/ 2 w 143"/>
                <a:gd name="T57" fmla="*/ 1 h 38"/>
                <a:gd name="T58" fmla="*/ 15 w 143"/>
                <a:gd name="T59" fmla="*/ 1 h 38"/>
                <a:gd name="T60" fmla="*/ 17 w 143"/>
                <a:gd name="T61" fmla="*/ 3 h 38"/>
                <a:gd name="T62" fmla="*/ 17 w 143"/>
                <a:gd name="T63" fmla="*/ 21 h 38"/>
                <a:gd name="T64" fmla="*/ 71 w 143"/>
                <a:gd name="T65" fmla="*/ 21 h 38"/>
                <a:gd name="T66" fmla="*/ 71 w 143"/>
                <a:gd name="T67"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3" h="38">
                  <a:moveTo>
                    <a:pt x="139" y="5"/>
                  </a:moveTo>
                  <a:cubicBezTo>
                    <a:pt x="131" y="5"/>
                    <a:pt x="131" y="5"/>
                    <a:pt x="131" y="5"/>
                  </a:cubicBezTo>
                  <a:cubicBezTo>
                    <a:pt x="131" y="23"/>
                    <a:pt x="131" y="23"/>
                    <a:pt x="131" y="23"/>
                  </a:cubicBezTo>
                  <a:cubicBezTo>
                    <a:pt x="131" y="24"/>
                    <a:pt x="129" y="25"/>
                    <a:pt x="128" y="25"/>
                  </a:cubicBezTo>
                  <a:cubicBezTo>
                    <a:pt x="71" y="25"/>
                    <a:pt x="71" y="25"/>
                    <a:pt x="71" y="25"/>
                  </a:cubicBezTo>
                  <a:cubicBezTo>
                    <a:pt x="71" y="21"/>
                    <a:pt x="71" y="21"/>
                    <a:pt x="71" y="21"/>
                  </a:cubicBezTo>
                  <a:cubicBezTo>
                    <a:pt x="126" y="21"/>
                    <a:pt x="126" y="21"/>
                    <a:pt x="126" y="21"/>
                  </a:cubicBezTo>
                  <a:cubicBezTo>
                    <a:pt x="126" y="2"/>
                    <a:pt x="126" y="2"/>
                    <a:pt x="126" y="2"/>
                  </a:cubicBezTo>
                  <a:cubicBezTo>
                    <a:pt x="126" y="1"/>
                    <a:pt x="127" y="0"/>
                    <a:pt x="128" y="0"/>
                  </a:cubicBezTo>
                  <a:cubicBezTo>
                    <a:pt x="141" y="0"/>
                    <a:pt x="141" y="0"/>
                    <a:pt x="141" y="0"/>
                  </a:cubicBezTo>
                  <a:cubicBezTo>
                    <a:pt x="142" y="0"/>
                    <a:pt x="143" y="1"/>
                    <a:pt x="143" y="2"/>
                  </a:cubicBezTo>
                  <a:cubicBezTo>
                    <a:pt x="143" y="36"/>
                    <a:pt x="143" y="36"/>
                    <a:pt x="143" y="36"/>
                  </a:cubicBezTo>
                  <a:cubicBezTo>
                    <a:pt x="143" y="37"/>
                    <a:pt x="142" y="38"/>
                    <a:pt x="141" y="38"/>
                  </a:cubicBezTo>
                  <a:cubicBezTo>
                    <a:pt x="71" y="38"/>
                    <a:pt x="71" y="38"/>
                    <a:pt x="71" y="38"/>
                  </a:cubicBezTo>
                  <a:cubicBezTo>
                    <a:pt x="71" y="33"/>
                    <a:pt x="71" y="33"/>
                    <a:pt x="71" y="33"/>
                  </a:cubicBezTo>
                  <a:cubicBezTo>
                    <a:pt x="139" y="33"/>
                    <a:pt x="139" y="33"/>
                    <a:pt x="139" y="33"/>
                  </a:cubicBezTo>
                  <a:lnTo>
                    <a:pt x="139" y="5"/>
                  </a:lnTo>
                  <a:close/>
                  <a:moveTo>
                    <a:pt x="71" y="25"/>
                  </a:moveTo>
                  <a:cubicBezTo>
                    <a:pt x="15" y="25"/>
                    <a:pt x="15" y="25"/>
                    <a:pt x="15" y="25"/>
                  </a:cubicBezTo>
                  <a:cubicBezTo>
                    <a:pt x="13" y="25"/>
                    <a:pt x="12" y="24"/>
                    <a:pt x="12" y="23"/>
                  </a:cubicBezTo>
                  <a:cubicBezTo>
                    <a:pt x="12" y="5"/>
                    <a:pt x="12" y="5"/>
                    <a:pt x="12" y="5"/>
                  </a:cubicBezTo>
                  <a:cubicBezTo>
                    <a:pt x="4" y="5"/>
                    <a:pt x="4" y="5"/>
                    <a:pt x="4" y="5"/>
                  </a:cubicBezTo>
                  <a:cubicBezTo>
                    <a:pt x="4" y="33"/>
                    <a:pt x="4" y="33"/>
                    <a:pt x="4" y="33"/>
                  </a:cubicBezTo>
                  <a:cubicBezTo>
                    <a:pt x="71" y="33"/>
                    <a:pt x="71" y="33"/>
                    <a:pt x="71" y="33"/>
                  </a:cubicBezTo>
                  <a:cubicBezTo>
                    <a:pt x="71" y="38"/>
                    <a:pt x="71" y="38"/>
                    <a:pt x="71" y="38"/>
                  </a:cubicBezTo>
                  <a:cubicBezTo>
                    <a:pt x="2" y="38"/>
                    <a:pt x="2" y="38"/>
                    <a:pt x="2" y="38"/>
                  </a:cubicBezTo>
                  <a:cubicBezTo>
                    <a:pt x="1" y="38"/>
                    <a:pt x="0" y="37"/>
                    <a:pt x="0" y="36"/>
                  </a:cubicBezTo>
                  <a:cubicBezTo>
                    <a:pt x="0" y="3"/>
                    <a:pt x="0" y="3"/>
                    <a:pt x="0" y="3"/>
                  </a:cubicBezTo>
                  <a:cubicBezTo>
                    <a:pt x="0" y="2"/>
                    <a:pt x="1" y="1"/>
                    <a:pt x="2" y="1"/>
                  </a:cubicBezTo>
                  <a:cubicBezTo>
                    <a:pt x="15" y="1"/>
                    <a:pt x="15" y="1"/>
                    <a:pt x="15" y="1"/>
                  </a:cubicBezTo>
                  <a:cubicBezTo>
                    <a:pt x="16" y="1"/>
                    <a:pt x="17" y="2"/>
                    <a:pt x="17" y="3"/>
                  </a:cubicBezTo>
                  <a:cubicBezTo>
                    <a:pt x="17" y="21"/>
                    <a:pt x="17" y="21"/>
                    <a:pt x="17" y="21"/>
                  </a:cubicBezTo>
                  <a:cubicBezTo>
                    <a:pt x="71" y="21"/>
                    <a:pt x="71" y="21"/>
                    <a:pt x="71" y="21"/>
                  </a:cubicBezTo>
                  <a:lnTo>
                    <a:pt x="71"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5" name="Freeform 22"/>
            <p:cNvSpPr>
              <a:spLocks noEditPoints="1"/>
            </p:cNvSpPr>
            <p:nvPr/>
          </p:nvSpPr>
          <p:spPr bwMode="auto">
            <a:xfrm>
              <a:off x="8359776" y="2949575"/>
              <a:ext cx="287338" cy="174625"/>
            </a:xfrm>
            <a:custGeom>
              <a:avLst/>
              <a:gdLst>
                <a:gd name="T0" fmla="*/ 73 w 127"/>
                <a:gd name="T1" fmla="*/ 7 h 77"/>
                <a:gd name="T2" fmla="*/ 73 w 127"/>
                <a:gd name="T3" fmla="*/ 15 h 77"/>
                <a:gd name="T4" fmla="*/ 71 w 127"/>
                <a:gd name="T5" fmla="*/ 17 h 77"/>
                <a:gd name="T6" fmla="*/ 63 w 127"/>
                <a:gd name="T7" fmla="*/ 17 h 77"/>
                <a:gd name="T8" fmla="*/ 63 w 127"/>
                <a:gd name="T9" fmla="*/ 13 h 77"/>
                <a:gd name="T10" fmla="*/ 69 w 127"/>
                <a:gd name="T11" fmla="*/ 12 h 77"/>
                <a:gd name="T12" fmla="*/ 69 w 127"/>
                <a:gd name="T13" fmla="*/ 2 h 77"/>
                <a:gd name="T14" fmla="*/ 69 w 127"/>
                <a:gd name="T15" fmla="*/ 2 h 77"/>
                <a:gd name="T16" fmla="*/ 69 w 127"/>
                <a:gd name="T17" fmla="*/ 1 h 77"/>
                <a:gd name="T18" fmla="*/ 72 w 127"/>
                <a:gd name="T19" fmla="*/ 0 h 77"/>
                <a:gd name="T20" fmla="*/ 126 w 127"/>
                <a:gd name="T21" fmla="*/ 36 h 77"/>
                <a:gd name="T22" fmla="*/ 127 w 127"/>
                <a:gd name="T23" fmla="*/ 36 h 77"/>
                <a:gd name="T24" fmla="*/ 126 w 127"/>
                <a:gd name="T25" fmla="*/ 40 h 77"/>
                <a:gd name="T26" fmla="*/ 73 w 127"/>
                <a:gd name="T27" fmla="*/ 75 h 77"/>
                <a:gd name="T28" fmla="*/ 71 w 127"/>
                <a:gd name="T29" fmla="*/ 75 h 77"/>
                <a:gd name="T30" fmla="*/ 69 w 127"/>
                <a:gd name="T31" fmla="*/ 73 h 77"/>
                <a:gd name="T32" fmla="*/ 69 w 127"/>
                <a:gd name="T33" fmla="*/ 63 h 77"/>
                <a:gd name="T34" fmla="*/ 63 w 127"/>
                <a:gd name="T35" fmla="*/ 63 h 77"/>
                <a:gd name="T36" fmla="*/ 63 w 127"/>
                <a:gd name="T37" fmla="*/ 58 h 77"/>
                <a:gd name="T38" fmla="*/ 71 w 127"/>
                <a:gd name="T39" fmla="*/ 58 h 77"/>
                <a:gd name="T40" fmla="*/ 73 w 127"/>
                <a:gd name="T41" fmla="*/ 61 h 77"/>
                <a:gd name="T42" fmla="*/ 73 w 127"/>
                <a:gd name="T43" fmla="*/ 68 h 77"/>
                <a:gd name="T44" fmla="*/ 120 w 127"/>
                <a:gd name="T45" fmla="*/ 38 h 77"/>
                <a:gd name="T46" fmla="*/ 73 w 127"/>
                <a:gd name="T47" fmla="*/ 7 h 77"/>
                <a:gd name="T48" fmla="*/ 63 w 127"/>
                <a:gd name="T49" fmla="*/ 17 h 77"/>
                <a:gd name="T50" fmla="*/ 5 w 127"/>
                <a:gd name="T51" fmla="*/ 70 h 77"/>
                <a:gd name="T52" fmla="*/ 63 w 127"/>
                <a:gd name="T53" fmla="*/ 58 h 77"/>
                <a:gd name="T54" fmla="*/ 63 w 127"/>
                <a:gd name="T55" fmla="*/ 63 h 77"/>
                <a:gd name="T56" fmla="*/ 4 w 127"/>
                <a:gd name="T57" fmla="*/ 76 h 77"/>
                <a:gd name="T58" fmla="*/ 2 w 127"/>
                <a:gd name="T59" fmla="*/ 77 h 77"/>
                <a:gd name="T60" fmla="*/ 0 w 127"/>
                <a:gd name="T61" fmla="*/ 74 h 77"/>
                <a:gd name="T62" fmla="*/ 63 w 127"/>
                <a:gd name="T63" fmla="*/ 13 h 77"/>
                <a:gd name="T64" fmla="*/ 63 w 127"/>
                <a:gd name="T6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77">
                  <a:moveTo>
                    <a:pt x="73" y="7"/>
                  </a:moveTo>
                  <a:cubicBezTo>
                    <a:pt x="73" y="15"/>
                    <a:pt x="73" y="15"/>
                    <a:pt x="73" y="15"/>
                  </a:cubicBezTo>
                  <a:cubicBezTo>
                    <a:pt x="73" y="16"/>
                    <a:pt x="72" y="17"/>
                    <a:pt x="71" y="17"/>
                  </a:cubicBezTo>
                  <a:cubicBezTo>
                    <a:pt x="68" y="17"/>
                    <a:pt x="65" y="17"/>
                    <a:pt x="63" y="17"/>
                  </a:cubicBezTo>
                  <a:cubicBezTo>
                    <a:pt x="63" y="13"/>
                    <a:pt x="63" y="13"/>
                    <a:pt x="63" y="13"/>
                  </a:cubicBezTo>
                  <a:cubicBezTo>
                    <a:pt x="65" y="12"/>
                    <a:pt x="67" y="12"/>
                    <a:pt x="69" y="12"/>
                  </a:cubicBezTo>
                  <a:cubicBezTo>
                    <a:pt x="69" y="2"/>
                    <a:pt x="69" y="2"/>
                    <a:pt x="69" y="2"/>
                  </a:cubicBezTo>
                  <a:cubicBezTo>
                    <a:pt x="69" y="2"/>
                    <a:pt x="69" y="2"/>
                    <a:pt x="69" y="2"/>
                  </a:cubicBezTo>
                  <a:cubicBezTo>
                    <a:pt x="69" y="2"/>
                    <a:pt x="69" y="1"/>
                    <a:pt x="69" y="1"/>
                  </a:cubicBezTo>
                  <a:cubicBezTo>
                    <a:pt x="70" y="0"/>
                    <a:pt x="71" y="0"/>
                    <a:pt x="72" y="0"/>
                  </a:cubicBezTo>
                  <a:cubicBezTo>
                    <a:pt x="126" y="36"/>
                    <a:pt x="126" y="36"/>
                    <a:pt x="126" y="36"/>
                  </a:cubicBezTo>
                  <a:cubicBezTo>
                    <a:pt x="126" y="36"/>
                    <a:pt x="126" y="36"/>
                    <a:pt x="127" y="36"/>
                  </a:cubicBezTo>
                  <a:cubicBezTo>
                    <a:pt x="127" y="37"/>
                    <a:pt x="127" y="39"/>
                    <a:pt x="126" y="40"/>
                  </a:cubicBezTo>
                  <a:cubicBezTo>
                    <a:pt x="73" y="75"/>
                    <a:pt x="73" y="75"/>
                    <a:pt x="73" y="75"/>
                  </a:cubicBezTo>
                  <a:cubicBezTo>
                    <a:pt x="72" y="75"/>
                    <a:pt x="72" y="75"/>
                    <a:pt x="71" y="75"/>
                  </a:cubicBezTo>
                  <a:cubicBezTo>
                    <a:pt x="70" y="75"/>
                    <a:pt x="69" y="74"/>
                    <a:pt x="69" y="73"/>
                  </a:cubicBezTo>
                  <a:cubicBezTo>
                    <a:pt x="69" y="63"/>
                    <a:pt x="69" y="63"/>
                    <a:pt x="69" y="63"/>
                  </a:cubicBezTo>
                  <a:cubicBezTo>
                    <a:pt x="67" y="63"/>
                    <a:pt x="65" y="63"/>
                    <a:pt x="63" y="63"/>
                  </a:cubicBezTo>
                  <a:cubicBezTo>
                    <a:pt x="63" y="58"/>
                    <a:pt x="63" y="58"/>
                    <a:pt x="63" y="58"/>
                  </a:cubicBezTo>
                  <a:cubicBezTo>
                    <a:pt x="65" y="58"/>
                    <a:pt x="68" y="58"/>
                    <a:pt x="71" y="58"/>
                  </a:cubicBezTo>
                  <a:cubicBezTo>
                    <a:pt x="72" y="58"/>
                    <a:pt x="73" y="59"/>
                    <a:pt x="73" y="61"/>
                  </a:cubicBezTo>
                  <a:cubicBezTo>
                    <a:pt x="73" y="68"/>
                    <a:pt x="73" y="68"/>
                    <a:pt x="73" y="68"/>
                  </a:cubicBezTo>
                  <a:cubicBezTo>
                    <a:pt x="120" y="38"/>
                    <a:pt x="120" y="38"/>
                    <a:pt x="120" y="38"/>
                  </a:cubicBezTo>
                  <a:lnTo>
                    <a:pt x="73" y="7"/>
                  </a:lnTo>
                  <a:close/>
                  <a:moveTo>
                    <a:pt x="63" y="17"/>
                  </a:moveTo>
                  <a:cubicBezTo>
                    <a:pt x="21" y="21"/>
                    <a:pt x="9" y="57"/>
                    <a:pt x="5" y="70"/>
                  </a:cubicBezTo>
                  <a:cubicBezTo>
                    <a:pt x="13" y="66"/>
                    <a:pt x="31" y="59"/>
                    <a:pt x="63" y="58"/>
                  </a:cubicBezTo>
                  <a:cubicBezTo>
                    <a:pt x="63" y="63"/>
                    <a:pt x="63" y="63"/>
                    <a:pt x="63" y="63"/>
                  </a:cubicBezTo>
                  <a:cubicBezTo>
                    <a:pt x="22" y="64"/>
                    <a:pt x="5" y="75"/>
                    <a:pt x="4" y="76"/>
                  </a:cubicBezTo>
                  <a:cubicBezTo>
                    <a:pt x="3" y="77"/>
                    <a:pt x="2" y="77"/>
                    <a:pt x="2" y="77"/>
                  </a:cubicBezTo>
                  <a:cubicBezTo>
                    <a:pt x="0" y="76"/>
                    <a:pt x="0" y="75"/>
                    <a:pt x="0" y="74"/>
                  </a:cubicBezTo>
                  <a:cubicBezTo>
                    <a:pt x="0" y="74"/>
                    <a:pt x="7" y="18"/>
                    <a:pt x="63" y="13"/>
                  </a:cubicBezTo>
                  <a:lnTo>
                    <a:pt x="63"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6" name="Freeform 23"/>
            <p:cNvSpPr>
              <a:spLocks noEditPoints="1"/>
            </p:cNvSpPr>
            <p:nvPr/>
          </p:nvSpPr>
          <p:spPr bwMode="auto">
            <a:xfrm>
              <a:off x="8329613" y="3094038"/>
              <a:ext cx="287338" cy="174625"/>
            </a:xfrm>
            <a:custGeom>
              <a:avLst/>
              <a:gdLst>
                <a:gd name="T0" fmla="*/ 64 w 127"/>
                <a:gd name="T1" fmla="*/ 60 h 77"/>
                <a:gd name="T2" fmla="*/ 121 w 127"/>
                <a:gd name="T3" fmla="*/ 7 h 77"/>
                <a:gd name="T4" fmla="*/ 64 w 127"/>
                <a:gd name="T5" fmla="*/ 18 h 77"/>
                <a:gd name="T6" fmla="*/ 64 w 127"/>
                <a:gd name="T7" fmla="*/ 14 h 77"/>
                <a:gd name="T8" fmla="*/ 123 w 127"/>
                <a:gd name="T9" fmla="*/ 1 h 77"/>
                <a:gd name="T10" fmla="*/ 125 w 127"/>
                <a:gd name="T11" fmla="*/ 0 h 77"/>
                <a:gd name="T12" fmla="*/ 127 w 127"/>
                <a:gd name="T13" fmla="*/ 3 h 77"/>
                <a:gd name="T14" fmla="*/ 64 w 127"/>
                <a:gd name="T15" fmla="*/ 64 h 77"/>
                <a:gd name="T16" fmla="*/ 64 w 127"/>
                <a:gd name="T17" fmla="*/ 60 h 77"/>
                <a:gd name="T18" fmla="*/ 54 w 127"/>
                <a:gd name="T19" fmla="*/ 70 h 77"/>
                <a:gd name="T20" fmla="*/ 54 w 127"/>
                <a:gd name="T21" fmla="*/ 62 h 77"/>
                <a:gd name="T22" fmla="*/ 56 w 127"/>
                <a:gd name="T23" fmla="*/ 60 h 77"/>
                <a:gd name="T24" fmla="*/ 64 w 127"/>
                <a:gd name="T25" fmla="*/ 60 h 77"/>
                <a:gd name="T26" fmla="*/ 64 w 127"/>
                <a:gd name="T27" fmla="*/ 64 h 77"/>
                <a:gd name="T28" fmla="*/ 59 w 127"/>
                <a:gd name="T29" fmla="*/ 65 h 77"/>
                <a:gd name="T30" fmla="*/ 59 w 127"/>
                <a:gd name="T31" fmla="*/ 75 h 77"/>
                <a:gd name="T32" fmla="*/ 59 w 127"/>
                <a:gd name="T33" fmla="*/ 75 h 77"/>
                <a:gd name="T34" fmla="*/ 58 w 127"/>
                <a:gd name="T35" fmla="*/ 76 h 77"/>
                <a:gd name="T36" fmla="*/ 55 w 127"/>
                <a:gd name="T37" fmla="*/ 76 h 77"/>
                <a:gd name="T38" fmla="*/ 2 w 127"/>
                <a:gd name="T39" fmla="*/ 41 h 77"/>
                <a:gd name="T40" fmla="*/ 1 w 127"/>
                <a:gd name="T41" fmla="*/ 41 h 77"/>
                <a:gd name="T42" fmla="*/ 2 w 127"/>
                <a:gd name="T43" fmla="*/ 37 h 77"/>
                <a:gd name="T44" fmla="*/ 55 w 127"/>
                <a:gd name="T45" fmla="*/ 2 h 77"/>
                <a:gd name="T46" fmla="*/ 56 w 127"/>
                <a:gd name="T47" fmla="*/ 2 h 77"/>
                <a:gd name="T48" fmla="*/ 59 w 127"/>
                <a:gd name="T49" fmla="*/ 4 h 77"/>
                <a:gd name="T50" fmla="*/ 59 w 127"/>
                <a:gd name="T51" fmla="*/ 14 h 77"/>
                <a:gd name="T52" fmla="*/ 64 w 127"/>
                <a:gd name="T53" fmla="*/ 14 h 77"/>
                <a:gd name="T54" fmla="*/ 64 w 127"/>
                <a:gd name="T55" fmla="*/ 18 h 77"/>
                <a:gd name="T56" fmla="*/ 56 w 127"/>
                <a:gd name="T57" fmla="*/ 19 h 77"/>
                <a:gd name="T58" fmla="*/ 54 w 127"/>
                <a:gd name="T59" fmla="*/ 16 h 77"/>
                <a:gd name="T60" fmla="*/ 54 w 127"/>
                <a:gd name="T61" fmla="*/ 8 h 77"/>
                <a:gd name="T62" fmla="*/ 7 w 127"/>
                <a:gd name="T63" fmla="*/ 39 h 77"/>
                <a:gd name="T64" fmla="*/ 54 w 127"/>
                <a:gd name="T65"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77">
                  <a:moveTo>
                    <a:pt x="64" y="60"/>
                  </a:moveTo>
                  <a:cubicBezTo>
                    <a:pt x="107" y="56"/>
                    <a:pt x="118" y="20"/>
                    <a:pt x="121" y="7"/>
                  </a:cubicBezTo>
                  <a:cubicBezTo>
                    <a:pt x="114" y="11"/>
                    <a:pt x="96" y="17"/>
                    <a:pt x="64" y="18"/>
                  </a:cubicBezTo>
                  <a:cubicBezTo>
                    <a:pt x="64" y="14"/>
                    <a:pt x="64" y="14"/>
                    <a:pt x="64" y="14"/>
                  </a:cubicBezTo>
                  <a:cubicBezTo>
                    <a:pt x="106" y="12"/>
                    <a:pt x="122" y="1"/>
                    <a:pt x="123" y="1"/>
                  </a:cubicBezTo>
                  <a:cubicBezTo>
                    <a:pt x="124" y="0"/>
                    <a:pt x="124" y="0"/>
                    <a:pt x="125" y="0"/>
                  </a:cubicBezTo>
                  <a:cubicBezTo>
                    <a:pt x="126" y="0"/>
                    <a:pt x="127" y="2"/>
                    <a:pt x="127" y="3"/>
                  </a:cubicBezTo>
                  <a:cubicBezTo>
                    <a:pt x="127" y="3"/>
                    <a:pt x="120" y="59"/>
                    <a:pt x="64" y="64"/>
                  </a:cubicBezTo>
                  <a:lnTo>
                    <a:pt x="64" y="60"/>
                  </a:lnTo>
                  <a:close/>
                  <a:moveTo>
                    <a:pt x="54" y="70"/>
                  </a:moveTo>
                  <a:cubicBezTo>
                    <a:pt x="54" y="62"/>
                    <a:pt x="54" y="62"/>
                    <a:pt x="54" y="62"/>
                  </a:cubicBezTo>
                  <a:cubicBezTo>
                    <a:pt x="54" y="61"/>
                    <a:pt x="55" y="60"/>
                    <a:pt x="56" y="60"/>
                  </a:cubicBezTo>
                  <a:cubicBezTo>
                    <a:pt x="59" y="60"/>
                    <a:pt x="62" y="60"/>
                    <a:pt x="64" y="60"/>
                  </a:cubicBezTo>
                  <a:cubicBezTo>
                    <a:pt x="64" y="64"/>
                    <a:pt x="64" y="64"/>
                    <a:pt x="64" y="64"/>
                  </a:cubicBezTo>
                  <a:cubicBezTo>
                    <a:pt x="63" y="64"/>
                    <a:pt x="61" y="65"/>
                    <a:pt x="59" y="65"/>
                  </a:cubicBezTo>
                  <a:cubicBezTo>
                    <a:pt x="59" y="75"/>
                    <a:pt x="59" y="75"/>
                    <a:pt x="59" y="75"/>
                  </a:cubicBezTo>
                  <a:cubicBezTo>
                    <a:pt x="59" y="75"/>
                    <a:pt x="59" y="75"/>
                    <a:pt x="59" y="75"/>
                  </a:cubicBezTo>
                  <a:cubicBezTo>
                    <a:pt x="59" y="75"/>
                    <a:pt x="59" y="75"/>
                    <a:pt x="58" y="76"/>
                  </a:cubicBezTo>
                  <a:cubicBezTo>
                    <a:pt x="58" y="77"/>
                    <a:pt x="56" y="77"/>
                    <a:pt x="55" y="76"/>
                  </a:cubicBezTo>
                  <a:cubicBezTo>
                    <a:pt x="2" y="41"/>
                    <a:pt x="2" y="41"/>
                    <a:pt x="2" y="41"/>
                  </a:cubicBezTo>
                  <a:cubicBezTo>
                    <a:pt x="1" y="41"/>
                    <a:pt x="1" y="41"/>
                    <a:pt x="1" y="41"/>
                  </a:cubicBezTo>
                  <a:cubicBezTo>
                    <a:pt x="0" y="39"/>
                    <a:pt x="1" y="38"/>
                    <a:pt x="2" y="37"/>
                  </a:cubicBezTo>
                  <a:cubicBezTo>
                    <a:pt x="55" y="2"/>
                    <a:pt x="55" y="2"/>
                    <a:pt x="55" y="2"/>
                  </a:cubicBezTo>
                  <a:cubicBezTo>
                    <a:pt x="55" y="2"/>
                    <a:pt x="56" y="2"/>
                    <a:pt x="56" y="2"/>
                  </a:cubicBezTo>
                  <a:cubicBezTo>
                    <a:pt x="58" y="2"/>
                    <a:pt x="59" y="3"/>
                    <a:pt x="59" y="4"/>
                  </a:cubicBezTo>
                  <a:cubicBezTo>
                    <a:pt x="59" y="14"/>
                    <a:pt x="59" y="14"/>
                    <a:pt x="59" y="14"/>
                  </a:cubicBezTo>
                  <a:cubicBezTo>
                    <a:pt x="61" y="14"/>
                    <a:pt x="63" y="14"/>
                    <a:pt x="64" y="14"/>
                  </a:cubicBezTo>
                  <a:cubicBezTo>
                    <a:pt x="64" y="18"/>
                    <a:pt x="64" y="18"/>
                    <a:pt x="64" y="18"/>
                  </a:cubicBezTo>
                  <a:cubicBezTo>
                    <a:pt x="62" y="19"/>
                    <a:pt x="59" y="19"/>
                    <a:pt x="56" y="19"/>
                  </a:cubicBezTo>
                  <a:cubicBezTo>
                    <a:pt x="55" y="19"/>
                    <a:pt x="54" y="17"/>
                    <a:pt x="54" y="16"/>
                  </a:cubicBezTo>
                  <a:cubicBezTo>
                    <a:pt x="54" y="8"/>
                    <a:pt x="54" y="8"/>
                    <a:pt x="54" y="8"/>
                  </a:cubicBezTo>
                  <a:cubicBezTo>
                    <a:pt x="7" y="39"/>
                    <a:pt x="7" y="39"/>
                    <a:pt x="7" y="39"/>
                  </a:cubicBezTo>
                  <a:lnTo>
                    <a:pt x="54"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24"/>
            <p:cNvSpPr>
              <a:spLocks noEditPoints="1"/>
            </p:cNvSpPr>
            <p:nvPr/>
          </p:nvSpPr>
          <p:spPr bwMode="auto">
            <a:xfrm>
              <a:off x="7458076" y="2038350"/>
              <a:ext cx="90488" cy="90488"/>
            </a:xfrm>
            <a:custGeom>
              <a:avLst/>
              <a:gdLst>
                <a:gd name="T0" fmla="*/ 20 w 40"/>
                <a:gd name="T1" fmla="*/ 0 h 40"/>
                <a:gd name="T2" fmla="*/ 34 w 40"/>
                <a:gd name="T3" fmla="*/ 6 h 40"/>
                <a:gd name="T4" fmla="*/ 34 w 40"/>
                <a:gd name="T5" fmla="*/ 6 h 40"/>
                <a:gd name="T6" fmla="*/ 34 w 40"/>
                <a:gd name="T7" fmla="*/ 6 h 40"/>
                <a:gd name="T8" fmla="*/ 40 w 40"/>
                <a:gd name="T9" fmla="*/ 20 h 40"/>
                <a:gd name="T10" fmla="*/ 34 w 40"/>
                <a:gd name="T11" fmla="*/ 35 h 40"/>
                <a:gd name="T12" fmla="*/ 20 w 40"/>
                <a:gd name="T13" fmla="*/ 40 h 40"/>
                <a:gd name="T14" fmla="*/ 20 w 40"/>
                <a:gd name="T15" fmla="*/ 36 h 40"/>
                <a:gd name="T16" fmla="*/ 31 w 40"/>
                <a:gd name="T17" fmla="*/ 31 h 40"/>
                <a:gd name="T18" fmla="*/ 35 w 40"/>
                <a:gd name="T19" fmla="*/ 20 h 40"/>
                <a:gd name="T20" fmla="*/ 31 w 40"/>
                <a:gd name="T21" fmla="*/ 10 h 40"/>
                <a:gd name="T22" fmla="*/ 31 w 40"/>
                <a:gd name="T23" fmla="*/ 10 h 40"/>
                <a:gd name="T24" fmla="*/ 20 w 40"/>
                <a:gd name="T25" fmla="*/ 5 h 40"/>
                <a:gd name="T26" fmla="*/ 20 w 40"/>
                <a:gd name="T27" fmla="*/ 0 h 40"/>
                <a:gd name="T28" fmla="*/ 20 w 40"/>
                <a:gd name="T29" fmla="*/ 40 h 40"/>
                <a:gd name="T30" fmla="*/ 6 w 40"/>
                <a:gd name="T31" fmla="*/ 35 h 40"/>
                <a:gd name="T32" fmla="*/ 0 w 40"/>
                <a:gd name="T33" fmla="*/ 20 h 40"/>
                <a:gd name="T34" fmla="*/ 6 w 40"/>
                <a:gd name="T35" fmla="*/ 6 h 40"/>
                <a:gd name="T36" fmla="*/ 6 w 40"/>
                <a:gd name="T37" fmla="*/ 6 h 40"/>
                <a:gd name="T38" fmla="*/ 20 w 40"/>
                <a:gd name="T39" fmla="*/ 0 h 40"/>
                <a:gd name="T40" fmla="*/ 20 w 40"/>
                <a:gd name="T41" fmla="*/ 5 h 40"/>
                <a:gd name="T42" fmla="*/ 9 w 40"/>
                <a:gd name="T43" fmla="*/ 10 h 40"/>
                <a:gd name="T44" fmla="*/ 9 w 40"/>
                <a:gd name="T45" fmla="*/ 10 h 40"/>
                <a:gd name="T46" fmla="*/ 9 w 40"/>
                <a:gd name="T47" fmla="*/ 10 h 40"/>
                <a:gd name="T48" fmla="*/ 5 w 40"/>
                <a:gd name="T49" fmla="*/ 20 h 40"/>
                <a:gd name="T50" fmla="*/ 9 w 40"/>
                <a:gd name="T51" fmla="*/ 31 h 40"/>
                <a:gd name="T52" fmla="*/ 20 w 40"/>
                <a:gd name="T53" fmla="*/ 36 h 40"/>
                <a:gd name="T54" fmla="*/ 20 w 40"/>
                <a:gd name="T5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 h="40">
                  <a:moveTo>
                    <a:pt x="20" y="0"/>
                  </a:moveTo>
                  <a:cubicBezTo>
                    <a:pt x="25" y="0"/>
                    <a:pt x="30" y="3"/>
                    <a:pt x="34" y="6"/>
                  </a:cubicBezTo>
                  <a:cubicBezTo>
                    <a:pt x="34" y="6"/>
                    <a:pt x="34" y="6"/>
                    <a:pt x="34" y="6"/>
                  </a:cubicBezTo>
                  <a:cubicBezTo>
                    <a:pt x="34" y="6"/>
                    <a:pt x="34" y="6"/>
                    <a:pt x="34" y="6"/>
                  </a:cubicBezTo>
                  <a:cubicBezTo>
                    <a:pt x="38" y="10"/>
                    <a:pt x="40" y="15"/>
                    <a:pt x="40" y="20"/>
                  </a:cubicBezTo>
                  <a:cubicBezTo>
                    <a:pt x="40" y="26"/>
                    <a:pt x="38" y="31"/>
                    <a:pt x="34" y="35"/>
                  </a:cubicBezTo>
                  <a:cubicBezTo>
                    <a:pt x="30" y="38"/>
                    <a:pt x="25" y="40"/>
                    <a:pt x="20" y="40"/>
                  </a:cubicBezTo>
                  <a:cubicBezTo>
                    <a:pt x="20" y="36"/>
                    <a:pt x="20" y="36"/>
                    <a:pt x="20" y="36"/>
                  </a:cubicBezTo>
                  <a:cubicBezTo>
                    <a:pt x="24" y="36"/>
                    <a:pt x="28" y="34"/>
                    <a:pt x="31" y="31"/>
                  </a:cubicBezTo>
                  <a:cubicBezTo>
                    <a:pt x="33" y="28"/>
                    <a:pt x="35" y="25"/>
                    <a:pt x="35" y="20"/>
                  </a:cubicBezTo>
                  <a:cubicBezTo>
                    <a:pt x="35" y="16"/>
                    <a:pt x="33" y="12"/>
                    <a:pt x="31" y="10"/>
                  </a:cubicBezTo>
                  <a:cubicBezTo>
                    <a:pt x="31" y="10"/>
                    <a:pt x="31" y="10"/>
                    <a:pt x="31" y="10"/>
                  </a:cubicBezTo>
                  <a:cubicBezTo>
                    <a:pt x="28" y="7"/>
                    <a:pt x="24" y="5"/>
                    <a:pt x="20" y="5"/>
                  </a:cubicBezTo>
                  <a:lnTo>
                    <a:pt x="20" y="0"/>
                  </a:lnTo>
                  <a:close/>
                  <a:moveTo>
                    <a:pt x="20" y="40"/>
                  </a:moveTo>
                  <a:cubicBezTo>
                    <a:pt x="14" y="40"/>
                    <a:pt x="9" y="38"/>
                    <a:pt x="6" y="35"/>
                  </a:cubicBezTo>
                  <a:cubicBezTo>
                    <a:pt x="2" y="31"/>
                    <a:pt x="0" y="26"/>
                    <a:pt x="0" y="20"/>
                  </a:cubicBezTo>
                  <a:cubicBezTo>
                    <a:pt x="0" y="15"/>
                    <a:pt x="2" y="10"/>
                    <a:pt x="6" y="6"/>
                  </a:cubicBezTo>
                  <a:cubicBezTo>
                    <a:pt x="6" y="6"/>
                    <a:pt x="6" y="6"/>
                    <a:pt x="6" y="6"/>
                  </a:cubicBezTo>
                  <a:cubicBezTo>
                    <a:pt x="9" y="3"/>
                    <a:pt x="14" y="0"/>
                    <a:pt x="20" y="0"/>
                  </a:cubicBezTo>
                  <a:cubicBezTo>
                    <a:pt x="20" y="5"/>
                    <a:pt x="20" y="5"/>
                    <a:pt x="20" y="5"/>
                  </a:cubicBezTo>
                  <a:cubicBezTo>
                    <a:pt x="16" y="5"/>
                    <a:pt x="12" y="7"/>
                    <a:pt x="9" y="10"/>
                  </a:cubicBezTo>
                  <a:cubicBezTo>
                    <a:pt x="9" y="10"/>
                    <a:pt x="9" y="10"/>
                    <a:pt x="9" y="10"/>
                  </a:cubicBezTo>
                  <a:cubicBezTo>
                    <a:pt x="9" y="10"/>
                    <a:pt x="9" y="10"/>
                    <a:pt x="9" y="10"/>
                  </a:cubicBezTo>
                  <a:cubicBezTo>
                    <a:pt x="6" y="12"/>
                    <a:pt x="5" y="16"/>
                    <a:pt x="5" y="20"/>
                  </a:cubicBezTo>
                  <a:cubicBezTo>
                    <a:pt x="5" y="25"/>
                    <a:pt x="6" y="28"/>
                    <a:pt x="9" y="31"/>
                  </a:cubicBezTo>
                  <a:cubicBezTo>
                    <a:pt x="12" y="34"/>
                    <a:pt x="16" y="36"/>
                    <a:pt x="20" y="36"/>
                  </a:cubicBezTo>
                  <a:lnTo>
                    <a:pt x="2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25"/>
            <p:cNvSpPr>
              <a:spLocks noEditPoints="1"/>
            </p:cNvSpPr>
            <p:nvPr/>
          </p:nvSpPr>
          <p:spPr bwMode="auto">
            <a:xfrm>
              <a:off x="7399338" y="2133600"/>
              <a:ext cx="204788" cy="309563"/>
            </a:xfrm>
            <a:custGeom>
              <a:avLst/>
              <a:gdLst>
                <a:gd name="T0" fmla="*/ 49 w 91"/>
                <a:gd name="T1" fmla="*/ 63 h 137"/>
                <a:gd name="T2" fmla="*/ 51 w 91"/>
                <a:gd name="T3" fmla="*/ 133 h 137"/>
                <a:gd name="T4" fmla="*/ 67 w 91"/>
                <a:gd name="T5" fmla="*/ 66 h 137"/>
                <a:gd name="T6" fmla="*/ 67 w 91"/>
                <a:gd name="T7" fmla="*/ 27 h 137"/>
                <a:gd name="T8" fmla="*/ 75 w 91"/>
                <a:gd name="T9" fmla="*/ 25 h 137"/>
                <a:gd name="T10" fmla="*/ 77 w 91"/>
                <a:gd name="T11" fmla="*/ 63 h 137"/>
                <a:gd name="T12" fmla="*/ 86 w 91"/>
                <a:gd name="T13" fmla="*/ 5 h 137"/>
                <a:gd name="T14" fmla="*/ 45 w 91"/>
                <a:gd name="T15" fmla="*/ 0 h 137"/>
                <a:gd name="T16" fmla="*/ 91 w 91"/>
                <a:gd name="T17" fmla="*/ 3 h 137"/>
                <a:gd name="T18" fmla="*/ 88 w 91"/>
                <a:gd name="T19" fmla="*/ 68 h 137"/>
                <a:gd name="T20" fmla="*/ 72 w 91"/>
                <a:gd name="T21" fmla="*/ 66 h 137"/>
                <a:gd name="T22" fmla="*/ 72 w 91"/>
                <a:gd name="T23" fmla="*/ 30 h 137"/>
                <a:gd name="T24" fmla="*/ 72 w 91"/>
                <a:gd name="T25" fmla="*/ 66 h 137"/>
                <a:gd name="T26" fmla="*/ 70 w 91"/>
                <a:gd name="T27" fmla="*/ 137 h 137"/>
                <a:gd name="T28" fmla="*/ 47 w 91"/>
                <a:gd name="T29" fmla="*/ 135 h 137"/>
                <a:gd name="T30" fmla="*/ 45 w 91"/>
                <a:gd name="T31" fmla="*/ 68 h 137"/>
                <a:gd name="T32" fmla="*/ 17 w 91"/>
                <a:gd name="T33" fmla="*/ 25 h 137"/>
                <a:gd name="T34" fmla="*/ 25 w 91"/>
                <a:gd name="T35" fmla="*/ 27 h 137"/>
                <a:gd name="T36" fmla="*/ 25 w 91"/>
                <a:gd name="T37" fmla="*/ 70 h 137"/>
                <a:gd name="T38" fmla="*/ 41 w 91"/>
                <a:gd name="T39" fmla="*/ 133 h 137"/>
                <a:gd name="T40" fmla="*/ 43 w 91"/>
                <a:gd name="T41" fmla="*/ 63 h 137"/>
                <a:gd name="T42" fmla="*/ 45 w 91"/>
                <a:gd name="T43" fmla="*/ 68 h 137"/>
                <a:gd name="T44" fmla="*/ 45 w 91"/>
                <a:gd name="T45" fmla="*/ 135 h 137"/>
                <a:gd name="T46" fmla="*/ 22 w 91"/>
                <a:gd name="T47" fmla="*/ 137 h 137"/>
                <a:gd name="T48" fmla="*/ 20 w 91"/>
                <a:gd name="T49" fmla="*/ 70 h 137"/>
                <a:gd name="T50" fmla="*/ 20 w 91"/>
                <a:gd name="T51" fmla="*/ 30 h 137"/>
                <a:gd name="T52" fmla="*/ 20 w 91"/>
                <a:gd name="T53" fmla="*/ 66 h 137"/>
                <a:gd name="T54" fmla="*/ 3 w 91"/>
                <a:gd name="T55" fmla="*/ 68 h 137"/>
                <a:gd name="T56" fmla="*/ 0 w 91"/>
                <a:gd name="T57" fmla="*/ 3 h 137"/>
                <a:gd name="T58" fmla="*/ 45 w 91"/>
                <a:gd name="T59" fmla="*/ 0 h 137"/>
                <a:gd name="T60" fmla="*/ 5 w 91"/>
                <a:gd name="T61" fmla="*/ 5 h 137"/>
                <a:gd name="T62" fmla="*/ 15 w 91"/>
                <a:gd name="T63" fmla="*/ 63 h 137"/>
                <a:gd name="T64" fmla="*/ 17 w 91"/>
                <a:gd name="T65" fmla="*/ 2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1" h="137">
                  <a:moveTo>
                    <a:pt x="45" y="63"/>
                  </a:moveTo>
                  <a:cubicBezTo>
                    <a:pt x="49" y="63"/>
                    <a:pt x="49" y="63"/>
                    <a:pt x="49" y="63"/>
                  </a:cubicBezTo>
                  <a:cubicBezTo>
                    <a:pt x="50" y="63"/>
                    <a:pt x="51" y="64"/>
                    <a:pt x="51" y="66"/>
                  </a:cubicBezTo>
                  <a:cubicBezTo>
                    <a:pt x="51" y="133"/>
                    <a:pt x="51" y="133"/>
                    <a:pt x="51" y="133"/>
                  </a:cubicBezTo>
                  <a:cubicBezTo>
                    <a:pt x="67" y="133"/>
                    <a:pt x="67" y="133"/>
                    <a:pt x="67" y="133"/>
                  </a:cubicBezTo>
                  <a:cubicBezTo>
                    <a:pt x="67" y="66"/>
                    <a:pt x="67" y="66"/>
                    <a:pt x="67" y="66"/>
                  </a:cubicBezTo>
                  <a:cubicBezTo>
                    <a:pt x="67" y="65"/>
                    <a:pt x="67" y="65"/>
                    <a:pt x="67" y="65"/>
                  </a:cubicBezTo>
                  <a:cubicBezTo>
                    <a:pt x="67" y="27"/>
                    <a:pt x="67" y="27"/>
                    <a:pt x="67" y="27"/>
                  </a:cubicBezTo>
                  <a:cubicBezTo>
                    <a:pt x="67" y="26"/>
                    <a:pt x="68" y="25"/>
                    <a:pt x="70" y="25"/>
                  </a:cubicBezTo>
                  <a:cubicBezTo>
                    <a:pt x="75" y="25"/>
                    <a:pt x="75" y="25"/>
                    <a:pt x="75" y="25"/>
                  </a:cubicBezTo>
                  <a:cubicBezTo>
                    <a:pt x="76" y="25"/>
                    <a:pt x="77" y="26"/>
                    <a:pt x="77" y="27"/>
                  </a:cubicBezTo>
                  <a:cubicBezTo>
                    <a:pt x="77" y="63"/>
                    <a:pt x="77" y="63"/>
                    <a:pt x="77" y="63"/>
                  </a:cubicBezTo>
                  <a:cubicBezTo>
                    <a:pt x="86" y="63"/>
                    <a:pt x="86" y="63"/>
                    <a:pt x="86" y="63"/>
                  </a:cubicBezTo>
                  <a:cubicBezTo>
                    <a:pt x="86" y="5"/>
                    <a:pt x="86" y="5"/>
                    <a:pt x="86" y="5"/>
                  </a:cubicBezTo>
                  <a:cubicBezTo>
                    <a:pt x="45" y="5"/>
                    <a:pt x="45" y="5"/>
                    <a:pt x="45" y="5"/>
                  </a:cubicBezTo>
                  <a:cubicBezTo>
                    <a:pt x="45" y="0"/>
                    <a:pt x="45" y="0"/>
                    <a:pt x="45" y="0"/>
                  </a:cubicBezTo>
                  <a:cubicBezTo>
                    <a:pt x="88" y="0"/>
                    <a:pt x="88" y="0"/>
                    <a:pt x="88" y="0"/>
                  </a:cubicBezTo>
                  <a:cubicBezTo>
                    <a:pt x="90" y="0"/>
                    <a:pt x="91" y="1"/>
                    <a:pt x="91" y="3"/>
                  </a:cubicBezTo>
                  <a:cubicBezTo>
                    <a:pt x="91" y="66"/>
                    <a:pt x="91" y="66"/>
                    <a:pt x="91" y="66"/>
                  </a:cubicBezTo>
                  <a:cubicBezTo>
                    <a:pt x="91" y="67"/>
                    <a:pt x="90" y="68"/>
                    <a:pt x="88" y="68"/>
                  </a:cubicBezTo>
                  <a:cubicBezTo>
                    <a:pt x="75" y="68"/>
                    <a:pt x="75" y="68"/>
                    <a:pt x="75" y="68"/>
                  </a:cubicBezTo>
                  <a:cubicBezTo>
                    <a:pt x="73" y="68"/>
                    <a:pt x="72" y="67"/>
                    <a:pt x="72" y="66"/>
                  </a:cubicBezTo>
                  <a:cubicBezTo>
                    <a:pt x="72" y="30"/>
                    <a:pt x="72" y="30"/>
                    <a:pt x="72" y="30"/>
                  </a:cubicBezTo>
                  <a:cubicBezTo>
                    <a:pt x="72" y="30"/>
                    <a:pt x="72" y="30"/>
                    <a:pt x="72" y="30"/>
                  </a:cubicBezTo>
                  <a:cubicBezTo>
                    <a:pt x="72" y="66"/>
                    <a:pt x="72" y="66"/>
                    <a:pt x="72" y="66"/>
                  </a:cubicBezTo>
                  <a:cubicBezTo>
                    <a:pt x="72" y="66"/>
                    <a:pt x="72" y="66"/>
                    <a:pt x="72" y="66"/>
                  </a:cubicBezTo>
                  <a:cubicBezTo>
                    <a:pt x="72" y="135"/>
                    <a:pt x="72" y="135"/>
                    <a:pt x="72" y="135"/>
                  </a:cubicBezTo>
                  <a:cubicBezTo>
                    <a:pt x="72" y="136"/>
                    <a:pt x="71" y="137"/>
                    <a:pt x="70" y="137"/>
                  </a:cubicBezTo>
                  <a:cubicBezTo>
                    <a:pt x="49" y="137"/>
                    <a:pt x="49" y="137"/>
                    <a:pt x="49" y="137"/>
                  </a:cubicBezTo>
                  <a:cubicBezTo>
                    <a:pt x="48" y="137"/>
                    <a:pt x="47" y="136"/>
                    <a:pt x="47" y="135"/>
                  </a:cubicBezTo>
                  <a:cubicBezTo>
                    <a:pt x="47" y="68"/>
                    <a:pt x="47" y="68"/>
                    <a:pt x="47" y="68"/>
                  </a:cubicBezTo>
                  <a:cubicBezTo>
                    <a:pt x="45" y="68"/>
                    <a:pt x="45" y="68"/>
                    <a:pt x="45" y="68"/>
                  </a:cubicBezTo>
                  <a:lnTo>
                    <a:pt x="45" y="63"/>
                  </a:lnTo>
                  <a:close/>
                  <a:moveTo>
                    <a:pt x="17" y="25"/>
                  </a:moveTo>
                  <a:cubicBezTo>
                    <a:pt x="22" y="25"/>
                    <a:pt x="22" y="25"/>
                    <a:pt x="22" y="25"/>
                  </a:cubicBezTo>
                  <a:cubicBezTo>
                    <a:pt x="24" y="25"/>
                    <a:pt x="25" y="26"/>
                    <a:pt x="25" y="27"/>
                  </a:cubicBezTo>
                  <a:cubicBezTo>
                    <a:pt x="25" y="70"/>
                    <a:pt x="25" y="70"/>
                    <a:pt x="25" y="70"/>
                  </a:cubicBezTo>
                  <a:cubicBezTo>
                    <a:pt x="25" y="70"/>
                    <a:pt x="25" y="70"/>
                    <a:pt x="25" y="70"/>
                  </a:cubicBezTo>
                  <a:cubicBezTo>
                    <a:pt x="25" y="133"/>
                    <a:pt x="25" y="133"/>
                    <a:pt x="25" y="133"/>
                  </a:cubicBezTo>
                  <a:cubicBezTo>
                    <a:pt x="41" y="133"/>
                    <a:pt x="41" y="133"/>
                    <a:pt x="41" y="133"/>
                  </a:cubicBezTo>
                  <a:cubicBezTo>
                    <a:pt x="41" y="66"/>
                    <a:pt x="41" y="66"/>
                    <a:pt x="41" y="66"/>
                  </a:cubicBezTo>
                  <a:cubicBezTo>
                    <a:pt x="41" y="64"/>
                    <a:pt x="42" y="63"/>
                    <a:pt x="43" y="63"/>
                  </a:cubicBezTo>
                  <a:cubicBezTo>
                    <a:pt x="45" y="63"/>
                    <a:pt x="45" y="63"/>
                    <a:pt x="45" y="63"/>
                  </a:cubicBezTo>
                  <a:cubicBezTo>
                    <a:pt x="45" y="68"/>
                    <a:pt x="45" y="68"/>
                    <a:pt x="45" y="68"/>
                  </a:cubicBezTo>
                  <a:cubicBezTo>
                    <a:pt x="45" y="68"/>
                    <a:pt x="45" y="68"/>
                    <a:pt x="45" y="68"/>
                  </a:cubicBezTo>
                  <a:cubicBezTo>
                    <a:pt x="45" y="135"/>
                    <a:pt x="45" y="135"/>
                    <a:pt x="45" y="135"/>
                  </a:cubicBezTo>
                  <a:cubicBezTo>
                    <a:pt x="45" y="136"/>
                    <a:pt x="44" y="137"/>
                    <a:pt x="43" y="137"/>
                  </a:cubicBezTo>
                  <a:cubicBezTo>
                    <a:pt x="22" y="137"/>
                    <a:pt x="22" y="137"/>
                    <a:pt x="22" y="137"/>
                  </a:cubicBezTo>
                  <a:cubicBezTo>
                    <a:pt x="21" y="137"/>
                    <a:pt x="20" y="136"/>
                    <a:pt x="20" y="135"/>
                  </a:cubicBezTo>
                  <a:cubicBezTo>
                    <a:pt x="20" y="70"/>
                    <a:pt x="20" y="70"/>
                    <a:pt x="20" y="70"/>
                  </a:cubicBezTo>
                  <a:cubicBezTo>
                    <a:pt x="20" y="70"/>
                    <a:pt x="20" y="70"/>
                    <a:pt x="20" y="70"/>
                  </a:cubicBezTo>
                  <a:cubicBezTo>
                    <a:pt x="20" y="30"/>
                    <a:pt x="20" y="30"/>
                    <a:pt x="20" y="30"/>
                  </a:cubicBezTo>
                  <a:cubicBezTo>
                    <a:pt x="20" y="30"/>
                    <a:pt x="20" y="30"/>
                    <a:pt x="20" y="30"/>
                  </a:cubicBezTo>
                  <a:cubicBezTo>
                    <a:pt x="20" y="66"/>
                    <a:pt x="20" y="66"/>
                    <a:pt x="20" y="66"/>
                  </a:cubicBezTo>
                  <a:cubicBezTo>
                    <a:pt x="20" y="67"/>
                    <a:pt x="19" y="68"/>
                    <a:pt x="17" y="68"/>
                  </a:cubicBezTo>
                  <a:cubicBezTo>
                    <a:pt x="3" y="68"/>
                    <a:pt x="3" y="68"/>
                    <a:pt x="3" y="68"/>
                  </a:cubicBezTo>
                  <a:cubicBezTo>
                    <a:pt x="1" y="68"/>
                    <a:pt x="0" y="67"/>
                    <a:pt x="0" y="66"/>
                  </a:cubicBezTo>
                  <a:cubicBezTo>
                    <a:pt x="0" y="3"/>
                    <a:pt x="0" y="3"/>
                    <a:pt x="0" y="3"/>
                  </a:cubicBezTo>
                  <a:cubicBezTo>
                    <a:pt x="0" y="1"/>
                    <a:pt x="1" y="0"/>
                    <a:pt x="3" y="0"/>
                  </a:cubicBezTo>
                  <a:cubicBezTo>
                    <a:pt x="45" y="0"/>
                    <a:pt x="45" y="0"/>
                    <a:pt x="45" y="0"/>
                  </a:cubicBezTo>
                  <a:cubicBezTo>
                    <a:pt x="45" y="5"/>
                    <a:pt x="45" y="5"/>
                    <a:pt x="45" y="5"/>
                  </a:cubicBezTo>
                  <a:cubicBezTo>
                    <a:pt x="5" y="5"/>
                    <a:pt x="5" y="5"/>
                    <a:pt x="5" y="5"/>
                  </a:cubicBezTo>
                  <a:cubicBezTo>
                    <a:pt x="5" y="63"/>
                    <a:pt x="5" y="63"/>
                    <a:pt x="5" y="63"/>
                  </a:cubicBezTo>
                  <a:cubicBezTo>
                    <a:pt x="15" y="63"/>
                    <a:pt x="15" y="63"/>
                    <a:pt x="15" y="63"/>
                  </a:cubicBezTo>
                  <a:cubicBezTo>
                    <a:pt x="15" y="27"/>
                    <a:pt x="15" y="27"/>
                    <a:pt x="15" y="27"/>
                  </a:cubicBezTo>
                  <a:cubicBezTo>
                    <a:pt x="15" y="26"/>
                    <a:pt x="16" y="25"/>
                    <a:pt x="17"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26"/>
            <p:cNvSpPr>
              <a:spLocks noEditPoints="1"/>
            </p:cNvSpPr>
            <p:nvPr/>
          </p:nvSpPr>
          <p:spPr bwMode="auto">
            <a:xfrm>
              <a:off x="7677151" y="2038350"/>
              <a:ext cx="90488" cy="90488"/>
            </a:xfrm>
            <a:custGeom>
              <a:avLst/>
              <a:gdLst>
                <a:gd name="T0" fmla="*/ 20 w 40"/>
                <a:gd name="T1" fmla="*/ 0 h 40"/>
                <a:gd name="T2" fmla="*/ 34 w 40"/>
                <a:gd name="T3" fmla="*/ 6 h 40"/>
                <a:gd name="T4" fmla="*/ 34 w 40"/>
                <a:gd name="T5" fmla="*/ 6 h 40"/>
                <a:gd name="T6" fmla="*/ 40 w 40"/>
                <a:gd name="T7" fmla="*/ 20 h 40"/>
                <a:gd name="T8" fmla="*/ 34 w 40"/>
                <a:gd name="T9" fmla="*/ 35 h 40"/>
                <a:gd name="T10" fmla="*/ 20 w 40"/>
                <a:gd name="T11" fmla="*/ 40 h 40"/>
                <a:gd name="T12" fmla="*/ 20 w 40"/>
                <a:gd name="T13" fmla="*/ 36 h 40"/>
                <a:gd name="T14" fmla="*/ 31 w 40"/>
                <a:gd name="T15" fmla="*/ 31 h 40"/>
                <a:gd name="T16" fmla="*/ 35 w 40"/>
                <a:gd name="T17" fmla="*/ 20 h 40"/>
                <a:gd name="T18" fmla="*/ 31 w 40"/>
                <a:gd name="T19" fmla="*/ 10 h 40"/>
                <a:gd name="T20" fmla="*/ 31 w 40"/>
                <a:gd name="T21" fmla="*/ 10 h 40"/>
                <a:gd name="T22" fmla="*/ 20 w 40"/>
                <a:gd name="T23" fmla="*/ 5 h 40"/>
                <a:gd name="T24" fmla="*/ 20 w 40"/>
                <a:gd name="T25" fmla="*/ 0 h 40"/>
                <a:gd name="T26" fmla="*/ 20 w 40"/>
                <a:gd name="T27" fmla="*/ 0 h 40"/>
                <a:gd name="T28" fmla="*/ 20 w 40"/>
                <a:gd name="T29" fmla="*/ 0 h 40"/>
                <a:gd name="T30" fmla="*/ 20 w 40"/>
                <a:gd name="T31" fmla="*/ 5 h 40"/>
                <a:gd name="T32" fmla="*/ 20 w 40"/>
                <a:gd name="T33" fmla="*/ 5 h 40"/>
                <a:gd name="T34" fmla="*/ 9 w 40"/>
                <a:gd name="T35" fmla="*/ 10 h 40"/>
                <a:gd name="T36" fmla="*/ 9 w 40"/>
                <a:gd name="T37" fmla="*/ 10 h 40"/>
                <a:gd name="T38" fmla="*/ 5 w 40"/>
                <a:gd name="T39" fmla="*/ 20 h 40"/>
                <a:gd name="T40" fmla="*/ 9 w 40"/>
                <a:gd name="T41" fmla="*/ 31 h 40"/>
                <a:gd name="T42" fmla="*/ 20 w 40"/>
                <a:gd name="T43" fmla="*/ 36 h 40"/>
                <a:gd name="T44" fmla="*/ 20 w 40"/>
                <a:gd name="T45" fmla="*/ 36 h 40"/>
                <a:gd name="T46" fmla="*/ 20 w 40"/>
                <a:gd name="T47" fmla="*/ 40 h 40"/>
                <a:gd name="T48" fmla="*/ 20 w 40"/>
                <a:gd name="T49" fmla="*/ 40 h 40"/>
                <a:gd name="T50" fmla="*/ 6 w 40"/>
                <a:gd name="T51" fmla="*/ 35 h 40"/>
                <a:gd name="T52" fmla="*/ 0 w 40"/>
                <a:gd name="T53" fmla="*/ 20 h 40"/>
                <a:gd name="T54" fmla="*/ 6 w 40"/>
                <a:gd name="T55" fmla="*/ 6 h 40"/>
                <a:gd name="T56" fmla="*/ 6 w 40"/>
                <a:gd name="T57" fmla="*/ 6 h 40"/>
                <a:gd name="T58" fmla="*/ 6 w 40"/>
                <a:gd name="T59" fmla="*/ 6 h 40"/>
                <a:gd name="T60" fmla="*/ 20 w 40"/>
                <a:gd name="T6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 h="40">
                  <a:moveTo>
                    <a:pt x="20" y="0"/>
                  </a:moveTo>
                  <a:cubicBezTo>
                    <a:pt x="25" y="0"/>
                    <a:pt x="30" y="3"/>
                    <a:pt x="34" y="6"/>
                  </a:cubicBezTo>
                  <a:cubicBezTo>
                    <a:pt x="34" y="6"/>
                    <a:pt x="34" y="6"/>
                    <a:pt x="34" y="6"/>
                  </a:cubicBezTo>
                  <a:cubicBezTo>
                    <a:pt x="38" y="10"/>
                    <a:pt x="40" y="15"/>
                    <a:pt x="40" y="20"/>
                  </a:cubicBezTo>
                  <a:cubicBezTo>
                    <a:pt x="40" y="26"/>
                    <a:pt x="38" y="31"/>
                    <a:pt x="34" y="35"/>
                  </a:cubicBezTo>
                  <a:cubicBezTo>
                    <a:pt x="30" y="38"/>
                    <a:pt x="25" y="40"/>
                    <a:pt x="20" y="40"/>
                  </a:cubicBezTo>
                  <a:cubicBezTo>
                    <a:pt x="20" y="36"/>
                    <a:pt x="20" y="36"/>
                    <a:pt x="20" y="36"/>
                  </a:cubicBezTo>
                  <a:cubicBezTo>
                    <a:pt x="24" y="36"/>
                    <a:pt x="28" y="34"/>
                    <a:pt x="31" y="31"/>
                  </a:cubicBezTo>
                  <a:cubicBezTo>
                    <a:pt x="33" y="28"/>
                    <a:pt x="35" y="25"/>
                    <a:pt x="35" y="20"/>
                  </a:cubicBezTo>
                  <a:cubicBezTo>
                    <a:pt x="35" y="16"/>
                    <a:pt x="33" y="12"/>
                    <a:pt x="31" y="10"/>
                  </a:cubicBezTo>
                  <a:cubicBezTo>
                    <a:pt x="31" y="10"/>
                    <a:pt x="31" y="10"/>
                    <a:pt x="31" y="10"/>
                  </a:cubicBezTo>
                  <a:cubicBezTo>
                    <a:pt x="28" y="7"/>
                    <a:pt x="24" y="5"/>
                    <a:pt x="20" y="5"/>
                  </a:cubicBezTo>
                  <a:lnTo>
                    <a:pt x="20" y="0"/>
                  </a:lnTo>
                  <a:close/>
                  <a:moveTo>
                    <a:pt x="20" y="0"/>
                  </a:moveTo>
                  <a:cubicBezTo>
                    <a:pt x="20" y="0"/>
                    <a:pt x="20" y="0"/>
                    <a:pt x="20" y="0"/>
                  </a:cubicBezTo>
                  <a:cubicBezTo>
                    <a:pt x="20" y="5"/>
                    <a:pt x="20" y="5"/>
                    <a:pt x="20" y="5"/>
                  </a:cubicBezTo>
                  <a:cubicBezTo>
                    <a:pt x="20" y="5"/>
                    <a:pt x="20" y="5"/>
                    <a:pt x="20" y="5"/>
                  </a:cubicBezTo>
                  <a:cubicBezTo>
                    <a:pt x="16" y="5"/>
                    <a:pt x="12" y="7"/>
                    <a:pt x="9" y="10"/>
                  </a:cubicBezTo>
                  <a:cubicBezTo>
                    <a:pt x="9" y="10"/>
                    <a:pt x="9" y="10"/>
                    <a:pt x="9" y="10"/>
                  </a:cubicBezTo>
                  <a:cubicBezTo>
                    <a:pt x="6" y="12"/>
                    <a:pt x="5" y="16"/>
                    <a:pt x="5" y="20"/>
                  </a:cubicBezTo>
                  <a:cubicBezTo>
                    <a:pt x="5" y="25"/>
                    <a:pt x="6" y="28"/>
                    <a:pt x="9" y="31"/>
                  </a:cubicBezTo>
                  <a:cubicBezTo>
                    <a:pt x="12" y="34"/>
                    <a:pt x="16" y="36"/>
                    <a:pt x="20" y="36"/>
                  </a:cubicBezTo>
                  <a:cubicBezTo>
                    <a:pt x="20" y="36"/>
                    <a:pt x="20" y="36"/>
                    <a:pt x="20" y="36"/>
                  </a:cubicBezTo>
                  <a:cubicBezTo>
                    <a:pt x="20" y="40"/>
                    <a:pt x="20" y="40"/>
                    <a:pt x="20" y="40"/>
                  </a:cubicBezTo>
                  <a:cubicBezTo>
                    <a:pt x="20" y="40"/>
                    <a:pt x="20" y="40"/>
                    <a:pt x="20" y="40"/>
                  </a:cubicBezTo>
                  <a:cubicBezTo>
                    <a:pt x="14" y="40"/>
                    <a:pt x="9" y="38"/>
                    <a:pt x="6" y="35"/>
                  </a:cubicBezTo>
                  <a:cubicBezTo>
                    <a:pt x="2" y="31"/>
                    <a:pt x="0" y="26"/>
                    <a:pt x="0" y="20"/>
                  </a:cubicBezTo>
                  <a:cubicBezTo>
                    <a:pt x="0" y="15"/>
                    <a:pt x="2" y="10"/>
                    <a:pt x="6" y="6"/>
                  </a:cubicBezTo>
                  <a:cubicBezTo>
                    <a:pt x="6" y="6"/>
                    <a:pt x="6" y="6"/>
                    <a:pt x="6" y="6"/>
                  </a:cubicBezTo>
                  <a:cubicBezTo>
                    <a:pt x="6" y="6"/>
                    <a:pt x="6" y="6"/>
                    <a:pt x="6" y="6"/>
                  </a:cubicBezTo>
                  <a:cubicBezTo>
                    <a:pt x="9" y="3"/>
                    <a:pt x="14" y="0"/>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27"/>
            <p:cNvSpPr>
              <a:spLocks noEditPoints="1"/>
            </p:cNvSpPr>
            <p:nvPr/>
          </p:nvSpPr>
          <p:spPr bwMode="auto">
            <a:xfrm>
              <a:off x="7604126" y="2133600"/>
              <a:ext cx="234950" cy="309563"/>
            </a:xfrm>
            <a:custGeom>
              <a:avLst/>
              <a:gdLst>
                <a:gd name="T0" fmla="*/ 98 w 104"/>
                <a:gd name="T1" fmla="*/ 63 h 137"/>
                <a:gd name="T2" fmla="*/ 73 w 104"/>
                <a:gd name="T3" fmla="*/ 5 h 137"/>
                <a:gd name="T4" fmla="*/ 84 w 104"/>
                <a:gd name="T5" fmla="*/ 0 h 137"/>
                <a:gd name="T6" fmla="*/ 86 w 104"/>
                <a:gd name="T7" fmla="*/ 2 h 137"/>
                <a:gd name="T8" fmla="*/ 104 w 104"/>
                <a:gd name="T9" fmla="*/ 66 h 137"/>
                <a:gd name="T10" fmla="*/ 87 w 104"/>
                <a:gd name="T11" fmla="*/ 68 h 137"/>
                <a:gd name="T12" fmla="*/ 85 w 104"/>
                <a:gd name="T13" fmla="*/ 66 h 137"/>
                <a:gd name="T14" fmla="*/ 93 w 104"/>
                <a:gd name="T15" fmla="*/ 96 h 137"/>
                <a:gd name="T16" fmla="*/ 91 w 104"/>
                <a:gd name="T17" fmla="*/ 100 h 137"/>
                <a:gd name="T18" fmla="*/ 78 w 104"/>
                <a:gd name="T19" fmla="*/ 135 h 137"/>
                <a:gd name="T20" fmla="*/ 76 w 104"/>
                <a:gd name="T21" fmla="*/ 137 h 137"/>
                <a:gd name="T22" fmla="*/ 73 w 104"/>
                <a:gd name="T23" fmla="*/ 133 h 137"/>
                <a:gd name="T24" fmla="*/ 73 w 104"/>
                <a:gd name="T25" fmla="*/ 97 h 137"/>
                <a:gd name="T26" fmla="*/ 76 w 104"/>
                <a:gd name="T27" fmla="*/ 95 h 137"/>
                <a:gd name="T28" fmla="*/ 73 w 104"/>
                <a:gd name="T29" fmla="*/ 41 h 137"/>
                <a:gd name="T30" fmla="*/ 74 w 104"/>
                <a:gd name="T31" fmla="*/ 27 h 137"/>
                <a:gd name="T32" fmla="*/ 73 w 104"/>
                <a:gd name="T33" fmla="*/ 25 h 137"/>
                <a:gd name="T34" fmla="*/ 79 w 104"/>
                <a:gd name="T35" fmla="*/ 27 h 137"/>
                <a:gd name="T36" fmla="*/ 89 w 104"/>
                <a:gd name="T37" fmla="*/ 63 h 137"/>
                <a:gd name="T38" fmla="*/ 52 w 104"/>
                <a:gd name="T39" fmla="*/ 5 h 137"/>
                <a:gd name="T40" fmla="*/ 73 w 104"/>
                <a:gd name="T41" fmla="*/ 0 h 137"/>
                <a:gd name="T42" fmla="*/ 52 w 104"/>
                <a:gd name="T43" fmla="*/ 95 h 137"/>
                <a:gd name="T44" fmla="*/ 57 w 104"/>
                <a:gd name="T45" fmla="*/ 97 h 137"/>
                <a:gd name="T46" fmla="*/ 73 w 104"/>
                <a:gd name="T47" fmla="*/ 133 h 137"/>
                <a:gd name="T48" fmla="*/ 55 w 104"/>
                <a:gd name="T49" fmla="*/ 137 h 137"/>
                <a:gd name="T50" fmla="*/ 52 w 104"/>
                <a:gd name="T51" fmla="*/ 100 h 137"/>
                <a:gd name="T52" fmla="*/ 52 w 104"/>
                <a:gd name="T53" fmla="*/ 95 h 137"/>
                <a:gd name="T54" fmla="*/ 69 w 104"/>
                <a:gd name="T55" fmla="*/ 28 h 137"/>
                <a:gd name="T56" fmla="*/ 72 w 104"/>
                <a:gd name="T57" fmla="*/ 25 h 137"/>
                <a:gd name="T58" fmla="*/ 73 w 104"/>
                <a:gd name="T59" fmla="*/ 26 h 137"/>
                <a:gd name="T60" fmla="*/ 73 w 104"/>
                <a:gd name="T61" fmla="*/ 26 h 137"/>
                <a:gd name="T62" fmla="*/ 52 w 104"/>
                <a:gd name="T63" fmla="*/ 5 h 137"/>
                <a:gd name="T64" fmla="*/ 6 w 104"/>
                <a:gd name="T65" fmla="*/ 63 h 137"/>
                <a:gd name="T66" fmla="*/ 25 w 104"/>
                <a:gd name="T67" fmla="*/ 26 h 137"/>
                <a:gd name="T68" fmla="*/ 27 w 104"/>
                <a:gd name="T69" fmla="*/ 25 h 137"/>
                <a:gd name="T70" fmla="*/ 34 w 104"/>
                <a:gd name="T71" fmla="*/ 27 h 137"/>
                <a:gd name="T72" fmla="*/ 34 w 104"/>
                <a:gd name="T73" fmla="*/ 28 h 137"/>
                <a:gd name="T74" fmla="*/ 28 w 104"/>
                <a:gd name="T75" fmla="*/ 95 h 137"/>
                <a:gd name="T76" fmla="*/ 31 w 104"/>
                <a:gd name="T77" fmla="*/ 97 h 137"/>
                <a:gd name="T78" fmla="*/ 46 w 104"/>
                <a:gd name="T79" fmla="*/ 133 h 137"/>
                <a:gd name="T80" fmla="*/ 49 w 104"/>
                <a:gd name="T81" fmla="*/ 95 h 137"/>
                <a:gd name="T82" fmla="*/ 52 w 104"/>
                <a:gd name="T83" fmla="*/ 100 h 137"/>
                <a:gd name="T84" fmla="*/ 51 w 104"/>
                <a:gd name="T85" fmla="*/ 135 h 137"/>
                <a:gd name="T86" fmla="*/ 28 w 104"/>
                <a:gd name="T87" fmla="*/ 137 h 137"/>
                <a:gd name="T88" fmla="*/ 26 w 104"/>
                <a:gd name="T89" fmla="*/ 135 h 137"/>
                <a:gd name="T90" fmla="*/ 13 w 104"/>
                <a:gd name="T91" fmla="*/ 100 h 137"/>
                <a:gd name="T92" fmla="*/ 12 w 104"/>
                <a:gd name="T93" fmla="*/ 99 h 137"/>
                <a:gd name="T94" fmla="*/ 18 w 104"/>
                <a:gd name="T95" fmla="*/ 67 h 137"/>
                <a:gd name="T96" fmla="*/ 3 w 104"/>
                <a:gd name="T97" fmla="*/ 68 h 137"/>
                <a:gd name="T98" fmla="*/ 2 w 104"/>
                <a:gd name="T99" fmla="*/ 68 h 137"/>
                <a:gd name="T100" fmla="*/ 19 w 104"/>
                <a:gd name="T101" fmla="*/ 2 h 137"/>
                <a:gd name="T102" fmla="*/ 52 w 104"/>
                <a:gd name="T10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4" h="137">
                  <a:moveTo>
                    <a:pt x="89" y="63"/>
                  </a:moveTo>
                  <a:cubicBezTo>
                    <a:pt x="98" y="63"/>
                    <a:pt x="98" y="63"/>
                    <a:pt x="98" y="63"/>
                  </a:cubicBezTo>
                  <a:cubicBezTo>
                    <a:pt x="82" y="5"/>
                    <a:pt x="82" y="5"/>
                    <a:pt x="82" y="5"/>
                  </a:cubicBezTo>
                  <a:cubicBezTo>
                    <a:pt x="73" y="5"/>
                    <a:pt x="73" y="5"/>
                    <a:pt x="73" y="5"/>
                  </a:cubicBezTo>
                  <a:cubicBezTo>
                    <a:pt x="73" y="0"/>
                    <a:pt x="73" y="0"/>
                    <a:pt x="73" y="0"/>
                  </a:cubicBezTo>
                  <a:cubicBezTo>
                    <a:pt x="84" y="0"/>
                    <a:pt x="84" y="0"/>
                    <a:pt x="84" y="0"/>
                  </a:cubicBezTo>
                  <a:cubicBezTo>
                    <a:pt x="84" y="0"/>
                    <a:pt x="84" y="0"/>
                    <a:pt x="84" y="0"/>
                  </a:cubicBezTo>
                  <a:cubicBezTo>
                    <a:pt x="85" y="0"/>
                    <a:pt x="86" y="1"/>
                    <a:pt x="86" y="2"/>
                  </a:cubicBezTo>
                  <a:cubicBezTo>
                    <a:pt x="103" y="65"/>
                    <a:pt x="103" y="65"/>
                    <a:pt x="103" y="65"/>
                  </a:cubicBezTo>
                  <a:cubicBezTo>
                    <a:pt x="103" y="65"/>
                    <a:pt x="104" y="65"/>
                    <a:pt x="104" y="66"/>
                  </a:cubicBezTo>
                  <a:cubicBezTo>
                    <a:pt x="104" y="67"/>
                    <a:pt x="102" y="68"/>
                    <a:pt x="101" y="68"/>
                  </a:cubicBezTo>
                  <a:cubicBezTo>
                    <a:pt x="87" y="68"/>
                    <a:pt x="87" y="68"/>
                    <a:pt x="87" y="68"/>
                  </a:cubicBezTo>
                  <a:cubicBezTo>
                    <a:pt x="87" y="68"/>
                    <a:pt x="87" y="68"/>
                    <a:pt x="87" y="68"/>
                  </a:cubicBezTo>
                  <a:cubicBezTo>
                    <a:pt x="86" y="68"/>
                    <a:pt x="85" y="67"/>
                    <a:pt x="85" y="66"/>
                  </a:cubicBezTo>
                  <a:cubicBezTo>
                    <a:pt x="80" y="48"/>
                    <a:pt x="80" y="48"/>
                    <a:pt x="80" y="48"/>
                  </a:cubicBezTo>
                  <a:cubicBezTo>
                    <a:pt x="93" y="96"/>
                    <a:pt x="93" y="96"/>
                    <a:pt x="93" y="96"/>
                  </a:cubicBezTo>
                  <a:cubicBezTo>
                    <a:pt x="93" y="97"/>
                    <a:pt x="93" y="97"/>
                    <a:pt x="93" y="97"/>
                  </a:cubicBezTo>
                  <a:cubicBezTo>
                    <a:pt x="93" y="98"/>
                    <a:pt x="92" y="100"/>
                    <a:pt x="91" y="100"/>
                  </a:cubicBezTo>
                  <a:cubicBezTo>
                    <a:pt x="78" y="100"/>
                    <a:pt x="78" y="100"/>
                    <a:pt x="78" y="100"/>
                  </a:cubicBezTo>
                  <a:cubicBezTo>
                    <a:pt x="78" y="135"/>
                    <a:pt x="78" y="135"/>
                    <a:pt x="78" y="135"/>
                  </a:cubicBezTo>
                  <a:cubicBezTo>
                    <a:pt x="78" y="135"/>
                    <a:pt x="78" y="135"/>
                    <a:pt x="78" y="135"/>
                  </a:cubicBezTo>
                  <a:cubicBezTo>
                    <a:pt x="78" y="136"/>
                    <a:pt x="77" y="137"/>
                    <a:pt x="76" y="137"/>
                  </a:cubicBezTo>
                  <a:cubicBezTo>
                    <a:pt x="73" y="137"/>
                    <a:pt x="73" y="137"/>
                    <a:pt x="73" y="137"/>
                  </a:cubicBezTo>
                  <a:cubicBezTo>
                    <a:pt x="73" y="133"/>
                    <a:pt x="73" y="133"/>
                    <a:pt x="73" y="133"/>
                  </a:cubicBezTo>
                  <a:cubicBezTo>
                    <a:pt x="73" y="133"/>
                    <a:pt x="73" y="133"/>
                    <a:pt x="73" y="133"/>
                  </a:cubicBezTo>
                  <a:cubicBezTo>
                    <a:pt x="73" y="97"/>
                    <a:pt x="73" y="97"/>
                    <a:pt x="73" y="97"/>
                  </a:cubicBezTo>
                  <a:cubicBezTo>
                    <a:pt x="73" y="96"/>
                    <a:pt x="74" y="95"/>
                    <a:pt x="76" y="95"/>
                  </a:cubicBezTo>
                  <a:cubicBezTo>
                    <a:pt x="76" y="95"/>
                    <a:pt x="76" y="95"/>
                    <a:pt x="76" y="95"/>
                  </a:cubicBezTo>
                  <a:cubicBezTo>
                    <a:pt x="88" y="95"/>
                    <a:pt x="88" y="95"/>
                    <a:pt x="88" y="95"/>
                  </a:cubicBezTo>
                  <a:cubicBezTo>
                    <a:pt x="73" y="41"/>
                    <a:pt x="73" y="41"/>
                    <a:pt x="73" y="41"/>
                  </a:cubicBezTo>
                  <a:cubicBezTo>
                    <a:pt x="73" y="26"/>
                    <a:pt x="73" y="26"/>
                    <a:pt x="73" y="26"/>
                  </a:cubicBezTo>
                  <a:cubicBezTo>
                    <a:pt x="74" y="27"/>
                    <a:pt x="74" y="27"/>
                    <a:pt x="74" y="27"/>
                  </a:cubicBezTo>
                  <a:cubicBezTo>
                    <a:pt x="74" y="26"/>
                    <a:pt x="73" y="26"/>
                    <a:pt x="73" y="26"/>
                  </a:cubicBezTo>
                  <a:cubicBezTo>
                    <a:pt x="73" y="25"/>
                    <a:pt x="73" y="25"/>
                    <a:pt x="73" y="25"/>
                  </a:cubicBezTo>
                  <a:cubicBezTo>
                    <a:pt x="77" y="25"/>
                    <a:pt x="77" y="25"/>
                    <a:pt x="77" y="25"/>
                  </a:cubicBezTo>
                  <a:cubicBezTo>
                    <a:pt x="78" y="25"/>
                    <a:pt x="79" y="26"/>
                    <a:pt x="79" y="27"/>
                  </a:cubicBezTo>
                  <a:cubicBezTo>
                    <a:pt x="79" y="27"/>
                    <a:pt x="79" y="27"/>
                    <a:pt x="79" y="27"/>
                  </a:cubicBezTo>
                  <a:lnTo>
                    <a:pt x="89" y="63"/>
                  </a:lnTo>
                  <a:close/>
                  <a:moveTo>
                    <a:pt x="73" y="5"/>
                  </a:moveTo>
                  <a:cubicBezTo>
                    <a:pt x="52" y="5"/>
                    <a:pt x="52" y="5"/>
                    <a:pt x="52" y="5"/>
                  </a:cubicBezTo>
                  <a:cubicBezTo>
                    <a:pt x="52" y="0"/>
                    <a:pt x="52" y="0"/>
                    <a:pt x="52" y="0"/>
                  </a:cubicBezTo>
                  <a:cubicBezTo>
                    <a:pt x="73" y="0"/>
                    <a:pt x="73" y="0"/>
                    <a:pt x="73" y="0"/>
                  </a:cubicBezTo>
                  <a:cubicBezTo>
                    <a:pt x="73" y="5"/>
                    <a:pt x="73" y="5"/>
                    <a:pt x="73" y="5"/>
                  </a:cubicBezTo>
                  <a:close/>
                  <a:moveTo>
                    <a:pt x="52" y="95"/>
                  </a:moveTo>
                  <a:cubicBezTo>
                    <a:pt x="55" y="95"/>
                    <a:pt x="55" y="95"/>
                    <a:pt x="55" y="95"/>
                  </a:cubicBezTo>
                  <a:cubicBezTo>
                    <a:pt x="56" y="95"/>
                    <a:pt x="57" y="96"/>
                    <a:pt x="57" y="97"/>
                  </a:cubicBezTo>
                  <a:cubicBezTo>
                    <a:pt x="57" y="133"/>
                    <a:pt x="57" y="133"/>
                    <a:pt x="57" y="133"/>
                  </a:cubicBezTo>
                  <a:cubicBezTo>
                    <a:pt x="73" y="133"/>
                    <a:pt x="73" y="133"/>
                    <a:pt x="73" y="133"/>
                  </a:cubicBezTo>
                  <a:cubicBezTo>
                    <a:pt x="73" y="137"/>
                    <a:pt x="73" y="137"/>
                    <a:pt x="73" y="137"/>
                  </a:cubicBezTo>
                  <a:cubicBezTo>
                    <a:pt x="55" y="137"/>
                    <a:pt x="55" y="137"/>
                    <a:pt x="55" y="137"/>
                  </a:cubicBezTo>
                  <a:cubicBezTo>
                    <a:pt x="54" y="137"/>
                    <a:pt x="52" y="136"/>
                    <a:pt x="52" y="135"/>
                  </a:cubicBezTo>
                  <a:cubicBezTo>
                    <a:pt x="52" y="100"/>
                    <a:pt x="52" y="100"/>
                    <a:pt x="52" y="100"/>
                  </a:cubicBezTo>
                  <a:cubicBezTo>
                    <a:pt x="52" y="100"/>
                    <a:pt x="52" y="100"/>
                    <a:pt x="52" y="100"/>
                  </a:cubicBezTo>
                  <a:cubicBezTo>
                    <a:pt x="52" y="95"/>
                    <a:pt x="52" y="95"/>
                    <a:pt x="52" y="95"/>
                  </a:cubicBezTo>
                  <a:close/>
                  <a:moveTo>
                    <a:pt x="73" y="41"/>
                  </a:moveTo>
                  <a:cubicBezTo>
                    <a:pt x="69" y="28"/>
                    <a:pt x="69" y="28"/>
                    <a:pt x="69" y="28"/>
                  </a:cubicBezTo>
                  <a:cubicBezTo>
                    <a:pt x="69" y="27"/>
                    <a:pt x="70" y="26"/>
                    <a:pt x="71" y="25"/>
                  </a:cubicBezTo>
                  <a:cubicBezTo>
                    <a:pt x="71" y="25"/>
                    <a:pt x="72" y="25"/>
                    <a:pt x="72" y="25"/>
                  </a:cubicBezTo>
                  <a:cubicBezTo>
                    <a:pt x="73" y="25"/>
                    <a:pt x="73" y="25"/>
                    <a:pt x="73" y="25"/>
                  </a:cubicBezTo>
                  <a:cubicBezTo>
                    <a:pt x="73" y="26"/>
                    <a:pt x="73" y="26"/>
                    <a:pt x="73" y="26"/>
                  </a:cubicBezTo>
                  <a:cubicBezTo>
                    <a:pt x="73" y="25"/>
                    <a:pt x="72" y="25"/>
                    <a:pt x="72" y="25"/>
                  </a:cubicBezTo>
                  <a:cubicBezTo>
                    <a:pt x="73" y="26"/>
                    <a:pt x="73" y="26"/>
                    <a:pt x="73" y="26"/>
                  </a:cubicBezTo>
                  <a:lnTo>
                    <a:pt x="73" y="41"/>
                  </a:lnTo>
                  <a:close/>
                  <a:moveTo>
                    <a:pt x="52" y="5"/>
                  </a:moveTo>
                  <a:cubicBezTo>
                    <a:pt x="23" y="5"/>
                    <a:pt x="23" y="5"/>
                    <a:pt x="23" y="5"/>
                  </a:cubicBezTo>
                  <a:cubicBezTo>
                    <a:pt x="6" y="63"/>
                    <a:pt x="6" y="63"/>
                    <a:pt x="6" y="63"/>
                  </a:cubicBezTo>
                  <a:cubicBezTo>
                    <a:pt x="15" y="63"/>
                    <a:pt x="15" y="63"/>
                    <a:pt x="15" y="63"/>
                  </a:cubicBezTo>
                  <a:cubicBezTo>
                    <a:pt x="25" y="26"/>
                    <a:pt x="25" y="26"/>
                    <a:pt x="25" y="26"/>
                  </a:cubicBezTo>
                  <a:cubicBezTo>
                    <a:pt x="25" y="25"/>
                    <a:pt x="26" y="25"/>
                    <a:pt x="27" y="25"/>
                  </a:cubicBezTo>
                  <a:cubicBezTo>
                    <a:pt x="27" y="25"/>
                    <a:pt x="27" y="25"/>
                    <a:pt x="27" y="25"/>
                  </a:cubicBezTo>
                  <a:cubicBezTo>
                    <a:pt x="31" y="25"/>
                    <a:pt x="31" y="25"/>
                    <a:pt x="31" y="25"/>
                  </a:cubicBezTo>
                  <a:cubicBezTo>
                    <a:pt x="33" y="25"/>
                    <a:pt x="34" y="26"/>
                    <a:pt x="34" y="27"/>
                  </a:cubicBezTo>
                  <a:cubicBezTo>
                    <a:pt x="34" y="27"/>
                    <a:pt x="34" y="28"/>
                    <a:pt x="34" y="28"/>
                  </a:cubicBezTo>
                  <a:cubicBezTo>
                    <a:pt x="34" y="28"/>
                    <a:pt x="34" y="28"/>
                    <a:pt x="34" y="28"/>
                  </a:cubicBezTo>
                  <a:cubicBezTo>
                    <a:pt x="16" y="95"/>
                    <a:pt x="16" y="95"/>
                    <a:pt x="16" y="95"/>
                  </a:cubicBezTo>
                  <a:cubicBezTo>
                    <a:pt x="28" y="95"/>
                    <a:pt x="28" y="95"/>
                    <a:pt x="28" y="95"/>
                  </a:cubicBezTo>
                  <a:cubicBezTo>
                    <a:pt x="30" y="95"/>
                    <a:pt x="31" y="96"/>
                    <a:pt x="31" y="97"/>
                  </a:cubicBezTo>
                  <a:cubicBezTo>
                    <a:pt x="31" y="97"/>
                    <a:pt x="31" y="97"/>
                    <a:pt x="31" y="97"/>
                  </a:cubicBezTo>
                  <a:cubicBezTo>
                    <a:pt x="31" y="133"/>
                    <a:pt x="31" y="133"/>
                    <a:pt x="31" y="133"/>
                  </a:cubicBezTo>
                  <a:cubicBezTo>
                    <a:pt x="46" y="133"/>
                    <a:pt x="46" y="133"/>
                    <a:pt x="46" y="133"/>
                  </a:cubicBezTo>
                  <a:cubicBezTo>
                    <a:pt x="46" y="97"/>
                    <a:pt x="46" y="97"/>
                    <a:pt x="46" y="97"/>
                  </a:cubicBezTo>
                  <a:cubicBezTo>
                    <a:pt x="46" y="96"/>
                    <a:pt x="48" y="95"/>
                    <a:pt x="49" y="95"/>
                  </a:cubicBezTo>
                  <a:cubicBezTo>
                    <a:pt x="52" y="95"/>
                    <a:pt x="52" y="95"/>
                    <a:pt x="52" y="95"/>
                  </a:cubicBezTo>
                  <a:cubicBezTo>
                    <a:pt x="52" y="100"/>
                    <a:pt x="52" y="100"/>
                    <a:pt x="52" y="100"/>
                  </a:cubicBezTo>
                  <a:cubicBezTo>
                    <a:pt x="51" y="100"/>
                    <a:pt x="51" y="100"/>
                    <a:pt x="51" y="100"/>
                  </a:cubicBezTo>
                  <a:cubicBezTo>
                    <a:pt x="51" y="135"/>
                    <a:pt x="51" y="135"/>
                    <a:pt x="51" y="135"/>
                  </a:cubicBezTo>
                  <a:cubicBezTo>
                    <a:pt x="51" y="136"/>
                    <a:pt x="50" y="137"/>
                    <a:pt x="49" y="137"/>
                  </a:cubicBezTo>
                  <a:cubicBezTo>
                    <a:pt x="28" y="137"/>
                    <a:pt x="28" y="137"/>
                    <a:pt x="28" y="137"/>
                  </a:cubicBezTo>
                  <a:cubicBezTo>
                    <a:pt x="28" y="137"/>
                    <a:pt x="28" y="137"/>
                    <a:pt x="28" y="137"/>
                  </a:cubicBezTo>
                  <a:cubicBezTo>
                    <a:pt x="27" y="137"/>
                    <a:pt x="26" y="136"/>
                    <a:pt x="26" y="135"/>
                  </a:cubicBezTo>
                  <a:cubicBezTo>
                    <a:pt x="26" y="100"/>
                    <a:pt x="26" y="100"/>
                    <a:pt x="26" y="100"/>
                  </a:cubicBezTo>
                  <a:cubicBezTo>
                    <a:pt x="13" y="100"/>
                    <a:pt x="13" y="100"/>
                    <a:pt x="13" y="100"/>
                  </a:cubicBezTo>
                  <a:cubicBezTo>
                    <a:pt x="13" y="100"/>
                    <a:pt x="13" y="100"/>
                    <a:pt x="13" y="100"/>
                  </a:cubicBezTo>
                  <a:cubicBezTo>
                    <a:pt x="13" y="100"/>
                    <a:pt x="12" y="100"/>
                    <a:pt x="12" y="99"/>
                  </a:cubicBezTo>
                  <a:cubicBezTo>
                    <a:pt x="11" y="99"/>
                    <a:pt x="10" y="98"/>
                    <a:pt x="10" y="97"/>
                  </a:cubicBezTo>
                  <a:cubicBezTo>
                    <a:pt x="18" y="67"/>
                    <a:pt x="18" y="67"/>
                    <a:pt x="18" y="67"/>
                  </a:cubicBezTo>
                  <a:cubicBezTo>
                    <a:pt x="18" y="68"/>
                    <a:pt x="17" y="68"/>
                    <a:pt x="16" y="68"/>
                  </a:cubicBezTo>
                  <a:cubicBezTo>
                    <a:pt x="3" y="68"/>
                    <a:pt x="3" y="68"/>
                    <a:pt x="3" y="68"/>
                  </a:cubicBezTo>
                  <a:cubicBezTo>
                    <a:pt x="3" y="68"/>
                    <a:pt x="3" y="68"/>
                    <a:pt x="3" y="68"/>
                  </a:cubicBezTo>
                  <a:cubicBezTo>
                    <a:pt x="2" y="68"/>
                    <a:pt x="2" y="68"/>
                    <a:pt x="2" y="68"/>
                  </a:cubicBezTo>
                  <a:cubicBezTo>
                    <a:pt x="1" y="68"/>
                    <a:pt x="0" y="66"/>
                    <a:pt x="0" y="65"/>
                  </a:cubicBezTo>
                  <a:cubicBezTo>
                    <a:pt x="19" y="2"/>
                    <a:pt x="19" y="2"/>
                    <a:pt x="19" y="2"/>
                  </a:cubicBezTo>
                  <a:cubicBezTo>
                    <a:pt x="19" y="1"/>
                    <a:pt x="20" y="0"/>
                    <a:pt x="21" y="0"/>
                  </a:cubicBezTo>
                  <a:cubicBezTo>
                    <a:pt x="52" y="0"/>
                    <a:pt x="52" y="0"/>
                    <a:pt x="52" y="0"/>
                  </a:cubicBezTo>
                  <a:lnTo>
                    <a:pt x="5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29"/>
            <p:cNvSpPr>
              <a:spLocks noEditPoints="1"/>
            </p:cNvSpPr>
            <p:nvPr/>
          </p:nvSpPr>
          <p:spPr bwMode="auto">
            <a:xfrm>
              <a:off x="8504238" y="2633663"/>
              <a:ext cx="365125" cy="341313"/>
            </a:xfrm>
            <a:custGeom>
              <a:avLst/>
              <a:gdLst>
                <a:gd name="T0" fmla="*/ 103 w 162"/>
                <a:gd name="T1" fmla="*/ 56 h 151"/>
                <a:gd name="T2" fmla="*/ 125 w 162"/>
                <a:gd name="T3" fmla="*/ 50 h 151"/>
                <a:gd name="T4" fmla="*/ 139 w 162"/>
                <a:gd name="T5" fmla="*/ 55 h 151"/>
                <a:gd name="T6" fmla="*/ 150 w 162"/>
                <a:gd name="T7" fmla="*/ 60 h 151"/>
                <a:gd name="T8" fmla="*/ 155 w 162"/>
                <a:gd name="T9" fmla="*/ 59 h 151"/>
                <a:gd name="T10" fmla="*/ 154 w 162"/>
                <a:gd name="T11" fmla="*/ 37 h 151"/>
                <a:gd name="T12" fmla="*/ 154 w 162"/>
                <a:gd name="T13" fmla="*/ 37 h 151"/>
                <a:gd name="T14" fmla="*/ 137 w 162"/>
                <a:gd name="T15" fmla="*/ 12 h 151"/>
                <a:gd name="T16" fmla="*/ 108 w 162"/>
                <a:gd name="T17" fmla="*/ 7 h 151"/>
                <a:gd name="T18" fmla="*/ 107 w 162"/>
                <a:gd name="T19" fmla="*/ 7 h 151"/>
                <a:gd name="T20" fmla="*/ 89 w 162"/>
                <a:gd name="T21" fmla="*/ 16 h 151"/>
                <a:gd name="T22" fmla="*/ 81 w 162"/>
                <a:gd name="T23" fmla="*/ 19 h 151"/>
                <a:gd name="T24" fmla="*/ 86 w 162"/>
                <a:gd name="T25" fmla="*/ 13 h 151"/>
                <a:gd name="T26" fmla="*/ 106 w 162"/>
                <a:gd name="T27" fmla="*/ 2 h 151"/>
                <a:gd name="T28" fmla="*/ 106 w 162"/>
                <a:gd name="T29" fmla="*/ 2 h 151"/>
                <a:gd name="T30" fmla="*/ 106 w 162"/>
                <a:gd name="T31" fmla="*/ 2 h 151"/>
                <a:gd name="T32" fmla="*/ 140 w 162"/>
                <a:gd name="T33" fmla="*/ 8 h 151"/>
                <a:gd name="T34" fmla="*/ 159 w 162"/>
                <a:gd name="T35" fmla="*/ 36 h 151"/>
                <a:gd name="T36" fmla="*/ 159 w 162"/>
                <a:gd name="T37" fmla="*/ 36 h 151"/>
                <a:gd name="T38" fmla="*/ 160 w 162"/>
                <a:gd name="T39" fmla="*/ 61 h 151"/>
                <a:gd name="T40" fmla="*/ 160 w 162"/>
                <a:gd name="T41" fmla="*/ 61 h 151"/>
                <a:gd name="T42" fmla="*/ 152 w 162"/>
                <a:gd name="T43" fmla="*/ 65 h 151"/>
                <a:gd name="T44" fmla="*/ 147 w 162"/>
                <a:gd name="T45" fmla="*/ 67 h 151"/>
                <a:gd name="T46" fmla="*/ 147 w 162"/>
                <a:gd name="T47" fmla="*/ 67 h 151"/>
                <a:gd name="T48" fmla="*/ 137 w 162"/>
                <a:gd name="T49" fmla="*/ 59 h 151"/>
                <a:gd name="T50" fmla="*/ 125 w 162"/>
                <a:gd name="T51" fmla="*/ 54 h 151"/>
                <a:gd name="T52" fmla="*/ 106 w 162"/>
                <a:gd name="T53" fmla="*/ 60 h 151"/>
                <a:gd name="T54" fmla="*/ 97 w 162"/>
                <a:gd name="T55" fmla="*/ 74 h 151"/>
                <a:gd name="T56" fmla="*/ 100 w 162"/>
                <a:gd name="T57" fmla="*/ 103 h 151"/>
                <a:gd name="T58" fmla="*/ 120 w 162"/>
                <a:gd name="T59" fmla="*/ 132 h 151"/>
                <a:gd name="T60" fmla="*/ 112 w 162"/>
                <a:gd name="T61" fmla="*/ 143 h 151"/>
                <a:gd name="T62" fmla="*/ 103 w 162"/>
                <a:gd name="T63" fmla="*/ 150 h 151"/>
                <a:gd name="T64" fmla="*/ 81 w 162"/>
                <a:gd name="T65" fmla="*/ 144 h 151"/>
                <a:gd name="T66" fmla="*/ 101 w 162"/>
                <a:gd name="T67" fmla="*/ 146 h 151"/>
                <a:gd name="T68" fmla="*/ 115 w 162"/>
                <a:gd name="T69" fmla="*/ 133 h 151"/>
                <a:gd name="T70" fmla="*/ 92 w 162"/>
                <a:gd name="T71" fmla="*/ 73 h 151"/>
                <a:gd name="T72" fmla="*/ 78 w 162"/>
                <a:gd name="T73" fmla="*/ 34 h 151"/>
                <a:gd name="T74" fmla="*/ 74 w 162"/>
                <a:gd name="T75" fmla="*/ 34 h 151"/>
                <a:gd name="T76" fmla="*/ 37 w 162"/>
                <a:gd name="T77" fmla="*/ 23 h 151"/>
                <a:gd name="T78" fmla="*/ 7 w 162"/>
                <a:gd name="T79" fmla="*/ 69 h 151"/>
                <a:gd name="T80" fmla="*/ 7 w 162"/>
                <a:gd name="T81" fmla="*/ 70 h 151"/>
                <a:gd name="T82" fmla="*/ 81 w 162"/>
                <a:gd name="T83" fmla="*/ 144 h 151"/>
                <a:gd name="T84" fmla="*/ 8 w 162"/>
                <a:gd name="T85" fmla="*/ 37 h 151"/>
                <a:gd name="T86" fmla="*/ 59 w 162"/>
                <a:gd name="T87" fmla="*/ 19 h 151"/>
                <a:gd name="T88" fmla="*/ 81 w 162"/>
                <a:gd name="T89" fmla="*/ 1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2" h="151">
                  <a:moveTo>
                    <a:pt x="92" y="73"/>
                  </a:moveTo>
                  <a:cubicBezTo>
                    <a:pt x="94" y="66"/>
                    <a:pt x="98" y="60"/>
                    <a:pt x="103" y="56"/>
                  </a:cubicBezTo>
                  <a:cubicBezTo>
                    <a:pt x="108" y="52"/>
                    <a:pt x="115" y="49"/>
                    <a:pt x="122" y="49"/>
                  </a:cubicBezTo>
                  <a:cubicBezTo>
                    <a:pt x="123" y="49"/>
                    <a:pt x="124" y="49"/>
                    <a:pt x="125" y="50"/>
                  </a:cubicBezTo>
                  <a:cubicBezTo>
                    <a:pt x="126" y="50"/>
                    <a:pt x="127" y="50"/>
                    <a:pt x="128" y="50"/>
                  </a:cubicBezTo>
                  <a:cubicBezTo>
                    <a:pt x="132" y="51"/>
                    <a:pt x="136" y="53"/>
                    <a:pt x="139" y="55"/>
                  </a:cubicBezTo>
                  <a:cubicBezTo>
                    <a:pt x="142" y="57"/>
                    <a:pt x="144" y="59"/>
                    <a:pt x="146" y="62"/>
                  </a:cubicBezTo>
                  <a:cubicBezTo>
                    <a:pt x="148" y="61"/>
                    <a:pt x="149" y="61"/>
                    <a:pt x="150" y="60"/>
                  </a:cubicBezTo>
                  <a:cubicBezTo>
                    <a:pt x="150" y="60"/>
                    <a:pt x="150" y="60"/>
                    <a:pt x="150" y="60"/>
                  </a:cubicBezTo>
                  <a:cubicBezTo>
                    <a:pt x="152" y="60"/>
                    <a:pt x="153" y="59"/>
                    <a:pt x="155" y="59"/>
                  </a:cubicBezTo>
                  <a:cubicBezTo>
                    <a:pt x="157" y="45"/>
                    <a:pt x="154" y="37"/>
                    <a:pt x="154" y="37"/>
                  </a:cubicBezTo>
                  <a:cubicBezTo>
                    <a:pt x="154" y="37"/>
                    <a:pt x="154" y="37"/>
                    <a:pt x="154" y="37"/>
                  </a:cubicBezTo>
                  <a:cubicBezTo>
                    <a:pt x="154" y="37"/>
                    <a:pt x="154" y="37"/>
                    <a:pt x="154" y="37"/>
                  </a:cubicBezTo>
                  <a:cubicBezTo>
                    <a:pt x="154" y="37"/>
                    <a:pt x="154" y="37"/>
                    <a:pt x="154" y="37"/>
                  </a:cubicBezTo>
                  <a:cubicBezTo>
                    <a:pt x="154" y="37"/>
                    <a:pt x="154" y="37"/>
                    <a:pt x="154" y="37"/>
                  </a:cubicBezTo>
                  <a:cubicBezTo>
                    <a:pt x="152" y="26"/>
                    <a:pt x="145" y="18"/>
                    <a:pt x="137" y="12"/>
                  </a:cubicBezTo>
                  <a:cubicBezTo>
                    <a:pt x="129" y="7"/>
                    <a:pt x="118" y="5"/>
                    <a:pt x="108" y="7"/>
                  </a:cubicBezTo>
                  <a:cubicBezTo>
                    <a:pt x="108" y="7"/>
                    <a:pt x="108" y="7"/>
                    <a:pt x="108" y="7"/>
                  </a:cubicBezTo>
                  <a:cubicBezTo>
                    <a:pt x="108" y="7"/>
                    <a:pt x="108" y="7"/>
                    <a:pt x="108" y="7"/>
                  </a:cubicBezTo>
                  <a:cubicBezTo>
                    <a:pt x="107" y="7"/>
                    <a:pt x="107" y="7"/>
                    <a:pt x="107" y="7"/>
                  </a:cubicBezTo>
                  <a:cubicBezTo>
                    <a:pt x="100" y="9"/>
                    <a:pt x="94" y="12"/>
                    <a:pt x="89" y="16"/>
                  </a:cubicBezTo>
                  <a:cubicBezTo>
                    <a:pt x="89" y="16"/>
                    <a:pt x="89" y="16"/>
                    <a:pt x="89" y="16"/>
                  </a:cubicBezTo>
                  <a:cubicBezTo>
                    <a:pt x="86" y="20"/>
                    <a:pt x="83" y="23"/>
                    <a:pt x="81" y="28"/>
                  </a:cubicBezTo>
                  <a:cubicBezTo>
                    <a:pt x="81" y="19"/>
                    <a:pt x="81" y="19"/>
                    <a:pt x="81" y="19"/>
                  </a:cubicBezTo>
                  <a:cubicBezTo>
                    <a:pt x="82" y="17"/>
                    <a:pt x="84" y="15"/>
                    <a:pt x="86" y="13"/>
                  </a:cubicBezTo>
                  <a:cubicBezTo>
                    <a:pt x="86" y="13"/>
                    <a:pt x="86" y="13"/>
                    <a:pt x="86" y="13"/>
                  </a:cubicBezTo>
                  <a:cubicBezTo>
                    <a:pt x="86" y="13"/>
                    <a:pt x="86" y="13"/>
                    <a:pt x="86" y="13"/>
                  </a:cubicBezTo>
                  <a:cubicBezTo>
                    <a:pt x="92" y="8"/>
                    <a:pt x="98" y="4"/>
                    <a:pt x="106" y="2"/>
                  </a:cubicBezTo>
                  <a:cubicBezTo>
                    <a:pt x="106" y="2"/>
                    <a:pt x="106" y="2"/>
                    <a:pt x="106" y="2"/>
                  </a:cubicBezTo>
                  <a:cubicBezTo>
                    <a:pt x="106" y="2"/>
                    <a:pt x="106" y="2"/>
                    <a:pt x="106" y="2"/>
                  </a:cubicBezTo>
                  <a:cubicBezTo>
                    <a:pt x="106" y="2"/>
                    <a:pt x="106" y="2"/>
                    <a:pt x="106" y="2"/>
                  </a:cubicBezTo>
                  <a:cubicBezTo>
                    <a:pt x="106" y="2"/>
                    <a:pt x="106" y="2"/>
                    <a:pt x="106" y="2"/>
                  </a:cubicBezTo>
                  <a:cubicBezTo>
                    <a:pt x="106" y="2"/>
                    <a:pt x="106" y="2"/>
                    <a:pt x="106" y="2"/>
                  </a:cubicBezTo>
                  <a:cubicBezTo>
                    <a:pt x="118" y="0"/>
                    <a:pt x="130" y="2"/>
                    <a:pt x="140" y="8"/>
                  </a:cubicBezTo>
                  <a:cubicBezTo>
                    <a:pt x="149" y="14"/>
                    <a:pt x="156" y="24"/>
                    <a:pt x="159" y="36"/>
                  </a:cubicBezTo>
                  <a:cubicBezTo>
                    <a:pt x="159" y="36"/>
                    <a:pt x="159" y="36"/>
                    <a:pt x="159" y="36"/>
                  </a:cubicBezTo>
                  <a:cubicBezTo>
                    <a:pt x="159" y="36"/>
                    <a:pt x="159" y="36"/>
                    <a:pt x="159" y="36"/>
                  </a:cubicBezTo>
                  <a:cubicBezTo>
                    <a:pt x="159" y="36"/>
                    <a:pt x="159" y="36"/>
                    <a:pt x="159" y="36"/>
                  </a:cubicBezTo>
                  <a:cubicBezTo>
                    <a:pt x="159" y="36"/>
                    <a:pt x="159" y="36"/>
                    <a:pt x="159" y="36"/>
                  </a:cubicBezTo>
                  <a:cubicBezTo>
                    <a:pt x="159" y="37"/>
                    <a:pt x="162" y="46"/>
                    <a:pt x="160" y="61"/>
                  </a:cubicBezTo>
                  <a:cubicBezTo>
                    <a:pt x="160" y="61"/>
                    <a:pt x="160" y="61"/>
                    <a:pt x="160" y="61"/>
                  </a:cubicBezTo>
                  <a:cubicBezTo>
                    <a:pt x="160" y="61"/>
                    <a:pt x="160" y="61"/>
                    <a:pt x="160" y="61"/>
                  </a:cubicBezTo>
                  <a:cubicBezTo>
                    <a:pt x="159" y="62"/>
                    <a:pt x="159" y="63"/>
                    <a:pt x="158" y="63"/>
                  </a:cubicBezTo>
                  <a:cubicBezTo>
                    <a:pt x="156" y="64"/>
                    <a:pt x="154" y="64"/>
                    <a:pt x="152" y="65"/>
                  </a:cubicBezTo>
                  <a:cubicBezTo>
                    <a:pt x="152" y="65"/>
                    <a:pt x="152" y="65"/>
                    <a:pt x="152" y="65"/>
                  </a:cubicBezTo>
                  <a:cubicBezTo>
                    <a:pt x="150" y="65"/>
                    <a:pt x="148" y="66"/>
                    <a:pt x="147" y="67"/>
                  </a:cubicBezTo>
                  <a:cubicBezTo>
                    <a:pt x="147" y="67"/>
                    <a:pt x="147" y="67"/>
                    <a:pt x="147" y="67"/>
                  </a:cubicBezTo>
                  <a:cubicBezTo>
                    <a:pt x="147" y="67"/>
                    <a:pt x="147" y="67"/>
                    <a:pt x="147" y="67"/>
                  </a:cubicBezTo>
                  <a:cubicBezTo>
                    <a:pt x="146" y="68"/>
                    <a:pt x="144" y="68"/>
                    <a:pt x="143" y="66"/>
                  </a:cubicBezTo>
                  <a:cubicBezTo>
                    <a:pt x="142" y="64"/>
                    <a:pt x="139" y="61"/>
                    <a:pt x="137" y="59"/>
                  </a:cubicBezTo>
                  <a:cubicBezTo>
                    <a:pt x="134" y="57"/>
                    <a:pt x="131" y="56"/>
                    <a:pt x="127" y="55"/>
                  </a:cubicBezTo>
                  <a:cubicBezTo>
                    <a:pt x="126" y="55"/>
                    <a:pt x="125" y="54"/>
                    <a:pt x="125" y="54"/>
                  </a:cubicBezTo>
                  <a:cubicBezTo>
                    <a:pt x="124" y="54"/>
                    <a:pt x="123" y="54"/>
                    <a:pt x="122" y="54"/>
                  </a:cubicBezTo>
                  <a:cubicBezTo>
                    <a:pt x="116" y="54"/>
                    <a:pt x="110" y="56"/>
                    <a:pt x="106" y="60"/>
                  </a:cubicBezTo>
                  <a:cubicBezTo>
                    <a:pt x="101" y="63"/>
                    <a:pt x="98" y="68"/>
                    <a:pt x="97" y="74"/>
                  </a:cubicBezTo>
                  <a:cubicBezTo>
                    <a:pt x="97" y="74"/>
                    <a:pt x="97" y="74"/>
                    <a:pt x="97" y="74"/>
                  </a:cubicBezTo>
                  <a:cubicBezTo>
                    <a:pt x="97" y="74"/>
                    <a:pt x="97" y="74"/>
                    <a:pt x="97" y="74"/>
                  </a:cubicBezTo>
                  <a:cubicBezTo>
                    <a:pt x="96" y="76"/>
                    <a:pt x="94" y="87"/>
                    <a:pt x="100" y="103"/>
                  </a:cubicBezTo>
                  <a:cubicBezTo>
                    <a:pt x="104" y="111"/>
                    <a:pt x="110" y="121"/>
                    <a:pt x="120" y="131"/>
                  </a:cubicBezTo>
                  <a:cubicBezTo>
                    <a:pt x="120" y="132"/>
                    <a:pt x="120" y="132"/>
                    <a:pt x="120" y="132"/>
                  </a:cubicBezTo>
                  <a:cubicBezTo>
                    <a:pt x="121" y="132"/>
                    <a:pt x="121" y="134"/>
                    <a:pt x="120" y="135"/>
                  </a:cubicBezTo>
                  <a:cubicBezTo>
                    <a:pt x="117" y="137"/>
                    <a:pt x="115" y="140"/>
                    <a:pt x="112" y="143"/>
                  </a:cubicBezTo>
                  <a:cubicBezTo>
                    <a:pt x="109" y="145"/>
                    <a:pt x="106" y="148"/>
                    <a:pt x="103" y="150"/>
                  </a:cubicBezTo>
                  <a:cubicBezTo>
                    <a:pt x="103" y="150"/>
                    <a:pt x="103" y="150"/>
                    <a:pt x="103" y="150"/>
                  </a:cubicBezTo>
                  <a:cubicBezTo>
                    <a:pt x="103" y="151"/>
                    <a:pt x="102" y="151"/>
                    <a:pt x="101" y="151"/>
                  </a:cubicBezTo>
                  <a:cubicBezTo>
                    <a:pt x="94" y="149"/>
                    <a:pt x="87" y="147"/>
                    <a:pt x="81" y="144"/>
                  </a:cubicBezTo>
                  <a:cubicBezTo>
                    <a:pt x="81" y="139"/>
                    <a:pt x="81" y="139"/>
                    <a:pt x="81" y="139"/>
                  </a:cubicBezTo>
                  <a:cubicBezTo>
                    <a:pt x="87" y="142"/>
                    <a:pt x="94" y="144"/>
                    <a:pt x="101" y="146"/>
                  </a:cubicBezTo>
                  <a:cubicBezTo>
                    <a:pt x="104" y="143"/>
                    <a:pt x="106" y="141"/>
                    <a:pt x="109" y="139"/>
                  </a:cubicBezTo>
                  <a:cubicBezTo>
                    <a:pt x="111" y="137"/>
                    <a:pt x="113" y="135"/>
                    <a:pt x="115" y="133"/>
                  </a:cubicBezTo>
                  <a:cubicBezTo>
                    <a:pt x="105" y="123"/>
                    <a:pt x="99" y="113"/>
                    <a:pt x="96" y="105"/>
                  </a:cubicBezTo>
                  <a:cubicBezTo>
                    <a:pt x="89" y="87"/>
                    <a:pt x="92" y="75"/>
                    <a:pt x="92" y="73"/>
                  </a:cubicBezTo>
                  <a:close/>
                  <a:moveTo>
                    <a:pt x="81" y="28"/>
                  </a:moveTo>
                  <a:cubicBezTo>
                    <a:pt x="80" y="30"/>
                    <a:pt x="79" y="32"/>
                    <a:pt x="78" y="34"/>
                  </a:cubicBezTo>
                  <a:cubicBezTo>
                    <a:pt x="78" y="35"/>
                    <a:pt x="77" y="36"/>
                    <a:pt x="75" y="35"/>
                  </a:cubicBezTo>
                  <a:cubicBezTo>
                    <a:pt x="75" y="35"/>
                    <a:pt x="75" y="35"/>
                    <a:pt x="74" y="34"/>
                  </a:cubicBezTo>
                  <a:cubicBezTo>
                    <a:pt x="70" y="29"/>
                    <a:pt x="64" y="26"/>
                    <a:pt x="57" y="24"/>
                  </a:cubicBezTo>
                  <a:cubicBezTo>
                    <a:pt x="51" y="22"/>
                    <a:pt x="44" y="21"/>
                    <a:pt x="37" y="23"/>
                  </a:cubicBezTo>
                  <a:cubicBezTo>
                    <a:pt x="26" y="25"/>
                    <a:pt x="18" y="31"/>
                    <a:pt x="12" y="40"/>
                  </a:cubicBezTo>
                  <a:cubicBezTo>
                    <a:pt x="7" y="48"/>
                    <a:pt x="5" y="59"/>
                    <a:pt x="7" y="69"/>
                  </a:cubicBezTo>
                  <a:cubicBezTo>
                    <a:pt x="7" y="70"/>
                    <a:pt x="7" y="70"/>
                    <a:pt x="7" y="70"/>
                  </a:cubicBezTo>
                  <a:cubicBezTo>
                    <a:pt x="7" y="70"/>
                    <a:pt x="7" y="70"/>
                    <a:pt x="7" y="70"/>
                  </a:cubicBezTo>
                  <a:cubicBezTo>
                    <a:pt x="7" y="70"/>
                    <a:pt x="14" y="114"/>
                    <a:pt x="81" y="139"/>
                  </a:cubicBezTo>
                  <a:cubicBezTo>
                    <a:pt x="81" y="144"/>
                    <a:pt x="81" y="144"/>
                    <a:pt x="81" y="144"/>
                  </a:cubicBezTo>
                  <a:cubicBezTo>
                    <a:pt x="10" y="118"/>
                    <a:pt x="2" y="71"/>
                    <a:pt x="2" y="70"/>
                  </a:cubicBezTo>
                  <a:cubicBezTo>
                    <a:pt x="0" y="59"/>
                    <a:pt x="2" y="47"/>
                    <a:pt x="8" y="37"/>
                  </a:cubicBezTo>
                  <a:cubicBezTo>
                    <a:pt x="14" y="28"/>
                    <a:pt x="24" y="21"/>
                    <a:pt x="36" y="18"/>
                  </a:cubicBezTo>
                  <a:cubicBezTo>
                    <a:pt x="44" y="16"/>
                    <a:pt x="52" y="17"/>
                    <a:pt x="59" y="19"/>
                  </a:cubicBezTo>
                  <a:cubicBezTo>
                    <a:pt x="65" y="21"/>
                    <a:pt x="70" y="24"/>
                    <a:pt x="75" y="29"/>
                  </a:cubicBezTo>
                  <a:cubicBezTo>
                    <a:pt x="77" y="25"/>
                    <a:pt x="79" y="22"/>
                    <a:pt x="81" y="19"/>
                  </a:cubicBezTo>
                  <a:lnTo>
                    <a:pt x="81"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30"/>
            <p:cNvSpPr>
              <a:spLocks noEditPoints="1"/>
            </p:cNvSpPr>
            <p:nvPr/>
          </p:nvSpPr>
          <p:spPr bwMode="auto">
            <a:xfrm>
              <a:off x="8707438" y="2755900"/>
              <a:ext cx="219075" cy="192088"/>
            </a:xfrm>
            <a:custGeom>
              <a:avLst/>
              <a:gdLst>
                <a:gd name="T0" fmla="*/ 75 w 97"/>
                <a:gd name="T1" fmla="*/ 14 h 85"/>
                <a:gd name="T2" fmla="*/ 73 w 97"/>
                <a:gd name="T3" fmla="*/ 14 h 85"/>
                <a:gd name="T4" fmla="*/ 71 w 97"/>
                <a:gd name="T5" fmla="*/ 14 h 85"/>
                <a:gd name="T6" fmla="*/ 69 w 97"/>
                <a:gd name="T7" fmla="*/ 14 h 85"/>
                <a:gd name="T8" fmla="*/ 69 w 97"/>
                <a:gd name="T9" fmla="*/ 14 h 85"/>
                <a:gd name="T10" fmla="*/ 67 w 97"/>
                <a:gd name="T11" fmla="*/ 14 h 85"/>
                <a:gd name="T12" fmla="*/ 61 w 97"/>
                <a:gd name="T13" fmla="*/ 16 h 85"/>
                <a:gd name="T14" fmla="*/ 56 w 97"/>
                <a:gd name="T15" fmla="*/ 20 h 85"/>
                <a:gd name="T16" fmla="*/ 52 w 97"/>
                <a:gd name="T17" fmla="*/ 21 h 85"/>
                <a:gd name="T18" fmla="*/ 52 w 97"/>
                <a:gd name="T19" fmla="*/ 20 h 85"/>
                <a:gd name="T20" fmla="*/ 52 w 97"/>
                <a:gd name="T21" fmla="*/ 20 h 85"/>
                <a:gd name="T22" fmla="*/ 51 w 97"/>
                <a:gd name="T23" fmla="*/ 18 h 85"/>
                <a:gd name="T24" fmla="*/ 51 w 97"/>
                <a:gd name="T25" fmla="*/ 9 h 85"/>
                <a:gd name="T26" fmla="*/ 55 w 97"/>
                <a:gd name="T27" fmla="*/ 15 h 85"/>
                <a:gd name="T28" fmla="*/ 58 w 97"/>
                <a:gd name="T29" fmla="*/ 12 h 85"/>
                <a:gd name="T30" fmla="*/ 66 w 97"/>
                <a:gd name="T31" fmla="*/ 9 h 85"/>
                <a:gd name="T32" fmla="*/ 68 w 97"/>
                <a:gd name="T33" fmla="*/ 9 h 85"/>
                <a:gd name="T34" fmla="*/ 68 w 97"/>
                <a:gd name="T35" fmla="*/ 9 h 85"/>
                <a:gd name="T36" fmla="*/ 71 w 97"/>
                <a:gd name="T37" fmla="*/ 9 h 85"/>
                <a:gd name="T38" fmla="*/ 74 w 97"/>
                <a:gd name="T39" fmla="*/ 9 h 85"/>
                <a:gd name="T40" fmla="*/ 76 w 97"/>
                <a:gd name="T41" fmla="*/ 10 h 85"/>
                <a:gd name="T42" fmla="*/ 76 w 97"/>
                <a:gd name="T43" fmla="*/ 10 h 85"/>
                <a:gd name="T44" fmla="*/ 92 w 97"/>
                <a:gd name="T45" fmla="*/ 21 h 85"/>
                <a:gd name="T46" fmla="*/ 96 w 97"/>
                <a:gd name="T47" fmla="*/ 40 h 85"/>
                <a:gd name="T48" fmla="*/ 96 w 97"/>
                <a:gd name="T49" fmla="*/ 40 h 85"/>
                <a:gd name="T50" fmla="*/ 51 w 97"/>
                <a:gd name="T51" fmla="*/ 82 h 85"/>
                <a:gd name="T52" fmla="*/ 51 w 97"/>
                <a:gd name="T53" fmla="*/ 77 h 85"/>
                <a:gd name="T54" fmla="*/ 91 w 97"/>
                <a:gd name="T55" fmla="*/ 39 h 85"/>
                <a:gd name="T56" fmla="*/ 91 w 97"/>
                <a:gd name="T57" fmla="*/ 39 h 85"/>
                <a:gd name="T58" fmla="*/ 88 w 97"/>
                <a:gd name="T59" fmla="*/ 23 h 85"/>
                <a:gd name="T60" fmla="*/ 75 w 97"/>
                <a:gd name="T61" fmla="*/ 14 h 85"/>
                <a:gd name="T62" fmla="*/ 75 w 97"/>
                <a:gd name="T63" fmla="*/ 14 h 85"/>
                <a:gd name="T64" fmla="*/ 51 w 97"/>
                <a:gd name="T65" fmla="*/ 18 h 85"/>
                <a:gd name="T66" fmla="*/ 46 w 97"/>
                <a:gd name="T67" fmla="*/ 10 h 85"/>
                <a:gd name="T68" fmla="*/ 36 w 97"/>
                <a:gd name="T69" fmla="*/ 5 h 85"/>
                <a:gd name="T70" fmla="*/ 36 w 97"/>
                <a:gd name="T71" fmla="*/ 5 h 85"/>
                <a:gd name="T72" fmla="*/ 36 w 97"/>
                <a:gd name="T73" fmla="*/ 5 h 85"/>
                <a:gd name="T74" fmla="*/ 34 w 97"/>
                <a:gd name="T75" fmla="*/ 5 h 85"/>
                <a:gd name="T76" fmla="*/ 32 w 97"/>
                <a:gd name="T77" fmla="*/ 5 h 85"/>
                <a:gd name="T78" fmla="*/ 19 w 97"/>
                <a:gd name="T79" fmla="*/ 9 h 85"/>
                <a:gd name="T80" fmla="*/ 11 w 97"/>
                <a:gd name="T81" fmla="*/ 21 h 85"/>
                <a:gd name="T82" fmla="*/ 11 w 97"/>
                <a:gd name="T83" fmla="*/ 21 h 85"/>
                <a:gd name="T84" fmla="*/ 33 w 97"/>
                <a:gd name="T85" fmla="*/ 74 h 85"/>
                <a:gd name="T86" fmla="*/ 37 w 97"/>
                <a:gd name="T87" fmla="*/ 78 h 85"/>
                <a:gd name="T88" fmla="*/ 40 w 97"/>
                <a:gd name="T89" fmla="*/ 80 h 85"/>
                <a:gd name="T90" fmla="*/ 51 w 97"/>
                <a:gd name="T91" fmla="*/ 77 h 85"/>
                <a:gd name="T92" fmla="*/ 51 w 97"/>
                <a:gd name="T93" fmla="*/ 82 h 85"/>
                <a:gd name="T94" fmla="*/ 40 w 97"/>
                <a:gd name="T95" fmla="*/ 85 h 85"/>
                <a:gd name="T96" fmla="*/ 40 w 97"/>
                <a:gd name="T97" fmla="*/ 85 h 85"/>
                <a:gd name="T98" fmla="*/ 40 w 97"/>
                <a:gd name="T99" fmla="*/ 85 h 85"/>
                <a:gd name="T100" fmla="*/ 38 w 97"/>
                <a:gd name="T101" fmla="*/ 85 h 85"/>
                <a:gd name="T102" fmla="*/ 34 w 97"/>
                <a:gd name="T103" fmla="*/ 81 h 85"/>
                <a:gd name="T104" fmla="*/ 30 w 97"/>
                <a:gd name="T105" fmla="*/ 78 h 85"/>
                <a:gd name="T106" fmla="*/ 7 w 97"/>
                <a:gd name="T107" fmla="*/ 20 h 85"/>
                <a:gd name="T108" fmla="*/ 7 w 97"/>
                <a:gd name="T109" fmla="*/ 20 h 85"/>
                <a:gd name="T110" fmla="*/ 16 w 97"/>
                <a:gd name="T111" fmla="*/ 6 h 85"/>
                <a:gd name="T112" fmla="*/ 32 w 97"/>
                <a:gd name="T113" fmla="*/ 0 h 85"/>
                <a:gd name="T114" fmla="*/ 35 w 97"/>
                <a:gd name="T115" fmla="*/ 0 h 85"/>
                <a:gd name="T116" fmla="*/ 37 w 97"/>
                <a:gd name="T117" fmla="*/ 1 h 85"/>
                <a:gd name="T118" fmla="*/ 37 w 97"/>
                <a:gd name="T119" fmla="*/ 1 h 85"/>
                <a:gd name="T120" fmla="*/ 49 w 97"/>
                <a:gd name="T121" fmla="*/ 7 h 85"/>
                <a:gd name="T122" fmla="*/ 51 w 97"/>
                <a:gd name="T123" fmla="*/ 9 h 85"/>
                <a:gd name="T124" fmla="*/ 51 w 97"/>
                <a:gd name="T125"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 h="85">
                  <a:moveTo>
                    <a:pt x="75" y="14"/>
                  </a:moveTo>
                  <a:cubicBezTo>
                    <a:pt x="75" y="14"/>
                    <a:pt x="74" y="14"/>
                    <a:pt x="73" y="14"/>
                  </a:cubicBezTo>
                  <a:cubicBezTo>
                    <a:pt x="72" y="14"/>
                    <a:pt x="72" y="14"/>
                    <a:pt x="71" y="14"/>
                  </a:cubicBezTo>
                  <a:cubicBezTo>
                    <a:pt x="70" y="14"/>
                    <a:pt x="69" y="14"/>
                    <a:pt x="69" y="14"/>
                  </a:cubicBezTo>
                  <a:cubicBezTo>
                    <a:pt x="69" y="14"/>
                    <a:pt x="69" y="14"/>
                    <a:pt x="69" y="14"/>
                  </a:cubicBezTo>
                  <a:cubicBezTo>
                    <a:pt x="68" y="14"/>
                    <a:pt x="68" y="14"/>
                    <a:pt x="67" y="14"/>
                  </a:cubicBezTo>
                  <a:cubicBezTo>
                    <a:pt x="65" y="15"/>
                    <a:pt x="63" y="15"/>
                    <a:pt x="61" y="16"/>
                  </a:cubicBezTo>
                  <a:cubicBezTo>
                    <a:pt x="59" y="18"/>
                    <a:pt x="57" y="19"/>
                    <a:pt x="56" y="20"/>
                  </a:cubicBezTo>
                  <a:cubicBezTo>
                    <a:pt x="55" y="21"/>
                    <a:pt x="53" y="22"/>
                    <a:pt x="52" y="21"/>
                  </a:cubicBezTo>
                  <a:cubicBezTo>
                    <a:pt x="52" y="20"/>
                    <a:pt x="52" y="20"/>
                    <a:pt x="52" y="20"/>
                  </a:cubicBezTo>
                  <a:cubicBezTo>
                    <a:pt x="52" y="20"/>
                    <a:pt x="52" y="20"/>
                    <a:pt x="52" y="20"/>
                  </a:cubicBezTo>
                  <a:cubicBezTo>
                    <a:pt x="51" y="19"/>
                    <a:pt x="51" y="19"/>
                    <a:pt x="51" y="18"/>
                  </a:cubicBezTo>
                  <a:cubicBezTo>
                    <a:pt x="51" y="9"/>
                    <a:pt x="51" y="9"/>
                    <a:pt x="51" y="9"/>
                  </a:cubicBezTo>
                  <a:cubicBezTo>
                    <a:pt x="53" y="11"/>
                    <a:pt x="54" y="13"/>
                    <a:pt x="55" y="15"/>
                  </a:cubicBezTo>
                  <a:cubicBezTo>
                    <a:pt x="56" y="14"/>
                    <a:pt x="57" y="13"/>
                    <a:pt x="58" y="12"/>
                  </a:cubicBezTo>
                  <a:cubicBezTo>
                    <a:pt x="61" y="11"/>
                    <a:pt x="63" y="10"/>
                    <a:pt x="66" y="9"/>
                  </a:cubicBezTo>
                  <a:cubicBezTo>
                    <a:pt x="67" y="9"/>
                    <a:pt x="67" y="9"/>
                    <a:pt x="68" y="9"/>
                  </a:cubicBezTo>
                  <a:cubicBezTo>
                    <a:pt x="68" y="9"/>
                    <a:pt x="68" y="9"/>
                    <a:pt x="68" y="9"/>
                  </a:cubicBezTo>
                  <a:cubicBezTo>
                    <a:pt x="69" y="9"/>
                    <a:pt x="70" y="9"/>
                    <a:pt x="71" y="9"/>
                  </a:cubicBezTo>
                  <a:cubicBezTo>
                    <a:pt x="72" y="9"/>
                    <a:pt x="73" y="9"/>
                    <a:pt x="74" y="9"/>
                  </a:cubicBezTo>
                  <a:cubicBezTo>
                    <a:pt x="75" y="9"/>
                    <a:pt x="76" y="9"/>
                    <a:pt x="76" y="10"/>
                  </a:cubicBezTo>
                  <a:cubicBezTo>
                    <a:pt x="76" y="10"/>
                    <a:pt x="76" y="10"/>
                    <a:pt x="76" y="10"/>
                  </a:cubicBezTo>
                  <a:cubicBezTo>
                    <a:pt x="83" y="11"/>
                    <a:pt x="89" y="15"/>
                    <a:pt x="92" y="21"/>
                  </a:cubicBezTo>
                  <a:cubicBezTo>
                    <a:pt x="96" y="26"/>
                    <a:pt x="97" y="33"/>
                    <a:pt x="96" y="40"/>
                  </a:cubicBezTo>
                  <a:cubicBezTo>
                    <a:pt x="96" y="40"/>
                    <a:pt x="96" y="40"/>
                    <a:pt x="96" y="40"/>
                  </a:cubicBezTo>
                  <a:cubicBezTo>
                    <a:pt x="96" y="40"/>
                    <a:pt x="91" y="67"/>
                    <a:pt x="51" y="82"/>
                  </a:cubicBezTo>
                  <a:cubicBezTo>
                    <a:pt x="51" y="77"/>
                    <a:pt x="51" y="77"/>
                    <a:pt x="51" y="77"/>
                  </a:cubicBezTo>
                  <a:cubicBezTo>
                    <a:pt x="87" y="63"/>
                    <a:pt x="91" y="39"/>
                    <a:pt x="91" y="39"/>
                  </a:cubicBezTo>
                  <a:cubicBezTo>
                    <a:pt x="91" y="39"/>
                    <a:pt x="91" y="39"/>
                    <a:pt x="91" y="39"/>
                  </a:cubicBezTo>
                  <a:cubicBezTo>
                    <a:pt x="92" y="33"/>
                    <a:pt x="91" y="28"/>
                    <a:pt x="88" y="23"/>
                  </a:cubicBezTo>
                  <a:cubicBezTo>
                    <a:pt x="86" y="19"/>
                    <a:pt x="81" y="16"/>
                    <a:pt x="75" y="14"/>
                  </a:cubicBezTo>
                  <a:cubicBezTo>
                    <a:pt x="75" y="14"/>
                    <a:pt x="75" y="14"/>
                    <a:pt x="75" y="14"/>
                  </a:cubicBezTo>
                  <a:close/>
                  <a:moveTo>
                    <a:pt x="51" y="18"/>
                  </a:moveTo>
                  <a:cubicBezTo>
                    <a:pt x="50" y="15"/>
                    <a:pt x="48" y="13"/>
                    <a:pt x="46" y="10"/>
                  </a:cubicBezTo>
                  <a:cubicBezTo>
                    <a:pt x="43" y="8"/>
                    <a:pt x="40" y="6"/>
                    <a:pt x="36" y="5"/>
                  </a:cubicBezTo>
                  <a:cubicBezTo>
                    <a:pt x="36" y="5"/>
                    <a:pt x="36" y="5"/>
                    <a:pt x="36" y="5"/>
                  </a:cubicBezTo>
                  <a:cubicBezTo>
                    <a:pt x="36" y="5"/>
                    <a:pt x="36" y="5"/>
                    <a:pt x="36" y="5"/>
                  </a:cubicBezTo>
                  <a:cubicBezTo>
                    <a:pt x="36" y="5"/>
                    <a:pt x="35" y="5"/>
                    <a:pt x="34" y="5"/>
                  </a:cubicBezTo>
                  <a:cubicBezTo>
                    <a:pt x="33" y="5"/>
                    <a:pt x="32" y="5"/>
                    <a:pt x="32" y="5"/>
                  </a:cubicBezTo>
                  <a:cubicBezTo>
                    <a:pt x="27" y="5"/>
                    <a:pt x="22" y="7"/>
                    <a:pt x="19" y="9"/>
                  </a:cubicBezTo>
                  <a:cubicBezTo>
                    <a:pt x="15" y="12"/>
                    <a:pt x="13" y="16"/>
                    <a:pt x="11" y="21"/>
                  </a:cubicBezTo>
                  <a:cubicBezTo>
                    <a:pt x="11" y="21"/>
                    <a:pt x="11" y="21"/>
                    <a:pt x="11" y="21"/>
                  </a:cubicBezTo>
                  <a:cubicBezTo>
                    <a:pt x="11" y="23"/>
                    <a:pt x="5" y="47"/>
                    <a:pt x="33" y="74"/>
                  </a:cubicBezTo>
                  <a:cubicBezTo>
                    <a:pt x="34" y="75"/>
                    <a:pt x="36" y="76"/>
                    <a:pt x="37" y="78"/>
                  </a:cubicBezTo>
                  <a:cubicBezTo>
                    <a:pt x="38" y="79"/>
                    <a:pt x="39" y="79"/>
                    <a:pt x="40" y="80"/>
                  </a:cubicBezTo>
                  <a:cubicBezTo>
                    <a:pt x="44" y="79"/>
                    <a:pt x="48" y="78"/>
                    <a:pt x="51" y="77"/>
                  </a:cubicBezTo>
                  <a:cubicBezTo>
                    <a:pt x="51" y="82"/>
                    <a:pt x="51" y="82"/>
                    <a:pt x="51" y="82"/>
                  </a:cubicBezTo>
                  <a:cubicBezTo>
                    <a:pt x="48" y="83"/>
                    <a:pt x="44" y="84"/>
                    <a:pt x="40" y="85"/>
                  </a:cubicBezTo>
                  <a:cubicBezTo>
                    <a:pt x="40" y="85"/>
                    <a:pt x="40" y="85"/>
                    <a:pt x="40" y="85"/>
                  </a:cubicBezTo>
                  <a:cubicBezTo>
                    <a:pt x="40" y="85"/>
                    <a:pt x="40" y="85"/>
                    <a:pt x="40" y="85"/>
                  </a:cubicBezTo>
                  <a:cubicBezTo>
                    <a:pt x="39" y="85"/>
                    <a:pt x="38" y="85"/>
                    <a:pt x="38" y="85"/>
                  </a:cubicBezTo>
                  <a:cubicBezTo>
                    <a:pt x="36" y="83"/>
                    <a:pt x="35" y="82"/>
                    <a:pt x="34" y="81"/>
                  </a:cubicBezTo>
                  <a:cubicBezTo>
                    <a:pt x="32" y="80"/>
                    <a:pt x="31" y="79"/>
                    <a:pt x="30" y="78"/>
                  </a:cubicBezTo>
                  <a:cubicBezTo>
                    <a:pt x="0" y="48"/>
                    <a:pt x="6" y="22"/>
                    <a:pt x="7" y="20"/>
                  </a:cubicBezTo>
                  <a:cubicBezTo>
                    <a:pt x="7" y="20"/>
                    <a:pt x="7" y="20"/>
                    <a:pt x="7" y="20"/>
                  </a:cubicBezTo>
                  <a:cubicBezTo>
                    <a:pt x="8" y="14"/>
                    <a:pt x="11" y="9"/>
                    <a:pt x="16" y="6"/>
                  </a:cubicBezTo>
                  <a:cubicBezTo>
                    <a:pt x="20" y="2"/>
                    <a:pt x="26" y="0"/>
                    <a:pt x="32" y="0"/>
                  </a:cubicBezTo>
                  <a:cubicBezTo>
                    <a:pt x="33" y="0"/>
                    <a:pt x="34" y="0"/>
                    <a:pt x="35" y="0"/>
                  </a:cubicBezTo>
                  <a:cubicBezTo>
                    <a:pt x="35" y="0"/>
                    <a:pt x="36" y="1"/>
                    <a:pt x="37" y="1"/>
                  </a:cubicBezTo>
                  <a:cubicBezTo>
                    <a:pt x="37" y="1"/>
                    <a:pt x="37" y="1"/>
                    <a:pt x="37" y="1"/>
                  </a:cubicBezTo>
                  <a:cubicBezTo>
                    <a:pt x="42" y="2"/>
                    <a:pt x="46" y="4"/>
                    <a:pt x="49" y="7"/>
                  </a:cubicBezTo>
                  <a:cubicBezTo>
                    <a:pt x="50" y="8"/>
                    <a:pt x="50" y="8"/>
                    <a:pt x="51" y="9"/>
                  </a:cubicBezTo>
                  <a:lnTo>
                    <a:pt x="51"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31"/>
            <p:cNvSpPr>
              <a:spLocks noEditPoints="1"/>
            </p:cNvSpPr>
            <p:nvPr/>
          </p:nvSpPr>
          <p:spPr bwMode="auto">
            <a:xfrm>
              <a:off x="8855076" y="2243138"/>
              <a:ext cx="285750" cy="230188"/>
            </a:xfrm>
            <a:custGeom>
              <a:avLst/>
              <a:gdLst>
                <a:gd name="T0" fmla="*/ 115 w 127"/>
                <a:gd name="T1" fmla="*/ 49 h 102"/>
                <a:gd name="T2" fmla="*/ 119 w 127"/>
                <a:gd name="T3" fmla="*/ 8 h 102"/>
                <a:gd name="T4" fmla="*/ 112 w 127"/>
                <a:gd name="T5" fmla="*/ 0 h 102"/>
                <a:gd name="T6" fmla="*/ 127 w 127"/>
                <a:gd name="T7" fmla="*/ 52 h 102"/>
                <a:gd name="T8" fmla="*/ 102 w 127"/>
                <a:gd name="T9" fmla="*/ 66 h 102"/>
                <a:gd name="T10" fmla="*/ 81 w 127"/>
                <a:gd name="T11" fmla="*/ 98 h 102"/>
                <a:gd name="T12" fmla="*/ 91 w 127"/>
                <a:gd name="T13" fmla="*/ 68 h 102"/>
                <a:gd name="T14" fmla="*/ 81 w 127"/>
                <a:gd name="T15" fmla="*/ 50 h 102"/>
                <a:gd name="T16" fmla="*/ 87 w 127"/>
                <a:gd name="T17" fmla="*/ 64 h 102"/>
                <a:gd name="T18" fmla="*/ 91 w 127"/>
                <a:gd name="T19" fmla="*/ 39 h 102"/>
                <a:gd name="T20" fmla="*/ 81 w 127"/>
                <a:gd name="T21" fmla="*/ 16 h 102"/>
                <a:gd name="T22" fmla="*/ 90 w 127"/>
                <a:gd name="T23" fmla="*/ 29 h 102"/>
                <a:gd name="T24" fmla="*/ 81 w 127"/>
                <a:gd name="T25" fmla="*/ 5 h 102"/>
                <a:gd name="T26" fmla="*/ 81 w 127"/>
                <a:gd name="T27" fmla="*/ 5 h 102"/>
                <a:gd name="T28" fmla="*/ 64 w 127"/>
                <a:gd name="T29" fmla="*/ 102 h 102"/>
                <a:gd name="T30" fmla="*/ 81 w 127"/>
                <a:gd name="T31" fmla="*/ 20 h 102"/>
                <a:gd name="T32" fmla="*/ 75 w 127"/>
                <a:gd name="T33" fmla="*/ 35 h 102"/>
                <a:gd name="T34" fmla="*/ 81 w 127"/>
                <a:gd name="T35" fmla="*/ 38 h 102"/>
                <a:gd name="T36" fmla="*/ 72 w 127"/>
                <a:gd name="T37" fmla="*/ 39 h 102"/>
                <a:gd name="T38" fmla="*/ 72 w 127"/>
                <a:gd name="T39" fmla="*/ 20 h 102"/>
                <a:gd name="T40" fmla="*/ 81 w 127"/>
                <a:gd name="T41" fmla="*/ 50 h 102"/>
                <a:gd name="T42" fmla="*/ 75 w 127"/>
                <a:gd name="T43" fmla="*/ 64 h 102"/>
                <a:gd name="T44" fmla="*/ 81 w 127"/>
                <a:gd name="T45" fmla="*/ 72 h 102"/>
                <a:gd name="T46" fmla="*/ 81 w 127"/>
                <a:gd name="T47" fmla="*/ 45 h 102"/>
                <a:gd name="T48" fmla="*/ 64 w 127"/>
                <a:gd name="T49" fmla="*/ 0 h 102"/>
                <a:gd name="T50" fmla="*/ 64 w 127"/>
                <a:gd name="T51" fmla="*/ 102 h 102"/>
                <a:gd name="T52" fmla="*/ 46 w 127"/>
                <a:gd name="T53" fmla="*/ 67 h 102"/>
                <a:gd name="T54" fmla="*/ 52 w 127"/>
                <a:gd name="T55" fmla="*/ 64 h 102"/>
                <a:gd name="T56" fmla="*/ 46 w 127"/>
                <a:gd name="T57" fmla="*/ 50 h 102"/>
                <a:gd name="T58" fmla="*/ 60 w 127"/>
                <a:gd name="T59" fmla="*/ 58 h 102"/>
                <a:gd name="T60" fmla="*/ 46 w 127"/>
                <a:gd name="T61" fmla="*/ 72 h 102"/>
                <a:gd name="T62" fmla="*/ 52 w 127"/>
                <a:gd name="T63" fmla="*/ 35 h 102"/>
                <a:gd name="T64" fmla="*/ 52 w 127"/>
                <a:gd name="T65" fmla="*/ 23 h 102"/>
                <a:gd name="T66" fmla="*/ 46 w 127"/>
                <a:gd name="T67" fmla="*/ 16 h 102"/>
                <a:gd name="T68" fmla="*/ 56 w 127"/>
                <a:gd name="T69" fmla="*/ 20 h 102"/>
                <a:gd name="T70" fmla="*/ 46 w 127"/>
                <a:gd name="T71" fmla="*/ 42 h 102"/>
                <a:gd name="T72" fmla="*/ 5 w 127"/>
                <a:gd name="T73" fmla="*/ 15 h 102"/>
                <a:gd name="T74" fmla="*/ 30 w 127"/>
                <a:gd name="T75" fmla="*/ 66 h 102"/>
                <a:gd name="T76" fmla="*/ 28 w 127"/>
                <a:gd name="T77" fmla="*/ 102 h 102"/>
                <a:gd name="T78" fmla="*/ 13 w 127"/>
                <a:gd name="T79" fmla="*/ 54 h 102"/>
                <a:gd name="T80" fmla="*/ 5 w 127"/>
                <a:gd name="T81" fmla="*/ 4 h 102"/>
                <a:gd name="T82" fmla="*/ 46 w 127"/>
                <a:gd name="T83" fmla="*/ 5 h 102"/>
                <a:gd name="T84" fmla="*/ 33 w 127"/>
                <a:gd name="T85" fmla="*/ 29 h 102"/>
                <a:gd name="T86" fmla="*/ 40 w 127"/>
                <a:gd name="T87" fmla="*/ 35 h 102"/>
                <a:gd name="T88" fmla="*/ 46 w 127"/>
                <a:gd name="T89" fmla="*/ 16 h 102"/>
                <a:gd name="T90" fmla="*/ 33 w 127"/>
                <a:gd name="T91" fmla="*/ 58 h 102"/>
                <a:gd name="T92" fmla="*/ 40 w 127"/>
                <a:gd name="T93" fmla="*/ 64 h 102"/>
                <a:gd name="T94" fmla="*/ 46 w 127"/>
                <a:gd name="T95" fmla="*/ 5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02">
                  <a:moveTo>
                    <a:pt x="97" y="98"/>
                  </a:moveTo>
                  <a:cubicBezTo>
                    <a:pt x="97" y="66"/>
                    <a:pt x="97" y="66"/>
                    <a:pt x="97" y="66"/>
                  </a:cubicBezTo>
                  <a:cubicBezTo>
                    <a:pt x="97" y="61"/>
                    <a:pt x="99" y="57"/>
                    <a:pt x="102" y="54"/>
                  </a:cubicBezTo>
                  <a:cubicBezTo>
                    <a:pt x="105" y="51"/>
                    <a:pt x="110" y="49"/>
                    <a:pt x="115" y="49"/>
                  </a:cubicBezTo>
                  <a:cubicBezTo>
                    <a:pt x="123" y="49"/>
                    <a:pt x="123" y="49"/>
                    <a:pt x="123" y="49"/>
                  </a:cubicBezTo>
                  <a:cubicBezTo>
                    <a:pt x="123" y="15"/>
                    <a:pt x="123" y="15"/>
                    <a:pt x="123" y="15"/>
                  </a:cubicBezTo>
                  <a:cubicBezTo>
                    <a:pt x="123" y="12"/>
                    <a:pt x="121" y="10"/>
                    <a:pt x="119" y="8"/>
                  </a:cubicBezTo>
                  <a:cubicBezTo>
                    <a:pt x="119" y="8"/>
                    <a:pt x="119" y="8"/>
                    <a:pt x="119" y="8"/>
                  </a:cubicBezTo>
                  <a:cubicBezTo>
                    <a:pt x="117" y="6"/>
                    <a:pt x="115" y="5"/>
                    <a:pt x="112" y="5"/>
                  </a:cubicBezTo>
                  <a:cubicBezTo>
                    <a:pt x="81" y="5"/>
                    <a:pt x="81" y="5"/>
                    <a:pt x="81" y="5"/>
                  </a:cubicBezTo>
                  <a:cubicBezTo>
                    <a:pt x="81" y="0"/>
                    <a:pt x="81" y="0"/>
                    <a:pt x="81" y="0"/>
                  </a:cubicBezTo>
                  <a:cubicBezTo>
                    <a:pt x="112" y="0"/>
                    <a:pt x="112" y="0"/>
                    <a:pt x="112" y="0"/>
                  </a:cubicBezTo>
                  <a:cubicBezTo>
                    <a:pt x="116" y="0"/>
                    <a:pt x="120" y="2"/>
                    <a:pt x="123" y="4"/>
                  </a:cubicBezTo>
                  <a:cubicBezTo>
                    <a:pt x="123" y="4"/>
                    <a:pt x="123" y="4"/>
                    <a:pt x="123" y="4"/>
                  </a:cubicBezTo>
                  <a:cubicBezTo>
                    <a:pt x="126" y="7"/>
                    <a:pt x="127" y="11"/>
                    <a:pt x="127" y="15"/>
                  </a:cubicBezTo>
                  <a:cubicBezTo>
                    <a:pt x="127" y="52"/>
                    <a:pt x="127" y="52"/>
                    <a:pt x="127" y="52"/>
                  </a:cubicBezTo>
                  <a:cubicBezTo>
                    <a:pt x="127" y="53"/>
                    <a:pt x="126" y="54"/>
                    <a:pt x="125" y="54"/>
                  </a:cubicBezTo>
                  <a:cubicBezTo>
                    <a:pt x="115" y="54"/>
                    <a:pt x="115" y="54"/>
                    <a:pt x="115" y="54"/>
                  </a:cubicBezTo>
                  <a:cubicBezTo>
                    <a:pt x="111" y="54"/>
                    <a:pt x="107" y="55"/>
                    <a:pt x="105" y="57"/>
                  </a:cubicBezTo>
                  <a:cubicBezTo>
                    <a:pt x="103" y="59"/>
                    <a:pt x="102" y="62"/>
                    <a:pt x="102" y="66"/>
                  </a:cubicBezTo>
                  <a:cubicBezTo>
                    <a:pt x="102" y="100"/>
                    <a:pt x="102" y="100"/>
                    <a:pt x="102" y="100"/>
                  </a:cubicBezTo>
                  <a:cubicBezTo>
                    <a:pt x="102" y="101"/>
                    <a:pt x="101" y="102"/>
                    <a:pt x="99" y="102"/>
                  </a:cubicBezTo>
                  <a:cubicBezTo>
                    <a:pt x="81" y="102"/>
                    <a:pt x="81" y="102"/>
                    <a:pt x="81" y="102"/>
                  </a:cubicBezTo>
                  <a:cubicBezTo>
                    <a:pt x="81" y="98"/>
                    <a:pt x="81" y="98"/>
                    <a:pt x="81" y="98"/>
                  </a:cubicBezTo>
                  <a:cubicBezTo>
                    <a:pt x="97" y="98"/>
                    <a:pt x="97" y="98"/>
                    <a:pt x="97" y="98"/>
                  </a:cubicBezTo>
                  <a:close/>
                  <a:moveTo>
                    <a:pt x="81" y="72"/>
                  </a:moveTo>
                  <a:cubicBezTo>
                    <a:pt x="85" y="72"/>
                    <a:pt x="88" y="70"/>
                    <a:pt x="91" y="68"/>
                  </a:cubicBezTo>
                  <a:cubicBezTo>
                    <a:pt x="91" y="68"/>
                    <a:pt x="91" y="68"/>
                    <a:pt x="91" y="68"/>
                  </a:cubicBezTo>
                  <a:cubicBezTo>
                    <a:pt x="93" y="65"/>
                    <a:pt x="95" y="62"/>
                    <a:pt x="95" y="58"/>
                  </a:cubicBezTo>
                  <a:cubicBezTo>
                    <a:pt x="95" y="54"/>
                    <a:pt x="93" y="51"/>
                    <a:pt x="91" y="49"/>
                  </a:cubicBezTo>
                  <a:cubicBezTo>
                    <a:pt x="88" y="46"/>
                    <a:pt x="85" y="45"/>
                    <a:pt x="81" y="45"/>
                  </a:cubicBezTo>
                  <a:cubicBezTo>
                    <a:pt x="81" y="50"/>
                    <a:pt x="81" y="50"/>
                    <a:pt x="81" y="50"/>
                  </a:cubicBezTo>
                  <a:cubicBezTo>
                    <a:pt x="84" y="50"/>
                    <a:pt x="86" y="50"/>
                    <a:pt x="87" y="52"/>
                  </a:cubicBezTo>
                  <a:cubicBezTo>
                    <a:pt x="89" y="54"/>
                    <a:pt x="90" y="56"/>
                    <a:pt x="90" y="58"/>
                  </a:cubicBezTo>
                  <a:cubicBezTo>
                    <a:pt x="90" y="60"/>
                    <a:pt x="89" y="63"/>
                    <a:pt x="87" y="64"/>
                  </a:cubicBezTo>
                  <a:cubicBezTo>
                    <a:pt x="87" y="64"/>
                    <a:pt x="87" y="64"/>
                    <a:pt x="87" y="64"/>
                  </a:cubicBezTo>
                  <a:cubicBezTo>
                    <a:pt x="86" y="66"/>
                    <a:pt x="84" y="67"/>
                    <a:pt x="81" y="67"/>
                  </a:cubicBezTo>
                  <a:cubicBezTo>
                    <a:pt x="81" y="72"/>
                    <a:pt x="81" y="72"/>
                    <a:pt x="81" y="72"/>
                  </a:cubicBezTo>
                  <a:close/>
                  <a:moveTo>
                    <a:pt x="81" y="42"/>
                  </a:moveTo>
                  <a:cubicBezTo>
                    <a:pt x="85" y="42"/>
                    <a:pt x="88" y="41"/>
                    <a:pt x="91" y="39"/>
                  </a:cubicBezTo>
                  <a:cubicBezTo>
                    <a:pt x="93" y="36"/>
                    <a:pt x="95" y="33"/>
                    <a:pt x="95" y="29"/>
                  </a:cubicBezTo>
                  <a:cubicBezTo>
                    <a:pt x="95" y="25"/>
                    <a:pt x="93" y="22"/>
                    <a:pt x="91" y="20"/>
                  </a:cubicBezTo>
                  <a:cubicBezTo>
                    <a:pt x="91" y="20"/>
                    <a:pt x="91" y="20"/>
                    <a:pt x="91" y="20"/>
                  </a:cubicBezTo>
                  <a:cubicBezTo>
                    <a:pt x="88" y="17"/>
                    <a:pt x="85" y="16"/>
                    <a:pt x="81" y="16"/>
                  </a:cubicBezTo>
                  <a:cubicBezTo>
                    <a:pt x="81" y="20"/>
                    <a:pt x="81" y="20"/>
                    <a:pt x="81" y="20"/>
                  </a:cubicBezTo>
                  <a:cubicBezTo>
                    <a:pt x="84" y="20"/>
                    <a:pt x="86" y="21"/>
                    <a:pt x="87" y="23"/>
                  </a:cubicBezTo>
                  <a:cubicBezTo>
                    <a:pt x="88" y="23"/>
                    <a:pt x="88" y="23"/>
                    <a:pt x="88" y="23"/>
                  </a:cubicBezTo>
                  <a:cubicBezTo>
                    <a:pt x="89" y="25"/>
                    <a:pt x="90" y="27"/>
                    <a:pt x="90" y="29"/>
                  </a:cubicBezTo>
                  <a:cubicBezTo>
                    <a:pt x="90" y="31"/>
                    <a:pt x="89" y="34"/>
                    <a:pt x="87" y="35"/>
                  </a:cubicBezTo>
                  <a:cubicBezTo>
                    <a:pt x="86" y="37"/>
                    <a:pt x="84" y="38"/>
                    <a:pt x="81" y="38"/>
                  </a:cubicBezTo>
                  <a:lnTo>
                    <a:pt x="81" y="42"/>
                  </a:lnTo>
                  <a:close/>
                  <a:moveTo>
                    <a:pt x="81" y="5"/>
                  </a:moveTo>
                  <a:cubicBezTo>
                    <a:pt x="64" y="5"/>
                    <a:pt x="64" y="5"/>
                    <a:pt x="64" y="5"/>
                  </a:cubicBezTo>
                  <a:cubicBezTo>
                    <a:pt x="64" y="0"/>
                    <a:pt x="64" y="0"/>
                    <a:pt x="64" y="0"/>
                  </a:cubicBezTo>
                  <a:cubicBezTo>
                    <a:pt x="81" y="0"/>
                    <a:pt x="81" y="0"/>
                    <a:pt x="81" y="0"/>
                  </a:cubicBezTo>
                  <a:cubicBezTo>
                    <a:pt x="81" y="5"/>
                    <a:pt x="81" y="5"/>
                    <a:pt x="81" y="5"/>
                  </a:cubicBezTo>
                  <a:close/>
                  <a:moveTo>
                    <a:pt x="64" y="98"/>
                  </a:moveTo>
                  <a:cubicBezTo>
                    <a:pt x="81" y="98"/>
                    <a:pt x="81" y="98"/>
                    <a:pt x="81" y="98"/>
                  </a:cubicBezTo>
                  <a:cubicBezTo>
                    <a:pt x="81" y="102"/>
                    <a:pt x="81" y="102"/>
                    <a:pt x="81" y="102"/>
                  </a:cubicBezTo>
                  <a:cubicBezTo>
                    <a:pt x="64" y="102"/>
                    <a:pt x="64" y="102"/>
                    <a:pt x="64" y="102"/>
                  </a:cubicBezTo>
                  <a:cubicBezTo>
                    <a:pt x="64" y="98"/>
                    <a:pt x="64" y="98"/>
                    <a:pt x="64" y="98"/>
                  </a:cubicBezTo>
                  <a:close/>
                  <a:moveTo>
                    <a:pt x="81" y="16"/>
                  </a:moveTo>
                  <a:cubicBezTo>
                    <a:pt x="81" y="20"/>
                    <a:pt x="81" y="20"/>
                    <a:pt x="81" y="20"/>
                  </a:cubicBezTo>
                  <a:cubicBezTo>
                    <a:pt x="81" y="20"/>
                    <a:pt x="81" y="20"/>
                    <a:pt x="81" y="20"/>
                  </a:cubicBezTo>
                  <a:cubicBezTo>
                    <a:pt x="79" y="20"/>
                    <a:pt x="77" y="21"/>
                    <a:pt x="75" y="23"/>
                  </a:cubicBezTo>
                  <a:cubicBezTo>
                    <a:pt x="75" y="23"/>
                    <a:pt x="75" y="23"/>
                    <a:pt x="75" y="23"/>
                  </a:cubicBezTo>
                  <a:cubicBezTo>
                    <a:pt x="74" y="25"/>
                    <a:pt x="73" y="27"/>
                    <a:pt x="73" y="29"/>
                  </a:cubicBezTo>
                  <a:cubicBezTo>
                    <a:pt x="73" y="31"/>
                    <a:pt x="74" y="34"/>
                    <a:pt x="75" y="35"/>
                  </a:cubicBezTo>
                  <a:cubicBezTo>
                    <a:pt x="75" y="35"/>
                    <a:pt x="75" y="35"/>
                    <a:pt x="75" y="35"/>
                  </a:cubicBezTo>
                  <a:cubicBezTo>
                    <a:pt x="75" y="35"/>
                    <a:pt x="75" y="35"/>
                    <a:pt x="75" y="35"/>
                  </a:cubicBezTo>
                  <a:cubicBezTo>
                    <a:pt x="77" y="37"/>
                    <a:pt x="79" y="38"/>
                    <a:pt x="81" y="38"/>
                  </a:cubicBezTo>
                  <a:cubicBezTo>
                    <a:pt x="81" y="38"/>
                    <a:pt x="81" y="38"/>
                    <a:pt x="81" y="38"/>
                  </a:cubicBezTo>
                  <a:cubicBezTo>
                    <a:pt x="81" y="42"/>
                    <a:pt x="81" y="42"/>
                    <a:pt x="81" y="42"/>
                  </a:cubicBezTo>
                  <a:cubicBezTo>
                    <a:pt x="81" y="42"/>
                    <a:pt x="81" y="42"/>
                    <a:pt x="81" y="42"/>
                  </a:cubicBezTo>
                  <a:cubicBezTo>
                    <a:pt x="78" y="42"/>
                    <a:pt x="74" y="41"/>
                    <a:pt x="72" y="39"/>
                  </a:cubicBezTo>
                  <a:cubicBezTo>
                    <a:pt x="72" y="39"/>
                    <a:pt x="72" y="39"/>
                    <a:pt x="72" y="39"/>
                  </a:cubicBezTo>
                  <a:cubicBezTo>
                    <a:pt x="69" y="36"/>
                    <a:pt x="68" y="33"/>
                    <a:pt x="68" y="29"/>
                  </a:cubicBezTo>
                  <a:cubicBezTo>
                    <a:pt x="68" y="25"/>
                    <a:pt x="69" y="22"/>
                    <a:pt x="72" y="20"/>
                  </a:cubicBezTo>
                  <a:cubicBezTo>
                    <a:pt x="72" y="20"/>
                    <a:pt x="72" y="20"/>
                    <a:pt x="72" y="20"/>
                  </a:cubicBezTo>
                  <a:cubicBezTo>
                    <a:pt x="72" y="20"/>
                    <a:pt x="72" y="20"/>
                    <a:pt x="72" y="20"/>
                  </a:cubicBezTo>
                  <a:cubicBezTo>
                    <a:pt x="74" y="17"/>
                    <a:pt x="78" y="16"/>
                    <a:pt x="81" y="16"/>
                  </a:cubicBezTo>
                  <a:cubicBezTo>
                    <a:pt x="81" y="16"/>
                    <a:pt x="81" y="16"/>
                    <a:pt x="81" y="16"/>
                  </a:cubicBezTo>
                  <a:close/>
                  <a:moveTo>
                    <a:pt x="81" y="45"/>
                  </a:moveTo>
                  <a:cubicBezTo>
                    <a:pt x="81" y="50"/>
                    <a:pt x="81" y="50"/>
                    <a:pt x="81" y="50"/>
                  </a:cubicBezTo>
                  <a:cubicBezTo>
                    <a:pt x="81" y="50"/>
                    <a:pt x="81" y="50"/>
                    <a:pt x="81" y="50"/>
                  </a:cubicBezTo>
                  <a:cubicBezTo>
                    <a:pt x="79" y="50"/>
                    <a:pt x="77" y="50"/>
                    <a:pt x="75" y="52"/>
                  </a:cubicBezTo>
                  <a:cubicBezTo>
                    <a:pt x="74" y="54"/>
                    <a:pt x="73" y="56"/>
                    <a:pt x="73" y="58"/>
                  </a:cubicBezTo>
                  <a:cubicBezTo>
                    <a:pt x="73" y="60"/>
                    <a:pt x="74" y="63"/>
                    <a:pt x="75" y="64"/>
                  </a:cubicBezTo>
                  <a:cubicBezTo>
                    <a:pt x="77" y="66"/>
                    <a:pt x="79" y="67"/>
                    <a:pt x="81" y="67"/>
                  </a:cubicBezTo>
                  <a:cubicBezTo>
                    <a:pt x="81" y="67"/>
                    <a:pt x="81" y="67"/>
                    <a:pt x="81" y="67"/>
                  </a:cubicBezTo>
                  <a:cubicBezTo>
                    <a:pt x="81" y="72"/>
                    <a:pt x="81" y="72"/>
                    <a:pt x="81" y="72"/>
                  </a:cubicBezTo>
                  <a:cubicBezTo>
                    <a:pt x="81" y="72"/>
                    <a:pt x="81" y="72"/>
                    <a:pt x="81" y="72"/>
                  </a:cubicBezTo>
                  <a:cubicBezTo>
                    <a:pt x="78" y="72"/>
                    <a:pt x="74" y="70"/>
                    <a:pt x="72" y="68"/>
                  </a:cubicBezTo>
                  <a:cubicBezTo>
                    <a:pt x="69" y="65"/>
                    <a:pt x="68" y="62"/>
                    <a:pt x="68" y="58"/>
                  </a:cubicBezTo>
                  <a:cubicBezTo>
                    <a:pt x="68" y="54"/>
                    <a:pt x="69" y="51"/>
                    <a:pt x="72" y="49"/>
                  </a:cubicBezTo>
                  <a:cubicBezTo>
                    <a:pt x="74" y="46"/>
                    <a:pt x="78" y="45"/>
                    <a:pt x="81" y="45"/>
                  </a:cubicBezTo>
                  <a:close/>
                  <a:moveTo>
                    <a:pt x="64" y="5"/>
                  </a:moveTo>
                  <a:cubicBezTo>
                    <a:pt x="46" y="5"/>
                    <a:pt x="46" y="5"/>
                    <a:pt x="46" y="5"/>
                  </a:cubicBezTo>
                  <a:cubicBezTo>
                    <a:pt x="46" y="0"/>
                    <a:pt x="46" y="0"/>
                    <a:pt x="46" y="0"/>
                  </a:cubicBezTo>
                  <a:cubicBezTo>
                    <a:pt x="64" y="0"/>
                    <a:pt x="64" y="0"/>
                    <a:pt x="64" y="0"/>
                  </a:cubicBezTo>
                  <a:cubicBezTo>
                    <a:pt x="64" y="5"/>
                    <a:pt x="64" y="5"/>
                    <a:pt x="64" y="5"/>
                  </a:cubicBezTo>
                  <a:close/>
                  <a:moveTo>
                    <a:pt x="46" y="98"/>
                  </a:moveTo>
                  <a:cubicBezTo>
                    <a:pt x="64" y="98"/>
                    <a:pt x="64" y="98"/>
                    <a:pt x="64" y="98"/>
                  </a:cubicBezTo>
                  <a:cubicBezTo>
                    <a:pt x="64" y="102"/>
                    <a:pt x="64" y="102"/>
                    <a:pt x="64" y="102"/>
                  </a:cubicBezTo>
                  <a:cubicBezTo>
                    <a:pt x="46" y="102"/>
                    <a:pt x="46" y="102"/>
                    <a:pt x="46" y="102"/>
                  </a:cubicBezTo>
                  <a:cubicBezTo>
                    <a:pt x="46" y="98"/>
                    <a:pt x="46" y="98"/>
                    <a:pt x="46" y="98"/>
                  </a:cubicBezTo>
                  <a:close/>
                  <a:moveTo>
                    <a:pt x="46" y="72"/>
                  </a:moveTo>
                  <a:cubicBezTo>
                    <a:pt x="46" y="67"/>
                    <a:pt x="46" y="67"/>
                    <a:pt x="46" y="67"/>
                  </a:cubicBezTo>
                  <a:cubicBezTo>
                    <a:pt x="46" y="67"/>
                    <a:pt x="46" y="67"/>
                    <a:pt x="46" y="67"/>
                  </a:cubicBezTo>
                  <a:cubicBezTo>
                    <a:pt x="48" y="67"/>
                    <a:pt x="51" y="66"/>
                    <a:pt x="52" y="64"/>
                  </a:cubicBezTo>
                  <a:cubicBezTo>
                    <a:pt x="52" y="64"/>
                    <a:pt x="52" y="64"/>
                    <a:pt x="52" y="64"/>
                  </a:cubicBezTo>
                  <a:cubicBezTo>
                    <a:pt x="52" y="64"/>
                    <a:pt x="52" y="64"/>
                    <a:pt x="52" y="64"/>
                  </a:cubicBezTo>
                  <a:cubicBezTo>
                    <a:pt x="54" y="63"/>
                    <a:pt x="55" y="60"/>
                    <a:pt x="55" y="58"/>
                  </a:cubicBezTo>
                  <a:cubicBezTo>
                    <a:pt x="55" y="56"/>
                    <a:pt x="54" y="54"/>
                    <a:pt x="52" y="52"/>
                  </a:cubicBezTo>
                  <a:cubicBezTo>
                    <a:pt x="51" y="50"/>
                    <a:pt x="48" y="50"/>
                    <a:pt x="46" y="50"/>
                  </a:cubicBezTo>
                  <a:cubicBezTo>
                    <a:pt x="46" y="50"/>
                    <a:pt x="46" y="50"/>
                    <a:pt x="46" y="50"/>
                  </a:cubicBezTo>
                  <a:cubicBezTo>
                    <a:pt x="46" y="45"/>
                    <a:pt x="46" y="45"/>
                    <a:pt x="46" y="45"/>
                  </a:cubicBezTo>
                  <a:cubicBezTo>
                    <a:pt x="46" y="45"/>
                    <a:pt x="46" y="45"/>
                    <a:pt x="46" y="45"/>
                  </a:cubicBezTo>
                  <a:cubicBezTo>
                    <a:pt x="50" y="45"/>
                    <a:pt x="53" y="46"/>
                    <a:pt x="56" y="49"/>
                  </a:cubicBezTo>
                  <a:cubicBezTo>
                    <a:pt x="58" y="51"/>
                    <a:pt x="60" y="54"/>
                    <a:pt x="60" y="58"/>
                  </a:cubicBezTo>
                  <a:cubicBezTo>
                    <a:pt x="60" y="62"/>
                    <a:pt x="58" y="65"/>
                    <a:pt x="56" y="68"/>
                  </a:cubicBezTo>
                  <a:cubicBezTo>
                    <a:pt x="56" y="68"/>
                    <a:pt x="56" y="68"/>
                    <a:pt x="56" y="68"/>
                  </a:cubicBezTo>
                  <a:cubicBezTo>
                    <a:pt x="53" y="70"/>
                    <a:pt x="50" y="72"/>
                    <a:pt x="46" y="72"/>
                  </a:cubicBezTo>
                  <a:cubicBezTo>
                    <a:pt x="46" y="72"/>
                    <a:pt x="46" y="72"/>
                    <a:pt x="46" y="72"/>
                  </a:cubicBezTo>
                  <a:close/>
                  <a:moveTo>
                    <a:pt x="46" y="42"/>
                  </a:moveTo>
                  <a:cubicBezTo>
                    <a:pt x="46" y="38"/>
                    <a:pt x="46" y="38"/>
                    <a:pt x="46" y="38"/>
                  </a:cubicBezTo>
                  <a:cubicBezTo>
                    <a:pt x="46" y="38"/>
                    <a:pt x="46" y="38"/>
                    <a:pt x="46" y="38"/>
                  </a:cubicBezTo>
                  <a:cubicBezTo>
                    <a:pt x="48" y="38"/>
                    <a:pt x="51" y="37"/>
                    <a:pt x="52" y="35"/>
                  </a:cubicBezTo>
                  <a:cubicBezTo>
                    <a:pt x="52" y="35"/>
                    <a:pt x="52" y="35"/>
                    <a:pt x="52" y="35"/>
                  </a:cubicBezTo>
                  <a:cubicBezTo>
                    <a:pt x="54" y="34"/>
                    <a:pt x="55" y="31"/>
                    <a:pt x="55" y="29"/>
                  </a:cubicBezTo>
                  <a:cubicBezTo>
                    <a:pt x="55" y="27"/>
                    <a:pt x="54" y="25"/>
                    <a:pt x="52" y="23"/>
                  </a:cubicBezTo>
                  <a:cubicBezTo>
                    <a:pt x="52" y="23"/>
                    <a:pt x="52" y="23"/>
                    <a:pt x="52" y="23"/>
                  </a:cubicBezTo>
                  <a:cubicBezTo>
                    <a:pt x="51" y="21"/>
                    <a:pt x="48" y="20"/>
                    <a:pt x="46" y="20"/>
                  </a:cubicBezTo>
                  <a:cubicBezTo>
                    <a:pt x="46" y="20"/>
                    <a:pt x="46" y="20"/>
                    <a:pt x="46" y="20"/>
                  </a:cubicBezTo>
                  <a:cubicBezTo>
                    <a:pt x="46" y="16"/>
                    <a:pt x="46" y="16"/>
                    <a:pt x="46" y="16"/>
                  </a:cubicBezTo>
                  <a:cubicBezTo>
                    <a:pt x="46" y="16"/>
                    <a:pt x="46" y="16"/>
                    <a:pt x="46" y="16"/>
                  </a:cubicBezTo>
                  <a:cubicBezTo>
                    <a:pt x="50" y="16"/>
                    <a:pt x="53" y="17"/>
                    <a:pt x="56" y="20"/>
                  </a:cubicBezTo>
                  <a:cubicBezTo>
                    <a:pt x="56" y="20"/>
                    <a:pt x="56" y="20"/>
                    <a:pt x="56" y="20"/>
                  </a:cubicBezTo>
                  <a:cubicBezTo>
                    <a:pt x="56" y="20"/>
                    <a:pt x="56" y="20"/>
                    <a:pt x="56" y="20"/>
                  </a:cubicBezTo>
                  <a:cubicBezTo>
                    <a:pt x="56" y="20"/>
                    <a:pt x="56" y="20"/>
                    <a:pt x="56" y="20"/>
                  </a:cubicBezTo>
                  <a:cubicBezTo>
                    <a:pt x="58" y="22"/>
                    <a:pt x="60" y="25"/>
                    <a:pt x="60" y="29"/>
                  </a:cubicBezTo>
                  <a:cubicBezTo>
                    <a:pt x="60" y="33"/>
                    <a:pt x="58" y="36"/>
                    <a:pt x="56" y="39"/>
                  </a:cubicBezTo>
                  <a:cubicBezTo>
                    <a:pt x="55" y="39"/>
                    <a:pt x="55" y="39"/>
                    <a:pt x="55" y="39"/>
                  </a:cubicBezTo>
                  <a:cubicBezTo>
                    <a:pt x="53" y="41"/>
                    <a:pt x="50" y="42"/>
                    <a:pt x="46" y="42"/>
                  </a:cubicBezTo>
                  <a:close/>
                  <a:moveTo>
                    <a:pt x="46" y="5"/>
                  </a:moveTo>
                  <a:cubicBezTo>
                    <a:pt x="16" y="5"/>
                    <a:pt x="16" y="5"/>
                    <a:pt x="16" y="5"/>
                  </a:cubicBezTo>
                  <a:cubicBezTo>
                    <a:pt x="13" y="5"/>
                    <a:pt x="10" y="6"/>
                    <a:pt x="8" y="8"/>
                  </a:cubicBezTo>
                  <a:cubicBezTo>
                    <a:pt x="6" y="10"/>
                    <a:pt x="5" y="12"/>
                    <a:pt x="5" y="15"/>
                  </a:cubicBezTo>
                  <a:cubicBezTo>
                    <a:pt x="5" y="49"/>
                    <a:pt x="5" y="49"/>
                    <a:pt x="5" y="49"/>
                  </a:cubicBezTo>
                  <a:cubicBezTo>
                    <a:pt x="13" y="49"/>
                    <a:pt x="13" y="49"/>
                    <a:pt x="13" y="49"/>
                  </a:cubicBezTo>
                  <a:cubicBezTo>
                    <a:pt x="19" y="49"/>
                    <a:pt x="23" y="51"/>
                    <a:pt x="26" y="54"/>
                  </a:cubicBezTo>
                  <a:cubicBezTo>
                    <a:pt x="29" y="57"/>
                    <a:pt x="30" y="61"/>
                    <a:pt x="30" y="66"/>
                  </a:cubicBezTo>
                  <a:cubicBezTo>
                    <a:pt x="30" y="98"/>
                    <a:pt x="30" y="98"/>
                    <a:pt x="30" y="98"/>
                  </a:cubicBezTo>
                  <a:cubicBezTo>
                    <a:pt x="46" y="98"/>
                    <a:pt x="46" y="98"/>
                    <a:pt x="46" y="98"/>
                  </a:cubicBezTo>
                  <a:cubicBezTo>
                    <a:pt x="46" y="102"/>
                    <a:pt x="46" y="102"/>
                    <a:pt x="46" y="102"/>
                  </a:cubicBezTo>
                  <a:cubicBezTo>
                    <a:pt x="28" y="102"/>
                    <a:pt x="28" y="102"/>
                    <a:pt x="28" y="102"/>
                  </a:cubicBezTo>
                  <a:cubicBezTo>
                    <a:pt x="27" y="102"/>
                    <a:pt x="26" y="101"/>
                    <a:pt x="26" y="100"/>
                  </a:cubicBezTo>
                  <a:cubicBezTo>
                    <a:pt x="26" y="66"/>
                    <a:pt x="26" y="66"/>
                    <a:pt x="26" y="66"/>
                  </a:cubicBezTo>
                  <a:cubicBezTo>
                    <a:pt x="26" y="62"/>
                    <a:pt x="25" y="59"/>
                    <a:pt x="23" y="57"/>
                  </a:cubicBezTo>
                  <a:cubicBezTo>
                    <a:pt x="21" y="55"/>
                    <a:pt x="17" y="54"/>
                    <a:pt x="13" y="54"/>
                  </a:cubicBezTo>
                  <a:cubicBezTo>
                    <a:pt x="3" y="54"/>
                    <a:pt x="3" y="54"/>
                    <a:pt x="3" y="54"/>
                  </a:cubicBezTo>
                  <a:cubicBezTo>
                    <a:pt x="1" y="54"/>
                    <a:pt x="0" y="53"/>
                    <a:pt x="0" y="52"/>
                  </a:cubicBezTo>
                  <a:cubicBezTo>
                    <a:pt x="0" y="15"/>
                    <a:pt x="0" y="15"/>
                    <a:pt x="0" y="15"/>
                  </a:cubicBezTo>
                  <a:cubicBezTo>
                    <a:pt x="0" y="11"/>
                    <a:pt x="2" y="7"/>
                    <a:pt x="5" y="4"/>
                  </a:cubicBezTo>
                  <a:cubicBezTo>
                    <a:pt x="5" y="4"/>
                    <a:pt x="5" y="4"/>
                    <a:pt x="5" y="4"/>
                  </a:cubicBezTo>
                  <a:cubicBezTo>
                    <a:pt x="8" y="2"/>
                    <a:pt x="11" y="0"/>
                    <a:pt x="16" y="0"/>
                  </a:cubicBezTo>
                  <a:cubicBezTo>
                    <a:pt x="46" y="0"/>
                    <a:pt x="46" y="0"/>
                    <a:pt x="46" y="0"/>
                  </a:cubicBezTo>
                  <a:cubicBezTo>
                    <a:pt x="46" y="5"/>
                    <a:pt x="46" y="5"/>
                    <a:pt x="46" y="5"/>
                  </a:cubicBezTo>
                  <a:close/>
                  <a:moveTo>
                    <a:pt x="46" y="16"/>
                  </a:moveTo>
                  <a:cubicBezTo>
                    <a:pt x="42" y="16"/>
                    <a:pt x="39" y="17"/>
                    <a:pt x="37" y="20"/>
                  </a:cubicBezTo>
                  <a:cubicBezTo>
                    <a:pt x="37" y="20"/>
                    <a:pt x="37" y="20"/>
                    <a:pt x="37" y="20"/>
                  </a:cubicBezTo>
                  <a:cubicBezTo>
                    <a:pt x="34" y="22"/>
                    <a:pt x="33" y="25"/>
                    <a:pt x="33" y="29"/>
                  </a:cubicBezTo>
                  <a:cubicBezTo>
                    <a:pt x="33" y="33"/>
                    <a:pt x="34" y="36"/>
                    <a:pt x="37" y="39"/>
                  </a:cubicBezTo>
                  <a:cubicBezTo>
                    <a:pt x="39" y="41"/>
                    <a:pt x="42" y="42"/>
                    <a:pt x="46" y="42"/>
                  </a:cubicBezTo>
                  <a:cubicBezTo>
                    <a:pt x="46" y="38"/>
                    <a:pt x="46" y="38"/>
                    <a:pt x="46" y="38"/>
                  </a:cubicBezTo>
                  <a:cubicBezTo>
                    <a:pt x="44" y="38"/>
                    <a:pt x="42" y="37"/>
                    <a:pt x="40" y="35"/>
                  </a:cubicBezTo>
                  <a:cubicBezTo>
                    <a:pt x="38" y="34"/>
                    <a:pt x="38" y="31"/>
                    <a:pt x="38" y="29"/>
                  </a:cubicBezTo>
                  <a:cubicBezTo>
                    <a:pt x="38" y="27"/>
                    <a:pt x="38" y="25"/>
                    <a:pt x="40" y="23"/>
                  </a:cubicBezTo>
                  <a:cubicBezTo>
                    <a:pt x="42" y="21"/>
                    <a:pt x="44" y="20"/>
                    <a:pt x="46" y="20"/>
                  </a:cubicBezTo>
                  <a:cubicBezTo>
                    <a:pt x="46" y="16"/>
                    <a:pt x="46" y="16"/>
                    <a:pt x="46" y="16"/>
                  </a:cubicBezTo>
                  <a:close/>
                  <a:moveTo>
                    <a:pt x="46" y="45"/>
                  </a:moveTo>
                  <a:cubicBezTo>
                    <a:pt x="42" y="45"/>
                    <a:pt x="39" y="46"/>
                    <a:pt x="37" y="49"/>
                  </a:cubicBezTo>
                  <a:cubicBezTo>
                    <a:pt x="37" y="49"/>
                    <a:pt x="37" y="49"/>
                    <a:pt x="37" y="49"/>
                  </a:cubicBezTo>
                  <a:cubicBezTo>
                    <a:pt x="34" y="51"/>
                    <a:pt x="33" y="54"/>
                    <a:pt x="33" y="58"/>
                  </a:cubicBezTo>
                  <a:cubicBezTo>
                    <a:pt x="33" y="62"/>
                    <a:pt x="34" y="65"/>
                    <a:pt x="37" y="68"/>
                  </a:cubicBezTo>
                  <a:cubicBezTo>
                    <a:pt x="39" y="70"/>
                    <a:pt x="42" y="72"/>
                    <a:pt x="46" y="72"/>
                  </a:cubicBezTo>
                  <a:cubicBezTo>
                    <a:pt x="46" y="67"/>
                    <a:pt x="46" y="67"/>
                    <a:pt x="46" y="67"/>
                  </a:cubicBezTo>
                  <a:cubicBezTo>
                    <a:pt x="44" y="67"/>
                    <a:pt x="42" y="66"/>
                    <a:pt x="40" y="64"/>
                  </a:cubicBezTo>
                  <a:cubicBezTo>
                    <a:pt x="38" y="63"/>
                    <a:pt x="38" y="60"/>
                    <a:pt x="38" y="58"/>
                  </a:cubicBezTo>
                  <a:cubicBezTo>
                    <a:pt x="38" y="56"/>
                    <a:pt x="38" y="54"/>
                    <a:pt x="40" y="52"/>
                  </a:cubicBezTo>
                  <a:cubicBezTo>
                    <a:pt x="40" y="52"/>
                    <a:pt x="40" y="52"/>
                    <a:pt x="40" y="52"/>
                  </a:cubicBezTo>
                  <a:cubicBezTo>
                    <a:pt x="42" y="50"/>
                    <a:pt x="44" y="50"/>
                    <a:pt x="46" y="50"/>
                  </a:cubicBezTo>
                  <a:lnTo>
                    <a:pt x="46"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4" name="Freeform 32"/>
            <p:cNvSpPr>
              <a:spLocks noEditPoints="1"/>
            </p:cNvSpPr>
            <p:nvPr/>
          </p:nvSpPr>
          <p:spPr bwMode="auto">
            <a:xfrm>
              <a:off x="8804276" y="2363788"/>
              <a:ext cx="387350" cy="211138"/>
            </a:xfrm>
            <a:custGeom>
              <a:avLst/>
              <a:gdLst>
                <a:gd name="T0" fmla="*/ 137 w 171"/>
                <a:gd name="T1" fmla="*/ 4 h 93"/>
                <a:gd name="T2" fmla="*/ 128 w 171"/>
                <a:gd name="T3" fmla="*/ 50 h 93"/>
                <a:gd name="T4" fmla="*/ 86 w 171"/>
                <a:gd name="T5" fmla="*/ 48 h 93"/>
                <a:gd name="T6" fmla="*/ 127 w 171"/>
                <a:gd name="T7" fmla="*/ 3 h 93"/>
                <a:gd name="T8" fmla="*/ 158 w 171"/>
                <a:gd name="T9" fmla="*/ 0 h 93"/>
                <a:gd name="T10" fmla="*/ 171 w 171"/>
                <a:gd name="T11" fmla="*/ 68 h 93"/>
                <a:gd name="T12" fmla="*/ 168 w 171"/>
                <a:gd name="T13" fmla="*/ 81 h 93"/>
                <a:gd name="T14" fmla="*/ 154 w 171"/>
                <a:gd name="T15" fmla="*/ 88 h 93"/>
                <a:gd name="T16" fmla="*/ 146 w 171"/>
                <a:gd name="T17" fmla="*/ 93 h 93"/>
                <a:gd name="T18" fmla="*/ 136 w 171"/>
                <a:gd name="T19" fmla="*/ 90 h 93"/>
                <a:gd name="T20" fmla="*/ 134 w 171"/>
                <a:gd name="T21" fmla="*/ 86 h 93"/>
                <a:gd name="T22" fmla="*/ 136 w 171"/>
                <a:gd name="T23" fmla="*/ 81 h 93"/>
                <a:gd name="T24" fmla="*/ 139 w 171"/>
                <a:gd name="T25" fmla="*/ 85 h 93"/>
                <a:gd name="T26" fmla="*/ 139 w 171"/>
                <a:gd name="T27" fmla="*/ 86 h 93"/>
                <a:gd name="T28" fmla="*/ 140 w 171"/>
                <a:gd name="T29" fmla="*/ 87 h 93"/>
                <a:gd name="T30" fmla="*/ 146 w 171"/>
                <a:gd name="T31" fmla="*/ 88 h 93"/>
                <a:gd name="T32" fmla="*/ 150 w 171"/>
                <a:gd name="T33" fmla="*/ 86 h 93"/>
                <a:gd name="T34" fmla="*/ 151 w 171"/>
                <a:gd name="T35" fmla="*/ 85 h 93"/>
                <a:gd name="T36" fmla="*/ 153 w 171"/>
                <a:gd name="T37" fmla="*/ 81 h 93"/>
                <a:gd name="T38" fmla="*/ 164 w 171"/>
                <a:gd name="T39" fmla="*/ 78 h 93"/>
                <a:gd name="T40" fmla="*/ 165 w 171"/>
                <a:gd name="T41" fmla="*/ 6 h 93"/>
                <a:gd name="T42" fmla="*/ 46 w 171"/>
                <a:gd name="T43" fmla="*/ 53 h 93"/>
                <a:gd name="T44" fmla="*/ 41 w 171"/>
                <a:gd name="T45" fmla="*/ 6 h 93"/>
                <a:gd name="T46" fmla="*/ 25 w 171"/>
                <a:gd name="T47" fmla="*/ 4 h 93"/>
                <a:gd name="T48" fmla="*/ 7 w 171"/>
                <a:gd name="T49" fmla="*/ 6 h 93"/>
                <a:gd name="T50" fmla="*/ 9 w 171"/>
                <a:gd name="T51" fmla="*/ 77 h 93"/>
                <a:gd name="T52" fmla="*/ 21 w 171"/>
                <a:gd name="T53" fmla="*/ 84 h 93"/>
                <a:gd name="T54" fmla="*/ 21 w 171"/>
                <a:gd name="T55" fmla="*/ 86 h 93"/>
                <a:gd name="T56" fmla="*/ 25 w 171"/>
                <a:gd name="T57" fmla="*/ 88 h 93"/>
                <a:gd name="T58" fmla="*/ 32 w 171"/>
                <a:gd name="T59" fmla="*/ 87 h 93"/>
                <a:gd name="T60" fmla="*/ 33 w 171"/>
                <a:gd name="T61" fmla="*/ 85 h 93"/>
                <a:gd name="T62" fmla="*/ 33 w 171"/>
                <a:gd name="T63" fmla="*/ 84 h 93"/>
                <a:gd name="T64" fmla="*/ 35 w 171"/>
                <a:gd name="T65" fmla="*/ 81 h 93"/>
                <a:gd name="T66" fmla="*/ 37 w 171"/>
                <a:gd name="T67" fmla="*/ 86 h 93"/>
                <a:gd name="T68" fmla="*/ 35 w 171"/>
                <a:gd name="T69" fmla="*/ 90 h 93"/>
                <a:gd name="T70" fmla="*/ 25 w 171"/>
                <a:gd name="T71" fmla="*/ 93 h 93"/>
                <a:gd name="T72" fmla="*/ 17 w 171"/>
                <a:gd name="T73" fmla="*/ 88 h 93"/>
                <a:gd name="T74" fmla="*/ 16 w 171"/>
                <a:gd name="T75" fmla="*/ 86 h 93"/>
                <a:gd name="T76" fmla="*/ 0 w 171"/>
                <a:gd name="T77" fmla="*/ 12 h 93"/>
                <a:gd name="T78" fmla="*/ 14 w 171"/>
                <a:gd name="T79" fmla="*/ 0 h 93"/>
                <a:gd name="T80" fmla="*/ 45 w 171"/>
                <a:gd name="T81" fmla="*/ 3 h 93"/>
                <a:gd name="T82" fmla="*/ 48 w 171"/>
                <a:gd name="T83" fmla="*/ 4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1" h="93">
                  <a:moveTo>
                    <a:pt x="158" y="4"/>
                  </a:moveTo>
                  <a:cubicBezTo>
                    <a:pt x="147" y="4"/>
                    <a:pt x="147" y="4"/>
                    <a:pt x="147" y="4"/>
                  </a:cubicBezTo>
                  <a:cubicBezTo>
                    <a:pt x="137" y="4"/>
                    <a:pt x="137" y="4"/>
                    <a:pt x="137" y="4"/>
                  </a:cubicBezTo>
                  <a:cubicBezTo>
                    <a:pt x="134" y="4"/>
                    <a:pt x="132" y="5"/>
                    <a:pt x="130" y="6"/>
                  </a:cubicBezTo>
                  <a:cubicBezTo>
                    <a:pt x="129" y="8"/>
                    <a:pt x="128" y="10"/>
                    <a:pt x="128" y="12"/>
                  </a:cubicBezTo>
                  <a:cubicBezTo>
                    <a:pt x="128" y="50"/>
                    <a:pt x="128" y="50"/>
                    <a:pt x="128" y="50"/>
                  </a:cubicBezTo>
                  <a:cubicBezTo>
                    <a:pt x="128" y="52"/>
                    <a:pt x="127" y="53"/>
                    <a:pt x="126" y="53"/>
                  </a:cubicBezTo>
                  <a:cubicBezTo>
                    <a:pt x="86" y="53"/>
                    <a:pt x="86" y="53"/>
                    <a:pt x="86" y="53"/>
                  </a:cubicBezTo>
                  <a:cubicBezTo>
                    <a:pt x="86" y="48"/>
                    <a:pt x="86" y="48"/>
                    <a:pt x="86" y="48"/>
                  </a:cubicBezTo>
                  <a:cubicBezTo>
                    <a:pt x="123" y="48"/>
                    <a:pt x="123" y="48"/>
                    <a:pt x="123" y="48"/>
                  </a:cubicBezTo>
                  <a:cubicBezTo>
                    <a:pt x="123" y="12"/>
                    <a:pt x="123" y="12"/>
                    <a:pt x="123" y="12"/>
                  </a:cubicBezTo>
                  <a:cubicBezTo>
                    <a:pt x="123" y="8"/>
                    <a:pt x="125" y="5"/>
                    <a:pt x="127" y="3"/>
                  </a:cubicBezTo>
                  <a:cubicBezTo>
                    <a:pt x="129" y="1"/>
                    <a:pt x="133" y="0"/>
                    <a:pt x="137" y="0"/>
                  </a:cubicBezTo>
                  <a:cubicBezTo>
                    <a:pt x="147" y="0"/>
                    <a:pt x="147" y="0"/>
                    <a:pt x="147" y="0"/>
                  </a:cubicBezTo>
                  <a:cubicBezTo>
                    <a:pt x="158" y="0"/>
                    <a:pt x="158" y="0"/>
                    <a:pt x="158" y="0"/>
                  </a:cubicBezTo>
                  <a:cubicBezTo>
                    <a:pt x="163" y="0"/>
                    <a:pt x="166" y="1"/>
                    <a:pt x="168" y="3"/>
                  </a:cubicBezTo>
                  <a:cubicBezTo>
                    <a:pt x="170" y="5"/>
                    <a:pt x="171" y="8"/>
                    <a:pt x="171" y="12"/>
                  </a:cubicBezTo>
                  <a:cubicBezTo>
                    <a:pt x="171" y="68"/>
                    <a:pt x="171" y="68"/>
                    <a:pt x="171" y="68"/>
                  </a:cubicBezTo>
                  <a:cubicBezTo>
                    <a:pt x="171" y="72"/>
                    <a:pt x="170" y="77"/>
                    <a:pt x="168" y="81"/>
                  </a:cubicBezTo>
                  <a:cubicBezTo>
                    <a:pt x="168" y="81"/>
                    <a:pt x="168" y="81"/>
                    <a:pt x="168" y="81"/>
                  </a:cubicBezTo>
                  <a:cubicBezTo>
                    <a:pt x="168" y="81"/>
                    <a:pt x="168" y="81"/>
                    <a:pt x="168" y="81"/>
                  </a:cubicBezTo>
                  <a:cubicBezTo>
                    <a:pt x="166" y="84"/>
                    <a:pt x="163" y="86"/>
                    <a:pt x="158" y="86"/>
                  </a:cubicBezTo>
                  <a:cubicBezTo>
                    <a:pt x="155" y="86"/>
                    <a:pt x="155" y="86"/>
                    <a:pt x="155" y="86"/>
                  </a:cubicBezTo>
                  <a:cubicBezTo>
                    <a:pt x="155" y="87"/>
                    <a:pt x="155" y="87"/>
                    <a:pt x="154" y="88"/>
                  </a:cubicBezTo>
                  <a:cubicBezTo>
                    <a:pt x="154" y="89"/>
                    <a:pt x="154" y="89"/>
                    <a:pt x="153" y="90"/>
                  </a:cubicBezTo>
                  <a:cubicBezTo>
                    <a:pt x="153" y="91"/>
                    <a:pt x="151" y="92"/>
                    <a:pt x="150" y="92"/>
                  </a:cubicBezTo>
                  <a:cubicBezTo>
                    <a:pt x="149" y="93"/>
                    <a:pt x="147" y="93"/>
                    <a:pt x="146" y="93"/>
                  </a:cubicBezTo>
                  <a:cubicBezTo>
                    <a:pt x="143" y="93"/>
                    <a:pt x="143" y="93"/>
                    <a:pt x="143" y="93"/>
                  </a:cubicBezTo>
                  <a:cubicBezTo>
                    <a:pt x="142" y="93"/>
                    <a:pt x="141" y="93"/>
                    <a:pt x="139" y="92"/>
                  </a:cubicBezTo>
                  <a:cubicBezTo>
                    <a:pt x="138" y="92"/>
                    <a:pt x="137" y="91"/>
                    <a:pt x="136" y="90"/>
                  </a:cubicBezTo>
                  <a:cubicBezTo>
                    <a:pt x="136" y="89"/>
                    <a:pt x="135" y="89"/>
                    <a:pt x="135" y="88"/>
                  </a:cubicBezTo>
                  <a:cubicBezTo>
                    <a:pt x="135" y="88"/>
                    <a:pt x="135" y="88"/>
                    <a:pt x="135" y="88"/>
                  </a:cubicBezTo>
                  <a:cubicBezTo>
                    <a:pt x="135" y="87"/>
                    <a:pt x="134" y="87"/>
                    <a:pt x="134" y="86"/>
                  </a:cubicBezTo>
                  <a:cubicBezTo>
                    <a:pt x="86" y="86"/>
                    <a:pt x="86" y="86"/>
                    <a:pt x="86" y="86"/>
                  </a:cubicBezTo>
                  <a:cubicBezTo>
                    <a:pt x="86" y="81"/>
                    <a:pt x="86" y="81"/>
                    <a:pt x="86" y="81"/>
                  </a:cubicBezTo>
                  <a:cubicBezTo>
                    <a:pt x="136" y="81"/>
                    <a:pt x="136" y="81"/>
                    <a:pt x="136" y="81"/>
                  </a:cubicBezTo>
                  <a:cubicBezTo>
                    <a:pt x="138" y="81"/>
                    <a:pt x="139" y="82"/>
                    <a:pt x="139" y="84"/>
                  </a:cubicBezTo>
                  <a:cubicBezTo>
                    <a:pt x="139" y="84"/>
                    <a:pt x="139" y="84"/>
                    <a:pt x="139" y="84"/>
                  </a:cubicBezTo>
                  <a:cubicBezTo>
                    <a:pt x="139" y="85"/>
                    <a:pt x="139" y="85"/>
                    <a:pt x="139" y="85"/>
                  </a:cubicBezTo>
                  <a:cubicBezTo>
                    <a:pt x="139" y="85"/>
                    <a:pt x="139" y="85"/>
                    <a:pt x="139" y="85"/>
                  </a:cubicBezTo>
                  <a:cubicBezTo>
                    <a:pt x="139" y="85"/>
                    <a:pt x="139" y="85"/>
                    <a:pt x="139" y="85"/>
                  </a:cubicBezTo>
                  <a:cubicBezTo>
                    <a:pt x="139" y="85"/>
                    <a:pt x="139" y="86"/>
                    <a:pt x="139" y="86"/>
                  </a:cubicBezTo>
                  <a:cubicBezTo>
                    <a:pt x="139" y="86"/>
                    <a:pt x="139" y="86"/>
                    <a:pt x="139" y="86"/>
                  </a:cubicBezTo>
                  <a:cubicBezTo>
                    <a:pt x="139" y="86"/>
                    <a:pt x="139" y="86"/>
                    <a:pt x="139" y="86"/>
                  </a:cubicBezTo>
                  <a:cubicBezTo>
                    <a:pt x="139" y="86"/>
                    <a:pt x="140" y="86"/>
                    <a:pt x="140" y="87"/>
                  </a:cubicBezTo>
                  <a:cubicBezTo>
                    <a:pt x="140" y="87"/>
                    <a:pt x="141" y="88"/>
                    <a:pt x="141" y="88"/>
                  </a:cubicBezTo>
                  <a:cubicBezTo>
                    <a:pt x="142" y="88"/>
                    <a:pt x="143" y="88"/>
                    <a:pt x="143" y="88"/>
                  </a:cubicBezTo>
                  <a:cubicBezTo>
                    <a:pt x="146" y="88"/>
                    <a:pt x="146" y="88"/>
                    <a:pt x="146" y="88"/>
                  </a:cubicBezTo>
                  <a:cubicBezTo>
                    <a:pt x="147" y="88"/>
                    <a:pt x="147" y="88"/>
                    <a:pt x="148" y="88"/>
                  </a:cubicBezTo>
                  <a:cubicBezTo>
                    <a:pt x="149" y="88"/>
                    <a:pt x="149" y="87"/>
                    <a:pt x="150" y="87"/>
                  </a:cubicBezTo>
                  <a:cubicBezTo>
                    <a:pt x="150" y="86"/>
                    <a:pt x="150" y="86"/>
                    <a:pt x="150" y="86"/>
                  </a:cubicBezTo>
                  <a:cubicBezTo>
                    <a:pt x="150" y="86"/>
                    <a:pt x="150" y="85"/>
                    <a:pt x="151" y="85"/>
                  </a:cubicBezTo>
                  <a:cubicBezTo>
                    <a:pt x="151" y="85"/>
                    <a:pt x="151" y="85"/>
                    <a:pt x="151" y="85"/>
                  </a:cubicBezTo>
                  <a:cubicBezTo>
                    <a:pt x="151" y="85"/>
                    <a:pt x="151" y="85"/>
                    <a:pt x="151" y="85"/>
                  </a:cubicBezTo>
                  <a:cubicBezTo>
                    <a:pt x="151" y="85"/>
                    <a:pt x="151" y="85"/>
                    <a:pt x="151" y="84"/>
                  </a:cubicBezTo>
                  <a:cubicBezTo>
                    <a:pt x="151" y="84"/>
                    <a:pt x="151" y="84"/>
                    <a:pt x="151" y="84"/>
                  </a:cubicBezTo>
                  <a:cubicBezTo>
                    <a:pt x="151" y="82"/>
                    <a:pt x="152" y="81"/>
                    <a:pt x="153" y="81"/>
                  </a:cubicBezTo>
                  <a:cubicBezTo>
                    <a:pt x="158" y="81"/>
                    <a:pt x="158" y="81"/>
                    <a:pt x="158" y="81"/>
                  </a:cubicBezTo>
                  <a:cubicBezTo>
                    <a:pt x="161" y="81"/>
                    <a:pt x="163" y="80"/>
                    <a:pt x="164" y="78"/>
                  </a:cubicBezTo>
                  <a:cubicBezTo>
                    <a:pt x="164" y="78"/>
                    <a:pt x="164" y="78"/>
                    <a:pt x="164" y="78"/>
                  </a:cubicBezTo>
                  <a:cubicBezTo>
                    <a:pt x="166" y="75"/>
                    <a:pt x="167" y="72"/>
                    <a:pt x="167" y="68"/>
                  </a:cubicBezTo>
                  <a:cubicBezTo>
                    <a:pt x="167" y="12"/>
                    <a:pt x="167" y="12"/>
                    <a:pt x="167" y="12"/>
                  </a:cubicBezTo>
                  <a:cubicBezTo>
                    <a:pt x="167" y="9"/>
                    <a:pt x="166" y="7"/>
                    <a:pt x="165" y="6"/>
                  </a:cubicBezTo>
                  <a:cubicBezTo>
                    <a:pt x="163" y="5"/>
                    <a:pt x="161" y="4"/>
                    <a:pt x="158" y="4"/>
                  </a:cubicBezTo>
                  <a:close/>
                  <a:moveTo>
                    <a:pt x="86" y="53"/>
                  </a:moveTo>
                  <a:cubicBezTo>
                    <a:pt x="46" y="53"/>
                    <a:pt x="46" y="53"/>
                    <a:pt x="46" y="53"/>
                  </a:cubicBezTo>
                  <a:cubicBezTo>
                    <a:pt x="44" y="53"/>
                    <a:pt x="43" y="52"/>
                    <a:pt x="43" y="50"/>
                  </a:cubicBezTo>
                  <a:cubicBezTo>
                    <a:pt x="43" y="12"/>
                    <a:pt x="43" y="12"/>
                    <a:pt x="43" y="12"/>
                  </a:cubicBezTo>
                  <a:cubicBezTo>
                    <a:pt x="43" y="9"/>
                    <a:pt x="43" y="7"/>
                    <a:pt x="41" y="6"/>
                  </a:cubicBezTo>
                  <a:cubicBezTo>
                    <a:pt x="41" y="6"/>
                    <a:pt x="41" y="6"/>
                    <a:pt x="41" y="6"/>
                  </a:cubicBezTo>
                  <a:cubicBezTo>
                    <a:pt x="40" y="5"/>
                    <a:pt x="38" y="4"/>
                    <a:pt x="35" y="4"/>
                  </a:cubicBezTo>
                  <a:cubicBezTo>
                    <a:pt x="25" y="4"/>
                    <a:pt x="25" y="4"/>
                    <a:pt x="25" y="4"/>
                  </a:cubicBezTo>
                  <a:cubicBezTo>
                    <a:pt x="14" y="4"/>
                    <a:pt x="14" y="4"/>
                    <a:pt x="14" y="4"/>
                  </a:cubicBezTo>
                  <a:cubicBezTo>
                    <a:pt x="11" y="4"/>
                    <a:pt x="9" y="5"/>
                    <a:pt x="7" y="6"/>
                  </a:cubicBezTo>
                  <a:cubicBezTo>
                    <a:pt x="7" y="6"/>
                    <a:pt x="7" y="6"/>
                    <a:pt x="7" y="6"/>
                  </a:cubicBezTo>
                  <a:cubicBezTo>
                    <a:pt x="6" y="8"/>
                    <a:pt x="5" y="10"/>
                    <a:pt x="5" y="12"/>
                  </a:cubicBezTo>
                  <a:cubicBezTo>
                    <a:pt x="5" y="68"/>
                    <a:pt x="5" y="68"/>
                    <a:pt x="5" y="68"/>
                  </a:cubicBezTo>
                  <a:cubicBezTo>
                    <a:pt x="5" y="71"/>
                    <a:pt x="7" y="74"/>
                    <a:pt x="9" y="77"/>
                  </a:cubicBezTo>
                  <a:cubicBezTo>
                    <a:pt x="12" y="80"/>
                    <a:pt x="15" y="81"/>
                    <a:pt x="18" y="81"/>
                  </a:cubicBezTo>
                  <a:cubicBezTo>
                    <a:pt x="20" y="81"/>
                    <a:pt x="21" y="82"/>
                    <a:pt x="21" y="84"/>
                  </a:cubicBezTo>
                  <a:cubicBezTo>
                    <a:pt x="21" y="84"/>
                    <a:pt x="21" y="84"/>
                    <a:pt x="21" y="84"/>
                  </a:cubicBezTo>
                  <a:cubicBezTo>
                    <a:pt x="21" y="85"/>
                    <a:pt x="21" y="85"/>
                    <a:pt x="21" y="85"/>
                  </a:cubicBezTo>
                  <a:cubicBezTo>
                    <a:pt x="21" y="85"/>
                    <a:pt x="21" y="85"/>
                    <a:pt x="21" y="85"/>
                  </a:cubicBezTo>
                  <a:cubicBezTo>
                    <a:pt x="21" y="85"/>
                    <a:pt x="21" y="86"/>
                    <a:pt x="21" y="86"/>
                  </a:cubicBezTo>
                  <a:cubicBezTo>
                    <a:pt x="21" y="86"/>
                    <a:pt x="22" y="86"/>
                    <a:pt x="22" y="87"/>
                  </a:cubicBezTo>
                  <a:cubicBezTo>
                    <a:pt x="22" y="87"/>
                    <a:pt x="23" y="88"/>
                    <a:pt x="23" y="88"/>
                  </a:cubicBezTo>
                  <a:cubicBezTo>
                    <a:pt x="24" y="88"/>
                    <a:pt x="25" y="88"/>
                    <a:pt x="25" y="88"/>
                  </a:cubicBezTo>
                  <a:cubicBezTo>
                    <a:pt x="28" y="88"/>
                    <a:pt x="28" y="88"/>
                    <a:pt x="28" y="88"/>
                  </a:cubicBezTo>
                  <a:cubicBezTo>
                    <a:pt x="29" y="88"/>
                    <a:pt x="29" y="88"/>
                    <a:pt x="30" y="88"/>
                  </a:cubicBezTo>
                  <a:cubicBezTo>
                    <a:pt x="31" y="88"/>
                    <a:pt x="31" y="87"/>
                    <a:pt x="32" y="87"/>
                  </a:cubicBezTo>
                  <a:cubicBezTo>
                    <a:pt x="32" y="86"/>
                    <a:pt x="32" y="86"/>
                    <a:pt x="32" y="86"/>
                  </a:cubicBezTo>
                  <a:cubicBezTo>
                    <a:pt x="32" y="86"/>
                    <a:pt x="32" y="86"/>
                    <a:pt x="32" y="86"/>
                  </a:cubicBezTo>
                  <a:cubicBezTo>
                    <a:pt x="32" y="85"/>
                    <a:pt x="32" y="85"/>
                    <a:pt x="33" y="85"/>
                  </a:cubicBezTo>
                  <a:cubicBezTo>
                    <a:pt x="33" y="85"/>
                    <a:pt x="33" y="85"/>
                    <a:pt x="33" y="85"/>
                  </a:cubicBezTo>
                  <a:cubicBezTo>
                    <a:pt x="33" y="85"/>
                    <a:pt x="33" y="85"/>
                    <a:pt x="33" y="85"/>
                  </a:cubicBezTo>
                  <a:cubicBezTo>
                    <a:pt x="33" y="85"/>
                    <a:pt x="33" y="85"/>
                    <a:pt x="33" y="84"/>
                  </a:cubicBezTo>
                  <a:cubicBezTo>
                    <a:pt x="33" y="84"/>
                    <a:pt x="33" y="84"/>
                    <a:pt x="33" y="84"/>
                  </a:cubicBezTo>
                  <a:cubicBezTo>
                    <a:pt x="33" y="84"/>
                    <a:pt x="33" y="84"/>
                    <a:pt x="33" y="84"/>
                  </a:cubicBezTo>
                  <a:cubicBezTo>
                    <a:pt x="33" y="82"/>
                    <a:pt x="34" y="81"/>
                    <a:pt x="35" y="81"/>
                  </a:cubicBezTo>
                  <a:cubicBezTo>
                    <a:pt x="86" y="81"/>
                    <a:pt x="86" y="81"/>
                    <a:pt x="86" y="81"/>
                  </a:cubicBezTo>
                  <a:cubicBezTo>
                    <a:pt x="86" y="86"/>
                    <a:pt x="86" y="86"/>
                    <a:pt x="86" y="86"/>
                  </a:cubicBezTo>
                  <a:cubicBezTo>
                    <a:pt x="37" y="86"/>
                    <a:pt x="37" y="86"/>
                    <a:pt x="37" y="86"/>
                  </a:cubicBezTo>
                  <a:cubicBezTo>
                    <a:pt x="37" y="87"/>
                    <a:pt x="37" y="87"/>
                    <a:pt x="37" y="88"/>
                  </a:cubicBezTo>
                  <a:cubicBezTo>
                    <a:pt x="37" y="88"/>
                    <a:pt x="37" y="88"/>
                    <a:pt x="37" y="88"/>
                  </a:cubicBezTo>
                  <a:cubicBezTo>
                    <a:pt x="36" y="89"/>
                    <a:pt x="36" y="89"/>
                    <a:pt x="35" y="90"/>
                  </a:cubicBezTo>
                  <a:cubicBezTo>
                    <a:pt x="35" y="91"/>
                    <a:pt x="33" y="92"/>
                    <a:pt x="32" y="92"/>
                  </a:cubicBezTo>
                  <a:cubicBezTo>
                    <a:pt x="31" y="93"/>
                    <a:pt x="30" y="93"/>
                    <a:pt x="28" y="93"/>
                  </a:cubicBezTo>
                  <a:cubicBezTo>
                    <a:pt x="25" y="93"/>
                    <a:pt x="25" y="93"/>
                    <a:pt x="25" y="93"/>
                  </a:cubicBezTo>
                  <a:cubicBezTo>
                    <a:pt x="24" y="93"/>
                    <a:pt x="23" y="93"/>
                    <a:pt x="21" y="92"/>
                  </a:cubicBezTo>
                  <a:cubicBezTo>
                    <a:pt x="20" y="92"/>
                    <a:pt x="19" y="91"/>
                    <a:pt x="18" y="90"/>
                  </a:cubicBezTo>
                  <a:cubicBezTo>
                    <a:pt x="18" y="89"/>
                    <a:pt x="17" y="89"/>
                    <a:pt x="17" y="88"/>
                  </a:cubicBezTo>
                  <a:cubicBezTo>
                    <a:pt x="17" y="87"/>
                    <a:pt x="17" y="87"/>
                    <a:pt x="16" y="86"/>
                  </a:cubicBezTo>
                  <a:cubicBezTo>
                    <a:pt x="16" y="86"/>
                    <a:pt x="16" y="86"/>
                    <a:pt x="16" y="86"/>
                  </a:cubicBezTo>
                  <a:cubicBezTo>
                    <a:pt x="16" y="86"/>
                    <a:pt x="16" y="86"/>
                    <a:pt x="16" y="86"/>
                  </a:cubicBezTo>
                  <a:cubicBezTo>
                    <a:pt x="13" y="85"/>
                    <a:pt x="9" y="83"/>
                    <a:pt x="6" y="80"/>
                  </a:cubicBezTo>
                  <a:cubicBezTo>
                    <a:pt x="3" y="77"/>
                    <a:pt x="0" y="72"/>
                    <a:pt x="0" y="68"/>
                  </a:cubicBezTo>
                  <a:cubicBezTo>
                    <a:pt x="0" y="12"/>
                    <a:pt x="0" y="12"/>
                    <a:pt x="0" y="12"/>
                  </a:cubicBezTo>
                  <a:cubicBezTo>
                    <a:pt x="0" y="8"/>
                    <a:pt x="1" y="5"/>
                    <a:pt x="4" y="3"/>
                  </a:cubicBezTo>
                  <a:cubicBezTo>
                    <a:pt x="4" y="3"/>
                    <a:pt x="4" y="3"/>
                    <a:pt x="4" y="3"/>
                  </a:cubicBezTo>
                  <a:cubicBezTo>
                    <a:pt x="6" y="1"/>
                    <a:pt x="10" y="0"/>
                    <a:pt x="14" y="0"/>
                  </a:cubicBezTo>
                  <a:cubicBezTo>
                    <a:pt x="25" y="0"/>
                    <a:pt x="25" y="0"/>
                    <a:pt x="25" y="0"/>
                  </a:cubicBezTo>
                  <a:cubicBezTo>
                    <a:pt x="35" y="0"/>
                    <a:pt x="35" y="0"/>
                    <a:pt x="35" y="0"/>
                  </a:cubicBezTo>
                  <a:cubicBezTo>
                    <a:pt x="39" y="0"/>
                    <a:pt x="42" y="1"/>
                    <a:pt x="45" y="3"/>
                  </a:cubicBezTo>
                  <a:cubicBezTo>
                    <a:pt x="45" y="3"/>
                    <a:pt x="45" y="3"/>
                    <a:pt x="45" y="3"/>
                  </a:cubicBezTo>
                  <a:cubicBezTo>
                    <a:pt x="47" y="5"/>
                    <a:pt x="48" y="8"/>
                    <a:pt x="48" y="12"/>
                  </a:cubicBezTo>
                  <a:cubicBezTo>
                    <a:pt x="48" y="48"/>
                    <a:pt x="48" y="48"/>
                    <a:pt x="48" y="48"/>
                  </a:cubicBezTo>
                  <a:cubicBezTo>
                    <a:pt x="86" y="48"/>
                    <a:pt x="86" y="48"/>
                    <a:pt x="86" y="48"/>
                  </a:cubicBezTo>
                  <a:lnTo>
                    <a:pt x="86"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33"/>
            <p:cNvSpPr>
              <a:spLocks noEditPoints="1"/>
            </p:cNvSpPr>
            <p:nvPr/>
          </p:nvSpPr>
          <p:spPr bwMode="auto">
            <a:xfrm>
              <a:off x="8937626" y="2287588"/>
              <a:ext cx="41275" cy="41275"/>
            </a:xfrm>
            <a:custGeom>
              <a:avLst/>
              <a:gdLst>
                <a:gd name="T0" fmla="*/ 9 w 18"/>
                <a:gd name="T1" fmla="*/ 0 h 18"/>
                <a:gd name="T2" fmla="*/ 15 w 18"/>
                <a:gd name="T3" fmla="*/ 3 h 18"/>
                <a:gd name="T4" fmla="*/ 18 w 18"/>
                <a:gd name="T5" fmla="*/ 9 h 18"/>
                <a:gd name="T6" fmla="*/ 15 w 18"/>
                <a:gd name="T7" fmla="*/ 15 h 18"/>
                <a:gd name="T8" fmla="*/ 9 w 18"/>
                <a:gd name="T9" fmla="*/ 18 h 18"/>
                <a:gd name="T10" fmla="*/ 9 w 18"/>
                <a:gd name="T11" fmla="*/ 13 h 18"/>
                <a:gd name="T12" fmla="*/ 12 w 18"/>
                <a:gd name="T13" fmla="*/ 12 h 18"/>
                <a:gd name="T14" fmla="*/ 13 w 18"/>
                <a:gd name="T15" fmla="*/ 9 h 18"/>
                <a:gd name="T16" fmla="*/ 12 w 18"/>
                <a:gd name="T17" fmla="*/ 6 h 18"/>
                <a:gd name="T18" fmla="*/ 9 w 18"/>
                <a:gd name="T19" fmla="*/ 5 h 18"/>
                <a:gd name="T20" fmla="*/ 9 w 18"/>
                <a:gd name="T21" fmla="*/ 0 h 18"/>
                <a:gd name="T22" fmla="*/ 9 w 18"/>
                <a:gd name="T23" fmla="*/ 18 h 18"/>
                <a:gd name="T24" fmla="*/ 4 w 18"/>
                <a:gd name="T25" fmla="*/ 17 h 18"/>
                <a:gd name="T26" fmla="*/ 4 w 18"/>
                <a:gd name="T27" fmla="*/ 3 h 18"/>
                <a:gd name="T28" fmla="*/ 6 w 18"/>
                <a:gd name="T29" fmla="*/ 3 h 18"/>
                <a:gd name="T30" fmla="*/ 4 w 18"/>
                <a:gd name="T31" fmla="*/ 2 h 18"/>
                <a:gd name="T32" fmla="*/ 4 w 18"/>
                <a:gd name="T33" fmla="*/ 1 h 18"/>
                <a:gd name="T34" fmla="*/ 9 w 18"/>
                <a:gd name="T35" fmla="*/ 0 h 18"/>
                <a:gd name="T36" fmla="*/ 9 w 18"/>
                <a:gd name="T37" fmla="*/ 5 h 18"/>
                <a:gd name="T38" fmla="*/ 6 w 18"/>
                <a:gd name="T39" fmla="*/ 6 h 18"/>
                <a:gd name="T40" fmla="*/ 6 w 18"/>
                <a:gd name="T41" fmla="*/ 6 h 18"/>
                <a:gd name="T42" fmla="*/ 5 w 18"/>
                <a:gd name="T43" fmla="*/ 9 h 18"/>
                <a:gd name="T44" fmla="*/ 6 w 18"/>
                <a:gd name="T45" fmla="*/ 12 h 18"/>
                <a:gd name="T46" fmla="*/ 6 w 18"/>
                <a:gd name="T47" fmla="*/ 12 h 18"/>
                <a:gd name="T48" fmla="*/ 9 w 18"/>
                <a:gd name="T49" fmla="*/ 13 h 18"/>
                <a:gd name="T50" fmla="*/ 9 w 18"/>
                <a:gd name="T51" fmla="*/ 18 h 18"/>
                <a:gd name="T52" fmla="*/ 4 w 18"/>
                <a:gd name="T53" fmla="*/ 17 h 18"/>
                <a:gd name="T54" fmla="*/ 3 w 18"/>
                <a:gd name="T55" fmla="*/ 15 h 18"/>
                <a:gd name="T56" fmla="*/ 3 w 18"/>
                <a:gd name="T57" fmla="*/ 15 h 18"/>
                <a:gd name="T58" fmla="*/ 3 w 18"/>
                <a:gd name="T59" fmla="*/ 15 h 18"/>
                <a:gd name="T60" fmla="*/ 0 w 18"/>
                <a:gd name="T61" fmla="*/ 9 h 18"/>
                <a:gd name="T62" fmla="*/ 3 w 18"/>
                <a:gd name="T63" fmla="*/ 3 h 18"/>
                <a:gd name="T64" fmla="*/ 3 w 18"/>
                <a:gd name="T65" fmla="*/ 3 h 18"/>
                <a:gd name="T66" fmla="*/ 3 w 18"/>
                <a:gd name="T67" fmla="*/ 3 h 18"/>
                <a:gd name="T68" fmla="*/ 3 w 18"/>
                <a:gd name="T69" fmla="*/ 3 h 18"/>
                <a:gd name="T70" fmla="*/ 4 w 18"/>
                <a:gd name="T71" fmla="*/ 1 h 18"/>
                <a:gd name="T72" fmla="*/ 4 w 18"/>
                <a:gd name="T73" fmla="*/ 2 h 18"/>
                <a:gd name="T74" fmla="*/ 3 w 18"/>
                <a:gd name="T75" fmla="*/ 3 h 18"/>
                <a:gd name="T76" fmla="*/ 4 w 18"/>
                <a:gd name="T77" fmla="*/ 3 h 18"/>
                <a:gd name="T78" fmla="*/ 4 w 18"/>
                <a:gd name="T79"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8">
                  <a:moveTo>
                    <a:pt x="9" y="0"/>
                  </a:moveTo>
                  <a:cubicBezTo>
                    <a:pt x="12" y="0"/>
                    <a:pt x="14" y="1"/>
                    <a:pt x="15" y="3"/>
                  </a:cubicBezTo>
                  <a:cubicBezTo>
                    <a:pt x="17" y="4"/>
                    <a:pt x="18" y="7"/>
                    <a:pt x="18" y="9"/>
                  </a:cubicBezTo>
                  <a:cubicBezTo>
                    <a:pt x="18" y="12"/>
                    <a:pt x="17" y="14"/>
                    <a:pt x="15" y="15"/>
                  </a:cubicBezTo>
                  <a:cubicBezTo>
                    <a:pt x="14" y="17"/>
                    <a:pt x="12" y="18"/>
                    <a:pt x="9" y="18"/>
                  </a:cubicBezTo>
                  <a:cubicBezTo>
                    <a:pt x="9" y="13"/>
                    <a:pt x="9" y="13"/>
                    <a:pt x="9" y="13"/>
                  </a:cubicBezTo>
                  <a:cubicBezTo>
                    <a:pt x="10" y="13"/>
                    <a:pt x="11" y="13"/>
                    <a:pt x="12" y="12"/>
                  </a:cubicBezTo>
                  <a:cubicBezTo>
                    <a:pt x="13" y="11"/>
                    <a:pt x="13" y="10"/>
                    <a:pt x="13" y="9"/>
                  </a:cubicBezTo>
                  <a:cubicBezTo>
                    <a:pt x="13" y="8"/>
                    <a:pt x="13" y="7"/>
                    <a:pt x="12" y="6"/>
                  </a:cubicBezTo>
                  <a:cubicBezTo>
                    <a:pt x="11" y="5"/>
                    <a:pt x="10" y="5"/>
                    <a:pt x="9" y="5"/>
                  </a:cubicBezTo>
                  <a:lnTo>
                    <a:pt x="9" y="0"/>
                  </a:lnTo>
                  <a:close/>
                  <a:moveTo>
                    <a:pt x="9" y="18"/>
                  </a:moveTo>
                  <a:cubicBezTo>
                    <a:pt x="7" y="18"/>
                    <a:pt x="6" y="18"/>
                    <a:pt x="4" y="17"/>
                  </a:cubicBezTo>
                  <a:cubicBezTo>
                    <a:pt x="4" y="3"/>
                    <a:pt x="4" y="3"/>
                    <a:pt x="4" y="3"/>
                  </a:cubicBezTo>
                  <a:cubicBezTo>
                    <a:pt x="6" y="3"/>
                    <a:pt x="6" y="3"/>
                    <a:pt x="6" y="3"/>
                  </a:cubicBezTo>
                  <a:cubicBezTo>
                    <a:pt x="6" y="2"/>
                    <a:pt x="5" y="2"/>
                    <a:pt x="4" y="2"/>
                  </a:cubicBezTo>
                  <a:cubicBezTo>
                    <a:pt x="4" y="1"/>
                    <a:pt x="4" y="1"/>
                    <a:pt x="4" y="1"/>
                  </a:cubicBezTo>
                  <a:cubicBezTo>
                    <a:pt x="6" y="1"/>
                    <a:pt x="7" y="0"/>
                    <a:pt x="9" y="0"/>
                  </a:cubicBezTo>
                  <a:cubicBezTo>
                    <a:pt x="9" y="5"/>
                    <a:pt x="9" y="5"/>
                    <a:pt x="9" y="5"/>
                  </a:cubicBezTo>
                  <a:cubicBezTo>
                    <a:pt x="8" y="5"/>
                    <a:pt x="7" y="5"/>
                    <a:pt x="6" y="6"/>
                  </a:cubicBezTo>
                  <a:cubicBezTo>
                    <a:pt x="6" y="6"/>
                    <a:pt x="6" y="6"/>
                    <a:pt x="6" y="6"/>
                  </a:cubicBezTo>
                  <a:cubicBezTo>
                    <a:pt x="5" y="7"/>
                    <a:pt x="5" y="8"/>
                    <a:pt x="5" y="9"/>
                  </a:cubicBezTo>
                  <a:cubicBezTo>
                    <a:pt x="5" y="10"/>
                    <a:pt x="5" y="11"/>
                    <a:pt x="6" y="12"/>
                  </a:cubicBezTo>
                  <a:cubicBezTo>
                    <a:pt x="6" y="12"/>
                    <a:pt x="6" y="12"/>
                    <a:pt x="6" y="12"/>
                  </a:cubicBezTo>
                  <a:cubicBezTo>
                    <a:pt x="7" y="13"/>
                    <a:pt x="8" y="13"/>
                    <a:pt x="9" y="13"/>
                  </a:cubicBezTo>
                  <a:lnTo>
                    <a:pt x="9" y="18"/>
                  </a:lnTo>
                  <a:close/>
                  <a:moveTo>
                    <a:pt x="4" y="17"/>
                  </a:moveTo>
                  <a:cubicBezTo>
                    <a:pt x="4" y="16"/>
                    <a:pt x="3" y="16"/>
                    <a:pt x="3" y="15"/>
                  </a:cubicBezTo>
                  <a:cubicBezTo>
                    <a:pt x="3" y="15"/>
                    <a:pt x="3" y="15"/>
                    <a:pt x="3" y="15"/>
                  </a:cubicBezTo>
                  <a:cubicBezTo>
                    <a:pt x="3" y="15"/>
                    <a:pt x="3" y="15"/>
                    <a:pt x="3" y="15"/>
                  </a:cubicBezTo>
                  <a:cubicBezTo>
                    <a:pt x="1" y="14"/>
                    <a:pt x="0" y="12"/>
                    <a:pt x="0" y="9"/>
                  </a:cubicBezTo>
                  <a:cubicBezTo>
                    <a:pt x="0" y="7"/>
                    <a:pt x="1" y="4"/>
                    <a:pt x="3" y="3"/>
                  </a:cubicBezTo>
                  <a:cubicBezTo>
                    <a:pt x="3" y="3"/>
                    <a:pt x="3" y="3"/>
                    <a:pt x="3" y="3"/>
                  </a:cubicBezTo>
                  <a:cubicBezTo>
                    <a:pt x="3" y="3"/>
                    <a:pt x="3" y="3"/>
                    <a:pt x="3" y="3"/>
                  </a:cubicBezTo>
                  <a:cubicBezTo>
                    <a:pt x="3" y="3"/>
                    <a:pt x="3" y="3"/>
                    <a:pt x="3" y="3"/>
                  </a:cubicBezTo>
                  <a:cubicBezTo>
                    <a:pt x="3" y="2"/>
                    <a:pt x="4" y="2"/>
                    <a:pt x="4" y="1"/>
                  </a:cubicBezTo>
                  <a:cubicBezTo>
                    <a:pt x="4" y="2"/>
                    <a:pt x="4" y="2"/>
                    <a:pt x="4" y="2"/>
                  </a:cubicBezTo>
                  <a:cubicBezTo>
                    <a:pt x="4" y="2"/>
                    <a:pt x="3" y="2"/>
                    <a:pt x="3" y="3"/>
                  </a:cubicBezTo>
                  <a:cubicBezTo>
                    <a:pt x="4" y="3"/>
                    <a:pt x="4" y="3"/>
                    <a:pt x="4" y="3"/>
                  </a:cubicBezTo>
                  <a:lnTo>
                    <a:pt x="4"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34"/>
            <p:cNvSpPr>
              <a:spLocks noEditPoints="1"/>
            </p:cNvSpPr>
            <p:nvPr/>
          </p:nvSpPr>
          <p:spPr bwMode="auto">
            <a:xfrm>
              <a:off x="9017001" y="2287588"/>
              <a:ext cx="41275" cy="41275"/>
            </a:xfrm>
            <a:custGeom>
              <a:avLst/>
              <a:gdLst>
                <a:gd name="T0" fmla="*/ 9 w 18"/>
                <a:gd name="T1" fmla="*/ 0 h 18"/>
                <a:gd name="T2" fmla="*/ 16 w 18"/>
                <a:gd name="T3" fmla="*/ 3 h 18"/>
                <a:gd name="T4" fmla="*/ 16 w 18"/>
                <a:gd name="T5" fmla="*/ 3 h 18"/>
                <a:gd name="T6" fmla="*/ 18 w 18"/>
                <a:gd name="T7" fmla="*/ 9 h 18"/>
                <a:gd name="T8" fmla="*/ 16 w 18"/>
                <a:gd name="T9" fmla="*/ 15 h 18"/>
                <a:gd name="T10" fmla="*/ 9 w 18"/>
                <a:gd name="T11" fmla="*/ 18 h 18"/>
                <a:gd name="T12" fmla="*/ 9 w 18"/>
                <a:gd name="T13" fmla="*/ 13 h 18"/>
                <a:gd name="T14" fmla="*/ 12 w 18"/>
                <a:gd name="T15" fmla="*/ 12 h 18"/>
                <a:gd name="T16" fmla="*/ 14 w 18"/>
                <a:gd name="T17" fmla="*/ 9 h 18"/>
                <a:gd name="T18" fmla="*/ 12 w 18"/>
                <a:gd name="T19" fmla="*/ 6 h 18"/>
                <a:gd name="T20" fmla="*/ 12 w 18"/>
                <a:gd name="T21" fmla="*/ 6 h 18"/>
                <a:gd name="T22" fmla="*/ 9 w 18"/>
                <a:gd name="T23" fmla="*/ 5 h 18"/>
                <a:gd name="T24" fmla="*/ 9 w 18"/>
                <a:gd name="T25" fmla="*/ 0 h 18"/>
                <a:gd name="T26" fmla="*/ 9 w 18"/>
                <a:gd name="T27" fmla="*/ 0 h 18"/>
                <a:gd name="T28" fmla="*/ 9 w 18"/>
                <a:gd name="T29" fmla="*/ 0 h 18"/>
                <a:gd name="T30" fmla="*/ 9 w 18"/>
                <a:gd name="T31" fmla="*/ 5 h 18"/>
                <a:gd name="T32" fmla="*/ 9 w 18"/>
                <a:gd name="T33" fmla="*/ 5 h 18"/>
                <a:gd name="T34" fmla="*/ 6 w 18"/>
                <a:gd name="T35" fmla="*/ 6 h 18"/>
                <a:gd name="T36" fmla="*/ 6 w 18"/>
                <a:gd name="T37" fmla="*/ 6 h 18"/>
                <a:gd name="T38" fmla="*/ 5 w 18"/>
                <a:gd name="T39" fmla="*/ 9 h 18"/>
                <a:gd name="T40" fmla="*/ 6 w 18"/>
                <a:gd name="T41" fmla="*/ 12 h 18"/>
                <a:gd name="T42" fmla="*/ 6 w 18"/>
                <a:gd name="T43" fmla="*/ 12 h 18"/>
                <a:gd name="T44" fmla="*/ 9 w 18"/>
                <a:gd name="T45" fmla="*/ 13 h 18"/>
                <a:gd name="T46" fmla="*/ 9 w 18"/>
                <a:gd name="T47" fmla="*/ 13 h 18"/>
                <a:gd name="T48" fmla="*/ 9 w 18"/>
                <a:gd name="T49" fmla="*/ 18 h 18"/>
                <a:gd name="T50" fmla="*/ 9 w 18"/>
                <a:gd name="T51" fmla="*/ 18 h 18"/>
                <a:gd name="T52" fmla="*/ 3 w 18"/>
                <a:gd name="T53" fmla="*/ 15 h 18"/>
                <a:gd name="T54" fmla="*/ 3 w 18"/>
                <a:gd name="T55" fmla="*/ 15 h 18"/>
                <a:gd name="T56" fmla="*/ 3 w 18"/>
                <a:gd name="T57" fmla="*/ 15 h 18"/>
                <a:gd name="T58" fmla="*/ 0 w 18"/>
                <a:gd name="T59" fmla="*/ 9 h 18"/>
                <a:gd name="T60" fmla="*/ 3 w 18"/>
                <a:gd name="T61" fmla="*/ 3 h 18"/>
                <a:gd name="T62" fmla="*/ 3 w 18"/>
                <a:gd name="T63" fmla="*/ 3 h 18"/>
                <a:gd name="T64" fmla="*/ 9 w 18"/>
                <a:gd name="T6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18">
                  <a:moveTo>
                    <a:pt x="9" y="0"/>
                  </a:moveTo>
                  <a:cubicBezTo>
                    <a:pt x="12" y="0"/>
                    <a:pt x="14" y="1"/>
                    <a:pt x="16" y="3"/>
                  </a:cubicBezTo>
                  <a:cubicBezTo>
                    <a:pt x="16" y="3"/>
                    <a:pt x="16" y="3"/>
                    <a:pt x="16" y="3"/>
                  </a:cubicBezTo>
                  <a:cubicBezTo>
                    <a:pt x="17" y="4"/>
                    <a:pt x="18" y="7"/>
                    <a:pt x="18" y="9"/>
                  </a:cubicBezTo>
                  <a:cubicBezTo>
                    <a:pt x="18" y="12"/>
                    <a:pt x="17" y="14"/>
                    <a:pt x="16" y="15"/>
                  </a:cubicBezTo>
                  <a:cubicBezTo>
                    <a:pt x="14" y="17"/>
                    <a:pt x="12" y="18"/>
                    <a:pt x="9" y="18"/>
                  </a:cubicBezTo>
                  <a:cubicBezTo>
                    <a:pt x="9" y="13"/>
                    <a:pt x="9" y="13"/>
                    <a:pt x="9" y="13"/>
                  </a:cubicBezTo>
                  <a:cubicBezTo>
                    <a:pt x="10" y="13"/>
                    <a:pt x="12" y="13"/>
                    <a:pt x="12" y="12"/>
                  </a:cubicBezTo>
                  <a:cubicBezTo>
                    <a:pt x="13" y="11"/>
                    <a:pt x="14" y="10"/>
                    <a:pt x="14" y="9"/>
                  </a:cubicBezTo>
                  <a:cubicBezTo>
                    <a:pt x="14" y="8"/>
                    <a:pt x="13" y="7"/>
                    <a:pt x="12" y="6"/>
                  </a:cubicBezTo>
                  <a:cubicBezTo>
                    <a:pt x="12" y="6"/>
                    <a:pt x="12" y="6"/>
                    <a:pt x="12" y="6"/>
                  </a:cubicBezTo>
                  <a:cubicBezTo>
                    <a:pt x="12" y="5"/>
                    <a:pt x="10" y="5"/>
                    <a:pt x="9" y="5"/>
                  </a:cubicBezTo>
                  <a:lnTo>
                    <a:pt x="9" y="0"/>
                  </a:lnTo>
                  <a:close/>
                  <a:moveTo>
                    <a:pt x="9" y="0"/>
                  </a:moveTo>
                  <a:cubicBezTo>
                    <a:pt x="9" y="0"/>
                    <a:pt x="9" y="0"/>
                    <a:pt x="9" y="0"/>
                  </a:cubicBezTo>
                  <a:cubicBezTo>
                    <a:pt x="9" y="5"/>
                    <a:pt x="9" y="5"/>
                    <a:pt x="9" y="5"/>
                  </a:cubicBezTo>
                  <a:cubicBezTo>
                    <a:pt x="9" y="5"/>
                    <a:pt x="9" y="5"/>
                    <a:pt x="9" y="5"/>
                  </a:cubicBezTo>
                  <a:cubicBezTo>
                    <a:pt x="8" y="5"/>
                    <a:pt x="7" y="5"/>
                    <a:pt x="6" y="6"/>
                  </a:cubicBezTo>
                  <a:cubicBezTo>
                    <a:pt x="6" y="6"/>
                    <a:pt x="6" y="6"/>
                    <a:pt x="6" y="6"/>
                  </a:cubicBezTo>
                  <a:cubicBezTo>
                    <a:pt x="6" y="7"/>
                    <a:pt x="5" y="8"/>
                    <a:pt x="5" y="9"/>
                  </a:cubicBezTo>
                  <a:cubicBezTo>
                    <a:pt x="5" y="10"/>
                    <a:pt x="6" y="11"/>
                    <a:pt x="6" y="12"/>
                  </a:cubicBezTo>
                  <a:cubicBezTo>
                    <a:pt x="6" y="12"/>
                    <a:pt x="6" y="12"/>
                    <a:pt x="6" y="12"/>
                  </a:cubicBezTo>
                  <a:cubicBezTo>
                    <a:pt x="7" y="13"/>
                    <a:pt x="8" y="13"/>
                    <a:pt x="9" y="13"/>
                  </a:cubicBezTo>
                  <a:cubicBezTo>
                    <a:pt x="9" y="13"/>
                    <a:pt x="9" y="13"/>
                    <a:pt x="9" y="13"/>
                  </a:cubicBezTo>
                  <a:cubicBezTo>
                    <a:pt x="9" y="18"/>
                    <a:pt x="9" y="18"/>
                    <a:pt x="9" y="18"/>
                  </a:cubicBezTo>
                  <a:cubicBezTo>
                    <a:pt x="9" y="18"/>
                    <a:pt x="9" y="18"/>
                    <a:pt x="9" y="18"/>
                  </a:cubicBezTo>
                  <a:cubicBezTo>
                    <a:pt x="7" y="18"/>
                    <a:pt x="5" y="17"/>
                    <a:pt x="3" y="15"/>
                  </a:cubicBezTo>
                  <a:cubicBezTo>
                    <a:pt x="3" y="15"/>
                    <a:pt x="3" y="15"/>
                    <a:pt x="3" y="15"/>
                  </a:cubicBezTo>
                  <a:cubicBezTo>
                    <a:pt x="3" y="15"/>
                    <a:pt x="3" y="15"/>
                    <a:pt x="3" y="15"/>
                  </a:cubicBezTo>
                  <a:cubicBezTo>
                    <a:pt x="1" y="14"/>
                    <a:pt x="0" y="12"/>
                    <a:pt x="0" y="9"/>
                  </a:cubicBezTo>
                  <a:cubicBezTo>
                    <a:pt x="0" y="7"/>
                    <a:pt x="1" y="4"/>
                    <a:pt x="3" y="3"/>
                  </a:cubicBezTo>
                  <a:cubicBezTo>
                    <a:pt x="3" y="3"/>
                    <a:pt x="3" y="3"/>
                    <a:pt x="3" y="3"/>
                  </a:cubicBezTo>
                  <a:cubicBezTo>
                    <a:pt x="5" y="1"/>
                    <a:pt x="7"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35"/>
            <p:cNvSpPr>
              <a:spLocks noEditPoints="1"/>
            </p:cNvSpPr>
            <p:nvPr/>
          </p:nvSpPr>
          <p:spPr bwMode="auto">
            <a:xfrm>
              <a:off x="8937626" y="2352675"/>
              <a:ext cx="41275" cy="41275"/>
            </a:xfrm>
            <a:custGeom>
              <a:avLst/>
              <a:gdLst>
                <a:gd name="T0" fmla="*/ 9 w 18"/>
                <a:gd name="T1" fmla="*/ 0 h 18"/>
                <a:gd name="T2" fmla="*/ 15 w 18"/>
                <a:gd name="T3" fmla="*/ 3 h 18"/>
                <a:gd name="T4" fmla="*/ 16 w 18"/>
                <a:gd name="T5" fmla="*/ 3 h 18"/>
                <a:gd name="T6" fmla="*/ 18 w 18"/>
                <a:gd name="T7" fmla="*/ 9 h 18"/>
                <a:gd name="T8" fmla="*/ 15 w 18"/>
                <a:gd name="T9" fmla="*/ 15 h 18"/>
                <a:gd name="T10" fmla="*/ 9 w 18"/>
                <a:gd name="T11" fmla="*/ 18 h 18"/>
                <a:gd name="T12" fmla="*/ 9 w 18"/>
                <a:gd name="T13" fmla="*/ 13 h 18"/>
                <a:gd name="T14" fmla="*/ 12 w 18"/>
                <a:gd name="T15" fmla="*/ 12 h 18"/>
                <a:gd name="T16" fmla="*/ 13 w 18"/>
                <a:gd name="T17" fmla="*/ 9 h 18"/>
                <a:gd name="T18" fmla="*/ 12 w 18"/>
                <a:gd name="T19" fmla="*/ 6 h 18"/>
                <a:gd name="T20" fmla="*/ 12 w 18"/>
                <a:gd name="T21" fmla="*/ 6 h 18"/>
                <a:gd name="T22" fmla="*/ 9 w 18"/>
                <a:gd name="T23" fmla="*/ 5 h 18"/>
                <a:gd name="T24" fmla="*/ 9 w 18"/>
                <a:gd name="T25" fmla="*/ 0 h 18"/>
                <a:gd name="T26" fmla="*/ 9 w 18"/>
                <a:gd name="T27" fmla="*/ 18 h 18"/>
                <a:gd name="T28" fmla="*/ 3 w 18"/>
                <a:gd name="T29" fmla="*/ 15 h 18"/>
                <a:gd name="T30" fmla="*/ 0 w 18"/>
                <a:gd name="T31" fmla="*/ 9 h 18"/>
                <a:gd name="T32" fmla="*/ 3 w 18"/>
                <a:gd name="T33" fmla="*/ 3 h 18"/>
                <a:gd name="T34" fmla="*/ 3 w 18"/>
                <a:gd name="T35" fmla="*/ 3 h 18"/>
                <a:gd name="T36" fmla="*/ 9 w 18"/>
                <a:gd name="T37" fmla="*/ 0 h 18"/>
                <a:gd name="T38" fmla="*/ 9 w 18"/>
                <a:gd name="T39" fmla="*/ 5 h 18"/>
                <a:gd name="T40" fmla="*/ 6 w 18"/>
                <a:gd name="T41" fmla="*/ 6 h 18"/>
                <a:gd name="T42" fmla="*/ 6 w 18"/>
                <a:gd name="T43" fmla="*/ 6 h 18"/>
                <a:gd name="T44" fmla="*/ 5 w 18"/>
                <a:gd name="T45" fmla="*/ 9 h 18"/>
                <a:gd name="T46" fmla="*/ 6 w 18"/>
                <a:gd name="T47" fmla="*/ 12 h 18"/>
                <a:gd name="T48" fmla="*/ 9 w 18"/>
                <a:gd name="T49" fmla="*/ 13 h 18"/>
                <a:gd name="T50" fmla="*/ 9 w 18"/>
                <a:gd name="T5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8">
                  <a:moveTo>
                    <a:pt x="9" y="0"/>
                  </a:moveTo>
                  <a:cubicBezTo>
                    <a:pt x="12" y="0"/>
                    <a:pt x="14" y="1"/>
                    <a:pt x="15" y="3"/>
                  </a:cubicBezTo>
                  <a:cubicBezTo>
                    <a:pt x="16" y="3"/>
                    <a:pt x="16" y="3"/>
                    <a:pt x="16" y="3"/>
                  </a:cubicBezTo>
                  <a:cubicBezTo>
                    <a:pt x="17" y="5"/>
                    <a:pt x="18" y="7"/>
                    <a:pt x="18" y="9"/>
                  </a:cubicBezTo>
                  <a:cubicBezTo>
                    <a:pt x="18" y="12"/>
                    <a:pt x="17" y="14"/>
                    <a:pt x="15" y="15"/>
                  </a:cubicBezTo>
                  <a:cubicBezTo>
                    <a:pt x="14" y="17"/>
                    <a:pt x="12" y="18"/>
                    <a:pt x="9" y="18"/>
                  </a:cubicBezTo>
                  <a:cubicBezTo>
                    <a:pt x="9" y="13"/>
                    <a:pt x="9" y="13"/>
                    <a:pt x="9" y="13"/>
                  </a:cubicBezTo>
                  <a:cubicBezTo>
                    <a:pt x="10" y="13"/>
                    <a:pt x="11" y="13"/>
                    <a:pt x="12" y="12"/>
                  </a:cubicBezTo>
                  <a:cubicBezTo>
                    <a:pt x="13" y="11"/>
                    <a:pt x="13" y="10"/>
                    <a:pt x="13" y="9"/>
                  </a:cubicBezTo>
                  <a:cubicBezTo>
                    <a:pt x="13" y="8"/>
                    <a:pt x="13" y="7"/>
                    <a:pt x="12" y="6"/>
                  </a:cubicBezTo>
                  <a:cubicBezTo>
                    <a:pt x="12" y="6"/>
                    <a:pt x="12" y="6"/>
                    <a:pt x="12" y="6"/>
                  </a:cubicBezTo>
                  <a:cubicBezTo>
                    <a:pt x="11" y="5"/>
                    <a:pt x="10" y="5"/>
                    <a:pt x="9" y="5"/>
                  </a:cubicBezTo>
                  <a:lnTo>
                    <a:pt x="9" y="0"/>
                  </a:lnTo>
                  <a:close/>
                  <a:moveTo>
                    <a:pt x="9" y="18"/>
                  </a:moveTo>
                  <a:cubicBezTo>
                    <a:pt x="7" y="18"/>
                    <a:pt x="4" y="17"/>
                    <a:pt x="3" y="15"/>
                  </a:cubicBezTo>
                  <a:cubicBezTo>
                    <a:pt x="1" y="14"/>
                    <a:pt x="0" y="12"/>
                    <a:pt x="0" y="9"/>
                  </a:cubicBezTo>
                  <a:cubicBezTo>
                    <a:pt x="0" y="7"/>
                    <a:pt x="1" y="4"/>
                    <a:pt x="3" y="3"/>
                  </a:cubicBezTo>
                  <a:cubicBezTo>
                    <a:pt x="3" y="3"/>
                    <a:pt x="3" y="3"/>
                    <a:pt x="3" y="3"/>
                  </a:cubicBezTo>
                  <a:cubicBezTo>
                    <a:pt x="5" y="1"/>
                    <a:pt x="7" y="0"/>
                    <a:pt x="9" y="0"/>
                  </a:cubicBezTo>
                  <a:cubicBezTo>
                    <a:pt x="9" y="5"/>
                    <a:pt x="9" y="5"/>
                    <a:pt x="9" y="5"/>
                  </a:cubicBezTo>
                  <a:cubicBezTo>
                    <a:pt x="8" y="5"/>
                    <a:pt x="7" y="5"/>
                    <a:pt x="6" y="6"/>
                  </a:cubicBezTo>
                  <a:cubicBezTo>
                    <a:pt x="6" y="6"/>
                    <a:pt x="6" y="6"/>
                    <a:pt x="6" y="6"/>
                  </a:cubicBezTo>
                  <a:cubicBezTo>
                    <a:pt x="5" y="7"/>
                    <a:pt x="5" y="8"/>
                    <a:pt x="5" y="9"/>
                  </a:cubicBezTo>
                  <a:cubicBezTo>
                    <a:pt x="5" y="10"/>
                    <a:pt x="5" y="11"/>
                    <a:pt x="6" y="12"/>
                  </a:cubicBezTo>
                  <a:cubicBezTo>
                    <a:pt x="7" y="13"/>
                    <a:pt x="8" y="13"/>
                    <a:pt x="9" y="13"/>
                  </a:cubicBezTo>
                  <a:lnTo>
                    <a:pt x="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8" name="Freeform 36"/>
            <p:cNvSpPr>
              <a:spLocks noEditPoints="1"/>
            </p:cNvSpPr>
            <p:nvPr/>
          </p:nvSpPr>
          <p:spPr bwMode="auto">
            <a:xfrm>
              <a:off x="9017001" y="2352675"/>
              <a:ext cx="41275" cy="41275"/>
            </a:xfrm>
            <a:custGeom>
              <a:avLst/>
              <a:gdLst>
                <a:gd name="T0" fmla="*/ 9 w 18"/>
                <a:gd name="T1" fmla="*/ 0 h 18"/>
                <a:gd name="T2" fmla="*/ 16 w 18"/>
                <a:gd name="T3" fmla="*/ 3 h 18"/>
                <a:gd name="T4" fmla="*/ 16 w 18"/>
                <a:gd name="T5" fmla="*/ 3 h 18"/>
                <a:gd name="T6" fmla="*/ 18 w 18"/>
                <a:gd name="T7" fmla="*/ 9 h 18"/>
                <a:gd name="T8" fmla="*/ 16 w 18"/>
                <a:gd name="T9" fmla="*/ 15 h 18"/>
                <a:gd name="T10" fmla="*/ 16 w 18"/>
                <a:gd name="T11" fmla="*/ 16 h 18"/>
                <a:gd name="T12" fmla="*/ 9 w 18"/>
                <a:gd name="T13" fmla="*/ 18 h 18"/>
                <a:gd name="T14" fmla="*/ 9 w 18"/>
                <a:gd name="T15" fmla="*/ 13 h 18"/>
                <a:gd name="T16" fmla="*/ 12 w 18"/>
                <a:gd name="T17" fmla="*/ 12 h 18"/>
                <a:gd name="T18" fmla="*/ 12 w 18"/>
                <a:gd name="T19" fmla="*/ 12 h 18"/>
                <a:gd name="T20" fmla="*/ 14 w 18"/>
                <a:gd name="T21" fmla="*/ 9 h 18"/>
                <a:gd name="T22" fmla="*/ 12 w 18"/>
                <a:gd name="T23" fmla="*/ 6 h 18"/>
                <a:gd name="T24" fmla="*/ 12 w 18"/>
                <a:gd name="T25" fmla="*/ 6 h 18"/>
                <a:gd name="T26" fmla="*/ 9 w 18"/>
                <a:gd name="T27" fmla="*/ 5 h 18"/>
                <a:gd name="T28" fmla="*/ 9 w 18"/>
                <a:gd name="T29" fmla="*/ 0 h 18"/>
                <a:gd name="T30" fmla="*/ 9 w 18"/>
                <a:gd name="T31" fmla="*/ 0 h 18"/>
                <a:gd name="T32" fmla="*/ 9 w 18"/>
                <a:gd name="T33" fmla="*/ 0 h 18"/>
                <a:gd name="T34" fmla="*/ 9 w 18"/>
                <a:gd name="T35" fmla="*/ 5 h 18"/>
                <a:gd name="T36" fmla="*/ 9 w 18"/>
                <a:gd name="T37" fmla="*/ 5 h 18"/>
                <a:gd name="T38" fmla="*/ 6 w 18"/>
                <a:gd name="T39" fmla="*/ 6 h 18"/>
                <a:gd name="T40" fmla="*/ 5 w 18"/>
                <a:gd name="T41" fmla="*/ 9 h 18"/>
                <a:gd name="T42" fmla="*/ 6 w 18"/>
                <a:gd name="T43" fmla="*/ 12 h 18"/>
                <a:gd name="T44" fmla="*/ 6 w 18"/>
                <a:gd name="T45" fmla="*/ 12 h 18"/>
                <a:gd name="T46" fmla="*/ 9 w 18"/>
                <a:gd name="T47" fmla="*/ 13 h 18"/>
                <a:gd name="T48" fmla="*/ 9 w 18"/>
                <a:gd name="T49" fmla="*/ 13 h 18"/>
                <a:gd name="T50" fmla="*/ 9 w 18"/>
                <a:gd name="T51" fmla="*/ 18 h 18"/>
                <a:gd name="T52" fmla="*/ 9 w 18"/>
                <a:gd name="T53" fmla="*/ 18 h 18"/>
                <a:gd name="T54" fmla="*/ 3 w 18"/>
                <a:gd name="T55" fmla="*/ 15 h 18"/>
                <a:gd name="T56" fmla="*/ 3 w 18"/>
                <a:gd name="T57" fmla="*/ 15 h 18"/>
                <a:gd name="T58" fmla="*/ 0 w 18"/>
                <a:gd name="T59" fmla="*/ 9 h 18"/>
                <a:gd name="T60" fmla="*/ 3 w 18"/>
                <a:gd name="T61" fmla="*/ 3 h 18"/>
                <a:gd name="T62" fmla="*/ 9 w 18"/>
                <a:gd name="T6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18">
                  <a:moveTo>
                    <a:pt x="9" y="0"/>
                  </a:moveTo>
                  <a:cubicBezTo>
                    <a:pt x="12" y="0"/>
                    <a:pt x="14" y="1"/>
                    <a:pt x="16" y="3"/>
                  </a:cubicBezTo>
                  <a:cubicBezTo>
                    <a:pt x="16" y="3"/>
                    <a:pt x="16" y="3"/>
                    <a:pt x="16" y="3"/>
                  </a:cubicBezTo>
                  <a:cubicBezTo>
                    <a:pt x="17" y="5"/>
                    <a:pt x="18" y="7"/>
                    <a:pt x="18" y="9"/>
                  </a:cubicBezTo>
                  <a:cubicBezTo>
                    <a:pt x="18" y="12"/>
                    <a:pt x="17" y="14"/>
                    <a:pt x="16" y="15"/>
                  </a:cubicBezTo>
                  <a:cubicBezTo>
                    <a:pt x="16" y="16"/>
                    <a:pt x="16" y="16"/>
                    <a:pt x="16" y="16"/>
                  </a:cubicBezTo>
                  <a:cubicBezTo>
                    <a:pt x="14" y="17"/>
                    <a:pt x="12" y="18"/>
                    <a:pt x="9" y="18"/>
                  </a:cubicBezTo>
                  <a:cubicBezTo>
                    <a:pt x="9" y="13"/>
                    <a:pt x="9" y="13"/>
                    <a:pt x="9" y="13"/>
                  </a:cubicBezTo>
                  <a:cubicBezTo>
                    <a:pt x="10" y="13"/>
                    <a:pt x="11" y="13"/>
                    <a:pt x="12" y="12"/>
                  </a:cubicBezTo>
                  <a:cubicBezTo>
                    <a:pt x="12" y="12"/>
                    <a:pt x="12" y="12"/>
                    <a:pt x="12" y="12"/>
                  </a:cubicBezTo>
                  <a:cubicBezTo>
                    <a:pt x="13" y="11"/>
                    <a:pt x="14" y="10"/>
                    <a:pt x="14" y="9"/>
                  </a:cubicBezTo>
                  <a:cubicBezTo>
                    <a:pt x="14" y="8"/>
                    <a:pt x="13" y="7"/>
                    <a:pt x="12" y="6"/>
                  </a:cubicBezTo>
                  <a:cubicBezTo>
                    <a:pt x="12" y="6"/>
                    <a:pt x="12" y="6"/>
                    <a:pt x="12" y="6"/>
                  </a:cubicBezTo>
                  <a:cubicBezTo>
                    <a:pt x="12" y="5"/>
                    <a:pt x="10" y="5"/>
                    <a:pt x="9" y="5"/>
                  </a:cubicBezTo>
                  <a:lnTo>
                    <a:pt x="9" y="0"/>
                  </a:lnTo>
                  <a:close/>
                  <a:moveTo>
                    <a:pt x="9" y="0"/>
                  </a:moveTo>
                  <a:cubicBezTo>
                    <a:pt x="9" y="0"/>
                    <a:pt x="9" y="0"/>
                    <a:pt x="9" y="0"/>
                  </a:cubicBezTo>
                  <a:cubicBezTo>
                    <a:pt x="9" y="5"/>
                    <a:pt x="9" y="5"/>
                    <a:pt x="9" y="5"/>
                  </a:cubicBezTo>
                  <a:cubicBezTo>
                    <a:pt x="9" y="5"/>
                    <a:pt x="9" y="5"/>
                    <a:pt x="9" y="5"/>
                  </a:cubicBezTo>
                  <a:cubicBezTo>
                    <a:pt x="8" y="5"/>
                    <a:pt x="7" y="5"/>
                    <a:pt x="6" y="6"/>
                  </a:cubicBezTo>
                  <a:cubicBezTo>
                    <a:pt x="6" y="7"/>
                    <a:pt x="5" y="8"/>
                    <a:pt x="5" y="9"/>
                  </a:cubicBezTo>
                  <a:cubicBezTo>
                    <a:pt x="5" y="10"/>
                    <a:pt x="6" y="11"/>
                    <a:pt x="6" y="12"/>
                  </a:cubicBezTo>
                  <a:cubicBezTo>
                    <a:pt x="6" y="12"/>
                    <a:pt x="6" y="12"/>
                    <a:pt x="6" y="12"/>
                  </a:cubicBezTo>
                  <a:cubicBezTo>
                    <a:pt x="7" y="13"/>
                    <a:pt x="8" y="13"/>
                    <a:pt x="9" y="13"/>
                  </a:cubicBezTo>
                  <a:cubicBezTo>
                    <a:pt x="9" y="13"/>
                    <a:pt x="9" y="13"/>
                    <a:pt x="9" y="13"/>
                  </a:cubicBezTo>
                  <a:cubicBezTo>
                    <a:pt x="9" y="18"/>
                    <a:pt x="9" y="18"/>
                    <a:pt x="9" y="18"/>
                  </a:cubicBezTo>
                  <a:cubicBezTo>
                    <a:pt x="9" y="18"/>
                    <a:pt x="9" y="18"/>
                    <a:pt x="9" y="18"/>
                  </a:cubicBezTo>
                  <a:cubicBezTo>
                    <a:pt x="7" y="18"/>
                    <a:pt x="5" y="17"/>
                    <a:pt x="3" y="15"/>
                  </a:cubicBezTo>
                  <a:cubicBezTo>
                    <a:pt x="3" y="15"/>
                    <a:pt x="3" y="15"/>
                    <a:pt x="3" y="15"/>
                  </a:cubicBezTo>
                  <a:cubicBezTo>
                    <a:pt x="1" y="14"/>
                    <a:pt x="0" y="12"/>
                    <a:pt x="0" y="9"/>
                  </a:cubicBezTo>
                  <a:cubicBezTo>
                    <a:pt x="0" y="7"/>
                    <a:pt x="1" y="4"/>
                    <a:pt x="3" y="3"/>
                  </a:cubicBezTo>
                  <a:cubicBezTo>
                    <a:pt x="5" y="1"/>
                    <a:pt x="7"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38"/>
            <p:cNvSpPr>
              <a:spLocks noEditPoints="1"/>
            </p:cNvSpPr>
            <p:nvPr/>
          </p:nvSpPr>
          <p:spPr bwMode="auto">
            <a:xfrm>
              <a:off x="7997826" y="2547938"/>
              <a:ext cx="273050" cy="76200"/>
            </a:xfrm>
            <a:custGeom>
              <a:avLst/>
              <a:gdLst>
                <a:gd name="T0" fmla="*/ 60 w 121"/>
                <a:gd name="T1" fmla="*/ 17 h 34"/>
                <a:gd name="T2" fmla="*/ 60 w 121"/>
                <a:gd name="T3" fmla="*/ 17 h 34"/>
                <a:gd name="T4" fmla="*/ 88 w 121"/>
                <a:gd name="T5" fmla="*/ 20 h 34"/>
                <a:gd name="T6" fmla="*/ 110 w 121"/>
                <a:gd name="T7" fmla="*/ 28 h 34"/>
                <a:gd name="T8" fmla="*/ 115 w 121"/>
                <a:gd name="T9" fmla="*/ 17 h 34"/>
                <a:gd name="T10" fmla="*/ 91 w 121"/>
                <a:gd name="T11" fmla="*/ 8 h 34"/>
                <a:gd name="T12" fmla="*/ 60 w 121"/>
                <a:gd name="T13" fmla="*/ 5 h 34"/>
                <a:gd name="T14" fmla="*/ 60 w 121"/>
                <a:gd name="T15" fmla="*/ 5 h 34"/>
                <a:gd name="T16" fmla="*/ 60 w 121"/>
                <a:gd name="T17" fmla="*/ 0 h 34"/>
                <a:gd name="T18" fmla="*/ 60 w 121"/>
                <a:gd name="T19" fmla="*/ 0 h 34"/>
                <a:gd name="T20" fmla="*/ 92 w 121"/>
                <a:gd name="T21" fmla="*/ 4 h 34"/>
                <a:gd name="T22" fmla="*/ 120 w 121"/>
                <a:gd name="T23" fmla="*/ 14 h 34"/>
                <a:gd name="T24" fmla="*/ 121 w 121"/>
                <a:gd name="T25" fmla="*/ 18 h 34"/>
                <a:gd name="T26" fmla="*/ 113 w 121"/>
                <a:gd name="T27" fmla="*/ 32 h 34"/>
                <a:gd name="T28" fmla="*/ 110 w 121"/>
                <a:gd name="T29" fmla="*/ 33 h 34"/>
                <a:gd name="T30" fmla="*/ 87 w 121"/>
                <a:gd name="T31" fmla="*/ 24 h 34"/>
                <a:gd name="T32" fmla="*/ 60 w 121"/>
                <a:gd name="T33" fmla="*/ 21 h 34"/>
                <a:gd name="T34" fmla="*/ 60 w 121"/>
                <a:gd name="T35" fmla="*/ 21 h 34"/>
                <a:gd name="T36" fmla="*/ 60 w 121"/>
                <a:gd name="T37" fmla="*/ 17 h 34"/>
                <a:gd name="T38" fmla="*/ 6 w 121"/>
                <a:gd name="T39" fmla="*/ 17 h 34"/>
                <a:gd name="T40" fmla="*/ 11 w 121"/>
                <a:gd name="T41" fmla="*/ 28 h 34"/>
                <a:gd name="T42" fmla="*/ 33 w 121"/>
                <a:gd name="T43" fmla="*/ 20 h 34"/>
                <a:gd name="T44" fmla="*/ 60 w 121"/>
                <a:gd name="T45" fmla="*/ 17 h 34"/>
                <a:gd name="T46" fmla="*/ 60 w 121"/>
                <a:gd name="T47" fmla="*/ 21 h 34"/>
                <a:gd name="T48" fmla="*/ 34 w 121"/>
                <a:gd name="T49" fmla="*/ 24 h 34"/>
                <a:gd name="T50" fmla="*/ 11 w 121"/>
                <a:gd name="T51" fmla="*/ 33 h 34"/>
                <a:gd name="T52" fmla="*/ 8 w 121"/>
                <a:gd name="T53" fmla="*/ 32 h 34"/>
                <a:gd name="T54" fmla="*/ 0 w 121"/>
                <a:gd name="T55" fmla="*/ 18 h 34"/>
                <a:gd name="T56" fmla="*/ 1 w 121"/>
                <a:gd name="T57" fmla="*/ 14 h 34"/>
                <a:gd name="T58" fmla="*/ 29 w 121"/>
                <a:gd name="T59" fmla="*/ 4 h 34"/>
                <a:gd name="T60" fmla="*/ 60 w 121"/>
                <a:gd name="T61" fmla="*/ 0 h 34"/>
                <a:gd name="T62" fmla="*/ 60 w 121"/>
                <a:gd name="T63" fmla="*/ 5 h 34"/>
                <a:gd name="T64" fmla="*/ 30 w 121"/>
                <a:gd name="T65" fmla="*/ 8 h 34"/>
                <a:gd name="T66" fmla="*/ 6 w 121"/>
                <a:gd name="T67"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1" h="34">
                  <a:moveTo>
                    <a:pt x="60" y="17"/>
                  </a:moveTo>
                  <a:cubicBezTo>
                    <a:pt x="60" y="17"/>
                    <a:pt x="60" y="17"/>
                    <a:pt x="60" y="17"/>
                  </a:cubicBezTo>
                  <a:cubicBezTo>
                    <a:pt x="70" y="17"/>
                    <a:pt x="79" y="18"/>
                    <a:pt x="88" y="20"/>
                  </a:cubicBezTo>
                  <a:cubicBezTo>
                    <a:pt x="96" y="22"/>
                    <a:pt x="103" y="24"/>
                    <a:pt x="110" y="28"/>
                  </a:cubicBezTo>
                  <a:cubicBezTo>
                    <a:pt x="115" y="17"/>
                    <a:pt x="115" y="17"/>
                    <a:pt x="115" y="17"/>
                  </a:cubicBezTo>
                  <a:cubicBezTo>
                    <a:pt x="108" y="14"/>
                    <a:pt x="100" y="11"/>
                    <a:pt x="91" y="8"/>
                  </a:cubicBezTo>
                  <a:cubicBezTo>
                    <a:pt x="81" y="6"/>
                    <a:pt x="71" y="5"/>
                    <a:pt x="60" y="5"/>
                  </a:cubicBezTo>
                  <a:cubicBezTo>
                    <a:pt x="60" y="5"/>
                    <a:pt x="60" y="5"/>
                    <a:pt x="60" y="5"/>
                  </a:cubicBezTo>
                  <a:cubicBezTo>
                    <a:pt x="60" y="0"/>
                    <a:pt x="60" y="0"/>
                    <a:pt x="60" y="0"/>
                  </a:cubicBezTo>
                  <a:cubicBezTo>
                    <a:pt x="60" y="0"/>
                    <a:pt x="60" y="0"/>
                    <a:pt x="60" y="0"/>
                  </a:cubicBezTo>
                  <a:cubicBezTo>
                    <a:pt x="71" y="0"/>
                    <a:pt x="82" y="1"/>
                    <a:pt x="92" y="4"/>
                  </a:cubicBezTo>
                  <a:cubicBezTo>
                    <a:pt x="102" y="6"/>
                    <a:pt x="111" y="10"/>
                    <a:pt x="120" y="14"/>
                  </a:cubicBezTo>
                  <a:cubicBezTo>
                    <a:pt x="121" y="15"/>
                    <a:pt x="121" y="16"/>
                    <a:pt x="121" y="18"/>
                  </a:cubicBezTo>
                  <a:cubicBezTo>
                    <a:pt x="113" y="32"/>
                    <a:pt x="113" y="32"/>
                    <a:pt x="113" y="32"/>
                  </a:cubicBezTo>
                  <a:cubicBezTo>
                    <a:pt x="112" y="33"/>
                    <a:pt x="111" y="34"/>
                    <a:pt x="110" y="33"/>
                  </a:cubicBezTo>
                  <a:cubicBezTo>
                    <a:pt x="103" y="29"/>
                    <a:pt x="95" y="26"/>
                    <a:pt x="87" y="24"/>
                  </a:cubicBezTo>
                  <a:cubicBezTo>
                    <a:pt x="78" y="23"/>
                    <a:pt x="70" y="21"/>
                    <a:pt x="60" y="21"/>
                  </a:cubicBezTo>
                  <a:cubicBezTo>
                    <a:pt x="60" y="21"/>
                    <a:pt x="60" y="21"/>
                    <a:pt x="60" y="21"/>
                  </a:cubicBezTo>
                  <a:lnTo>
                    <a:pt x="60" y="17"/>
                  </a:lnTo>
                  <a:close/>
                  <a:moveTo>
                    <a:pt x="6" y="17"/>
                  </a:moveTo>
                  <a:cubicBezTo>
                    <a:pt x="11" y="28"/>
                    <a:pt x="11" y="28"/>
                    <a:pt x="11" y="28"/>
                  </a:cubicBezTo>
                  <a:cubicBezTo>
                    <a:pt x="18" y="24"/>
                    <a:pt x="25" y="22"/>
                    <a:pt x="33" y="20"/>
                  </a:cubicBezTo>
                  <a:cubicBezTo>
                    <a:pt x="42" y="18"/>
                    <a:pt x="51" y="17"/>
                    <a:pt x="60" y="17"/>
                  </a:cubicBezTo>
                  <a:cubicBezTo>
                    <a:pt x="60" y="21"/>
                    <a:pt x="60" y="21"/>
                    <a:pt x="60" y="21"/>
                  </a:cubicBezTo>
                  <a:cubicBezTo>
                    <a:pt x="51" y="21"/>
                    <a:pt x="43" y="23"/>
                    <a:pt x="34" y="24"/>
                  </a:cubicBezTo>
                  <a:cubicBezTo>
                    <a:pt x="26" y="26"/>
                    <a:pt x="18" y="29"/>
                    <a:pt x="11" y="33"/>
                  </a:cubicBezTo>
                  <a:cubicBezTo>
                    <a:pt x="10" y="34"/>
                    <a:pt x="9" y="33"/>
                    <a:pt x="8" y="32"/>
                  </a:cubicBezTo>
                  <a:cubicBezTo>
                    <a:pt x="0" y="18"/>
                    <a:pt x="0" y="18"/>
                    <a:pt x="0" y="18"/>
                  </a:cubicBezTo>
                  <a:cubicBezTo>
                    <a:pt x="0" y="16"/>
                    <a:pt x="0" y="15"/>
                    <a:pt x="1" y="14"/>
                  </a:cubicBezTo>
                  <a:cubicBezTo>
                    <a:pt x="10" y="10"/>
                    <a:pt x="19" y="6"/>
                    <a:pt x="29" y="4"/>
                  </a:cubicBezTo>
                  <a:cubicBezTo>
                    <a:pt x="39" y="1"/>
                    <a:pt x="50" y="0"/>
                    <a:pt x="60" y="0"/>
                  </a:cubicBezTo>
                  <a:cubicBezTo>
                    <a:pt x="60" y="5"/>
                    <a:pt x="60" y="5"/>
                    <a:pt x="60" y="5"/>
                  </a:cubicBezTo>
                  <a:cubicBezTo>
                    <a:pt x="50" y="5"/>
                    <a:pt x="40" y="6"/>
                    <a:pt x="30" y="8"/>
                  </a:cubicBezTo>
                  <a:cubicBezTo>
                    <a:pt x="21" y="11"/>
                    <a:pt x="13" y="14"/>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0" name="Freeform 39"/>
            <p:cNvSpPr>
              <a:spLocks noEditPoints="1"/>
            </p:cNvSpPr>
            <p:nvPr/>
          </p:nvSpPr>
          <p:spPr bwMode="auto">
            <a:xfrm>
              <a:off x="7953376" y="2478088"/>
              <a:ext cx="363538" cy="85725"/>
            </a:xfrm>
            <a:custGeom>
              <a:avLst/>
              <a:gdLst>
                <a:gd name="T0" fmla="*/ 155 w 161"/>
                <a:gd name="T1" fmla="*/ 22 h 38"/>
                <a:gd name="T2" fmla="*/ 121 w 161"/>
                <a:gd name="T3" fmla="*/ 9 h 38"/>
                <a:gd name="T4" fmla="*/ 80 w 161"/>
                <a:gd name="T5" fmla="*/ 4 h 38"/>
                <a:gd name="T6" fmla="*/ 80 w 161"/>
                <a:gd name="T7" fmla="*/ 4 h 38"/>
                <a:gd name="T8" fmla="*/ 80 w 161"/>
                <a:gd name="T9" fmla="*/ 0 h 38"/>
                <a:gd name="T10" fmla="*/ 80 w 161"/>
                <a:gd name="T11" fmla="*/ 0 h 38"/>
                <a:gd name="T12" fmla="*/ 122 w 161"/>
                <a:gd name="T13" fmla="*/ 4 h 38"/>
                <a:gd name="T14" fmla="*/ 159 w 161"/>
                <a:gd name="T15" fmla="*/ 19 h 38"/>
                <a:gd name="T16" fmla="*/ 160 w 161"/>
                <a:gd name="T17" fmla="*/ 22 h 38"/>
                <a:gd name="T18" fmla="*/ 152 w 161"/>
                <a:gd name="T19" fmla="*/ 36 h 38"/>
                <a:gd name="T20" fmla="*/ 149 w 161"/>
                <a:gd name="T21" fmla="*/ 37 h 38"/>
                <a:gd name="T22" fmla="*/ 117 w 161"/>
                <a:gd name="T23" fmla="*/ 25 h 38"/>
                <a:gd name="T24" fmla="*/ 80 w 161"/>
                <a:gd name="T25" fmla="*/ 21 h 38"/>
                <a:gd name="T26" fmla="*/ 80 w 161"/>
                <a:gd name="T27" fmla="*/ 21 h 38"/>
                <a:gd name="T28" fmla="*/ 80 w 161"/>
                <a:gd name="T29" fmla="*/ 16 h 38"/>
                <a:gd name="T30" fmla="*/ 80 w 161"/>
                <a:gd name="T31" fmla="*/ 16 h 38"/>
                <a:gd name="T32" fmla="*/ 118 w 161"/>
                <a:gd name="T33" fmla="*/ 21 h 38"/>
                <a:gd name="T34" fmla="*/ 149 w 161"/>
                <a:gd name="T35" fmla="*/ 32 h 38"/>
                <a:gd name="T36" fmla="*/ 155 w 161"/>
                <a:gd name="T37" fmla="*/ 22 h 38"/>
                <a:gd name="T38" fmla="*/ 80 w 161"/>
                <a:gd name="T39" fmla="*/ 4 h 38"/>
                <a:gd name="T40" fmla="*/ 40 w 161"/>
                <a:gd name="T41" fmla="*/ 9 h 38"/>
                <a:gd name="T42" fmla="*/ 6 w 161"/>
                <a:gd name="T43" fmla="*/ 22 h 38"/>
                <a:gd name="T44" fmla="*/ 12 w 161"/>
                <a:gd name="T45" fmla="*/ 32 h 38"/>
                <a:gd name="T46" fmla="*/ 43 w 161"/>
                <a:gd name="T47" fmla="*/ 21 h 38"/>
                <a:gd name="T48" fmla="*/ 80 w 161"/>
                <a:gd name="T49" fmla="*/ 16 h 38"/>
                <a:gd name="T50" fmla="*/ 80 w 161"/>
                <a:gd name="T51" fmla="*/ 21 h 38"/>
                <a:gd name="T52" fmla="*/ 44 w 161"/>
                <a:gd name="T53" fmla="*/ 25 h 38"/>
                <a:gd name="T54" fmla="*/ 12 w 161"/>
                <a:gd name="T55" fmla="*/ 37 h 38"/>
                <a:gd name="T56" fmla="*/ 8 w 161"/>
                <a:gd name="T57" fmla="*/ 36 h 38"/>
                <a:gd name="T58" fmla="*/ 1 w 161"/>
                <a:gd name="T59" fmla="*/ 22 h 38"/>
                <a:gd name="T60" fmla="*/ 1 w 161"/>
                <a:gd name="T61" fmla="*/ 19 h 38"/>
                <a:gd name="T62" fmla="*/ 39 w 161"/>
                <a:gd name="T63" fmla="*/ 4 h 38"/>
                <a:gd name="T64" fmla="*/ 80 w 161"/>
                <a:gd name="T65" fmla="*/ 0 h 38"/>
                <a:gd name="T66" fmla="*/ 80 w 161"/>
                <a:gd name="T6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1" h="38">
                  <a:moveTo>
                    <a:pt x="155" y="22"/>
                  </a:moveTo>
                  <a:cubicBezTo>
                    <a:pt x="145" y="16"/>
                    <a:pt x="133" y="12"/>
                    <a:pt x="121" y="9"/>
                  </a:cubicBezTo>
                  <a:cubicBezTo>
                    <a:pt x="108" y="6"/>
                    <a:pt x="94" y="4"/>
                    <a:pt x="80" y="4"/>
                  </a:cubicBezTo>
                  <a:cubicBezTo>
                    <a:pt x="80" y="4"/>
                    <a:pt x="80" y="4"/>
                    <a:pt x="80" y="4"/>
                  </a:cubicBezTo>
                  <a:cubicBezTo>
                    <a:pt x="80" y="0"/>
                    <a:pt x="80" y="0"/>
                    <a:pt x="80" y="0"/>
                  </a:cubicBezTo>
                  <a:cubicBezTo>
                    <a:pt x="80" y="0"/>
                    <a:pt x="80" y="0"/>
                    <a:pt x="80" y="0"/>
                  </a:cubicBezTo>
                  <a:cubicBezTo>
                    <a:pt x="95" y="0"/>
                    <a:pt x="109" y="1"/>
                    <a:pt x="122" y="4"/>
                  </a:cubicBezTo>
                  <a:cubicBezTo>
                    <a:pt x="136" y="8"/>
                    <a:pt x="148" y="12"/>
                    <a:pt x="159" y="19"/>
                  </a:cubicBezTo>
                  <a:cubicBezTo>
                    <a:pt x="161" y="19"/>
                    <a:pt x="161" y="21"/>
                    <a:pt x="160" y="22"/>
                  </a:cubicBezTo>
                  <a:cubicBezTo>
                    <a:pt x="152" y="36"/>
                    <a:pt x="152" y="36"/>
                    <a:pt x="152" y="36"/>
                  </a:cubicBezTo>
                  <a:cubicBezTo>
                    <a:pt x="152" y="37"/>
                    <a:pt x="150" y="38"/>
                    <a:pt x="149" y="37"/>
                  </a:cubicBezTo>
                  <a:cubicBezTo>
                    <a:pt x="140" y="32"/>
                    <a:pt x="129" y="28"/>
                    <a:pt x="117" y="25"/>
                  </a:cubicBezTo>
                  <a:cubicBezTo>
                    <a:pt x="106" y="22"/>
                    <a:pt x="93" y="21"/>
                    <a:pt x="80" y="21"/>
                  </a:cubicBezTo>
                  <a:cubicBezTo>
                    <a:pt x="80" y="21"/>
                    <a:pt x="80" y="21"/>
                    <a:pt x="80" y="21"/>
                  </a:cubicBezTo>
                  <a:cubicBezTo>
                    <a:pt x="80" y="16"/>
                    <a:pt x="80" y="16"/>
                    <a:pt x="80" y="16"/>
                  </a:cubicBezTo>
                  <a:cubicBezTo>
                    <a:pt x="80" y="16"/>
                    <a:pt x="80" y="16"/>
                    <a:pt x="80" y="16"/>
                  </a:cubicBezTo>
                  <a:cubicBezTo>
                    <a:pt x="93" y="16"/>
                    <a:pt x="106" y="18"/>
                    <a:pt x="118" y="21"/>
                  </a:cubicBezTo>
                  <a:cubicBezTo>
                    <a:pt x="129" y="23"/>
                    <a:pt x="140" y="27"/>
                    <a:pt x="149" y="32"/>
                  </a:cubicBezTo>
                  <a:lnTo>
                    <a:pt x="155" y="22"/>
                  </a:lnTo>
                  <a:close/>
                  <a:moveTo>
                    <a:pt x="80" y="4"/>
                  </a:moveTo>
                  <a:cubicBezTo>
                    <a:pt x="67" y="4"/>
                    <a:pt x="53" y="6"/>
                    <a:pt x="40" y="9"/>
                  </a:cubicBezTo>
                  <a:cubicBezTo>
                    <a:pt x="28" y="12"/>
                    <a:pt x="16" y="16"/>
                    <a:pt x="6" y="22"/>
                  </a:cubicBezTo>
                  <a:cubicBezTo>
                    <a:pt x="12" y="32"/>
                    <a:pt x="12" y="32"/>
                    <a:pt x="12" y="32"/>
                  </a:cubicBezTo>
                  <a:cubicBezTo>
                    <a:pt x="21" y="27"/>
                    <a:pt x="32" y="23"/>
                    <a:pt x="43" y="21"/>
                  </a:cubicBezTo>
                  <a:cubicBezTo>
                    <a:pt x="55" y="18"/>
                    <a:pt x="68" y="16"/>
                    <a:pt x="80" y="16"/>
                  </a:cubicBezTo>
                  <a:cubicBezTo>
                    <a:pt x="80" y="21"/>
                    <a:pt x="80" y="21"/>
                    <a:pt x="80" y="21"/>
                  </a:cubicBezTo>
                  <a:cubicBezTo>
                    <a:pt x="68" y="21"/>
                    <a:pt x="55" y="22"/>
                    <a:pt x="44" y="25"/>
                  </a:cubicBezTo>
                  <a:cubicBezTo>
                    <a:pt x="32" y="28"/>
                    <a:pt x="21" y="32"/>
                    <a:pt x="12" y="37"/>
                  </a:cubicBezTo>
                  <a:cubicBezTo>
                    <a:pt x="11" y="38"/>
                    <a:pt x="9" y="37"/>
                    <a:pt x="8" y="36"/>
                  </a:cubicBezTo>
                  <a:cubicBezTo>
                    <a:pt x="1" y="22"/>
                    <a:pt x="1" y="22"/>
                    <a:pt x="1" y="22"/>
                  </a:cubicBezTo>
                  <a:cubicBezTo>
                    <a:pt x="0" y="21"/>
                    <a:pt x="0" y="19"/>
                    <a:pt x="1" y="19"/>
                  </a:cubicBezTo>
                  <a:cubicBezTo>
                    <a:pt x="13" y="12"/>
                    <a:pt x="25" y="8"/>
                    <a:pt x="39" y="4"/>
                  </a:cubicBezTo>
                  <a:cubicBezTo>
                    <a:pt x="52" y="1"/>
                    <a:pt x="66" y="0"/>
                    <a:pt x="80" y="0"/>
                  </a:cubicBezTo>
                  <a:lnTo>
                    <a:pt x="8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1" name="Freeform 40"/>
            <p:cNvSpPr>
              <a:spLocks noEditPoints="1"/>
            </p:cNvSpPr>
            <p:nvPr/>
          </p:nvSpPr>
          <p:spPr bwMode="auto">
            <a:xfrm>
              <a:off x="7916863" y="2032000"/>
              <a:ext cx="384175" cy="384175"/>
            </a:xfrm>
            <a:custGeom>
              <a:avLst/>
              <a:gdLst>
                <a:gd name="T0" fmla="*/ 142 w 170"/>
                <a:gd name="T1" fmla="*/ 142 h 170"/>
                <a:gd name="T2" fmla="*/ 142 w 170"/>
                <a:gd name="T3" fmla="*/ 28 h 170"/>
                <a:gd name="T4" fmla="*/ 85 w 170"/>
                <a:gd name="T5" fmla="*/ 0 h 170"/>
                <a:gd name="T6" fmla="*/ 170 w 170"/>
                <a:gd name="T7" fmla="*/ 85 h 170"/>
                <a:gd name="T8" fmla="*/ 85 w 170"/>
                <a:gd name="T9" fmla="*/ 170 h 170"/>
                <a:gd name="T10" fmla="*/ 85 w 170"/>
                <a:gd name="T11" fmla="*/ 111 h 170"/>
                <a:gd name="T12" fmla="*/ 104 w 170"/>
                <a:gd name="T13" fmla="*/ 104 h 170"/>
                <a:gd name="T14" fmla="*/ 104 w 170"/>
                <a:gd name="T15" fmla="*/ 104 h 170"/>
                <a:gd name="T16" fmla="*/ 104 w 170"/>
                <a:gd name="T17" fmla="*/ 66 h 170"/>
                <a:gd name="T18" fmla="*/ 104 w 170"/>
                <a:gd name="T19" fmla="*/ 66 h 170"/>
                <a:gd name="T20" fmla="*/ 85 w 170"/>
                <a:gd name="T21" fmla="*/ 64 h 170"/>
                <a:gd name="T22" fmla="*/ 100 w 170"/>
                <a:gd name="T23" fmla="*/ 70 h 170"/>
                <a:gd name="T24" fmla="*/ 100 w 170"/>
                <a:gd name="T25" fmla="*/ 100 h 170"/>
                <a:gd name="T26" fmla="*/ 85 w 170"/>
                <a:gd name="T27" fmla="*/ 106 h 170"/>
                <a:gd name="T28" fmla="*/ 85 w 170"/>
                <a:gd name="T29" fmla="*/ 5 h 170"/>
                <a:gd name="T30" fmla="*/ 5 w 170"/>
                <a:gd name="T31" fmla="*/ 85 h 170"/>
                <a:gd name="T32" fmla="*/ 85 w 170"/>
                <a:gd name="T33" fmla="*/ 165 h 170"/>
                <a:gd name="T34" fmla="*/ 85 w 170"/>
                <a:gd name="T35" fmla="*/ 170 h 170"/>
                <a:gd name="T36" fmla="*/ 25 w 170"/>
                <a:gd name="T37" fmla="*/ 145 h 170"/>
                <a:gd name="T38" fmla="*/ 25 w 170"/>
                <a:gd name="T39" fmla="*/ 25 h 170"/>
                <a:gd name="T40" fmla="*/ 85 w 170"/>
                <a:gd name="T41" fmla="*/ 0 h 170"/>
                <a:gd name="T42" fmla="*/ 85 w 170"/>
                <a:gd name="T43" fmla="*/ 5 h 170"/>
                <a:gd name="T44" fmla="*/ 85 w 170"/>
                <a:gd name="T45" fmla="*/ 59 h 170"/>
                <a:gd name="T46" fmla="*/ 67 w 170"/>
                <a:gd name="T47" fmla="*/ 66 h 170"/>
                <a:gd name="T48" fmla="*/ 67 w 170"/>
                <a:gd name="T49" fmla="*/ 104 h 170"/>
                <a:gd name="T50" fmla="*/ 85 w 170"/>
                <a:gd name="T51" fmla="*/ 111 h 170"/>
                <a:gd name="T52" fmla="*/ 85 w 170"/>
                <a:gd name="T53" fmla="*/ 106 h 170"/>
                <a:gd name="T54" fmla="*/ 70 w 170"/>
                <a:gd name="T55" fmla="*/ 100 h 170"/>
                <a:gd name="T56" fmla="*/ 70 w 170"/>
                <a:gd name="T57" fmla="*/ 100 h 170"/>
                <a:gd name="T58" fmla="*/ 70 w 170"/>
                <a:gd name="T59" fmla="*/ 70 h 170"/>
                <a:gd name="T60" fmla="*/ 70 w 170"/>
                <a:gd name="T61" fmla="*/ 70 h 170"/>
                <a:gd name="T62" fmla="*/ 85 w 170"/>
                <a:gd name="T63"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0" h="170">
                  <a:moveTo>
                    <a:pt x="85" y="165"/>
                  </a:moveTo>
                  <a:cubicBezTo>
                    <a:pt x="107" y="165"/>
                    <a:pt x="127" y="156"/>
                    <a:pt x="142" y="142"/>
                  </a:cubicBezTo>
                  <a:cubicBezTo>
                    <a:pt x="157" y="127"/>
                    <a:pt x="165" y="107"/>
                    <a:pt x="165" y="85"/>
                  </a:cubicBezTo>
                  <a:cubicBezTo>
                    <a:pt x="165" y="63"/>
                    <a:pt x="157" y="43"/>
                    <a:pt x="142" y="28"/>
                  </a:cubicBezTo>
                  <a:cubicBezTo>
                    <a:pt x="127" y="14"/>
                    <a:pt x="107" y="5"/>
                    <a:pt x="85" y="5"/>
                  </a:cubicBezTo>
                  <a:cubicBezTo>
                    <a:pt x="85" y="0"/>
                    <a:pt x="85" y="0"/>
                    <a:pt x="85" y="0"/>
                  </a:cubicBezTo>
                  <a:cubicBezTo>
                    <a:pt x="109" y="0"/>
                    <a:pt x="130" y="9"/>
                    <a:pt x="145" y="25"/>
                  </a:cubicBezTo>
                  <a:cubicBezTo>
                    <a:pt x="161" y="40"/>
                    <a:pt x="170" y="61"/>
                    <a:pt x="170" y="85"/>
                  </a:cubicBezTo>
                  <a:cubicBezTo>
                    <a:pt x="170" y="108"/>
                    <a:pt x="161" y="130"/>
                    <a:pt x="145" y="145"/>
                  </a:cubicBezTo>
                  <a:cubicBezTo>
                    <a:pt x="130" y="160"/>
                    <a:pt x="109" y="170"/>
                    <a:pt x="85" y="170"/>
                  </a:cubicBezTo>
                  <a:cubicBezTo>
                    <a:pt x="85" y="165"/>
                    <a:pt x="85" y="165"/>
                    <a:pt x="85" y="165"/>
                  </a:cubicBezTo>
                  <a:close/>
                  <a:moveTo>
                    <a:pt x="85" y="111"/>
                  </a:moveTo>
                  <a:cubicBezTo>
                    <a:pt x="92" y="111"/>
                    <a:pt x="99" y="108"/>
                    <a:pt x="104" y="104"/>
                  </a:cubicBezTo>
                  <a:cubicBezTo>
                    <a:pt x="104" y="104"/>
                    <a:pt x="104" y="104"/>
                    <a:pt x="104" y="104"/>
                  </a:cubicBezTo>
                  <a:cubicBezTo>
                    <a:pt x="104" y="104"/>
                    <a:pt x="104" y="104"/>
                    <a:pt x="104" y="104"/>
                  </a:cubicBezTo>
                  <a:cubicBezTo>
                    <a:pt x="104" y="104"/>
                    <a:pt x="104" y="104"/>
                    <a:pt x="104" y="104"/>
                  </a:cubicBezTo>
                  <a:cubicBezTo>
                    <a:pt x="109" y="99"/>
                    <a:pt x="112" y="92"/>
                    <a:pt x="112" y="85"/>
                  </a:cubicBezTo>
                  <a:cubicBezTo>
                    <a:pt x="112" y="78"/>
                    <a:pt x="109" y="71"/>
                    <a:pt x="104" y="66"/>
                  </a:cubicBezTo>
                  <a:cubicBezTo>
                    <a:pt x="104" y="66"/>
                    <a:pt x="104" y="66"/>
                    <a:pt x="104" y="66"/>
                  </a:cubicBezTo>
                  <a:cubicBezTo>
                    <a:pt x="104" y="66"/>
                    <a:pt x="104" y="66"/>
                    <a:pt x="104" y="66"/>
                  </a:cubicBezTo>
                  <a:cubicBezTo>
                    <a:pt x="99" y="62"/>
                    <a:pt x="92" y="59"/>
                    <a:pt x="85" y="59"/>
                  </a:cubicBezTo>
                  <a:cubicBezTo>
                    <a:pt x="85" y="64"/>
                    <a:pt x="85" y="64"/>
                    <a:pt x="85" y="64"/>
                  </a:cubicBezTo>
                  <a:cubicBezTo>
                    <a:pt x="91" y="64"/>
                    <a:pt x="97" y="66"/>
                    <a:pt x="100" y="70"/>
                  </a:cubicBezTo>
                  <a:cubicBezTo>
                    <a:pt x="100" y="70"/>
                    <a:pt x="100" y="70"/>
                    <a:pt x="100" y="70"/>
                  </a:cubicBezTo>
                  <a:cubicBezTo>
                    <a:pt x="104" y="74"/>
                    <a:pt x="107" y="79"/>
                    <a:pt x="107" y="85"/>
                  </a:cubicBezTo>
                  <a:cubicBezTo>
                    <a:pt x="107" y="91"/>
                    <a:pt x="104" y="96"/>
                    <a:pt x="100" y="100"/>
                  </a:cubicBezTo>
                  <a:cubicBezTo>
                    <a:pt x="100" y="100"/>
                    <a:pt x="100" y="100"/>
                    <a:pt x="100" y="100"/>
                  </a:cubicBezTo>
                  <a:cubicBezTo>
                    <a:pt x="97" y="104"/>
                    <a:pt x="91" y="106"/>
                    <a:pt x="85" y="106"/>
                  </a:cubicBezTo>
                  <a:lnTo>
                    <a:pt x="85" y="111"/>
                  </a:lnTo>
                  <a:close/>
                  <a:moveTo>
                    <a:pt x="85" y="5"/>
                  </a:moveTo>
                  <a:cubicBezTo>
                    <a:pt x="63" y="5"/>
                    <a:pt x="43" y="14"/>
                    <a:pt x="29" y="28"/>
                  </a:cubicBezTo>
                  <a:cubicBezTo>
                    <a:pt x="14" y="43"/>
                    <a:pt x="5" y="63"/>
                    <a:pt x="5" y="85"/>
                  </a:cubicBezTo>
                  <a:cubicBezTo>
                    <a:pt x="5" y="107"/>
                    <a:pt x="14" y="127"/>
                    <a:pt x="29" y="142"/>
                  </a:cubicBezTo>
                  <a:cubicBezTo>
                    <a:pt x="43" y="156"/>
                    <a:pt x="63" y="165"/>
                    <a:pt x="85" y="165"/>
                  </a:cubicBezTo>
                  <a:cubicBezTo>
                    <a:pt x="85" y="165"/>
                    <a:pt x="85" y="165"/>
                    <a:pt x="85" y="165"/>
                  </a:cubicBezTo>
                  <a:cubicBezTo>
                    <a:pt x="85" y="170"/>
                    <a:pt x="85" y="170"/>
                    <a:pt x="85" y="170"/>
                  </a:cubicBezTo>
                  <a:cubicBezTo>
                    <a:pt x="85" y="170"/>
                    <a:pt x="85" y="170"/>
                    <a:pt x="85" y="170"/>
                  </a:cubicBezTo>
                  <a:cubicBezTo>
                    <a:pt x="62" y="170"/>
                    <a:pt x="41" y="160"/>
                    <a:pt x="25" y="145"/>
                  </a:cubicBezTo>
                  <a:cubicBezTo>
                    <a:pt x="10" y="130"/>
                    <a:pt x="0" y="108"/>
                    <a:pt x="0" y="85"/>
                  </a:cubicBezTo>
                  <a:cubicBezTo>
                    <a:pt x="0" y="61"/>
                    <a:pt x="10" y="40"/>
                    <a:pt x="25" y="25"/>
                  </a:cubicBezTo>
                  <a:cubicBezTo>
                    <a:pt x="41" y="9"/>
                    <a:pt x="62" y="0"/>
                    <a:pt x="85" y="0"/>
                  </a:cubicBezTo>
                  <a:cubicBezTo>
                    <a:pt x="85" y="0"/>
                    <a:pt x="85" y="0"/>
                    <a:pt x="85" y="0"/>
                  </a:cubicBezTo>
                  <a:cubicBezTo>
                    <a:pt x="85" y="5"/>
                    <a:pt x="85" y="5"/>
                    <a:pt x="85" y="5"/>
                  </a:cubicBezTo>
                  <a:cubicBezTo>
                    <a:pt x="85" y="5"/>
                    <a:pt x="85" y="5"/>
                    <a:pt x="85" y="5"/>
                  </a:cubicBezTo>
                  <a:close/>
                  <a:moveTo>
                    <a:pt x="85" y="59"/>
                  </a:moveTo>
                  <a:cubicBezTo>
                    <a:pt x="85" y="59"/>
                    <a:pt x="85" y="59"/>
                    <a:pt x="85" y="59"/>
                  </a:cubicBezTo>
                  <a:cubicBezTo>
                    <a:pt x="78" y="59"/>
                    <a:pt x="71" y="62"/>
                    <a:pt x="67" y="66"/>
                  </a:cubicBezTo>
                  <a:cubicBezTo>
                    <a:pt x="67" y="66"/>
                    <a:pt x="67" y="66"/>
                    <a:pt x="67" y="66"/>
                  </a:cubicBezTo>
                  <a:cubicBezTo>
                    <a:pt x="62" y="71"/>
                    <a:pt x="59" y="78"/>
                    <a:pt x="59" y="85"/>
                  </a:cubicBezTo>
                  <a:cubicBezTo>
                    <a:pt x="59" y="92"/>
                    <a:pt x="62" y="99"/>
                    <a:pt x="67" y="104"/>
                  </a:cubicBezTo>
                  <a:cubicBezTo>
                    <a:pt x="67" y="104"/>
                    <a:pt x="67" y="104"/>
                    <a:pt x="67" y="104"/>
                  </a:cubicBezTo>
                  <a:cubicBezTo>
                    <a:pt x="71" y="108"/>
                    <a:pt x="78" y="111"/>
                    <a:pt x="85" y="111"/>
                  </a:cubicBezTo>
                  <a:cubicBezTo>
                    <a:pt x="85" y="111"/>
                    <a:pt x="85" y="111"/>
                    <a:pt x="85" y="111"/>
                  </a:cubicBezTo>
                  <a:cubicBezTo>
                    <a:pt x="85" y="106"/>
                    <a:pt x="85" y="106"/>
                    <a:pt x="85" y="106"/>
                  </a:cubicBezTo>
                  <a:cubicBezTo>
                    <a:pt x="85" y="106"/>
                    <a:pt x="85" y="106"/>
                    <a:pt x="85" y="106"/>
                  </a:cubicBezTo>
                  <a:cubicBezTo>
                    <a:pt x="79" y="106"/>
                    <a:pt x="74" y="104"/>
                    <a:pt x="70" y="100"/>
                  </a:cubicBezTo>
                  <a:cubicBezTo>
                    <a:pt x="70" y="100"/>
                    <a:pt x="70" y="100"/>
                    <a:pt x="70" y="100"/>
                  </a:cubicBezTo>
                  <a:cubicBezTo>
                    <a:pt x="70" y="100"/>
                    <a:pt x="70" y="100"/>
                    <a:pt x="70" y="100"/>
                  </a:cubicBezTo>
                  <a:cubicBezTo>
                    <a:pt x="66" y="96"/>
                    <a:pt x="64" y="91"/>
                    <a:pt x="64" y="85"/>
                  </a:cubicBezTo>
                  <a:cubicBezTo>
                    <a:pt x="64" y="79"/>
                    <a:pt x="66" y="74"/>
                    <a:pt x="70" y="70"/>
                  </a:cubicBezTo>
                  <a:cubicBezTo>
                    <a:pt x="70" y="70"/>
                    <a:pt x="70" y="70"/>
                    <a:pt x="70" y="70"/>
                  </a:cubicBezTo>
                  <a:cubicBezTo>
                    <a:pt x="70" y="70"/>
                    <a:pt x="70" y="70"/>
                    <a:pt x="70" y="70"/>
                  </a:cubicBezTo>
                  <a:cubicBezTo>
                    <a:pt x="74" y="66"/>
                    <a:pt x="79" y="64"/>
                    <a:pt x="85" y="64"/>
                  </a:cubicBezTo>
                  <a:cubicBezTo>
                    <a:pt x="85" y="64"/>
                    <a:pt x="85" y="64"/>
                    <a:pt x="85" y="64"/>
                  </a:cubicBezTo>
                  <a:lnTo>
                    <a:pt x="8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41"/>
            <p:cNvSpPr>
              <a:spLocks noEditPoints="1"/>
            </p:cNvSpPr>
            <p:nvPr/>
          </p:nvSpPr>
          <p:spPr bwMode="auto">
            <a:xfrm>
              <a:off x="8061326" y="2174875"/>
              <a:ext cx="96838" cy="100013"/>
            </a:xfrm>
            <a:custGeom>
              <a:avLst/>
              <a:gdLst>
                <a:gd name="T0" fmla="*/ 21 w 43"/>
                <a:gd name="T1" fmla="*/ 39 h 44"/>
                <a:gd name="T2" fmla="*/ 33 w 43"/>
                <a:gd name="T3" fmla="*/ 34 h 44"/>
                <a:gd name="T4" fmla="*/ 33 w 43"/>
                <a:gd name="T5" fmla="*/ 34 h 44"/>
                <a:gd name="T6" fmla="*/ 33 w 43"/>
                <a:gd name="T7" fmla="*/ 34 h 44"/>
                <a:gd name="T8" fmla="*/ 38 w 43"/>
                <a:gd name="T9" fmla="*/ 22 h 44"/>
                <a:gd name="T10" fmla="*/ 33 w 43"/>
                <a:gd name="T11" fmla="*/ 10 h 44"/>
                <a:gd name="T12" fmla="*/ 21 w 43"/>
                <a:gd name="T13" fmla="*/ 5 h 44"/>
                <a:gd name="T14" fmla="*/ 21 w 43"/>
                <a:gd name="T15" fmla="*/ 0 h 44"/>
                <a:gd name="T16" fmla="*/ 37 w 43"/>
                <a:gd name="T17" fmla="*/ 7 h 44"/>
                <a:gd name="T18" fmla="*/ 43 w 43"/>
                <a:gd name="T19" fmla="*/ 22 h 44"/>
                <a:gd name="T20" fmla="*/ 37 w 43"/>
                <a:gd name="T21" fmla="*/ 37 h 44"/>
                <a:gd name="T22" fmla="*/ 37 w 43"/>
                <a:gd name="T23" fmla="*/ 37 h 44"/>
                <a:gd name="T24" fmla="*/ 21 w 43"/>
                <a:gd name="T25" fmla="*/ 44 h 44"/>
                <a:gd name="T26" fmla="*/ 21 w 43"/>
                <a:gd name="T27" fmla="*/ 39 h 44"/>
                <a:gd name="T28" fmla="*/ 21 w 43"/>
                <a:gd name="T29" fmla="*/ 38 h 44"/>
                <a:gd name="T30" fmla="*/ 33 w 43"/>
                <a:gd name="T31" fmla="*/ 33 h 44"/>
                <a:gd name="T32" fmla="*/ 37 w 43"/>
                <a:gd name="T33" fmla="*/ 22 h 44"/>
                <a:gd name="T34" fmla="*/ 33 w 43"/>
                <a:gd name="T35" fmla="*/ 11 h 44"/>
                <a:gd name="T36" fmla="*/ 21 w 43"/>
                <a:gd name="T37" fmla="*/ 6 h 44"/>
                <a:gd name="T38" fmla="*/ 21 w 43"/>
                <a:gd name="T39" fmla="*/ 11 h 44"/>
                <a:gd name="T40" fmla="*/ 29 w 43"/>
                <a:gd name="T41" fmla="*/ 14 h 44"/>
                <a:gd name="T42" fmla="*/ 32 w 43"/>
                <a:gd name="T43" fmla="*/ 22 h 44"/>
                <a:gd name="T44" fmla="*/ 29 w 43"/>
                <a:gd name="T45" fmla="*/ 30 h 44"/>
                <a:gd name="T46" fmla="*/ 21 w 43"/>
                <a:gd name="T47" fmla="*/ 33 h 44"/>
                <a:gd name="T48" fmla="*/ 21 w 43"/>
                <a:gd name="T49" fmla="*/ 38 h 44"/>
                <a:gd name="T50" fmla="*/ 21 w 43"/>
                <a:gd name="T51" fmla="*/ 5 h 44"/>
                <a:gd name="T52" fmla="*/ 9 w 43"/>
                <a:gd name="T53" fmla="*/ 10 h 44"/>
                <a:gd name="T54" fmla="*/ 9 w 43"/>
                <a:gd name="T55" fmla="*/ 10 h 44"/>
                <a:gd name="T56" fmla="*/ 4 w 43"/>
                <a:gd name="T57" fmla="*/ 22 h 44"/>
                <a:gd name="T58" fmla="*/ 9 w 43"/>
                <a:gd name="T59" fmla="*/ 34 h 44"/>
                <a:gd name="T60" fmla="*/ 9 w 43"/>
                <a:gd name="T61" fmla="*/ 34 h 44"/>
                <a:gd name="T62" fmla="*/ 21 w 43"/>
                <a:gd name="T63" fmla="*/ 39 h 44"/>
                <a:gd name="T64" fmla="*/ 21 w 43"/>
                <a:gd name="T65" fmla="*/ 44 h 44"/>
                <a:gd name="T66" fmla="*/ 6 w 43"/>
                <a:gd name="T67" fmla="*/ 37 h 44"/>
                <a:gd name="T68" fmla="*/ 6 w 43"/>
                <a:gd name="T69" fmla="*/ 37 h 44"/>
                <a:gd name="T70" fmla="*/ 0 w 43"/>
                <a:gd name="T71" fmla="*/ 22 h 44"/>
                <a:gd name="T72" fmla="*/ 6 w 43"/>
                <a:gd name="T73" fmla="*/ 7 h 44"/>
                <a:gd name="T74" fmla="*/ 6 w 43"/>
                <a:gd name="T75" fmla="*/ 7 h 44"/>
                <a:gd name="T76" fmla="*/ 21 w 43"/>
                <a:gd name="T77" fmla="*/ 0 h 44"/>
                <a:gd name="T78" fmla="*/ 21 w 43"/>
                <a:gd name="T79" fmla="*/ 5 h 44"/>
                <a:gd name="T80" fmla="*/ 21 w 43"/>
                <a:gd name="T81" fmla="*/ 6 h 44"/>
                <a:gd name="T82" fmla="*/ 10 w 43"/>
                <a:gd name="T83" fmla="*/ 11 h 44"/>
                <a:gd name="T84" fmla="*/ 5 w 43"/>
                <a:gd name="T85" fmla="*/ 22 h 44"/>
                <a:gd name="T86" fmla="*/ 10 w 43"/>
                <a:gd name="T87" fmla="*/ 33 h 44"/>
                <a:gd name="T88" fmla="*/ 10 w 43"/>
                <a:gd name="T89" fmla="*/ 33 h 44"/>
                <a:gd name="T90" fmla="*/ 21 w 43"/>
                <a:gd name="T91" fmla="*/ 38 h 44"/>
                <a:gd name="T92" fmla="*/ 21 w 43"/>
                <a:gd name="T93" fmla="*/ 33 h 44"/>
                <a:gd name="T94" fmla="*/ 13 w 43"/>
                <a:gd name="T95" fmla="*/ 30 h 44"/>
                <a:gd name="T96" fmla="*/ 10 w 43"/>
                <a:gd name="T97" fmla="*/ 22 h 44"/>
                <a:gd name="T98" fmla="*/ 13 w 43"/>
                <a:gd name="T99" fmla="*/ 14 h 44"/>
                <a:gd name="T100" fmla="*/ 21 w 43"/>
                <a:gd name="T101" fmla="*/ 11 h 44"/>
                <a:gd name="T102" fmla="*/ 21 w 43"/>
                <a:gd name="T103"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 h="44">
                  <a:moveTo>
                    <a:pt x="21" y="39"/>
                  </a:moveTo>
                  <a:cubicBezTo>
                    <a:pt x="26" y="39"/>
                    <a:pt x="30" y="37"/>
                    <a:pt x="33" y="34"/>
                  </a:cubicBezTo>
                  <a:cubicBezTo>
                    <a:pt x="33" y="34"/>
                    <a:pt x="33" y="34"/>
                    <a:pt x="33" y="34"/>
                  </a:cubicBezTo>
                  <a:cubicBezTo>
                    <a:pt x="33" y="34"/>
                    <a:pt x="33" y="34"/>
                    <a:pt x="33" y="34"/>
                  </a:cubicBezTo>
                  <a:cubicBezTo>
                    <a:pt x="36" y="31"/>
                    <a:pt x="38" y="27"/>
                    <a:pt x="38" y="22"/>
                  </a:cubicBezTo>
                  <a:cubicBezTo>
                    <a:pt x="38" y="17"/>
                    <a:pt x="36" y="13"/>
                    <a:pt x="33" y="10"/>
                  </a:cubicBezTo>
                  <a:cubicBezTo>
                    <a:pt x="30" y="7"/>
                    <a:pt x="26" y="5"/>
                    <a:pt x="21" y="5"/>
                  </a:cubicBezTo>
                  <a:cubicBezTo>
                    <a:pt x="21" y="0"/>
                    <a:pt x="21" y="0"/>
                    <a:pt x="21" y="0"/>
                  </a:cubicBezTo>
                  <a:cubicBezTo>
                    <a:pt x="27" y="0"/>
                    <a:pt x="33" y="3"/>
                    <a:pt x="37" y="7"/>
                  </a:cubicBezTo>
                  <a:cubicBezTo>
                    <a:pt x="40" y="11"/>
                    <a:pt x="43" y="16"/>
                    <a:pt x="43" y="22"/>
                  </a:cubicBezTo>
                  <a:cubicBezTo>
                    <a:pt x="43" y="28"/>
                    <a:pt x="40" y="33"/>
                    <a:pt x="37" y="37"/>
                  </a:cubicBezTo>
                  <a:cubicBezTo>
                    <a:pt x="37" y="37"/>
                    <a:pt x="37" y="37"/>
                    <a:pt x="37" y="37"/>
                  </a:cubicBezTo>
                  <a:cubicBezTo>
                    <a:pt x="33" y="41"/>
                    <a:pt x="27" y="44"/>
                    <a:pt x="21" y="44"/>
                  </a:cubicBezTo>
                  <a:cubicBezTo>
                    <a:pt x="21" y="39"/>
                    <a:pt x="21" y="39"/>
                    <a:pt x="21" y="39"/>
                  </a:cubicBezTo>
                  <a:close/>
                  <a:moveTo>
                    <a:pt x="21" y="38"/>
                  </a:moveTo>
                  <a:cubicBezTo>
                    <a:pt x="26" y="38"/>
                    <a:pt x="30" y="36"/>
                    <a:pt x="33" y="33"/>
                  </a:cubicBezTo>
                  <a:cubicBezTo>
                    <a:pt x="35" y="30"/>
                    <a:pt x="37" y="26"/>
                    <a:pt x="37" y="22"/>
                  </a:cubicBezTo>
                  <a:cubicBezTo>
                    <a:pt x="37" y="18"/>
                    <a:pt x="35" y="14"/>
                    <a:pt x="33" y="11"/>
                  </a:cubicBezTo>
                  <a:cubicBezTo>
                    <a:pt x="30" y="8"/>
                    <a:pt x="26" y="6"/>
                    <a:pt x="21" y="6"/>
                  </a:cubicBezTo>
                  <a:cubicBezTo>
                    <a:pt x="21" y="11"/>
                    <a:pt x="21" y="11"/>
                    <a:pt x="21" y="11"/>
                  </a:cubicBezTo>
                  <a:cubicBezTo>
                    <a:pt x="24" y="11"/>
                    <a:pt x="27" y="12"/>
                    <a:pt x="29" y="14"/>
                  </a:cubicBezTo>
                  <a:cubicBezTo>
                    <a:pt x="31" y="16"/>
                    <a:pt x="32" y="19"/>
                    <a:pt x="32" y="22"/>
                  </a:cubicBezTo>
                  <a:cubicBezTo>
                    <a:pt x="32" y="25"/>
                    <a:pt x="31" y="28"/>
                    <a:pt x="29" y="30"/>
                  </a:cubicBezTo>
                  <a:cubicBezTo>
                    <a:pt x="27" y="32"/>
                    <a:pt x="24" y="33"/>
                    <a:pt x="21" y="33"/>
                  </a:cubicBezTo>
                  <a:lnTo>
                    <a:pt x="21" y="38"/>
                  </a:lnTo>
                  <a:close/>
                  <a:moveTo>
                    <a:pt x="21" y="5"/>
                  </a:moveTo>
                  <a:cubicBezTo>
                    <a:pt x="17" y="5"/>
                    <a:pt x="12" y="7"/>
                    <a:pt x="9" y="10"/>
                  </a:cubicBezTo>
                  <a:cubicBezTo>
                    <a:pt x="9" y="10"/>
                    <a:pt x="9" y="10"/>
                    <a:pt x="9" y="10"/>
                  </a:cubicBezTo>
                  <a:cubicBezTo>
                    <a:pt x="6" y="13"/>
                    <a:pt x="4" y="17"/>
                    <a:pt x="4" y="22"/>
                  </a:cubicBezTo>
                  <a:cubicBezTo>
                    <a:pt x="4" y="27"/>
                    <a:pt x="6" y="31"/>
                    <a:pt x="9" y="34"/>
                  </a:cubicBezTo>
                  <a:cubicBezTo>
                    <a:pt x="9" y="34"/>
                    <a:pt x="9" y="34"/>
                    <a:pt x="9" y="34"/>
                  </a:cubicBezTo>
                  <a:cubicBezTo>
                    <a:pt x="13" y="37"/>
                    <a:pt x="17" y="39"/>
                    <a:pt x="21" y="39"/>
                  </a:cubicBezTo>
                  <a:cubicBezTo>
                    <a:pt x="21" y="44"/>
                    <a:pt x="21" y="44"/>
                    <a:pt x="21" y="44"/>
                  </a:cubicBezTo>
                  <a:cubicBezTo>
                    <a:pt x="15" y="44"/>
                    <a:pt x="10" y="41"/>
                    <a:pt x="6" y="37"/>
                  </a:cubicBezTo>
                  <a:cubicBezTo>
                    <a:pt x="6" y="37"/>
                    <a:pt x="6" y="37"/>
                    <a:pt x="6" y="37"/>
                  </a:cubicBezTo>
                  <a:cubicBezTo>
                    <a:pt x="2" y="33"/>
                    <a:pt x="0" y="28"/>
                    <a:pt x="0" y="22"/>
                  </a:cubicBezTo>
                  <a:cubicBezTo>
                    <a:pt x="0" y="16"/>
                    <a:pt x="2" y="11"/>
                    <a:pt x="6" y="7"/>
                  </a:cubicBezTo>
                  <a:cubicBezTo>
                    <a:pt x="6" y="7"/>
                    <a:pt x="6" y="7"/>
                    <a:pt x="6" y="7"/>
                  </a:cubicBezTo>
                  <a:cubicBezTo>
                    <a:pt x="10" y="3"/>
                    <a:pt x="15" y="0"/>
                    <a:pt x="21" y="0"/>
                  </a:cubicBezTo>
                  <a:cubicBezTo>
                    <a:pt x="21" y="5"/>
                    <a:pt x="21" y="5"/>
                    <a:pt x="21" y="5"/>
                  </a:cubicBezTo>
                  <a:close/>
                  <a:moveTo>
                    <a:pt x="21" y="6"/>
                  </a:moveTo>
                  <a:cubicBezTo>
                    <a:pt x="17" y="6"/>
                    <a:pt x="13" y="8"/>
                    <a:pt x="10" y="11"/>
                  </a:cubicBezTo>
                  <a:cubicBezTo>
                    <a:pt x="7" y="14"/>
                    <a:pt x="5" y="18"/>
                    <a:pt x="5" y="22"/>
                  </a:cubicBezTo>
                  <a:cubicBezTo>
                    <a:pt x="5" y="26"/>
                    <a:pt x="7" y="30"/>
                    <a:pt x="10" y="33"/>
                  </a:cubicBezTo>
                  <a:cubicBezTo>
                    <a:pt x="10" y="33"/>
                    <a:pt x="10" y="33"/>
                    <a:pt x="10" y="33"/>
                  </a:cubicBezTo>
                  <a:cubicBezTo>
                    <a:pt x="13" y="36"/>
                    <a:pt x="17" y="38"/>
                    <a:pt x="21" y="38"/>
                  </a:cubicBezTo>
                  <a:cubicBezTo>
                    <a:pt x="21" y="33"/>
                    <a:pt x="21" y="33"/>
                    <a:pt x="21" y="33"/>
                  </a:cubicBezTo>
                  <a:cubicBezTo>
                    <a:pt x="18" y="33"/>
                    <a:pt x="15" y="32"/>
                    <a:pt x="13" y="30"/>
                  </a:cubicBezTo>
                  <a:cubicBezTo>
                    <a:pt x="11" y="28"/>
                    <a:pt x="10" y="25"/>
                    <a:pt x="10" y="22"/>
                  </a:cubicBezTo>
                  <a:cubicBezTo>
                    <a:pt x="10" y="19"/>
                    <a:pt x="11" y="16"/>
                    <a:pt x="13" y="14"/>
                  </a:cubicBezTo>
                  <a:cubicBezTo>
                    <a:pt x="15" y="12"/>
                    <a:pt x="18" y="11"/>
                    <a:pt x="21" y="11"/>
                  </a:cubicBezTo>
                  <a:lnTo>
                    <a:pt x="2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3" name="Freeform 42"/>
            <p:cNvSpPr>
              <a:spLocks noEditPoints="1"/>
            </p:cNvSpPr>
            <p:nvPr/>
          </p:nvSpPr>
          <p:spPr bwMode="auto">
            <a:xfrm>
              <a:off x="8034338" y="4941888"/>
              <a:ext cx="161925" cy="266700"/>
            </a:xfrm>
            <a:custGeom>
              <a:avLst/>
              <a:gdLst>
                <a:gd name="T0" fmla="*/ 50 w 72"/>
                <a:gd name="T1" fmla="*/ 113 h 118"/>
                <a:gd name="T2" fmla="*/ 62 w 72"/>
                <a:gd name="T3" fmla="*/ 108 h 118"/>
                <a:gd name="T4" fmla="*/ 67 w 72"/>
                <a:gd name="T5" fmla="*/ 83 h 118"/>
                <a:gd name="T6" fmla="*/ 43 w 72"/>
                <a:gd name="T7" fmla="*/ 81 h 118"/>
                <a:gd name="T8" fmla="*/ 46 w 72"/>
                <a:gd name="T9" fmla="*/ 64 h 118"/>
                <a:gd name="T10" fmla="*/ 67 w 72"/>
                <a:gd name="T11" fmla="*/ 47 h 118"/>
                <a:gd name="T12" fmla="*/ 43 w 72"/>
                <a:gd name="T13" fmla="*/ 45 h 118"/>
                <a:gd name="T14" fmla="*/ 46 w 72"/>
                <a:gd name="T15" fmla="*/ 28 h 118"/>
                <a:gd name="T16" fmla="*/ 67 w 72"/>
                <a:gd name="T17" fmla="*/ 21 h 118"/>
                <a:gd name="T18" fmla="*/ 50 w 72"/>
                <a:gd name="T19" fmla="*/ 4 h 118"/>
                <a:gd name="T20" fmla="*/ 36 w 72"/>
                <a:gd name="T21" fmla="*/ 0 h 118"/>
                <a:gd name="T22" fmla="*/ 66 w 72"/>
                <a:gd name="T23" fmla="*/ 6 h 118"/>
                <a:gd name="T24" fmla="*/ 72 w 72"/>
                <a:gd name="T25" fmla="*/ 30 h 118"/>
                <a:gd name="T26" fmla="*/ 48 w 72"/>
                <a:gd name="T27" fmla="*/ 33 h 118"/>
                <a:gd name="T28" fmla="*/ 70 w 72"/>
                <a:gd name="T29" fmla="*/ 42 h 118"/>
                <a:gd name="T30" fmla="*/ 72 w 72"/>
                <a:gd name="T31" fmla="*/ 67 h 118"/>
                <a:gd name="T32" fmla="*/ 48 w 72"/>
                <a:gd name="T33" fmla="*/ 69 h 118"/>
                <a:gd name="T34" fmla="*/ 70 w 72"/>
                <a:gd name="T35" fmla="*/ 78 h 118"/>
                <a:gd name="T36" fmla="*/ 72 w 72"/>
                <a:gd name="T37" fmla="*/ 97 h 118"/>
                <a:gd name="T38" fmla="*/ 66 w 72"/>
                <a:gd name="T39" fmla="*/ 112 h 118"/>
                <a:gd name="T40" fmla="*/ 36 w 72"/>
                <a:gd name="T41" fmla="*/ 118 h 118"/>
                <a:gd name="T42" fmla="*/ 5 w 72"/>
                <a:gd name="T43" fmla="*/ 83 h 118"/>
                <a:gd name="T44" fmla="*/ 10 w 72"/>
                <a:gd name="T45" fmla="*/ 108 h 118"/>
                <a:gd name="T46" fmla="*/ 36 w 72"/>
                <a:gd name="T47" fmla="*/ 113 h 118"/>
                <a:gd name="T48" fmla="*/ 22 w 72"/>
                <a:gd name="T49" fmla="*/ 118 h 118"/>
                <a:gd name="T50" fmla="*/ 0 w 72"/>
                <a:gd name="T51" fmla="*/ 97 h 118"/>
                <a:gd name="T52" fmla="*/ 3 w 72"/>
                <a:gd name="T53" fmla="*/ 78 h 118"/>
                <a:gd name="T54" fmla="*/ 24 w 72"/>
                <a:gd name="T55" fmla="*/ 69 h 118"/>
                <a:gd name="T56" fmla="*/ 0 w 72"/>
                <a:gd name="T57" fmla="*/ 67 h 118"/>
                <a:gd name="T58" fmla="*/ 3 w 72"/>
                <a:gd name="T59" fmla="*/ 42 h 118"/>
                <a:gd name="T60" fmla="*/ 24 w 72"/>
                <a:gd name="T61" fmla="*/ 33 h 118"/>
                <a:gd name="T62" fmla="*/ 0 w 72"/>
                <a:gd name="T63" fmla="*/ 30 h 118"/>
                <a:gd name="T64" fmla="*/ 7 w 72"/>
                <a:gd name="T65" fmla="*/ 6 h 118"/>
                <a:gd name="T66" fmla="*/ 36 w 72"/>
                <a:gd name="T67" fmla="*/ 0 h 118"/>
                <a:gd name="T68" fmla="*/ 22 w 72"/>
                <a:gd name="T69" fmla="*/ 4 h 118"/>
                <a:gd name="T70" fmla="*/ 5 w 72"/>
                <a:gd name="T71" fmla="*/ 21 h 118"/>
                <a:gd name="T72" fmla="*/ 27 w 72"/>
                <a:gd name="T73" fmla="*/ 28 h 118"/>
                <a:gd name="T74" fmla="*/ 29 w 72"/>
                <a:gd name="T75" fmla="*/ 45 h 118"/>
                <a:gd name="T76" fmla="*/ 5 w 72"/>
                <a:gd name="T77" fmla="*/ 47 h 118"/>
                <a:gd name="T78" fmla="*/ 27 w 72"/>
                <a:gd name="T79" fmla="*/ 64 h 118"/>
                <a:gd name="T80" fmla="*/ 29 w 72"/>
                <a:gd name="T81" fmla="*/ 81 h 118"/>
                <a:gd name="T82" fmla="*/ 5 w 72"/>
                <a:gd name="T83" fmla="*/ 8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118">
                  <a:moveTo>
                    <a:pt x="36" y="113"/>
                  </a:moveTo>
                  <a:cubicBezTo>
                    <a:pt x="50" y="113"/>
                    <a:pt x="50" y="113"/>
                    <a:pt x="50" y="113"/>
                  </a:cubicBezTo>
                  <a:cubicBezTo>
                    <a:pt x="55" y="113"/>
                    <a:pt x="59" y="111"/>
                    <a:pt x="62" y="108"/>
                  </a:cubicBezTo>
                  <a:cubicBezTo>
                    <a:pt x="62" y="108"/>
                    <a:pt x="62" y="108"/>
                    <a:pt x="62" y="108"/>
                  </a:cubicBezTo>
                  <a:cubicBezTo>
                    <a:pt x="65" y="105"/>
                    <a:pt x="67" y="101"/>
                    <a:pt x="67" y="97"/>
                  </a:cubicBezTo>
                  <a:cubicBezTo>
                    <a:pt x="67" y="83"/>
                    <a:pt x="67" y="83"/>
                    <a:pt x="67" y="83"/>
                  </a:cubicBezTo>
                  <a:cubicBezTo>
                    <a:pt x="46" y="83"/>
                    <a:pt x="46" y="83"/>
                    <a:pt x="46" y="83"/>
                  </a:cubicBezTo>
                  <a:cubicBezTo>
                    <a:pt x="44" y="83"/>
                    <a:pt x="43" y="82"/>
                    <a:pt x="43" y="81"/>
                  </a:cubicBezTo>
                  <a:cubicBezTo>
                    <a:pt x="43" y="67"/>
                    <a:pt x="43" y="67"/>
                    <a:pt x="43" y="67"/>
                  </a:cubicBezTo>
                  <a:cubicBezTo>
                    <a:pt x="43" y="65"/>
                    <a:pt x="44" y="64"/>
                    <a:pt x="46" y="64"/>
                  </a:cubicBezTo>
                  <a:cubicBezTo>
                    <a:pt x="67" y="64"/>
                    <a:pt x="67" y="64"/>
                    <a:pt x="67" y="64"/>
                  </a:cubicBezTo>
                  <a:cubicBezTo>
                    <a:pt x="67" y="47"/>
                    <a:pt x="67" y="47"/>
                    <a:pt x="67" y="47"/>
                  </a:cubicBezTo>
                  <a:cubicBezTo>
                    <a:pt x="46" y="47"/>
                    <a:pt x="46" y="47"/>
                    <a:pt x="46" y="47"/>
                  </a:cubicBezTo>
                  <a:cubicBezTo>
                    <a:pt x="44" y="47"/>
                    <a:pt x="43" y="46"/>
                    <a:pt x="43" y="45"/>
                  </a:cubicBezTo>
                  <a:cubicBezTo>
                    <a:pt x="43" y="30"/>
                    <a:pt x="43" y="30"/>
                    <a:pt x="43" y="30"/>
                  </a:cubicBezTo>
                  <a:cubicBezTo>
                    <a:pt x="43" y="29"/>
                    <a:pt x="44" y="28"/>
                    <a:pt x="46" y="28"/>
                  </a:cubicBezTo>
                  <a:cubicBezTo>
                    <a:pt x="67" y="28"/>
                    <a:pt x="67" y="28"/>
                    <a:pt x="67" y="28"/>
                  </a:cubicBezTo>
                  <a:cubicBezTo>
                    <a:pt x="67" y="21"/>
                    <a:pt x="67" y="21"/>
                    <a:pt x="67" y="21"/>
                  </a:cubicBezTo>
                  <a:cubicBezTo>
                    <a:pt x="67" y="16"/>
                    <a:pt x="65" y="12"/>
                    <a:pt x="62" y="9"/>
                  </a:cubicBezTo>
                  <a:cubicBezTo>
                    <a:pt x="59" y="6"/>
                    <a:pt x="55" y="4"/>
                    <a:pt x="50" y="4"/>
                  </a:cubicBezTo>
                  <a:cubicBezTo>
                    <a:pt x="36" y="4"/>
                    <a:pt x="36" y="4"/>
                    <a:pt x="36" y="4"/>
                  </a:cubicBezTo>
                  <a:cubicBezTo>
                    <a:pt x="36" y="0"/>
                    <a:pt x="36" y="0"/>
                    <a:pt x="36" y="0"/>
                  </a:cubicBezTo>
                  <a:cubicBezTo>
                    <a:pt x="50" y="0"/>
                    <a:pt x="50" y="0"/>
                    <a:pt x="50" y="0"/>
                  </a:cubicBezTo>
                  <a:cubicBezTo>
                    <a:pt x="56" y="0"/>
                    <a:pt x="62" y="2"/>
                    <a:pt x="66" y="6"/>
                  </a:cubicBezTo>
                  <a:cubicBezTo>
                    <a:pt x="70" y="10"/>
                    <a:pt x="72" y="15"/>
                    <a:pt x="72" y="21"/>
                  </a:cubicBezTo>
                  <a:cubicBezTo>
                    <a:pt x="72" y="30"/>
                    <a:pt x="72" y="30"/>
                    <a:pt x="72" y="30"/>
                  </a:cubicBezTo>
                  <a:cubicBezTo>
                    <a:pt x="72" y="32"/>
                    <a:pt x="71" y="33"/>
                    <a:pt x="70" y="33"/>
                  </a:cubicBezTo>
                  <a:cubicBezTo>
                    <a:pt x="48" y="33"/>
                    <a:pt x="48" y="33"/>
                    <a:pt x="48" y="33"/>
                  </a:cubicBezTo>
                  <a:cubicBezTo>
                    <a:pt x="48" y="42"/>
                    <a:pt x="48" y="42"/>
                    <a:pt x="48" y="42"/>
                  </a:cubicBezTo>
                  <a:cubicBezTo>
                    <a:pt x="70" y="42"/>
                    <a:pt x="70" y="42"/>
                    <a:pt x="70" y="42"/>
                  </a:cubicBezTo>
                  <a:cubicBezTo>
                    <a:pt x="71" y="42"/>
                    <a:pt x="72" y="43"/>
                    <a:pt x="72" y="45"/>
                  </a:cubicBezTo>
                  <a:cubicBezTo>
                    <a:pt x="72" y="67"/>
                    <a:pt x="72" y="67"/>
                    <a:pt x="72" y="67"/>
                  </a:cubicBezTo>
                  <a:cubicBezTo>
                    <a:pt x="72" y="68"/>
                    <a:pt x="71" y="69"/>
                    <a:pt x="70" y="69"/>
                  </a:cubicBezTo>
                  <a:cubicBezTo>
                    <a:pt x="48" y="69"/>
                    <a:pt x="48" y="69"/>
                    <a:pt x="48" y="69"/>
                  </a:cubicBezTo>
                  <a:cubicBezTo>
                    <a:pt x="48" y="78"/>
                    <a:pt x="48" y="78"/>
                    <a:pt x="48" y="78"/>
                  </a:cubicBezTo>
                  <a:cubicBezTo>
                    <a:pt x="70" y="78"/>
                    <a:pt x="70" y="78"/>
                    <a:pt x="70" y="78"/>
                  </a:cubicBezTo>
                  <a:cubicBezTo>
                    <a:pt x="71" y="78"/>
                    <a:pt x="72" y="79"/>
                    <a:pt x="72" y="81"/>
                  </a:cubicBezTo>
                  <a:cubicBezTo>
                    <a:pt x="72" y="97"/>
                    <a:pt x="72" y="97"/>
                    <a:pt x="72" y="97"/>
                  </a:cubicBezTo>
                  <a:cubicBezTo>
                    <a:pt x="72" y="102"/>
                    <a:pt x="70" y="108"/>
                    <a:pt x="66" y="112"/>
                  </a:cubicBezTo>
                  <a:cubicBezTo>
                    <a:pt x="66" y="112"/>
                    <a:pt x="66" y="112"/>
                    <a:pt x="66" y="112"/>
                  </a:cubicBezTo>
                  <a:cubicBezTo>
                    <a:pt x="62" y="116"/>
                    <a:pt x="56" y="118"/>
                    <a:pt x="50" y="118"/>
                  </a:cubicBezTo>
                  <a:cubicBezTo>
                    <a:pt x="36" y="118"/>
                    <a:pt x="36" y="118"/>
                    <a:pt x="36" y="118"/>
                  </a:cubicBezTo>
                  <a:lnTo>
                    <a:pt x="36" y="113"/>
                  </a:lnTo>
                  <a:close/>
                  <a:moveTo>
                    <a:pt x="5" y="83"/>
                  </a:moveTo>
                  <a:cubicBezTo>
                    <a:pt x="5" y="97"/>
                    <a:pt x="5" y="97"/>
                    <a:pt x="5" y="97"/>
                  </a:cubicBezTo>
                  <a:cubicBezTo>
                    <a:pt x="5" y="101"/>
                    <a:pt x="7" y="105"/>
                    <a:pt x="10" y="108"/>
                  </a:cubicBezTo>
                  <a:cubicBezTo>
                    <a:pt x="13" y="111"/>
                    <a:pt x="17" y="113"/>
                    <a:pt x="22" y="113"/>
                  </a:cubicBezTo>
                  <a:cubicBezTo>
                    <a:pt x="36" y="113"/>
                    <a:pt x="36" y="113"/>
                    <a:pt x="36" y="113"/>
                  </a:cubicBezTo>
                  <a:cubicBezTo>
                    <a:pt x="36" y="118"/>
                    <a:pt x="36" y="118"/>
                    <a:pt x="36" y="118"/>
                  </a:cubicBezTo>
                  <a:cubicBezTo>
                    <a:pt x="22" y="118"/>
                    <a:pt x="22" y="118"/>
                    <a:pt x="22" y="118"/>
                  </a:cubicBezTo>
                  <a:cubicBezTo>
                    <a:pt x="16" y="118"/>
                    <a:pt x="11" y="116"/>
                    <a:pt x="7" y="112"/>
                  </a:cubicBezTo>
                  <a:cubicBezTo>
                    <a:pt x="3" y="108"/>
                    <a:pt x="0" y="103"/>
                    <a:pt x="0" y="97"/>
                  </a:cubicBezTo>
                  <a:cubicBezTo>
                    <a:pt x="0" y="81"/>
                    <a:pt x="0" y="81"/>
                    <a:pt x="0" y="81"/>
                  </a:cubicBezTo>
                  <a:cubicBezTo>
                    <a:pt x="0" y="79"/>
                    <a:pt x="2" y="78"/>
                    <a:pt x="3" y="78"/>
                  </a:cubicBezTo>
                  <a:cubicBezTo>
                    <a:pt x="24" y="78"/>
                    <a:pt x="24" y="78"/>
                    <a:pt x="24" y="78"/>
                  </a:cubicBezTo>
                  <a:cubicBezTo>
                    <a:pt x="24" y="69"/>
                    <a:pt x="24" y="69"/>
                    <a:pt x="24" y="69"/>
                  </a:cubicBezTo>
                  <a:cubicBezTo>
                    <a:pt x="3" y="69"/>
                    <a:pt x="3" y="69"/>
                    <a:pt x="3" y="69"/>
                  </a:cubicBezTo>
                  <a:cubicBezTo>
                    <a:pt x="2" y="69"/>
                    <a:pt x="0" y="68"/>
                    <a:pt x="0" y="67"/>
                  </a:cubicBezTo>
                  <a:cubicBezTo>
                    <a:pt x="0" y="45"/>
                    <a:pt x="0" y="45"/>
                    <a:pt x="0" y="45"/>
                  </a:cubicBezTo>
                  <a:cubicBezTo>
                    <a:pt x="0" y="43"/>
                    <a:pt x="2" y="42"/>
                    <a:pt x="3" y="42"/>
                  </a:cubicBezTo>
                  <a:cubicBezTo>
                    <a:pt x="24" y="42"/>
                    <a:pt x="24" y="42"/>
                    <a:pt x="24" y="42"/>
                  </a:cubicBezTo>
                  <a:cubicBezTo>
                    <a:pt x="24" y="33"/>
                    <a:pt x="24" y="33"/>
                    <a:pt x="24" y="33"/>
                  </a:cubicBezTo>
                  <a:cubicBezTo>
                    <a:pt x="3" y="33"/>
                    <a:pt x="3" y="33"/>
                    <a:pt x="3" y="33"/>
                  </a:cubicBezTo>
                  <a:cubicBezTo>
                    <a:pt x="2" y="33"/>
                    <a:pt x="0" y="32"/>
                    <a:pt x="0" y="30"/>
                  </a:cubicBezTo>
                  <a:cubicBezTo>
                    <a:pt x="0" y="21"/>
                    <a:pt x="0" y="21"/>
                    <a:pt x="0" y="21"/>
                  </a:cubicBezTo>
                  <a:cubicBezTo>
                    <a:pt x="0" y="15"/>
                    <a:pt x="3" y="10"/>
                    <a:pt x="7" y="6"/>
                  </a:cubicBezTo>
                  <a:cubicBezTo>
                    <a:pt x="11" y="2"/>
                    <a:pt x="16" y="0"/>
                    <a:pt x="22" y="0"/>
                  </a:cubicBezTo>
                  <a:cubicBezTo>
                    <a:pt x="36" y="0"/>
                    <a:pt x="36" y="0"/>
                    <a:pt x="36" y="0"/>
                  </a:cubicBezTo>
                  <a:cubicBezTo>
                    <a:pt x="36" y="4"/>
                    <a:pt x="36" y="4"/>
                    <a:pt x="36" y="4"/>
                  </a:cubicBezTo>
                  <a:cubicBezTo>
                    <a:pt x="22" y="4"/>
                    <a:pt x="22" y="4"/>
                    <a:pt x="22" y="4"/>
                  </a:cubicBezTo>
                  <a:cubicBezTo>
                    <a:pt x="17" y="4"/>
                    <a:pt x="13" y="6"/>
                    <a:pt x="10" y="9"/>
                  </a:cubicBezTo>
                  <a:cubicBezTo>
                    <a:pt x="7" y="12"/>
                    <a:pt x="5" y="16"/>
                    <a:pt x="5" y="21"/>
                  </a:cubicBezTo>
                  <a:cubicBezTo>
                    <a:pt x="5" y="28"/>
                    <a:pt x="5" y="28"/>
                    <a:pt x="5" y="28"/>
                  </a:cubicBezTo>
                  <a:cubicBezTo>
                    <a:pt x="27" y="28"/>
                    <a:pt x="27" y="28"/>
                    <a:pt x="27" y="28"/>
                  </a:cubicBezTo>
                  <a:cubicBezTo>
                    <a:pt x="28" y="28"/>
                    <a:pt x="29" y="29"/>
                    <a:pt x="29" y="30"/>
                  </a:cubicBezTo>
                  <a:cubicBezTo>
                    <a:pt x="29" y="45"/>
                    <a:pt x="29" y="45"/>
                    <a:pt x="29" y="45"/>
                  </a:cubicBezTo>
                  <a:cubicBezTo>
                    <a:pt x="29" y="46"/>
                    <a:pt x="28" y="47"/>
                    <a:pt x="27" y="47"/>
                  </a:cubicBezTo>
                  <a:cubicBezTo>
                    <a:pt x="5" y="47"/>
                    <a:pt x="5" y="47"/>
                    <a:pt x="5" y="47"/>
                  </a:cubicBezTo>
                  <a:cubicBezTo>
                    <a:pt x="5" y="64"/>
                    <a:pt x="5" y="64"/>
                    <a:pt x="5" y="64"/>
                  </a:cubicBezTo>
                  <a:cubicBezTo>
                    <a:pt x="27" y="64"/>
                    <a:pt x="27" y="64"/>
                    <a:pt x="27" y="64"/>
                  </a:cubicBezTo>
                  <a:cubicBezTo>
                    <a:pt x="28" y="64"/>
                    <a:pt x="29" y="65"/>
                    <a:pt x="29" y="67"/>
                  </a:cubicBezTo>
                  <a:cubicBezTo>
                    <a:pt x="29" y="81"/>
                    <a:pt x="29" y="81"/>
                    <a:pt x="29" y="81"/>
                  </a:cubicBezTo>
                  <a:cubicBezTo>
                    <a:pt x="29" y="82"/>
                    <a:pt x="28" y="83"/>
                    <a:pt x="27" y="83"/>
                  </a:cubicBezTo>
                  <a:lnTo>
                    <a:pt x="5"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4" name="Freeform 43"/>
            <p:cNvSpPr>
              <a:spLocks noEditPoints="1"/>
            </p:cNvSpPr>
            <p:nvPr/>
          </p:nvSpPr>
          <p:spPr bwMode="auto">
            <a:xfrm>
              <a:off x="7988301" y="5167313"/>
              <a:ext cx="254000" cy="169863"/>
            </a:xfrm>
            <a:custGeom>
              <a:avLst/>
              <a:gdLst>
                <a:gd name="T0" fmla="*/ 56 w 112"/>
                <a:gd name="T1" fmla="*/ 70 h 75"/>
                <a:gd name="T2" fmla="*/ 75 w 112"/>
                <a:gd name="T3" fmla="*/ 70 h 75"/>
                <a:gd name="T4" fmla="*/ 75 w 112"/>
                <a:gd name="T5" fmla="*/ 60 h 75"/>
                <a:gd name="T6" fmla="*/ 63 w 112"/>
                <a:gd name="T7" fmla="*/ 60 h 75"/>
                <a:gd name="T8" fmla="*/ 61 w 112"/>
                <a:gd name="T9" fmla="*/ 58 h 75"/>
                <a:gd name="T10" fmla="*/ 61 w 112"/>
                <a:gd name="T11" fmla="*/ 36 h 75"/>
                <a:gd name="T12" fmla="*/ 63 w 112"/>
                <a:gd name="T13" fmla="*/ 34 h 75"/>
                <a:gd name="T14" fmla="*/ 74 w 112"/>
                <a:gd name="T15" fmla="*/ 34 h 75"/>
                <a:gd name="T16" fmla="*/ 94 w 112"/>
                <a:gd name="T17" fmla="*/ 26 h 75"/>
                <a:gd name="T18" fmla="*/ 106 w 112"/>
                <a:gd name="T19" fmla="*/ 8 h 75"/>
                <a:gd name="T20" fmla="*/ 97 w 112"/>
                <a:gd name="T21" fmla="*/ 6 h 75"/>
                <a:gd name="T22" fmla="*/ 89 w 112"/>
                <a:gd name="T23" fmla="*/ 18 h 75"/>
                <a:gd name="T24" fmla="*/ 74 w 112"/>
                <a:gd name="T25" fmla="*/ 24 h 75"/>
                <a:gd name="T26" fmla="*/ 56 w 112"/>
                <a:gd name="T27" fmla="*/ 24 h 75"/>
                <a:gd name="T28" fmla="*/ 56 w 112"/>
                <a:gd name="T29" fmla="*/ 19 h 75"/>
                <a:gd name="T30" fmla="*/ 74 w 112"/>
                <a:gd name="T31" fmla="*/ 19 h 75"/>
                <a:gd name="T32" fmla="*/ 86 w 112"/>
                <a:gd name="T33" fmla="*/ 14 h 75"/>
                <a:gd name="T34" fmla="*/ 93 w 112"/>
                <a:gd name="T35" fmla="*/ 2 h 75"/>
                <a:gd name="T36" fmla="*/ 96 w 112"/>
                <a:gd name="T37" fmla="*/ 0 h 75"/>
                <a:gd name="T38" fmla="*/ 110 w 112"/>
                <a:gd name="T39" fmla="*/ 4 h 75"/>
                <a:gd name="T40" fmla="*/ 112 w 112"/>
                <a:gd name="T41" fmla="*/ 7 h 75"/>
                <a:gd name="T42" fmla="*/ 98 w 112"/>
                <a:gd name="T43" fmla="*/ 29 h 75"/>
                <a:gd name="T44" fmla="*/ 74 w 112"/>
                <a:gd name="T45" fmla="*/ 38 h 75"/>
                <a:gd name="T46" fmla="*/ 66 w 112"/>
                <a:gd name="T47" fmla="*/ 38 h 75"/>
                <a:gd name="T48" fmla="*/ 66 w 112"/>
                <a:gd name="T49" fmla="*/ 56 h 75"/>
                <a:gd name="T50" fmla="*/ 77 w 112"/>
                <a:gd name="T51" fmla="*/ 56 h 75"/>
                <a:gd name="T52" fmla="*/ 80 w 112"/>
                <a:gd name="T53" fmla="*/ 58 h 75"/>
                <a:gd name="T54" fmla="*/ 80 w 112"/>
                <a:gd name="T55" fmla="*/ 72 h 75"/>
                <a:gd name="T56" fmla="*/ 77 w 112"/>
                <a:gd name="T57" fmla="*/ 75 h 75"/>
                <a:gd name="T58" fmla="*/ 56 w 112"/>
                <a:gd name="T59" fmla="*/ 75 h 75"/>
                <a:gd name="T60" fmla="*/ 56 w 112"/>
                <a:gd name="T61" fmla="*/ 70 h 75"/>
                <a:gd name="T62" fmla="*/ 6 w 112"/>
                <a:gd name="T63" fmla="*/ 8 h 75"/>
                <a:gd name="T64" fmla="*/ 17 w 112"/>
                <a:gd name="T65" fmla="*/ 26 h 75"/>
                <a:gd name="T66" fmla="*/ 38 w 112"/>
                <a:gd name="T67" fmla="*/ 34 h 75"/>
                <a:gd name="T68" fmla="*/ 49 w 112"/>
                <a:gd name="T69" fmla="*/ 34 h 75"/>
                <a:gd name="T70" fmla="*/ 51 w 112"/>
                <a:gd name="T71" fmla="*/ 36 h 75"/>
                <a:gd name="T72" fmla="*/ 51 w 112"/>
                <a:gd name="T73" fmla="*/ 58 h 75"/>
                <a:gd name="T74" fmla="*/ 49 w 112"/>
                <a:gd name="T75" fmla="*/ 60 h 75"/>
                <a:gd name="T76" fmla="*/ 38 w 112"/>
                <a:gd name="T77" fmla="*/ 60 h 75"/>
                <a:gd name="T78" fmla="*/ 38 w 112"/>
                <a:gd name="T79" fmla="*/ 70 h 75"/>
                <a:gd name="T80" fmla="*/ 56 w 112"/>
                <a:gd name="T81" fmla="*/ 70 h 75"/>
                <a:gd name="T82" fmla="*/ 56 w 112"/>
                <a:gd name="T83" fmla="*/ 75 h 75"/>
                <a:gd name="T84" fmla="*/ 35 w 112"/>
                <a:gd name="T85" fmla="*/ 75 h 75"/>
                <a:gd name="T86" fmla="*/ 33 w 112"/>
                <a:gd name="T87" fmla="*/ 72 h 75"/>
                <a:gd name="T88" fmla="*/ 33 w 112"/>
                <a:gd name="T89" fmla="*/ 58 h 75"/>
                <a:gd name="T90" fmla="*/ 35 w 112"/>
                <a:gd name="T91" fmla="*/ 56 h 75"/>
                <a:gd name="T92" fmla="*/ 47 w 112"/>
                <a:gd name="T93" fmla="*/ 56 h 75"/>
                <a:gd name="T94" fmla="*/ 47 w 112"/>
                <a:gd name="T95" fmla="*/ 38 h 75"/>
                <a:gd name="T96" fmla="*/ 38 w 112"/>
                <a:gd name="T97" fmla="*/ 38 h 75"/>
                <a:gd name="T98" fmla="*/ 14 w 112"/>
                <a:gd name="T99" fmla="*/ 29 h 75"/>
                <a:gd name="T100" fmla="*/ 1 w 112"/>
                <a:gd name="T101" fmla="*/ 6 h 75"/>
                <a:gd name="T102" fmla="*/ 2 w 112"/>
                <a:gd name="T103" fmla="*/ 4 h 75"/>
                <a:gd name="T104" fmla="*/ 16 w 112"/>
                <a:gd name="T105" fmla="*/ 1 h 75"/>
                <a:gd name="T106" fmla="*/ 19 w 112"/>
                <a:gd name="T107" fmla="*/ 3 h 75"/>
                <a:gd name="T108" fmla="*/ 26 w 112"/>
                <a:gd name="T109" fmla="*/ 14 h 75"/>
                <a:gd name="T110" fmla="*/ 38 w 112"/>
                <a:gd name="T111" fmla="*/ 19 h 75"/>
                <a:gd name="T112" fmla="*/ 56 w 112"/>
                <a:gd name="T113" fmla="*/ 19 h 75"/>
                <a:gd name="T114" fmla="*/ 56 w 112"/>
                <a:gd name="T115" fmla="*/ 24 h 75"/>
                <a:gd name="T116" fmla="*/ 38 w 112"/>
                <a:gd name="T117" fmla="*/ 24 h 75"/>
                <a:gd name="T118" fmla="*/ 23 w 112"/>
                <a:gd name="T119" fmla="*/ 18 h 75"/>
                <a:gd name="T120" fmla="*/ 15 w 112"/>
                <a:gd name="T121" fmla="*/ 6 h 75"/>
                <a:gd name="T122" fmla="*/ 6 w 112"/>
                <a:gd name="T123" fmla="*/ 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 h="75">
                  <a:moveTo>
                    <a:pt x="56" y="70"/>
                  </a:moveTo>
                  <a:cubicBezTo>
                    <a:pt x="75" y="70"/>
                    <a:pt x="75" y="70"/>
                    <a:pt x="75" y="70"/>
                  </a:cubicBezTo>
                  <a:cubicBezTo>
                    <a:pt x="75" y="60"/>
                    <a:pt x="75" y="60"/>
                    <a:pt x="75" y="60"/>
                  </a:cubicBezTo>
                  <a:cubicBezTo>
                    <a:pt x="63" y="60"/>
                    <a:pt x="63" y="60"/>
                    <a:pt x="63" y="60"/>
                  </a:cubicBezTo>
                  <a:cubicBezTo>
                    <a:pt x="62" y="60"/>
                    <a:pt x="61" y="59"/>
                    <a:pt x="61" y="58"/>
                  </a:cubicBezTo>
                  <a:cubicBezTo>
                    <a:pt x="61" y="36"/>
                    <a:pt x="61" y="36"/>
                    <a:pt x="61" y="36"/>
                  </a:cubicBezTo>
                  <a:cubicBezTo>
                    <a:pt x="61" y="35"/>
                    <a:pt x="62" y="34"/>
                    <a:pt x="63" y="34"/>
                  </a:cubicBezTo>
                  <a:cubicBezTo>
                    <a:pt x="74" y="34"/>
                    <a:pt x="74" y="34"/>
                    <a:pt x="74" y="34"/>
                  </a:cubicBezTo>
                  <a:cubicBezTo>
                    <a:pt x="82" y="34"/>
                    <a:pt x="89" y="30"/>
                    <a:pt x="94" y="26"/>
                  </a:cubicBezTo>
                  <a:cubicBezTo>
                    <a:pt x="100" y="21"/>
                    <a:pt x="104" y="14"/>
                    <a:pt x="106" y="8"/>
                  </a:cubicBezTo>
                  <a:cubicBezTo>
                    <a:pt x="97" y="6"/>
                    <a:pt x="97" y="6"/>
                    <a:pt x="97" y="6"/>
                  </a:cubicBezTo>
                  <a:cubicBezTo>
                    <a:pt x="96" y="10"/>
                    <a:pt x="93" y="15"/>
                    <a:pt x="89" y="18"/>
                  </a:cubicBezTo>
                  <a:cubicBezTo>
                    <a:pt x="85" y="22"/>
                    <a:pt x="80" y="24"/>
                    <a:pt x="74" y="24"/>
                  </a:cubicBezTo>
                  <a:cubicBezTo>
                    <a:pt x="56" y="24"/>
                    <a:pt x="56" y="24"/>
                    <a:pt x="56" y="24"/>
                  </a:cubicBezTo>
                  <a:cubicBezTo>
                    <a:pt x="56" y="19"/>
                    <a:pt x="56" y="19"/>
                    <a:pt x="56" y="19"/>
                  </a:cubicBezTo>
                  <a:cubicBezTo>
                    <a:pt x="74" y="19"/>
                    <a:pt x="74" y="19"/>
                    <a:pt x="74" y="19"/>
                  </a:cubicBezTo>
                  <a:cubicBezTo>
                    <a:pt x="78" y="19"/>
                    <a:pt x="82" y="17"/>
                    <a:pt x="86" y="14"/>
                  </a:cubicBezTo>
                  <a:cubicBezTo>
                    <a:pt x="89" y="11"/>
                    <a:pt x="92" y="7"/>
                    <a:pt x="93" y="2"/>
                  </a:cubicBezTo>
                  <a:cubicBezTo>
                    <a:pt x="94" y="1"/>
                    <a:pt x="95" y="0"/>
                    <a:pt x="96" y="0"/>
                  </a:cubicBezTo>
                  <a:cubicBezTo>
                    <a:pt x="110" y="4"/>
                    <a:pt x="110" y="4"/>
                    <a:pt x="110" y="4"/>
                  </a:cubicBezTo>
                  <a:cubicBezTo>
                    <a:pt x="111" y="4"/>
                    <a:pt x="112" y="5"/>
                    <a:pt x="112" y="7"/>
                  </a:cubicBezTo>
                  <a:cubicBezTo>
                    <a:pt x="110" y="15"/>
                    <a:pt x="105" y="23"/>
                    <a:pt x="98" y="29"/>
                  </a:cubicBezTo>
                  <a:cubicBezTo>
                    <a:pt x="91" y="35"/>
                    <a:pt x="83" y="38"/>
                    <a:pt x="74" y="38"/>
                  </a:cubicBezTo>
                  <a:cubicBezTo>
                    <a:pt x="66" y="38"/>
                    <a:pt x="66" y="38"/>
                    <a:pt x="66" y="38"/>
                  </a:cubicBezTo>
                  <a:cubicBezTo>
                    <a:pt x="66" y="56"/>
                    <a:pt x="66" y="56"/>
                    <a:pt x="66" y="56"/>
                  </a:cubicBezTo>
                  <a:cubicBezTo>
                    <a:pt x="77" y="56"/>
                    <a:pt x="77" y="56"/>
                    <a:pt x="77" y="56"/>
                  </a:cubicBezTo>
                  <a:cubicBezTo>
                    <a:pt x="78" y="56"/>
                    <a:pt x="80" y="57"/>
                    <a:pt x="80" y="58"/>
                  </a:cubicBezTo>
                  <a:cubicBezTo>
                    <a:pt x="80" y="72"/>
                    <a:pt x="80" y="72"/>
                    <a:pt x="80" y="72"/>
                  </a:cubicBezTo>
                  <a:cubicBezTo>
                    <a:pt x="80" y="74"/>
                    <a:pt x="78" y="75"/>
                    <a:pt x="77" y="75"/>
                  </a:cubicBezTo>
                  <a:cubicBezTo>
                    <a:pt x="56" y="75"/>
                    <a:pt x="56" y="75"/>
                    <a:pt x="56" y="75"/>
                  </a:cubicBezTo>
                  <a:lnTo>
                    <a:pt x="56" y="70"/>
                  </a:lnTo>
                  <a:close/>
                  <a:moveTo>
                    <a:pt x="6" y="8"/>
                  </a:moveTo>
                  <a:cubicBezTo>
                    <a:pt x="8" y="15"/>
                    <a:pt x="12" y="21"/>
                    <a:pt x="17" y="26"/>
                  </a:cubicBezTo>
                  <a:cubicBezTo>
                    <a:pt x="23" y="31"/>
                    <a:pt x="30" y="34"/>
                    <a:pt x="38" y="34"/>
                  </a:cubicBezTo>
                  <a:cubicBezTo>
                    <a:pt x="49" y="34"/>
                    <a:pt x="49" y="34"/>
                    <a:pt x="49" y="34"/>
                  </a:cubicBezTo>
                  <a:cubicBezTo>
                    <a:pt x="50" y="34"/>
                    <a:pt x="51" y="35"/>
                    <a:pt x="51" y="36"/>
                  </a:cubicBezTo>
                  <a:cubicBezTo>
                    <a:pt x="51" y="58"/>
                    <a:pt x="51" y="58"/>
                    <a:pt x="51" y="58"/>
                  </a:cubicBezTo>
                  <a:cubicBezTo>
                    <a:pt x="51" y="59"/>
                    <a:pt x="50" y="60"/>
                    <a:pt x="49" y="60"/>
                  </a:cubicBezTo>
                  <a:cubicBezTo>
                    <a:pt x="38" y="60"/>
                    <a:pt x="38" y="60"/>
                    <a:pt x="38" y="60"/>
                  </a:cubicBezTo>
                  <a:cubicBezTo>
                    <a:pt x="38" y="70"/>
                    <a:pt x="38" y="70"/>
                    <a:pt x="38" y="70"/>
                  </a:cubicBezTo>
                  <a:cubicBezTo>
                    <a:pt x="56" y="70"/>
                    <a:pt x="56" y="70"/>
                    <a:pt x="56" y="70"/>
                  </a:cubicBezTo>
                  <a:cubicBezTo>
                    <a:pt x="56" y="75"/>
                    <a:pt x="56" y="75"/>
                    <a:pt x="56" y="75"/>
                  </a:cubicBezTo>
                  <a:cubicBezTo>
                    <a:pt x="35" y="75"/>
                    <a:pt x="35" y="75"/>
                    <a:pt x="35" y="75"/>
                  </a:cubicBezTo>
                  <a:cubicBezTo>
                    <a:pt x="34" y="75"/>
                    <a:pt x="33" y="74"/>
                    <a:pt x="33" y="72"/>
                  </a:cubicBezTo>
                  <a:cubicBezTo>
                    <a:pt x="33" y="58"/>
                    <a:pt x="33" y="58"/>
                    <a:pt x="33" y="58"/>
                  </a:cubicBezTo>
                  <a:cubicBezTo>
                    <a:pt x="33" y="57"/>
                    <a:pt x="34" y="56"/>
                    <a:pt x="35" y="56"/>
                  </a:cubicBezTo>
                  <a:cubicBezTo>
                    <a:pt x="47" y="56"/>
                    <a:pt x="47" y="56"/>
                    <a:pt x="47" y="56"/>
                  </a:cubicBezTo>
                  <a:cubicBezTo>
                    <a:pt x="47" y="38"/>
                    <a:pt x="47" y="38"/>
                    <a:pt x="47" y="38"/>
                  </a:cubicBezTo>
                  <a:cubicBezTo>
                    <a:pt x="38" y="38"/>
                    <a:pt x="38" y="38"/>
                    <a:pt x="38" y="38"/>
                  </a:cubicBezTo>
                  <a:cubicBezTo>
                    <a:pt x="29" y="38"/>
                    <a:pt x="21" y="35"/>
                    <a:pt x="14" y="29"/>
                  </a:cubicBezTo>
                  <a:cubicBezTo>
                    <a:pt x="7" y="23"/>
                    <a:pt x="2" y="16"/>
                    <a:pt x="1" y="6"/>
                  </a:cubicBezTo>
                  <a:cubicBezTo>
                    <a:pt x="0" y="5"/>
                    <a:pt x="1" y="4"/>
                    <a:pt x="2" y="4"/>
                  </a:cubicBezTo>
                  <a:cubicBezTo>
                    <a:pt x="16" y="1"/>
                    <a:pt x="16" y="1"/>
                    <a:pt x="16" y="1"/>
                  </a:cubicBezTo>
                  <a:cubicBezTo>
                    <a:pt x="18" y="0"/>
                    <a:pt x="19" y="1"/>
                    <a:pt x="19" y="3"/>
                  </a:cubicBezTo>
                  <a:cubicBezTo>
                    <a:pt x="20" y="7"/>
                    <a:pt x="23" y="11"/>
                    <a:pt x="26" y="14"/>
                  </a:cubicBezTo>
                  <a:cubicBezTo>
                    <a:pt x="30" y="17"/>
                    <a:pt x="34" y="19"/>
                    <a:pt x="38" y="19"/>
                  </a:cubicBezTo>
                  <a:cubicBezTo>
                    <a:pt x="56" y="19"/>
                    <a:pt x="56" y="19"/>
                    <a:pt x="56" y="19"/>
                  </a:cubicBezTo>
                  <a:cubicBezTo>
                    <a:pt x="56" y="24"/>
                    <a:pt x="56" y="24"/>
                    <a:pt x="56" y="24"/>
                  </a:cubicBezTo>
                  <a:cubicBezTo>
                    <a:pt x="38" y="24"/>
                    <a:pt x="38" y="24"/>
                    <a:pt x="38" y="24"/>
                  </a:cubicBezTo>
                  <a:cubicBezTo>
                    <a:pt x="33" y="24"/>
                    <a:pt x="27" y="22"/>
                    <a:pt x="23" y="18"/>
                  </a:cubicBezTo>
                  <a:cubicBezTo>
                    <a:pt x="19" y="15"/>
                    <a:pt x="17" y="11"/>
                    <a:pt x="15" y="6"/>
                  </a:cubicBezTo>
                  <a:lnTo>
                    <a:pt x="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44"/>
            <p:cNvSpPr>
              <a:spLocks noEditPoints="1"/>
            </p:cNvSpPr>
            <p:nvPr/>
          </p:nvSpPr>
          <p:spPr bwMode="auto">
            <a:xfrm>
              <a:off x="8116888" y="538163"/>
              <a:ext cx="306388" cy="265113"/>
            </a:xfrm>
            <a:custGeom>
              <a:avLst/>
              <a:gdLst>
                <a:gd name="T0" fmla="*/ 68 w 135"/>
                <a:gd name="T1" fmla="*/ 87 h 117"/>
                <a:gd name="T2" fmla="*/ 131 w 135"/>
                <a:gd name="T3" fmla="*/ 87 h 117"/>
                <a:gd name="T4" fmla="*/ 131 w 135"/>
                <a:gd name="T5" fmla="*/ 66 h 117"/>
                <a:gd name="T6" fmla="*/ 68 w 135"/>
                <a:gd name="T7" fmla="*/ 66 h 117"/>
                <a:gd name="T8" fmla="*/ 68 w 135"/>
                <a:gd name="T9" fmla="*/ 61 h 117"/>
                <a:gd name="T10" fmla="*/ 133 w 135"/>
                <a:gd name="T11" fmla="*/ 61 h 117"/>
                <a:gd name="T12" fmla="*/ 135 w 135"/>
                <a:gd name="T13" fmla="*/ 64 h 117"/>
                <a:gd name="T14" fmla="*/ 135 w 135"/>
                <a:gd name="T15" fmla="*/ 90 h 117"/>
                <a:gd name="T16" fmla="*/ 133 w 135"/>
                <a:gd name="T17" fmla="*/ 92 h 117"/>
                <a:gd name="T18" fmla="*/ 68 w 135"/>
                <a:gd name="T19" fmla="*/ 92 h 117"/>
                <a:gd name="T20" fmla="*/ 68 w 135"/>
                <a:gd name="T21" fmla="*/ 87 h 117"/>
                <a:gd name="T22" fmla="*/ 18 w 135"/>
                <a:gd name="T23" fmla="*/ 109 h 117"/>
                <a:gd name="T24" fmla="*/ 37 w 135"/>
                <a:gd name="T25" fmla="*/ 88 h 117"/>
                <a:gd name="T26" fmla="*/ 39 w 135"/>
                <a:gd name="T27" fmla="*/ 87 h 117"/>
                <a:gd name="T28" fmla="*/ 39 w 135"/>
                <a:gd name="T29" fmla="*/ 87 h 117"/>
                <a:gd name="T30" fmla="*/ 68 w 135"/>
                <a:gd name="T31" fmla="*/ 87 h 117"/>
                <a:gd name="T32" fmla="*/ 68 w 135"/>
                <a:gd name="T33" fmla="*/ 92 h 117"/>
                <a:gd name="T34" fmla="*/ 40 w 135"/>
                <a:gd name="T35" fmla="*/ 92 h 117"/>
                <a:gd name="T36" fmla="*/ 18 w 135"/>
                <a:gd name="T37" fmla="*/ 116 h 117"/>
                <a:gd name="T38" fmla="*/ 16 w 135"/>
                <a:gd name="T39" fmla="*/ 117 h 117"/>
                <a:gd name="T40" fmla="*/ 13 w 135"/>
                <a:gd name="T41" fmla="*/ 115 h 117"/>
                <a:gd name="T42" fmla="*/ 13 w 135"/>
                <a:gd name="T43" fmla="*/ 92 h 117"/>
                <a:gd name="T44" fmla="*/ 2 w 135"/>
                <a:gd name="T45" fmla="*/ 92 h 117"/>
                <a:gd name="T46" fmla="*/ 0 w 135"/>
                <a:gd name="T47" fmla="*/ 90 h 117"/>
                <a:gd name="T48" fmla="*/ 0 w 135"/>
                <a:gd name="T49" fmla="*/ 2 h 117"/>
                <a:gd name="T50" fmla="*/ 2 w 135"/>
                <a:gd name="T51" fmla="*/ 0 h 117"/>
                <a:gd name="T52" fmla="*/ 43 w 135"/>
                <a:gd name="T53" fmla="*/ 0 h 117"/>
                <a:gd name="T54" fmla="*/ 45 w 135"/>
                <a:gd name="T55" fmla="*/ 2 h 117"/>
                <a:gd name="T56" fmla="*/ 45 w 135"/>
                <a:gd name="T57" fmla="*/ 59 h 117"/>
                <a:gd name="T58" fmla="*/ 45 w 135"/>
                <a:gd name="T59" fmla="*/ 61 h 117"/>
                <a:gd name="T60" fmla="*/ 48 w 135"/>
                <a:gd name="T61" fmla="*/ 61 h 117"/>
                <a:gd name="T62" fmla="*/ 68 w 135"/>
                <a:gd name="T63" fmla="*/ 61 h 117"/>
                <a:gd name="T64" fmla="*/ 68 w 135"/>
                <a:gd name="T65" fmla="*/ 66 h 117"/>
                <a:gd name="T66" fmla="*/ 48 w 135"/>
                <a:gd name="T67" fmla="*/ 66 h 117"/>
                <a:gd name="T68" fmla="*/ 43 w 135"/>
                <a:gd name="T69" fmla="*/ 66 h 117"/>
                <a:gd name="T70" fmla="*/ 40 w 135"/>
                <a:gd name="T71" fmla="*/ 64 h 117"/>
                <a:gd name="T72" fmla="*/ 40 w 135"/>
                <a:gd name="T73" fmla="*/ 59 h 117"/>
                <a:gd name="T74" fmla="*/ 40 w 135"/>
                <a:gd name="T75" fmla="*/ 5 h 117"/>
                <a:gd name="T76" fmla="*/ 4 w 135"/>
                <a:gd name="T77" fmla="*/ 5 h 117"/>
                <a:gd name="T78" fmla="*/ 4 w 135"/>
                <a:gd name="T79" fmla="*/ 87 h 117"/>
                <a:gd name="T80" fmla="*/ 16 w 135"/>
                <a:gd name="T81" fmla="*/ 87 h 117"/>
                <a:gd name="T82" fmla="*/ 18 w 135"/>
                <a:gd name="T83" fmla="*/ 90 h 117"/>
                <a:gd name="T84" fmla="*/ 18 w 135"/>
                <a:gd name="T85" fmla="*/ 10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5" h="117">
                  <a:moveTo>
                    <a:pt x="68" y="87"/>
                  </a:moveTo>
                  <a:cubicBezTo>
                    <a:pt x="131" y="87"/>
                    <a:pt x="131" y="87"/>
                    <a:pt x="131" y="87"/>
                  </a:cubicBezTo>
                  <a:cubicBezTo>
                    <a:pt x="131" y="66"/>
                    <a:pt x="131" y="66"/>
                    <a:pt x="131" y="66"/>
                  </a:cubicBezTo>
                  <a:cubicBezTo>
                    <a:pt x="68" y="66"/>
                    <a:pt x="68" y="66"/>
                    <a:pt x="68" y="66"/>
                  </a:cubicBezTo>
                  <a:cubicBezTo>
                    <a:pt x="68" y="61"/>
                    <a:pt x="68" y="61"/>
                    <a:pt x="68" y="61"/>
                  </a:cubicBezTo>
                  <a:cubicBezTo>
                    <a:pt x="133" y="61"/>
                    <a:pt x="133" y="61"/>
                    <a:pt x="133" y="61"/>
                  </a:cubicBezTo>
                  <a:cubicBezTo>
                    <a:pt x="134" y="61"/>
                    <a:pt x="135" y="62"/>
                    <a:pt x="135" y="64"/>
                  </a:cubicBezTo>
                  <a:cubicBezTo>
                    <a:pt x="135" y="90"/>
                    <a:pt x="135" y="90"/>
                    <a:pt x="135" y="90"/>
                  </a:cubicBezTo>
                  <a:cubicBezTo>
                    <a:pt x="135" y="91"/>
                    <a:pt x="134" y="92"/>
                    <a:pt x="133" y="92"/>
                  </a:cubicBezTo>
                  <a:cubicBezTo>
                    <a:pt x="68" y="92"/>
                    <a:pt x="68" y="92"/>
                    <a:pt x="68" y="92"/>
                  </a:cubicBezTo>
                  <a:lnTo>
                    <a:pt x="68" y="87"/>
                  </a:lnTo>
                  <a:close/>
                  <a:moveTo>
                    <a:pt x="18" y="109"/>
                  </a:moveTo>
                  <a:cubicBezTo>
                    <a:pt x="37" y="88"/>
                    <a:pt x="37" y="88"/>
                    <a:pt x="37" y="88"/>
                  </a:cubicBezTo>
                  <a:cubicBezTo>
                    <a:pt x="38" y="88"/>
                    <a:pt x="38" y="87"/>
                    <a:pt x="39" y="87"/>
                  </a:cubicBezTo>
                  <a:cubicBezTo>
                    <a:pt x="39" y="87"/>
                    <a:pt x="39" y="87"/>
                    <a:pt x="39" y="87"/>
                  </a:cubicBezTo>
                  <a:cubicBezTo>
                    <a:pt x="68" y="87"/>
                    <a:pt x="68" y="87"/>
                    <a:pt x="68" y="87"/>
                  </a:cubicBezTo>
                  <a:cubicBezTo>
                    <a:pt x="68" y="92"/>
                    <a:pt x="68" y="92"/>
                    <a:pt x="68" y="92"/>
                  </a:cubicBezTo>
                  <a:cubicBezTo>
                    <a:pt x="40" y="92"/>
                    <a:pt x="40" y="92"/>
                    <a:pt x="40" y="92"/>
                  </a:cubicBezTo>
                  <a:cubicBezTo>
                    <a:pt x="18" y="116"/>
                    <a:pt x="18" y="116"/>
                    <a:pt x="18" y="116"/>
                  </a:cubicBezTo>
                  <a:cubicBezTo>
                    <a:pt x="17" y="117"/>
                    <a:pt x="16" y="117"/>
                    <a:pt x="16" y="117"/>
                  </a:cubicBezTo>
                  <a:cubicBezTo>
                    <a:pt x="14" y="117"/>
                    <a:pt x="13" y="116"/>
                    <a:pt x="13" y="115"/>
                  </a:cubicBezTo>
                  <a:cubicBezTo>
                    <a:pt x="13" y="92"/>
                    <a:pt x="13" y="92"/>
                    <a:pt x="13" y="92"/>
                  </a:cubicBezTo>
                  <a:cubicBezTo>
                    <a:pt x="2" y="92"/>
                    <a:pt x="2" y="92"/>
                    <a:pt x="2" y="92"/>
                  </a:cubicBezTo>
                  <a:cubicBezTo>
                    <a:pt x="1" y="92"/>
                    <a:pt x="0" y="91"/>
                    <a:pt x="0" y="90"/>
                  </a:cubicBezTo>
                  <a:cubicBezTo>
                    <a:pt x="0" y="2"/>
                    <a:pt x="0" y="2"/>
                    <a:pt x="0" y="2"/>
                  </a:cubicBezTo>
                  <a:cubicBezTo>
                    <a:pt x="0" y="1"/>
                    <a:pt x="1" y="0"/>
                    <a:pt x="2" y="0"/>
                  </a:cubicBezTo>
                  <a:cubicBezTo>
                    <a:pt x="43" y="0"/>
                    <a:pt x="43" y="0"/>
                    <a:pt x="43" y="0"/>
                  </a:cubicBezTo>
                  <a:cubicBezTo>
                    <a:pt x="44" y="0"/>
                    <a:pt x="45" y="1"/>
                    <a:pt x="45" y="2"/>
                  </a:cubicBezTo>
                  <a:cubicBezTo>
                    <a:pt x="45" y="59"/>
                    <a:pt x="45" y="59"/>
                    <a:pt x="45" y="59"/>
                  </a:cubicBezTo>
                  <a:cubicBezTo>
                    <a:pt x="45" y="61"/>
                    <a:pt x="45" y="61"/>
                    <a:pt x="45" y="61"/>
                  </a:cubicBezTo>
                  <a:cubicBezTo>
                    <a:pt x="48" y="61"/>
                    <a:pt x="48" y="61"/>
                    <a:pt x="48" y="61"/>
                  </a:cubicBezTo>
                  <a:cubicBezTo>
                    <a:pt x="68" y="61"/>
                    <a:pt x="68" y="61"/>
                    <a:pt x="68" y="61"/>
                  </a:cubicBezTo>
                  <a:cubicBezTo>
                    <a:pt x="68" y="66"/>
                    <a:pt x="68" y="66"/>
                    <a:pt x="68" y="66"/>
                  </a:cubicBezTo>
                  <a:cubicBezTo>
                    <a:pt x="48" y="66"/>
                    <a:pt x="48" y="66"/>
                    <a:pt x="48" y="66"/>
                  </a:cubicBezTo>
                  <a:cubicBezTo>
                    <a:pt x="43" y="66"/>
                    <a:pt x="43" y="66"/>
                    <a:pt x="43" y="66"/>
                  </a:cubicBezTo>
                  <a:cubicBezTo>
                    <a:pt x="41" y="66"/>
                    <a:pt x="40" y="65"/>
                    <a:pt x="40" y="64"/>
                  </a:cubicBezTo>
                  <a:cubicBezTo>
                    <a:pt x="40" y="59"/>
                    <a:pt x="40" y="59"/>
                    <a:pt x="40" y="59"/>
                  </a:cubicBezTo>
                  <a:cubicBezTo>
                    <a:pt x="40" y="5"/>
                    <a:pt x="40" y="5"/>
                    <a:pt x="40" y="5"/>
                  </a:cubicBezTo>
                  <a:cubicBezTo>
                    <a:pt x="4" y="5"/>
                    <a:pt x="4" y="5"/>
                    <a:pt x="4" y="5"/>
                  </a:cubicBezTo>
                  <a:cubicBezTo>
                    <a:pt x="4" y="87"/>
                    <a:pt x="4" y="87"/>
                    <a:pt x="4" y="87"/>
                  </a:cubicBezTo>
                  <a:cubicBezTo>
                    <a:pt x="16" y="87"/>
                    <a:pt x="16" y="87"/>
                    <a:pt x="16" y="87"/>
                  </a:cubicBezTo>
                  <a:cubicBezTo>
                    <a:pt x="17" y="87"/>
                    <a:pt x="18" y="88"/>
                    <a:pt x="18" y="90"/>
                  </a:cubicBezTo>
                  <a:lnTo>
                    <a:pt x="18" y="1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6" name="Freeform 46"/>
            <p:cNvSpPr>
              <a:spLocks noEditPoints="1"/>
            </p:cNvSpPr>
            <p:nvPr/>
          </p:nvSpPr>
          <p:spPr bwMode="auto">
            <a:xfrm>
              <a:off x="8456613" y="1238250"/>
              <a:ext cx="277813" cy="279400"/>
            </a:xfrm>
            <a:custGeom>
              <a:avLst/>
              <a:gdLst>
                <a:gd name="T0" fmla="*/ 94 w 123"/>
                <a:gd name="T1" fmla="*/ 56 h 123"/>
                <a:gd name="T2" fmla="*/ 91 w 123"/>
                <a:gd name="T3" fmla="*/ 42 h 123"/>
                <a:gd name="T4" fmla="*/ 96 w 123"/>
                <a:gd name="T5" fmla="*/ 29 h 123"/>
                <a:gd name="T6" fmla="*/ 86 w 123"/>
                <a:gd name="T7" fmla="*/ 9 h 123"/>
                <a:gd name="T8" fmla="*/ 103 w 123"/>
                <a:gd name="T9" fmla="*/ 28 h 123"/>
                <a:gd name="T10" fmla="*/ 113 w 123"/>
                <a:gd name="T11" fmla="*/ 41 h 123"/>
                <a:gd name="T12" fmla="*/ 121 w 123"/>
                <a:gd name="T13" fmla="*/ 73 h 123"/>
                <a:gd name="T14" fmla="*/ 96 w 123"/>
                <a:gd name="T15" fmla="*/ 83 h 123"/>
                <a:gd name="T16" fmla="*/ 95 w 123"/>
                <a:gd name="T17" fmla="*/ 102 h 123"/>
                <a:gd name="T18" fmla="*/ 93 w 123"/>
                <a:gd name="T19" fmla="*/ 94 h 123"/>
                <a:gd name="T20" fmla="*/ 86 w 123"/>
                <a:gd name="T21" fmla="*/ 84 h 123"/>
                <a:gd name="T22" fmla="*/ 86 w 123"/>
                <a:gd name="T23" fmla="*/ 62 h 123"/>
                <a:gd name="T24" fmla="*/ 116 w 123"/>
                <a:gd name="T25" fmla="*/ 75 h 123"/>
                <a:gd name="T26" fmla="*/ 75 w 123"/>
                <a:gd name="T27" fmla="*/ 52 h 123"/>
                <a:gd name="T28" fmla="*/ 82 w 123"/>
                <a:gd name="T29" fmla="*/ 56 h 123"/>
                <a:gd name="T30" fmla="*/ 83 w 123"/>
                <a:gd name="T31" fmla="*/ 27 h 123"/>
                <a:gd name="T32" fmla="*/ 74 w 123"/>
                <a:gd name="T33" fmla="*/ 48 h 123"/>
                <a:gd name="T34" fmla="*/ 75 w 123"/>
                <a:gd name="T35" fmla="*/ 7 h 123"/>
                <a:gd name="T36" fmla="*/ 75 w 123"/>
                <a:gd name="T37" fmla="*/ 115 h 123"/>
                <a:gd name="T38" fmla="*/ 71 w 123"/>
                <a:gd name="T39" fmla="*/ 111 h 123"/>
                <a:gd name="T40" fmla="*/ 84 w 123"/>
                <a:gd name="T41" fmla="*/ 95 h 123"/>
                <a:gd name="T42" fmla="*/ 74 w 123"/>
                <a:gd name="T43" fmla="*/ 74 h 123"/>
                <a:gd name="T44" fmla="*/ 76 w 123"/>
                <a:gd name="T45" fmla="*/ 67 h 123"/>
                <a:gd name="T46" fmla="*/ 86 w 123"/>
                <a:gd name="T47" fmla="*/ 79 h 123"/>
                <a:gd name="T48" fmla="*/ 63 w 123"/>
                <a:gd name="T49" fmla="*/ 29 h 123"/>
                <a:gd name="T50" fmla="*/ 67 w 123"/>
                <a:gd name="T51" fmla="*/ 41 h 123"/>
                <a:gd name="T52" fmla="*/ 63 w 123"/>
                <a:gd name="T53" fmla="*/ 14 h 123"/>
                <a:gd name="T54" fmla="*/ 67 w 123"/>
                <a:gd name="T55" fmla="*/ 114 h 123"/>
                <a:gd name="T56" fmla="*/ 67 w 123"/>
                <a:gd name="T57" fmla="*/ 81 h 123"/>
                <a:gd name="T58" fmla="*/ 63 w 123"/>
                <a:gd name="T59" fmla="*/ 86 h 123"/>
                <a:gd name="T60" fmla="*/ 61 w 123"/>
                <a:gd name="T61" fmla="*/ 5 h 123"/>
                <a:gd name="T62" fmla="*/ 53 w 123"/>
                <a:gd name="T63" fmla="*/ 21 h 123"/>
                <a:gd name="T64" fmla="*/ 53 w 123"/>
                <a:gd name="T65" fmla="*/ 48 h 123"/>
                <a:gd name="T66" fmla="*/ 61 w 123"/>
                <a:gd name="T67" fmla="*/ 28 h 123"/>
                <a:gd name="T68" fmla="*/ 61 w 123"/>
                <a:gd name="T69" fmla="*/ 79 h 123"/>
                <a:gd name="T70" fmla="*/ 53 w 123"/>
                <a:gd name="T71" fmla="*/ 101 h 123"/>
                <a:gd name="T72" fmla="*/ 56 w 123"/>
                <a:gd name="T73" fmla="*/ 114 h 123"/>
                <a:gd name="T74" fmla="*/ 48 w 123"/>
                <a:gd name="T75" fmla="*/ 7 h 123"/>
                <a:gd name="T76" fmla="*/ 53 w 123"/>
                <a:gd name="T77" fmla="*/ 12 h 123"/>
                <a:gd name="T78" fmla="*/ 40 w 123"/>
                <a:gd name="T79" fmla="*/ 27 h 123"/>
                <a:gd name="T80" fmla="*/ 50 w 123"/>
                <a:gd name="T81" fmla="*/ 48 h 123"/>
                <a:gd name="T82" fmla="*/ 44 w 123"/>
                <a:gd name="T83" fmla="*/ 60 h 123"/>
                <a:gd name="T84" fmla="*/ 44 w 123"/>
                <a:gd name="T85" fmla="*/ 62 h 123"/>
                <a:gd name="T86" fmla="*/ 43 w 123"/>
                <a:gd name="T87" fmla="*/ 69 h 123"/>
                <a:gd name="T88" fmla="*/ 40 w 123"/>
                <a:gd name="T89" fmla="*/ 95 h 123"/>
                <a:gd name="T90" fmla="*/ 53 w 123"/>
                <a:gd name="T91" fmla="*/ 74 h 123"/>
                <a:gd name="T92" fmla="*/ 47 w 123"/>
                <a:gd name="T93" fmla="*/ 114 h 123"/>
                <a:gd name="T94" fmla="*/ 38 w 123"/>
                <a:gd name="T95" fmla="*/ 36 h 123"/>
                <a:gd name="T96" fmla="*/ 28 w 123"/>
                <a:gd name="T97" fmla="*/ 32 h 123"/>
                <a:gd name="T98" fmla="*/ 36 w 123"/>
                <a:gd name="T99" fmla="*/ 42 h 123"/>
                <a:gd name="T100" fmla="*/ 30 w 123"/>
                <a:gd name="T101" fmla="*/ 56 h 123"/>
                <a:gd name="T102" fmla="*/ 5 w 123"/>
                <a:gd name="T103" fmla="*/ 60 h 123"/>
                <a:gd name="T104" fmla="*/ 30 w 123"/>
                <a:gd name="T105" fmla="*/ 66 h 123"/>
                <a:gd name="T106" fmla="*/ 33 w 123"/>
                <a:gd name="T107" fmla="*/ 80 h 123"/>
                <a:gd name="T108" fmla="*/ 28 w 123"/>
                <a:gd name="T109" fmla="*/ 94 h 123"/>
                <a:gd name="T110" fmla="*/ 38 w 123"/>
                <a:gd name="T111" fmla="*/ 114 h 123"/>
                <a:gd name="T112" fmla="*/ 9 w 123"/>
                <a:gd name="T113" fmla="*/ 86 h 123"/>
                <a:gd name="T114" fmla="*/ 3 w 123"/>
                <a:gd name="T115" fmla="*/ 76 h 123"/>
                <a:gd name="T116" fmla="*/ 7 w 123"/>
                <a:gd name="T117" fmla="*/ 41 h 123"/>
                <a:gd name="T118" fmla="*/ 9 w 123"/>
                <a:gd name="T119" fmla="*/ 37 h 123"/>
                <a:gd name="T120" fmla="*/ 38 w 123"/>
                <a:gd name="T121" fmla="*/ 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3" h="123">
                  <a:moveTo>
                    <a:pt x="118" y="60"/>
                  </a:moveTo>
                  <a:cubicBezTo>
                    <a:pt x="109" y="60"/>
                    <a:pt x="109" y="60"/>
                    <a:pt x="109" y="60"/>
                  </a:cubicBezTo>
                  <a:cubicBezTo>
                    <a:pt x="107" y="60"/>
                    <a:pt x="106" y="59"/>
                    <a:pt x="106" y="58"/>
                  </a:cubicBezTo>
                  <a:cubicBezTo>
                    <a:pt x="106" y="57"/>
                    <a:pt x="107" y="57"/>
                    <a:pt x="107" y="56"/>
                  </a:cubicBezTo>
                  <a:cubicBezTo>
                    <a:pt x="116" y="48"/>
                    <a:pt x="116" y="48"/>
                    <a:pt x="116" y="48"/>
                  </a:cubicBezTo>
                  <a:cubicBezTo>
                    <a:pt x="114" y="46"/>
                    <a:pt x="114" y="46"/>
                    <a:pt x="114" y="46"/>
                  </a:cubicBezTo>
                  <a:cubicBezTo>
                    <a:pt x="101" y="60"/>
                    <a:pt x="101" y="60"/>
                    <a:pt x="101" y="60"/>
                  </a:cubicBezTo>
                  <a:cubicBezTo>
                    <a:pt x="101" y="60"/>
                    <a:pt x="100" y="60"/>
                    <a:pt x="99" y="60"/>
                  </a:cubicBezTo>
                  <a:cubicBezTo>
                    <a:pt x="99" y="60"/>
                    <a:pt x="99" y="60"/>
                    <a:pt x="99" y="60"/>
                  </a:cubicBezTo>
                  <a:cubicBezTo>
                    <a:pt x="95" y="60"/>
                    <a:pt x="95" y="60"/>
                    <a:pt x="95" y="60"/>
                  </a:cubicBezTo>
                  <a:cubicBezTo>
                    <a:pt x="94" y="60"/>
                    <a:pt x="93" y="59"/>
                    <a:pt x="93" y="58"/>
                  </a:cubicBezTo>
                  <a:cubicBezTo>
                    <a:pt x="93" y="57"/>
                    <a:pt x="93" y="57"/>
                    <a:pt x="94" y="56"/>
                  </a:cubicBezTo>
                  <a:cubicBezTo>
                    <a:pt x="96" y="54"/>
                    <a:pt x="96" y="54"/>
                    <a:pt x="96" y="54"/>
                  </a:cubicBezTo>
                  <a:cubicBezTo>
                    <a:pt x="95" y="53"/>
                    <a:pt x="95" y="53"/>
                    <a:pt x="95" y="53"/>
                  </a:cubicBezTo>
                  <a:cubicBezTo>
                    <a:pt x="88" y="60"/>
                    <a:pt x="88" y="60"/>
                    <a:pt x="88" y="60"/>
                  </a:cubicBezTo>
                  <a:cubicBezTo>
                    <a:pt x="87" y="60"/>
                    <a:pt x="87" y="60"/>
                    <a:pt x="86" y="60"/>
                  </a:cubicBezTo>
                  <a:cubicBezTo>
                    <a:pt x="86" y="60"/>
                    <a:pt x="86" y="60"/>
                    <a:pt x="86" y="60"/>
                  </a:cubicBezTo>
                  <a:cubicBezTo>
                    <a:pt x="86" y="60"/>
                    <a:pt x="86" y="60"/>
                    <a:pt x="86" y="60"/>
                  </a:cubicBezTo>
                  <a:cubicBezTo>
                    <a:pt x="86" y="55"/>
                    <a:pt x="86" y="55"/>
                    <a:pt x="86" y="55"/>
                  </a:cubicBezTo>
                  <a:cubicBezTo>
                    <a:pt x="92" y="49"/>
                    <a:pt x="92" y="49"/>
                    <a:pt x="92" y="49"/>
                  </a:cubicBezTo>
                  <a:cubicBezTo>
                    <a:pt x="86" y="49"/>
                    <a:pt x="86" y="49"/>
                    <a:pt x="86" y="49"/>
                  </a:cubicBezTo>
                  <a:cubicBezTo>
                    <a:pt x="86" y="44"/>
                    <a:pt x="86" y="44"/>
                    <a:pt x="86" y="44"/>
                  </a:cubicBezTo>
                  <a:cubicBezTo>
                    <a:pt x="91" y="44"/>
                    <a:pt x="91" y="44"/>
                    <a:pt x="91" y="44"/>
                  </a:cubicBezTo>
                  <a:cubicBezTo>
                    <a:pt x="91" y="42"/>
                    <a:pt x="91" y="42"/>
                    <a:pt x="91" y="42"/>
                  </a:cubicBezTo>
                  <a:cubicBezTo>
                    <a:pt x="88" y="42"/>
                    <a:pt x="88" y="42"/>
                    <a:pt x="88" y="42"/>
                  </a:cubicBezTo>
                  <a:cubicBezTo>
                    <a:pt x="87" y="42"/>
                    <a:pt x="86" y="42"/>
                    <a:pt x="86" y="41"/>
                  </a:cubicBezTo>
                  <a:cubicBezTo>
                    <a:pt x="86" y="38"/>
                    <a:pt x="86" y="38"/>
                    <a:pt x="86" y="38"/>
                  </a:cubicBezTo>
                  <a:cubicBezTo>
                    <a:pt x="86" y="38"/>
                    <a:pt x="86" y="38"/>
                    <a:pt x="86" y="38"/>
                  </a:cubicBezTo>
                  <a:cubicBezTo>
                    <a:pt x="89" y="35"/>
                    <a:pt x="89" y="35"/>
                    <a:pt x="89" y="35"/>
                  </a:cubicBezTo>
                  <a:cubicBezTo>
                    <a:pt x="89" y="35"/>
                    <a:pt x="90" y="35"/>
                    <a:pt x="91" y="35"/>
                  </a:cubicBezTo>
                  <a:cubicBezTo>
                    <a:pt x="91" y="35"/>
                    <a:pt x="91" y="35"/>
                    <a:pt x="91" y="35"/>
                  </a:cubicBezTo>
                  <a:cubicBezTo>
                    <a:pt x="109" y="35"/>
                    <a:pt x="109" y="35"/>
                    <a:pt x="109" y="35"/>
                  </a:cubicBezTo>
                  <a:cubicBezTo>
                    <a:pt x="109" y="33"/>
                    <a:pt x="109" y="33"/>
                    <a:pt x="109" y="33"/>
                  </a:cubicBezTo>
                  <a:cubicBezTo>
                    <a:pt x="97" y="33"/>
                    <a:pt x="97" y="33"/>
                    <a:pt x="97" y="33"/>
                  </a:cubicBezTo>
                  <a:cubicBezTo>
                    <a:pt x="96" y="33"/>
                    <a:pt x="95" y="32"/>
                    <a:pt x="95" y="30"/>
                  </a:cubicBezTo>
                  <a:cubicBezTo>
                    <a:pt x="95" y="30"/>
                    <a:pt x="95" y="29"/>
                    <a:pt x="96" y="29"/>
                  </a:cubicBezTo>
                  <a:cubicBezTo>
                    <a:pt x="102" y="22"/>
                    <a:pt x="102" y="22"/>
                    <a:pt x="102" y="22"/>
                  </a:cubicBezTo>
                  <a:cubicBezTo>
                    <a:pt x="101" y="21"/>
                    <a:pt x="101" y="21"/>
                    <a:pt x="101" y="21"/>
                  </a:cubicBezTo>
                  <a:cubicBezTo>
                    <a:pt x="94" y="27"/>
                    <a:pt x="94" y="27"/>
                    <a:pt x="94" y="27"/>
                  </a:cubicBezTo>
                  <a:cubicBezTo>
                    <a:pt x="93" y="28"/>
                    <a:pt x="92" y="28"/>
                    <a:pt x="91" y="27"/>
                  </a:cubicBezTo>
                  <a:cubicBezTo>
                    <a:pt x="90" y="27"/>
                    <a:pt x="90" y="26"/>
                    <a:pt x="90" y="26"/>
                  </a:cubicBezTo>
                  <a:cubicBezTo>
                    <a:pt x="90" y="26"/>
                    <a:pt x="90" y="26"/>
                    <a:pt x="90" y="26"/>
                  </a:cubicBezTo>
                  <a:cubicBezTo>
                    <a:pt x="90" y="14"/>
                    <a:pt x="90" y="14"/>
                    <a:pt x="90" y="14"/>
                  </a:cubicBezTo>
                  <a:cubicBezTo>
                    <a:pt x="89" y="14"/>
                    <a:pt x="89" y="14"/>
                    <a:pt x="89" y="14"/>
                  </a:cubicBezTo>
                  <a:cubicBezTo>
                    <a:pt x="89" y="32"/>
                    <a:pt x="89" y="32"/>
                    <a:pt x="89" y="32"/>
                  </a:cubicBezTo>
                  <a:cubicBezTo>
                    <a:pt x="89" y="33"/>
                    <a:pt x="88" y="34"/>
                    <a:pt x="88" y="34"/>
                  </a:cubicBezTo>
                  <a:cubicBezTo>
                    <a:pt x="86" y="36"/>
                    <a:pt x="86" y="36"/>
                    <a:pt x="86" y="36"/>
                  </a:cubicBezTo>
                  <a:cubicBezTo>
                    <a:pt x="86" y="9"/>
                    <a:pt x="86" y="9"/>
                    <a:pt x="86" y="9"/>
                  </a:cubicBezTo>
                  <a:cubicBezTo>
                    <a:pt x="86" y="9"/>
                    <a:pt x="86" y="9"/>
                    <a:pt x="86" y="9"/>
                  </a:cubicBezTo>
                  <a:cubicBezTo>
                    <a:pt x="93" y="9"/>
                    <a:pt x="93" y="9"/>
                    <a:pt x="93" y="9"/>
                  </a:cubicBezTo>
                  <a:cubicBezTo>
                    <a:pt x="94" y="9"/>
                    <a:pt x="95" y="10"/>
                    <a:pt x="95" y="11"/>
                  </a:cubicBezTo>
                  <a:cubicBezTo>
                    <a:pt x="95" y="20"/>
                    <a:pt x="95" y="20"/>
                    <a:pt x="95" y="20"/>
                  </a:cubicBezTo>
                  <a:cubicBezTo>
                    <a:pt x="100" y="15"/>
                    <a:pt x="100" y="15"/>
                    <a:pt x="100" y="15"/>
                  </a:cubicBezTo>
                  <a:cubicBezTo>
                    <a:pt x="100" y="15"/>
                    <a:pt x="100" y="15"/>
                    <a:pt x="100" y="15"/>
                  </a:cubicBezTo>
                  <a:cubicBezTo>
                    <a:pt x="100" y="15"/>
                    <a:pt x="100" y="15"/>
                    <a:pt x="100" y="15"/>
                  </a:cubicBezTo>
                  <a:cubicBezTo>
                    <a:pt x="100" y="15"/>
                    <a:pt x="102" y="15"/>
                    <a:pt x="103" y="15"/>
                  </a:cubicBezTo>
                  <a:cubicBezTo>
                    <a:pt x="107" y="20"/>
                    <a:pt x="107" y="20"/>
                    <a:pt x="107" y="20"/>
                  </a:cubicBezTo>
                  <a:cubicBezTo>
                    <a:pt x="108" y="20"/>
                    <a:pt x="108" y="20"/>
                    <a:pt x="108" y="20"/>
                  </a:cubicBezTo>
                  <a:cubicBezTo>
                    <a:pt x="108" y="21"/>
                    <a:pt x="108" y="23"/>
                    <a:pt x="108" y="23"/>
                  </a:cubicBezTo>
                  <a:cubicBezTo>
                    <a:pt x="103" y="28"/>
                    <a:pt x="103" y="28"/>
                    <a:pt x="103" y="28"/>
                  </a:cubicBezTo>
                  <a:cubicBezTo>
                    <a:pt x="112" y="28"/>
                    <a:pt x="112" y="28"/>
                    <a:pt x="112" y="28"/>
                  </a:cubicBezTo>
                  <a:cubicBezTo>
                    <a:pt x="113" y="28"/>
                    <a:pt x="114" y="29"/>
                    <a:pt x="114" y="30"/>
                  </a:cubicBezTo>
                  <a:cubicBezTo>
                    <a:pt x="114" y="37"/>
                    <a:pt x="114" y="37"/>
                    <a:pt x="114" y="37"/>
                  </a:cubicBezTo>
                  <a:cubicBezTo>
                    <a:pt x="114" y="38"/>
                    <a:pt x="113" y="39"/>
                    <a:pt x="112" y="39"/>
                  </a:cubicBezTo>
                  <a:cubicBezTo>
                    <a:pt x="96" y="39"/>
                    <a:pt x="96" y="39"/>
                    <a:pt x="96" y="39"/>
                  </a:cubicBezTo>
                  <a:cubicBezTo>
                    <a:pt x="96" y="39"/>
                    <a:pt x="96" y="40"/>
                    <a:pt x="96" y="40"/>
                  </a:cubicBezTo>
                  <a:cubicBezTo>
                    <a:pt x="96" y="46"/>
                    <a:pt x="96" y="46"/>
                    <a:pt x="96" y="46"/>
                  </a:cubicBezTo>
                  <a:cubicBezTo>
                    <a:pt x="96" y="47"/>
                    <a:pt x="96" y="47"/>
                    <a:pt x="95" y="47"/>
                  </a:cubicBezTo>
                  <a:cubicBezTo>
                    <a:pt x="96" y="47"/>
                    <a:pt x="96" y="48"/>
                    <a:pt x="96" y="48"/>
                  </a:cubicBezTo>
                  <a:cubicBezTo>
                    <a:pt x="101" y="52"/>
                    <a:pt x="101" y="52"/>
                    <a:pt x="101" y="52"/>
                  </a:cubicBezTo>
                  <a:cubicBezTo>
                    <a:pt x="101" y="53"/>
                    <a:pt x="101" y="53"/>
                    <a:pt x="101" y="53"/>
                  </a:cubicBezTo>
                  <a:cubicBezTo>
                    <a:pt x="113" y="41"/>
                    <a:pt x="113" y="41"/>
                    <a:pt x="113" y="41"/>
                  </a:cubicBezTo>
                  <a:cubicBezTo>
                    <a:pt x="113" y="41"/>
                    <a:pt x="113" y="41"/>
                    <a:pt x="113" y="41"/>
                  </a:cubicBezTo>
                  <a:cubicBezTo>
                    <a:pt x="114" y="40"/>
                    <a:pt x="115" y="40"/>
                    <a:pt x="116" y="41"/>
                  </a:cubicBezTo>
                  <a:cubicBezTo>
                    <a:pt x="121" y="46"/>
                    <a:pt x="121" y="46"/>
                    <a:pt x="121" y="46"/>
                  </a:cubicBezTo>
                  <a:cubicBezTo>
                    <a:pt x="121" y="46"/>
                    <a:pt x="121" y="46"/>
                    <a:pt x="121" y="46"/>
                  </a:cubicBezTo>
                  <a:cubicBezTo>
                    <a:pt x="122" y="47"/>
                    <a:pt x="122" y="48"/>
                    <a:pt x="121" y="49"/>
                  </a:cubicBezTo>
                  <a:cubicBezTo>
                    <a:pt x="114" y="56"/>
                    <a:pt x="114" y="56"/>
                    <a:pt x="114" y="56"/>
                  </a:cubicBezTo>
                  <a:cubicBezTo>
                    <a:pt x="121" y="56"/>
                    <a:pt x="121" y="56"/>
                    <a:pt x="121" y="56"/>
                  </a:cubicBezTo>
                  <a:cubicBezTo>
                    <a:pt x="122" y="56"/>
                    <a:pt x="123" y="57"/>
                    <a:pt x="123" y="58"/>
                  </a:cubicBezTo>
                  <a:cubicBezTo>
                    <a:pt x="123" y="64"/>
                    <a:pt x="123" y="64"/>
                    <a:pt x="123" y="64"/>
                  </a:cubicBezTo>
                  <a:cubicBezTo>
                    <a:pt x="123" y="66"/>
                    <a:pt x="122" y="67"/>
                    <a:pt x="121" y="67"/>
                  </a:cubicBezTo>
                  <a:cubicBezTo>
                    <a:pt x="114" y="67"/>
                    <a:pt x="114" y="67"/>
                    <a:pt x="114" y="67"/>
                  </a:cubicBezTo>
                  <a:cubicBezTo>
                    <a:pt x="121" y="73"/>
                    <a:pt x="121" y="73"/>
                    <a:pt x="121" y="73"/>
                  </a:cubicBezTo>
                  <a:cubicBezTo>
                    <a:pt x="122" y="74"/>
                    <a:pt x="122" y="76"/>
                    <a:pt x="121" y="76"/>
                  </a:cubicBezTo>
                  <a:cubicBezTo>
                    <a:pt x="116" y="81"/>
                    <a:pt x="116" y="81"/>
                    <a:pt x="116" y="81"/>
                  </a:cubicBezTo>
                  <a:cubicBezTo>
                    <a:pt x="116" y="81"/>
                    <a:pt x="116" y="81"/>
                    <a:pt x="116" y="81"/>
                  </a:cubicBezTo>
                  <a:cubicBezTo>
                    <a:pt x="115" y="82"/>
                    <a:pt x="114" y="82"/>
                    <a:pt x="113" y="81"/>
                  </a:cubicBezTo>
                  <a:cubicBezTo>
                    <a:pt x="101" y="70"/>
                    <a:pt x="101" y="70"/>
                    <a:pt x="101" y="70"/>
                  </a:cubicBezTo>
                  <a:cubicBezTo>
                    <a:pt x="101" y="70"/>
                    <a:pt x="101" y="70"/>
                    <a:pt x="101" y="70"/>
                  </a:cubicBezTo>
                  <a:cubicBezTo>
                    <a:pt x="96" y="75"/>
                    <a:pt x="96" y="75"/>
                    <a:pt x="96" y="75"/>
                  </a:cubicBezTo>
                  <a:cubicBezTo>
                    <a:pt x="96" y="75"/>
                    <a:pt x="96" y="75"/>
                    <a:pt x="96" y="75"/>
                  </a:cubicBezTo>
                  <a:cubicBezTo>
                    <a:pt x="96" y="75"/>
                    <a:pt x="96" y="75"/>
                    <a:pt x="95" y="75"/>
                  </a:cubicBezTo>
                  <a:cubicBezTo>
                    <a:pt x="96" y="75"/>
                    <a:pt x="96" y="76"/>
                    <a:pt x="96" y="76"/>
                  </a:cubicBezTo>
                  <a:cubicBezTo>
                    <a:pt x="96" y="83"/>
                    <a:pt x="96" y="83"/>
                    <a:pt x="96" y="83"/>
                  </a:cubicBezTo>
                  <a:cubicBezTo>
                    <a:pt x="96" y="83"/>
                    <a:pt x="96" y="83"/>
                    <a:pt x="96" y="83"/>
                  </a:cubicBezTo>
                  <a:cubicBezTo>
                    <a:pt x="112" y="83"/>
                    <a:pt x="112" y="83"/>
                    <a:pt x="112" y="83"/>
                  </a:cubicBezTo>
                  <a:cubicBezTo>
                    <a:pt x="113" y="83"/>
                    <a:pt x="114" y="84"/>
                    <a:pt x="114" y="86"/>
                  </a:cubicBezTo>
                  <a:cubicBezTo>
                    <a:pt x="114" y="92"/>
                    <a:pt x="114" y="92"/>
                    <a:pt x="114" y="92"/>
                  </a:cubicBezTo>
                  <a:cubicBezTo>
                    <a:pt x="114" y="93"/>
                    <a:pt x="113" y="94"/>
                    <a:pt x="112" y="94"/>
                  </a:cubicBezTo>
                  <a:cubicBezTo>
                    <a:pt x="103" y="94"/>
                    <a:pt x="103" y="94"/>
                    <a:pt x="103" y="94"/>
                  </a:cubicBezTo>
                  <a:cubicBezTo>
                    <a:pt x="108" y="99"/>
                    <a:pt x="108" y="99"/>
                    <a:pt x="108" y="99"/>
                  </a:cubicBezTo>
                  <a:cubicBezTo>
                    <a:pt x="108" y="99"/>
                    <a:pt x="108" y="99"/>
                    <a:pt x="108" y="99"/>
                  </a:cubicBezTo>
                  <a:cubicBezTo>
                    <a:pt x="108" y="100"/>
                    <a:pt x="108" y="101"/>
                    <a:pt x="108" y="102"/>
                  </a:cubicBezTo>
                  <a:cubicBezTo>
                    <a:pt x="103" y="107"/>
                    <a:pt x="103" y="107"/>
                    <a:pt x="103" y="107"/>
                  </a:cubicBezTo>
                  <a:cubicBezTo>
                    <a:pt x="103" y="107"/>
                    <a:pt x="103" y="107"/>
                    <a:pt x="103" y="107"/>
                  </a:cubicBezTo>
                  <a:cubicBezTo>
                    <a:pt x="102" y="108"/>
                    <a:pt x="100" y="108"/>
                    <a:pt x="100" y="107"/>
                  </a:cubicBezTo>
                  <a:cubicBezTo>
                    <a:pt x="95" y="102"/>
                    <a:pt x="95" y="102"/>
                    <a:pt x="95" y="102"/>
                  </a:cubicBezTo>
                  <a:cubicBezTo>
                    <a:pt x="95" y="111"/>
                    <a:pt x="95" y="111"/>
                    <a:pt x="95" y="111"/>
                  </a:cubicBezTo>
                  <a:cubicBezTo>
                    <a:pt x="95" y="113"/>
                    <a:pt x="94" y="114"/>
                    <a:pt x="93" y="114"/>
                  </a:cubicBezTo>
                  <a:cubicBezTo>
                    <a:pt x="86" y="114"/>
                    <a:pt x="86" y="114"/>
                    <a:pt x="86" y="114"/>
                  </a:cubicBezTo>
                  <a:cubicBezTo>
                    <a:pt x="86" y="114"/>
                    <a:pt x="86" y="114"/>
                    <a:pt x="86" y="114"/>
                  </a:cubicBezTo>
                  <a:cubicBezTo>
                    <a:pt x="86" y="87"/>
                    <a:pt x="86" y="87"/>
                    <a:pt x="86" y="87"/>
                  </a:cubicBezTo>
                  <a:cubicBezTo>
                    <a:pt x="88" y="88"/>
                    <a:pt x="88" y="88"/>
                    <a:pt x="88" y="88"/>
                  </a:cubicBezTo>
                  <a:cubicBezTo>
                    <a:pt x="88" y="89"/>
                    <a:pt x="88" y="90"/>
                    <a:pt x="88" y="90"/>
                  </a:cubicBezTo>
                  <a:cubicBezTo>
                    <a:pt x="89" y="90"/>
                    <a:pt x="89" y="90"/>
                    <a:pt x="89" y="90"/>
                  </a:cubicBezTo>
                  <a:cubicBezTo>
                    <a:pt x="89" y="109"/>
                    <a:pt x="89" y="109"/>
                    <a:pt x="89" y="109"/>
                  </a:cubicBezTo>
                  <a:cubicBezTo>
                    <a:pt x="90" y="109"/>
                    <a:pt x="90" y="109"/>
                    <a:pt x="90" y="109"/>
                  </a:cubicBezTo>
                  <a:cubicBezTo>
                    <a:pt x="90" y="97"/>
                    <a:pt x="90" y="97"/>
                    <a:pt x="90" y="97"/>
                  </a:cubicBezTo>
                  <a:cubicBezTo>
                    <a:pt x="90" y="95"/>
                    <a:pt x="91" y="94"/>
                    <a:pt x="93" y="94"/>
                  </a:cubicBezTo>
                  <a:cubicBezTo>
                    <a:pt x="93" y="94"/>
                    <a:pt x="94" y="95"/>
                    <a:pt x="94" y="95"/>
                  </a:cubicBezTo>
                  <a:cubicBezTo>
                    <a:pt x="101" y="102"/>
                    <a:pt x="101" y="102"/>
                    <a:pt x="101" y="102"/>
                  </a:cubicBezTo>
                  <a:cubicBezTo>
                    <a:pt x="102" y="101"/>
                    <a:pt x="102" y="101"/>
                    <a:pt x="102" y="101"/>
                  </a:cubicBezTo>
                  <a:cubicBezTo>
                    <a:pt x="96" y="94"/>
                    <a:pt x="96" y="94"/>
                    <a:pt x="96" y="94"/>
                  </a:cubicBezTo>
                  <a:cubicBezTo>
                    <a:pt x="95" y="93"/>
                    <a:pt x="95" y="91"/>
                    <a:pt x="96" y="90"/>
                  </a:cubicBezTo>
                  <a:cubicBezTo>
                    <a:pt x="96" y="90"/>
                    <a:pt x="97" y="90"/>
                    <a:pt x="97" y="90"/>
                  </a:cubicBezTo>
                  <a:cubicBezTo>
                    <a:pt x="97" y="90"/>
                    <a:pt x="97" y="90"/>
                    <a:pt x="97" y="90"/>
                  </a:cubicBezTo>
                  <a:cubicBezTo>
                    <a:pt x="109" y="90"/>
                    <a:pt x="109" y="90"/>
                    <a:pt x="109" y="90"/>
                  </a:cubicBezTo>
                  <a:cubicBezTo>
                    <a:pt x="109" y="88"/>
                    <a:pt x="109" y="88"/>
                    <a:pt x="109" y="88"/>
                  </a:cubicBezTo>
                  <a:cubicBezTo>
                    <a:pt x="91" y="88"/>
                    <a:pt x="91" y="88"/>
                    <a:pt x="91" y="88"/>
                  </a:cubicBezTo>
                  <a:cubicBezTo>
                    <a:pt x="90" y="88"/>
                    <a:pt x="89" y="88"/>
                    <a:pt x="89" y="87"/>
                  </a:cubicBezTo>
                  <a:cubicBezTo>
                    <a:pt x="86" y="84"/>
                    <a:pt x="86" y="84"/>
                    <a:pt x="86" y="84"/>
                  </a:cubicBezTo>
                  <a:cubicBezTo>
                    <a:pt x="86" y="84"/>
                    <a:pt x="86" y="84"/>
                    <a:pt x="86" y="84"/>
                  </a:cubicBezTo>
                  <a:cubicBezTo>
                    <a:pt x="86" y="81"/>
                    <a:pt x="86" y="81"/>
                    <a:pt x="86" y="81"/>
                  </a:cubicBezTo>
                  <a:cubicBezTo>
                    <a:pt x="86" y="81"/>
                    <a:pt x="86" y="81"/>
                    <a:pt x="86" y="81"/>
                  </a:cubicBezTo>
                  <a:cubicBezTo>
                    <a:pt x="87" y="80"/>
                    <a:pt x="87" y="80"/>
                    <a:pt x="88" y="80"/>
                  </a:cubicBezTo>
                  <a:cubicBezTo>
                    <a:pt x="88" y="80"/>
                    <a:pt x="88" y="80"/>
                    <a:pt x="88" y="80"/>
                  </a:cubicBezTo>
                  <a:cubicBezTo>
                    <a:pt x="91" y="80"/>
                    <a:pt x="91" y="80"/>
                    <a:pt x="91" y="80"/>
                  </a:cubicBezTo>
                  <a:cubicBezTo>
                    <a:pt x="91" y="79"/>
                    <a:pt x="91" y="79"/>
                    <a:pt x="91" y="79"/>
                  </a:cubicBezTo>
                  <a:cubicBezTo>
                    <a:pt x="86" y="79"/>
                    <a:pt x="86" y="79"/>
                    <a:pt x="86" y="79"/>
                  </a:cubicBezTo>
                  <a:cubicBezTo>
                    <a:pt x="86" y="74"/>
                    <a:pt x="86" y="74"/>
                    <a:pt x="86" y="74"/>
                  </a:cubicBezTo>
                  <a:cubicBezTo>
                    <a:pt x="92" y="74"/>
                    <a:pt x="92" y="74"/>
                    <a:pt x="92" y="74"/>
                  </a:cubicBezTo>
                  <a:cubicBezTo>
                    <a:pt x="86" y="68"/>
                    <a:pt x="86" y="68"/>
                    <a:pt x="86" y="68"/>
                  </a:cubicBezTo>
                  <a:cubicBezTo>
                    <a:pt x="86" y="62"/>
                    <a:pt x="86" y="62"/>
                    <a:pt x="86" y="62"/>
                  </a:cubicBezTo>
                  <a:cubicBezTo>
                    <a:pt x="86" y="62"/>
                    <a:pt x="86" y="62"/>
                    <a:pt x="86" y="62"/>
                  </a:cubicBezTo>
                  <a:cubicBezTo>
                    <a:pt x="87" y="62"/>
                    <a:pt x="87" y="62"/>
                    <a:pt x="88" y="63"/>
                  </a:cubicBezTo>
                  <a:cubicBezTo>
                    <a:pt x="95" y="70"/>
                    <a:pt x="95" y="70"/>
                    <a:pt x="95" y="70"/>
                  </a:cubicBezTo>
                  <a:cubicBezTo>
                    <a:pt x="96" y="68"/>
                    <a:pt x="96" y="68"/>
                    <a:pt x="96" y="68"/>
                  </a:cubicBezTo>
                  <a:cubicBezTo>
                    <a:pt x="94" y="66"/>
                    <a:pt x="94" y="66"/>
                    <a:pt x="94" y="66"/>
                  </a:cubicBezTo>
                  <a:cubicBezTo>
                    <a:pt x="93" y="65"/>
                    <a:pt x="93" y="64"/>
                    <a:pt x="94" y="63"/>
                  </a:cubicBezTo>
                  <a:cubicBezTo>
                    <a:pt x="94" y="62"/>
                    <a:pt x="95" y="62"/>
                    <a:pt x="95" y="62"/>
                  </a:cubicBezTo>
                  <a:cubicBezTo>
                    <a:pt x="95" y="62"/>
                    <a:pt x="95" y="62"/>
                    <a:pt x="95" y="62"/>
                  </a:cubicBezTo>
                  <a:cubicBezTo>
                    <a:pt x="99" y="62"/>
                    <a:pt x="99" y="62"/>
                    <a:pt x="99" y="62"/>
                  </a:cubicBezTo>
                  <a:cubicBezTo>
                    <a:pt x="100" y="62"/>
                    <a:pt x="101" y="62"/>
                    <a:pt x="101" y="63"/>
                  </a:cubicBezTo>
                  <a:cubicBezTo>
                    <a:pt x="114" y="76"/>
                    <a:pt x="114" y="76"/>
                    <a:pt x="114" y="76"/>
                  </a:cubicBezTo>
                  <a:cubicBezTo>
                    <a:pt x="116" y="75"/>
                    <a:pt x="116" y="75"/>
                    <a:pt x="116" y="75"/>
                  </a:cubicBezTo>
                  <a:cubicBezTo>
                    <a:pt x="107" y="66"/>
                    <a:pt x="107" y="66"/>
                    <a:pt x="107" y="66"/>
                  </a:cubicBezTo>
                  <a:cubicBezTo>
                    <a:pt x="106" y="65"/>
                    <a:pt x="106" y="64"/>
                    <a:pt x="107" y="63"/>
                  </a:cubicBezTo>
                  <a:cubicBezTo>
                    <a:pt x="107" y="62"/>
                    <a:pt x="108" y="62"/>
                    <a:pt x="109" y="62"/>
                  </a:cubicBezTo>
                  <a:cubicBezTo>
                    <a:pt x="109" y="62"/>
                    <a:pt x="109" y="62"/>
                    <a:pt x="109" y="62"/>
                  </a:cubicBezTo>
                  <a:cubicBezTo>
                    <a:pt x="118" y="62"/>
                    <a:pt x="118" y="62"/>
                    <a:pt x="118" y="62"/>
                  </a:cubicBezTo>
                  <a:lnTo>
                    <a:pt x="118" y="60"/>
                  </a:lnTo>
                  <a:close/>
                  <a:moveTo>
                    <a:pt x="86" y="60"/>
                  </a:moveTo>
                  <a:cubicBezTo>
                    <a:pt x="80" y="60"/>
                    <a:pt x="80" y="60"/>
                    <a:pt x="80" y="60"/>
                  </a:cubicBezTo>
                  <a:cubicBezTo>
                    <a:pt x="78" y="60"/>
                    <a:pt x="77" y="59"/>
                    <a:pt x="77" y="58"/>
                  </a:cubicBezTo>
                  <a:cubicBezTo>
                    <a:pt x="77" y="57"/>
                    <a:pt x="77" y="56"/>
                    <a:pt x="76" y="55"/>
                  </a:cubicBezTo>
                  <a:cubicBezTo>
                    <a:pt x="76" y="55"/>
                    <a:pt x="76" y="55"/>
                    <a:pt x="76" y="55"/>
                  </a:cubicBezTo>
                  <a:cubicBezTo>
                    <a:pt x="76" y="54"/>
                    <a:pt x="75" y="53"/>
                    <a:pt x="75" y="52"/>
                  </a:cubicBezTo>
                  <a:cubicBezTo>
                    <a:pt x="74" y="51"/>
                    <a:pt x="74" y="50"/>
                    <a:pt x="75" y="49"/>
                  </a:cubicBezTo>
                  <a:cubicBezTo>
                    <a:pt x="75" y="49"/>
                    <a:pt x="75" y="49"/>
                    <a:pt x="75" y="49"/>
                  </a:cubicBezTo>
                  <a:cubicBezTo>
                    <a:pt x="80" y="45"/>
                    <a:pt x="80" y="45"/>
                    <a:pt x="80" y="45"/>
                  </a:cubicBezTo>
                  <a:cubicBezTo>
                    <a:pt x="80" y="44"/>
                    <a:pt x="81" y="44"/>
                    <a:pt x="81" y="44"/>
                  </a:cubicBezTo>
                  <a:cubicBezTo>
                    <a:pt x="81" y="44"/>
                    <a:pt x="81" y="44"/>
                    <a:pt x="81" y="44"/>
                  </a:cubicBezTo>
                  <a:cubicBezTo>
                    <a:pt x="86" y="44"/>
                    <a:pt x="86" y="44"/>
                    <a:pt x="86" y="44"/>
                  </a:cubicBezTo>
                  <a:cubicBezTo>
                    <a:pt x="86" y="49"/>
                    <a:pt x="86" y="49"/>
                    <a:pt x="86" y="49"/>
                  </a:cubicBezTo>
                  <a:cubicBezTo>
                    <a:pt x="82" y="49"/>
                    <a:pt x="82" y="49"/>
                    <a:pt x="82" y="49"/>
                  </a:cubicBezTo>
                  <a:cubicBezTo>
                    <a:pt x="80" y="51"/>
                    <a:pt x="80" y="51"/>
                    <a:pt x="80" y="51"/>
                  </a:cubicBezTo>
                  <a:cubicBezTo>
                    <a:pt x="80" y="52"/>
                    <a:pt x="80" y="53"/>
                    <a:pt x="81" y="53"/>
                  </a:cubicBezTo>
                  <a:cubicBezTo>
                    <a:pt x="81" y="53"/>
                    <a:pt x="81" y="53"/>
                    <a:pt x="81" y="53"/>
                  </a:cubicBezTo>
                  <a:cubicBezTo>
                    <a:pt x="81" y="54"/>
                    <a:pt x="81" y="55"/>
                    <a:pt x="82" y="56"/>
                  </a:cubicBezTo>
                  <a:cubicBezTo>
                    <a:pt x="85" y="56"/>
                    <a:pt x="85" y="56"/>
                    <a:pt x="85" y="56"/>
                  </a:cubicBezTo>
                  <a:cubicBezTo>
                    <a:pt x="86" y="55"/>
                    <a:pt x="86" y="55"/>
                    <a:pt x="86" y="55"/>
                  </a:cubicBezTo>
                  <a:cubicBezTo>
                    <a:pt x="86" y="60"/>
                    <a:pt x="86" y="60"/>
                    <a:pt x="86" y="60"/>
                  </a:cubicBezTo>
                  <a:close/>
                  <a:moveTo>
                    <a:pt x="86" y="41"/>
                  </a:moveTo>
                  <a:cubicBezTo>
                    <a:pt x="86" y="41"/>
                    <a:pt x="85" y="40"/>
                    <a:pt x="85" y="40"/>
                  </a:cubicBezTo>
                  <a:cubicBezTo>
                    <a:pt x="85" y="39"/>
                    <a:pt x="86" y="39"/>
                    <a:pt x="86" y="38"/>
                  </a:cubicBezTo>
                  <a:cubicBezTo>
                    <a:pt x="86" y="41"/>
                    <a:pt x="86" y="41"/>
                    <a:pt x="86" y="41"/>
                  </a:cubicBezTo>
                  <a:close/>
                  <a:moveTo>
                    <a:pt x="86" y="36"/>
                  </a:moveTo>
                  <a:cubicBezTo>
                    <a:pt x="86" y="9"/>
                    <a:pt x="86" y="9"/>
                    <a:pt x="86" y="9"/>
                  </a:cubicBezTo>
                  <a:cubicBezTo>
                    <a:pt x="85" y="9"/>
                    <a:pt x="84" y="10"/>
                    <a:pt x="84" y="11"/>
                  </a:cubicBezTo>
                  <a:cubicBezTo>
                    <a:pt x="84" y="27"/>
                    <a:pt x="84" y="27"/>
                    <a:pt x="84" y="27"/>
                  </a:cubicBezTo>
                  <a:cubicBezTo>
                    <a:pt x="84" y="27"/>
                    <a:pt x="83" y="27"/>
                    <a:pt x="83" y="27"/>
                  </a:cubicBezTo>
                  <a:cubicBezTo>
                    <a:pt x="77" y="27"/>
                    <a:pt x="77" y="27"/>
                    <a:pt x="77" y="27"/>
                  </a:cubicBezTo>
                  <a:cubicBezTo>
                    <a:pt x="76" y="27"/>
                    <a:pt x="76" y="27"/>
                    <a:pt x="76" y="28"/>
                  </a:cubicBezTo>
                  <a:cubicBezTo>
                    <a:pt x="76" y="27"/>
                    <a:pt x="75" y="27"/>
                    <a:pt x="75" y="27"/>
                  </a:cubicBezTo>
                  <a:cubicBezTo>
                    <a:pt x="75" y="27"/>
                    <a:pt x="75" y="27"/>
                    <a:pt x="75" y="27"/>
                  </a:cubicBezTo>
                  <a:cubicBezTo>
                    <a:pt x="71" y="22"/>
                    <a:pt x="71" y="22"/>
                    <a:pt x="71" y="22"/>
                  </a:cubicBezTo>
                  <a:cubicBezTo>
                    <a:pt x="71" y="34"/>
                    <a:pt x="71" y="34"/>
                    <a:pt x="71" y="34"/>
                  </a:cubicBezTo>
                  <a:cubicBezTo>
                    <a:pt x="74" y="31"/>
                    <a:pt x="74" y="31"/>
                    <a:pt x="74" y="31"/>
                  </a:cubicBezTo>
                  <a:cubicBezTo>
                    <a:pt x="74" y="41"/>
                    <a:pt x="74" y="41"/>
                    <a:pt x="74" y="41"/>
                  </a:cubicBezTo>
                  <a:cubicBezTo>
                    <a:pt x="72" y="43"/>
                    <a:pt x="72" y="43"/>
                    <a:pt x="72" y="43"/>
                  </a:cubicBezTo>
                  <a:cubicBezTo>
                    <a:pt x="71" y="43"/>
                    <a:pt x="71" y="43"/>
                    <a:pt x="71" y="43"/>
                  </a:cubicBezTo>
                  <a:cubicBezTo>
                    <a:pt x="71" y="48"/>
                    <a:pt x="71" y="48"/>
                    <a:pt x="71" y="48"/>
                  </a:cubicBezTo>
                  <a:cubicBezTo>
                    <a:pt x="72" y="49"/>
                    <a:pt x="73" y="49"/>
                    <a:pt x="74" y="48"/>
                  </a:cubicBezTo>
                  <a:cubicBezTo>
                    <a:pt x="78" y="44"/>
                    <a:pt x="78" y="44"/>
                    <a:pt x="78" y="44"/>
                  </a:cubicBezTo>
                  <a:cubicBezTo>
                    <a:pt x="79" y="43"/>
                    <a:pt x="79" y="42"/>
                    <a:pt x="79" y="42"/>
                  </a:cubicBezTo>
                  <a:cubicBezTo>
                    <a:pt x="79" y="32"/>
                    <a:pt x="79" y="32"/>
                    <a:pt x="79" y="32"/>
                  </a:cubicBezTo>
                  <a:cubicBezTo>
                    <a:pt x="81" y="32"/>
                    <a:pt x="81" y="32"/>
                    <a:pt x="81" y="32"/>
                  </a:cubicBezTo>
                  <a:cubicBezTo>
                    <a:pt x="81" y="35"/>
                    <a:pt x="81" y="35"/>
                    <a:pt x="81" y="35"/>
                  </a:cubicBezTo>
                  <a:cubicBezTo>
                    <a:pt x="81" y="35"/>
                    <a:pt x="81" y="35"/>
                    <a:pt x="81" y="35"/>
                  </a:cubicBezTo>
                  <a:cubicBezTo>
                    <a:pt x="81" y="36"/>
                    <a:pt x="81" y="36"/>
                    <a:pt x="82" y="37"/>
                  </a:cubicBezTo>
                  <a:cubicBezTo>
                    <a:pt x="82" y="38"/>
                    <a:pt x="84" y="38"/>
                    <a:pt x="85" y="37"/>
                  </a:cubicBezTo>
                  <a:cubicBezTo>
                    <a:pt x="86" y="36"/>
                    <a:pt x="86" y="36"/>
                    <a:pt x="86" y="36"/>
                  </a:cubicBezTo>
                  <a:close/>
                  <a:moveTo>
                    <a:pt x="71" y="14"/>
                  </a:moveTo>
                  <a:cubicBezTo>
                    <a:pt x="77" y="9"/>
                    <a:pt x="77" y="9"/>
                    <a:pt x="77" y="9"/>
                  </a:cubicBezTo>
                  <a:cubicBezTo>
                    <a:pt x="75" y="7"/>
                    <a:pt x="75" y="7"/>
                    <a:pt x="75" y="7"/>
                  </a:cubicBezTo>
                  <a:cubicBezTo>
                    <a:pt x="71" y="12"/>
                    <a:pt x="71" y="12"/>
                    <a:pt x="71" y="12"/>
                  </a:cubicBezTo>
                  <a:cubicBezTo>
                    <a:pt x="71" y="5"/>
                    <a:pt x="71" y="5"/>
                    <a:pt x="71" y="5"/>
                  </a:cubicBezTo>
                  <a:cubicBezTo>
                    <a:pt x="74" y="2"/>
                    <a:pt x="74" y="2"/>
                    <a:pt x="74" y="2"/>
                  </a:cubicBezTo>
                  <a:cubicBezTo>
                    <a:pt x="74" y="2"/>
                    <a:pt x="74" y="2"/>
                    <a:pt x="74" y="2"/>
                  </a:cubicBezTo>
                  <a:cubicBezTo>
                    <a:pt x="75" y="1"/>
                    <a:pt x="76" y="1"/>
                    <a:pt x="77" y="2"/>
                  </a:cubicBezTo>
                  <a:cubicBezTo>
                    <a:pt x="82" y="7"/>
                    <a:pt x="82" y="7"/>
                    <a:pt x="82" y="7"/>
                  </a:cubicBezTo>
                  <a:cubicBezTo>
                    <a:pt x="82" y="7"/>
                    <a:pt x="82" y="7"/>
                    <a:pt x="82" y="7"/>
                  </a:cubicBezTo>
                  <a:cubicBezTo>
                    <a:pt x="83" y="8"/>
                    <a:pt x="83" y="9"/>
                    <a:pt x="82" y="10"/>
                  </a:cubicBezTo>
                  <a:cubicBezTo>
                    <a:pt x="71" y="21"/>
                    <a:pt x="71" y="21"/>
                    <a:pt x="71" y="21"/>
                  </a:cubicBezTo>
                  <a:cubicBezTo>
                    <a:pt x="71" y="14"/>
                    <a:pt x="71" y="14"/>
                    <a:pt x="71" y="14"/>
                  </a:cubicBezTo>
                  <a:close/>
                  <a:moveTo>
                    <a:pt x="71" y="111"/>
                  </a:moveTo>
                  <a:cubicBezTo>
                    <a:pt x="75" y="115"/>
                    <a:pt x="75" y="115"/>
                    <a:pt x="75" y="115"/>
                  </a:cubicBezTo>
                  <a:cubicBezTo>
                    <a:pt x="77" y="114"/>
                    <a:pt x="77" y="114"/>
                    <a:pt x="77" y="114"/>
                  </a:cubicBezTo>
                  <a:cubicBezTo>
                    <a:pt x="71" y="108"/>
                    <a:pt x="71" y="108"/>
                    <a:pt x="71" y="108"/>
                  </a:cubicBezTo>
                  <a:cubicBezTo>
                    <a:pt x="71" y="101"/>
                    <a:pt x="71" y="101"/>
                    <a:pt x="71" y="101"/>
                  </a:cubicBezTo>
                  <a:cubicBezTo>
                    <a:pt x="82" y="112"/>
                    <a:pt x="82" y="112"/>
                    <a:pt x="82" y="112"/>
                  </a:cubicBezTo>
                  <a:cubicBezTo>
                    <a:pt x="82" y="112"/>
                    <a:pt x="82" y="112"/>
                    <a:pt x="82" y="112"/>
                  </a:cubicBezTo>
                  <a:cubicBezTo>
                    <a:pt x="82" y="112"/>
                    <a:pt x="82" y="112"/>
                    <a:pt x="82" y="112"/>
                  </a:cubicBezTo>
                  <a:cubicBezTo>
                    <a:pt x="83" y="113"/>
                    <a:pt x="83" y="115"/>
                    <a:pt x="82" y="115"/>
                  </a:cubicBezTo>
                  <a:cubicBezTo>
                    <a:pt x="77" y="120"/>
                    <a:pt x="77" y="120"/>
                    <a:pt x="77" y="120"/>
                  </a:cubicBezTo>
                  <a:cubicBezTo>
                    <a:pt x="77" y="120"/>
                    <a:pt x="77" y="120"/>
                    <a:pt x="77" y="120"/>
                  </a:cubicBezTo>
                  <a:cubicBezTo>
                    <a:pt x="76" y="121"/>
                    <a:pt x="75" y="121"/>
                    <a:pt x="74" y="120"/>
                  </a:cubicBezTo>
                  <a:cubicBezTo>
                    <a:pt x="71" y="117"/>
                    <a:pt x="71" y="117"/>
                    <a:pt x="71" y="117"/>
                  </a:cubicBezTo>
                  <a:cubicBezTo>
                    <a:pt x="71" y="111"/>
                    <a:pt x="71" y="111"/>
                    <a:pt x="71" y="111"/>
                  </a:cubicBezTo>
                  <a:close/>
                  <a:moveTo>
                    <a:pt x="71" y="74"/>
                  </a:moveTo>
                  <a:cubicBezTo>
                    <a:pt x="71" y="80"/>
                    <a:pt x="71" y="80"/>
                    <a:pt x="71" y="80"/>
                  </a:cubicBezTo>
                  <a:cubicBezTo>
                    <a:pt x="71" y="80"/>
                    <a:pt x="71" y="79"/>
                    <a:pt x="72" y="79"/>
                  </a:cubicBezTo>
                  <a:cubicBezTo>
                    <a:pt x="74" y="82"/>
                    <a:pt x="74" y="82"/>
                    <a:pt x="74" y="82"/>
                  </a:cubicBezTo>
                  <a:cubicBezTo>
                    <a:pt x="74" y="91"/>
                    <a:pt x="74" y="91"/>
                    <a:pt x="74" y="91"/>
                  </a:cubicBezTo>
                  <a:cubicBezTo>
                    <a:pt x="71" y="88"/>
                    <a:pt x="71" y="88"/>
                    <a:pt x="71" y="88"/>
                  </a:cubicBezTo>
                  <a:cubicBezTo>
                    <a:pt x="71" y="100"/>
                    <a:pt x="71" y="100"/>
                    <a:pt x="71" y="100"/>
                  </a:cubicBezTo>
                  <a:cubicBezTo>
                    <a:pt x="75" y="96"/>
                    <a:pt x="75" y="96"/>
                    <a:pt x="75" y="96"/>
                  </a:cubicBezTo>
                  <a:cubicBezTo>
                    <a:pt x="75" y="95"/>
                    <a:pt x="76" y="95"/>
                    <a:pt x="76" y="95"/>
                  </a:cubicBezTo>
                  <a:cubicBezTo>
                    <a:pt x="76" y="95"/>
                    <a:pt x="76" y="95"/>
                    <a:pt x="77" y="95"/>
                  </a:cubicBezTo>
                  <a:cubicBezTo>
                    <a:pt x="83" y="95"/>
                    <a:pt x="83" y="95"/>
                    <a:pt x="83" y="95"/>
                  </a:cubicBezTo>
                  <a:cubicBezTo>
                    <a:pt x="83" y="95"/>
                    <a:pt x="84" y="95"/>
                    <a:pt x="84" y="95"/>
                  </a:cubicBezTo>
                  <a:cubicBezTo>
                    <a:pt x="84" y="111"/>
                    <a:pt x="84" y="111"/>
                    <a:pt x="84" y="111"/>
                  </a:cubicBezTo>
                  <a:cubicBezTo>
                    <a:pt x="84" y="112"/>
                    <a:pt x="85" y="114"/>
                    <a:pt x="86" y="114"/>
                  </a:cubicBezTo>
                  <a:cubicBezTo>
                    <a:pt x="86" y="87"/>
                    <a:pt x="86" y="87"/>
                    <a:pt x="86" y="87"/>
                  </a:cubicBezTo>
                  <a:cubicBezTo>
                    <a:pt x="85" y="86"/>
                    <a:pt x="85" y="86"/>
                    <a:pt x="85" y="86"/>
                  </a:cubicBezTo>
                  <a:cubicBezTo>
                    <a:pt x="85" y="85"/>
                    <a:pt x="84" y="85"/>
                    <a:pt x="83" y="85"/>
                  </a:cubicBezTo>
                  <a:cubicBezTo>
                    <a:pt x="82" y="85"/>
                    <a:pt x="81" y="86"/>
                    <a:pt x="81" y="87"/>
                  </a:cubicBezTo>
                  <a:cubicBezTo>
                    <a:pt x="81" y="90"/>
                    <a:pt x="81" y="90"/>
                    <a:pt x="81" y="90"/>
                  </a:cubicBezTo>
                  <a:cubicBezTo>
                    <a:pt x="79" y="90"/>
                    <a:pt x="79" y="90"/>
                    <a:pt x="79" y="90"/>
                  </a:cubicBezTo>
                  <a:cubicBezTo>
                    <a:pt x="79" y="81"/>
                    <a:pt x="79" y="81"/>
                    <a:pt x="79" y="81"/>
                  </a:cubicBezTo>
                  <a:cubicBezTo>
                    <a:pt x="79" y="81"/>
                    <a:pt x="79" y="81"/>
                    <a:pt x="79" y="81"/>
                  </a:cubicBezTo>
                  <a:cubicBezTo>
                    <a:pt x="79" y="80"/>
                    <a:pt x="79" y="80"/>
                    <a:pt x="78" y="79"/>
                  </a:cubicBezTo>
                  <a:cubicBezTo>
                    <a:pt x="74" y="74"/>
                    <a:pt x="74" y="74"/>
                    <a:pt x="74" y="74"/>
                  </a:cubicBezTo>
                  <a:cubicBezTo>
                    <a:pt x="74" y="74"/>
                    <a:pt x="74" y="74"/>
                    <a:pt x="74" y="74"/>
                  </a:cubicBezTo>
                  <a:cubicBezTo>
                    <a:pt x="73" y="74"/>
                    <a:pt x="72" y="74"/>
                    <a:pt x="71" y="74"/>
                  </a:cubicBezTo>
                  <a:close/>
                  <a:moveTo>
                    <a:pt x="86" y="84"/>
                  </a:moveTo>
                  <a:cubicBezTo>
                    <a:pt x="85" y="83"/>
                    <a:pt x="85" y="82"/>
                    <a:pt x="86" y="81"/>
                  </a:cubicBezTo>
                  <a:cubicBezTo>
                    <a:pt x="86" y="84"/>
                    <a:pt x="86" y="84"/>
                    <a:pt x="86" y="84"/>
                  </a:cubicBezTo>
                  <a:close/>
                  <a:moveTo>
                    <a:pt x="86" y="79"/>
                  </a:moveTo>
                  <a:cubicBezTo>
                    <a:pt x="81" y="79"/>
                    <a:pt x="81" y="79"/>
                    <a:pt x="81" y="79"/>
                  </a:cubicBezTo>
                  <a:cubicBezTo>
                    <a:pt x="81" y="79"/>
                    <a:pt x="80" y="78"/>
                    <a:pt x="79" y="78"/>
                  </a:cubicBezTo>
                  <a:cubicBezTo>
                    <a:pt x="75" y="73"/>
                    <a:pt x="75" y="73"/>
                    <a:pt x="75" y="73"/>
                  </a:cubicBezTo>
                  <a:cubicBezTo>
                    <a:pt x="74" y="72"/>
                    <a:pt x="74" y="71"/>
                    <a:pt x="75" y="70"/>
                  </a:cubicBezTo>
                  <a:cubicBezTo>
                    <a:pt x="75" y="70"/>
                    <a:pt x="75" y="70"/>
                    <a:pt x="75" y="70"/>
                  </a:cubicBezTo>
                  <a:cubicBezTo>
                    <a:pt x="75" y="69"/>
                    <a:pt x="76" y="68"/>
                    <a:pt x="76" y="67"/>
                  </a:cubicBezTo>
                  <a:cubicBezTo>
                    <a:pt x="77" y="66"/>
                    <a:pt x="77" y="65"/>
                    <a:pt x="77" y="64"/>
                  </a:cubicBezTo>
                  <a:cubicBezTo>
                    <a:pt x="78" y="63"/>
                    <a:pt x="79" y="62"/>
                    <a:pt x="80" y="62"/>
                  </a:cubicBezTo>
                  <a:cubicBezTo>
                    <a:pt x="80" y="62"/>
                    <a:pt x="80" y="62"/>
                    <a:pt x="80" y="62"/>
                  </a:cubicBezTo>
                  <a:cubicBezTo>
                    <a:pt x="86" y="62"/>
                    <a:pt x="86" y="62"/>
                    <a:pt x="86" y="62"/>
                  </a:cubicBezTo>
                  <a:cubicBezTo>
                    <a:pt x="86" y="68"/>
                    <a:pt x="86" y="68"/>
                    <a:pt x="86" y="68"/>
                  </a:cubicBezTo>
                  <a:cubicBezTo>
                    <a:pt x="85" y="67"/>
                    <a:pt x="85" y="67"/>
                    <a:pt x="85" y="67"/>
                  </a:cubicBezTo>
                  <a:cubicBezTo>
                    <a:pt x="82" y="67"/>
                    <a:pt x="82" y="67"/>
                    <a:pt x="82" y="67"/>
                  </a:cubicBezTo>
                  <a:cubicBezTo>
                    <a:pt x="81" y="68"/>
                    <a:pt x="81" y="68"/>
                    <a:pt x="81" y="69"/>
                  </a:cubicBezTo>
                  <a:cubicBezTo>
                    <a:pt x="80" y="70"/>
                    <a:pt x="80" y="71"/>
                    <a:pt x="80" y="71"/>
                  </a:cubicBezTo>
                  <a:cubicBezTo>
                    <a:pt x="82" y="74"/>
                    <a:pt x="82" y="74"/>
                    <a:pt x="82" y="74"/>
                  </a:cubicBezTo>
                  <a:cubicBezTo>
                    <a:pt x="86" y="74"/>
                    <a:pt x="86" y="74"/>
                    <a:pt x="86" y="74"/>
                  </a:cubicBezTo>
                  <a:lnTo>
                    <a:pt x="86" y="79"/>
                  </a:lnTo>
                  <a:close/>
                  <a:moveTo>
                    <a:pt x="71" y="48"/>
                  </a:moveTo>
                  <a:cubicBezTo>
                    <a:pt x="71" y="48"/>
                    <a:pt x="71" y="48"/>
                    <a:pt x="71" y="48"/>
                  </a:cubicBezTo>
                  <a:cubicBezTo>
                    <a:pt x="70" y="48"/>
                    <a:pt x="69" y="47"/>
                    <a:pt x="68" y="47"/>
                  </a:cubicBezTo>
                  <a:cubicBezTo>
                    <a:pt x="67" y="46"/>
                    <a:pt x="66" y="46"/>
                    <a:pt x="65" y="46"/>
                  </a:cubicBezTo>
                  <a:cubicBezTo>
                    <a:pt x="63" y="46"/>
                    <a:pt x="63" y="45"/>
                    <a:pt x="63" y="43"/>
                  </a:cubicBezTo>
                  <a:cubicBezTo>
                    <a:pt x="63" y="43"/>
                    <a:pt x="63" y="43"/>
                    <a:pt x="63" y="43"/>
                  </a:cubicBezTo>
                  <a:cubicBezTo>
                    <a:pt x="63" y="37"/>
                    <a:pt x="63" y="37"/>
                    <a:pt x="63" y="37"/>
                  </a:cubicBezTo>
                  <a:cubicBezTo>
                    <a:pt x="63" y="36"/>
                    <a:pt x="63" y="36"/>
                    <a:pt x="63" y="35"/>
                  </a:cubicBezTo>
                  <a:cubicBezTo>
                    <a:pt x="70" y="28"/>
                    <a:pt x="70" y="28"/>
                    <a:pt x="70" y="28"/>
                  </a:cubicBezTo>
                  <a:cubicBezTo>
                    <a:pt x="69" y="27"/>
                    <a:pt x="69" y="27"/>
                    <a:pt x="69" y="27"/>
                  </a:cubicBezTo>
                  <a:cubicBezTo>
                    <a:pt x="67" y="29"/>
                    <a:pt x="67" y="29"/>
                    <a:pt x="67" y="29"/>
                  </a:cubicBezTo>
                  <a:cubicBezTo>
                    <a:pt x="66" y="30"/>
                    <a:pt x="64" y="30"/>
                    <a:pt x="63" y="29"/>
                  </a:cubicBezTo>
                  <a:cubicBezTo>
                    <a:pt x="63" y="29"/>
                    <a:pt x="63" y="28"/>
                    <a:pt x="63" y="28"/>
                  </a:cubicBezTo>
                  <a:cubicBezTo>
                    <a:pt x="63" y="28"/>
                    <a:pt x="63" y="28"/>
                    <a:pt x="63" y="28"/>
                  </a:cubicBezTo>
                  <a:cubicBezTo>
                    <a:pt x="63" y="24"/>
                    <a:pt x="63" y="24"/>
                    <a:pt x="63" y="24"/>
                  </a:cubicBezTo>
                  <a:cubicBezTo>
                    <a:pt x="63" y="23"/>
                    <a:pt x="63" y="22"/>
                    <a:pt x="63" y="22"/>
                  </a:cubicBezTo>
                  <a:cubicBezTo>
                    <a:pt x="71" y="14"/>
                    <a:pt x="71" y="14"/>
                    <a:pt x="71" y="14"/>
                  </a:cubicBezTo>
                  <a:cubicBezTo>
                    <a:pt x="71" y="21"/>
                    <a:pt x="71" y="21"/>
                    <a:pt x="71" y="21"/>
                  </a:cubicBezTo>
                  <a:cubicBezTo>
                    <a:pt x="70" y="22"/>
                    <a:pt x="70" y="22"/>
                    <a:pt x="70" y="22"/>
                  </a:cubicBezTo>
                  <a:cubicBezTo>
                    <a:pt x="70" y="22"/>
                    <a:pt x="70" y="22"/>
                    <a:pt x="71" y="22"/>
                  </a:cubicBezTo>
                  <a:cubicBezTo>
                    <a:pt x="71" y="22"/>
                    <a:pt x="71" y="22"/>
                    <a:pt x="71" y="22"/>
                  </a:cubicBezTo>
                  <a:cubicBezTo>
                    <a:pt x="71" y="34"/>
                    <a:pt x="71" y="34"/>
                    <a:pt x="71" y="34"/>
                  </a:cubicBezTo>
                  <a:cubicBezTo>
                    <a:pt x="67" y="38"/>
                    <a:pt x="67" y="38"/>
                    <a:pt x="67" y="38"/>
                  </a:cubicBezTo>
                  <a:cubicBezTo>
                    <a:pt x="67" y="41"/>
                    <a:pt x="67" y="41"/>
                    <a:pt x="67" y="41"/>
                  </a:cubicBezTo>
                  <a:cubicBezTo>
                    <a:pt x="68" y="42"/>
                    <a:pt x="69" y="42"/>
                    <a:pt x="70" y="42"/>
                  </a:cubicBezTo>
                  <a:cubicBezTo>
                    <a:pt x="70" y="42"/>
                    <a:pt x="70" y="43"/>
                    <a:pt x="71" y="43"/>
                  </a:cubicBezTo>
                  <a:cubicBezTo>
                    <a:pt x="71" y="48"/>
                    <a:pt x="71" y="48"/>
                    <a:pt x="71" y="48"/>
                  </a:cubicBezTo>
                  <a:close/>
                  <a:moveTo>
                    <a:pt x="71" y="12"/>
                  </a:moveTo>
                  <a:cubicBezTo>
                    <a:pt x="71" y="5"/>
                    <a:pt x="71" y="5"/>
                    <a:pt x="71" y="5"/>
                  </a:cubicBezTo>
                  <a:cubicBezTo>
                    <a:pt x="67" y="9"/>
                    <a:pt x="67" y="9"/>
                    <a:pt x="67" y="9"/>
                  </a:cubicBezTo>
                  <a:cubicBezTo>
                    <a:pt x="67" y="2"/>
                    <a:pt x="67" y="2"/>
                    <a:pt x="67" y="2"/>
                  </a:cubicBezTo>
                  <a:cubicBezTo>
                    <a:pt x="67" y="1"/>
                    <a:pt x="66" y="0"/>
                    <a:pt x="65" y="0"/>
                  </a:cubicBezTo>
                  <a:cubicBezTo>
                    <a:pt x="62" y="0"/>
                    <a:pt x="62" y="0"/>
                    <a:pt x="62" y="0"/>
                  </a:cubicBezTo>
                  <a:cubicBezTo>
                    <a:pt x="62" y="5"/>
                    <a:pt x="62" y="5"/>
                    <a:pt x="62" y="5"/>
                  </a:cubicBezTo>
                  <a:cubicBezTo>
                    <a:pt x="63" y="5"/>
                    <a:pt x="63" y="5"/>
                    <a:pt x="63" y="5"/>
                  </a:cubicBezTo>
                  <a:cubicBezTo>
                    <a:pt x="63" y="14"/>
                    <a:pt x="63" y="14"/>
                    <a:pt x="63" y="14"/>
                  </a:cubicBezTo>
                  <a:cubicBezTo>
                    <a:pt x="63" y="14"/>
                    <a:pt x="63" y="14"/>
                    <a:pt x="63" y="14"/>
                  </a:cubicBezTo>
                  <a:cubicBezTo>
                    <a:pt x="63" y="15"/>
                    <a:pt x="63" y="16"/>
                    <a:pt x="63" y="16"/>
                  </a:cubicBezTo>
                  <a:cubicBezTo>
                    <a:pt x="64" y="17"/>
                    <a:pt x="66" y="17"/>
                    <a:pt x="67" y="16"/>
                  </a:cubicBezTo>
                  <a:cubicBezTo>
                    <a:pt x="71" y="12"/>
                    <a:pt x="71" y="12"/>
                    <a:pt x="71" y="12"/>
                  </a:cubicBezTo>
                  <a:close/>
                  <a:moveTo>
                    <a:pt x="62" y="118"/>
                  </a:moveTo>
                  <a:cubicBezTo>
                    <a:pt x="63" y="118"/>
                    <a:pt x="63" y="118"/>
                    <a:pt x="63" y="118"/>
                  </a:cubicBezTo>
                  <a:cubicBezTo>
                    <a:pt x="63" y="108"/>
                    <a:pt x="63" y="108"/>
                    <a:pt x="63" y="108"/>
                  </a:cubicBezTo>
                  <a:cubicBezTo>
                    <a:pt x="63" y="107"/>
                    <a:pt x="64" y="106"/>
                    <a:pt x="65" y="106"/>
                  </a:cubicBezTo>
                  <a:cubicBezTo>
                    <a:pt x="66" y="106"/>
                    <a:pt x="66" y="106"/>
                    <a:pt x="67" y="106"/>
                  </a:cubicBezTo>
                  <a:cubicBezTo>
                    <a:pt x="71" y="111"/>
                    <a:pt x="71" y="111"/>
                    <a:pt x="71" y="111"/>
                  </a:cubicBezTo>
                  <a:cubicBezTo>
                    <a:pt x="71" y="117"/>
                    <a:pt x="71" y="117"/>
                    <a:pt x="71" y="117"/>
                  </a:cubicBezTo>
                  <a:cubicBezTo>
                    <a:pt x="67" y="114"/>
                    <a:pt x="67" y="114"/>
                    <a:pt x="67" y="114"/>
                  </a:cubicBezTo>
                  <a:cubicBezTo>
                    <a:pt x="67" y="120"/>
                    <a:pt x="67" y="120"/>
                    <a:pt x="67" y="120"/>
                  </a:cubicBezTo>
                  <a:cubicBezTo>
                    <a:pt x="67" y="122"/>
                    <a:pt x="66" y="123"/>
                    <a:pt x="65" y="123"/>
                  </a:cubicBezTo>
                  <a:cubicBezTo>
                    <a:pt x="62" y="123"/>
                    <a:pt x="62" y="123"/>
                    <a:pt x="62" y="123"/>
                  </a:cubicBezTo>
                  <a:cubicBezTo>
                    <a:pt x="62" y="118"/>
                    <a:pt x="62" y="118"/>
                    <a:pt x="62" y="118"/>
                  </a:cubicBezTo>
                  <a:close/>
                  <a:moveTo>
                    <a:pt x="71" y="108"/>
                  </a:moveTo>
                  <a:cubicBezTo>
                    <a:pt x="71" y="101"/>
                    <a:pt x="71" y="101"/>
                    <a:pt x="71" y="101"/>
                  </a:cubicBezTo>
                  <a:cubicBezTo>
                    <a:pt x="70" y="101"/>
                    <a:pt x="70" y="101"/>
                    <a:pt x="70" y="101"/>
                  </a:cubicBezTo>
                  <a:cubicBezTo>
                    <a:pt x="70" y="101"/>
                    <a:pt x="70" y="100"/>
                    <a:pt x="71" y="100"/>
                  </a:cubicBezTo>
                  <a:cubicBezTo>
                    <a:pt x="71" y="100"/>
                    <a:pt x="71" y="100"/>
                    <a:pt x="71" y="100"/>
                  </a:cubicBezTo>
                  <a:cubicBezTo>
                    <a:pt x="71" y="88"/>
                    <a:pt x="71" y="88"/>
                    <a:pt x="71" y="88"/>
                  </a:cubicBezTo>
                  <a:cubicBezTo>
                    <a:pt x="67" y="85"/>
                    <a:pt x="67" y="85"/>
                    <a:pt x="67" y="85"/>
                  </a:cubicBezTo>
                  <a:cubicBezTo>
                    <a:pt x="67" y="81"/>
                    <a:pt x="67" y="81"/>
                    <a:pt x="67" y="81"/>
                  </a:cubicBezTo>
                  <a:cubicBezTo>
                    <a:pt x="68" y="81"/>
                    <a:pt x="69" y="81"/>
                    <a:pt x="70" y="80"/>
                  </a:cubicBezTo>
                  <a:cubicBezTo>
                    <a:pt x="70" y="80"/>
                    <a:pt x="70" y="80"/>
                    <a:pt x="70" y="80"/>
                  </a:cubicBezTo>
                  <a:cubicBezTo>
                    <a:pt x="70" y="80"/>
                    <a:pt x="70" y="80"/>
                    <a:pt x="70" y="80"/>
                  </a:cubicBezTo>
                  <a:cubicBezTo>
                    <a:pt x="70" y="80"/>
                    <a:pt x="70" y="80"/>
                    <a:pt x="71" y="80"/>
                  </a:cubicBezTo>
                  <a:cubicBezTo>
                    <a:pt x="71" y="74"/>
                    <a:pt x="71" y="74"/>
                    <a:pt x="71" y="74"/>
                  </a:cubicBezTo>
                  <a:cubicBezTo>
                    <a:pt x="71" y="74"/>
                    <a:pt x="71" y="74"/>
                    <a:pt x="71" y="74"/>
                  </a:cubicBezTo>
                  <a:cubicBezTo>
                    <a:pt x="70" y="75"/>
                    <a:pt x="69" y="75"/>
                    <a:pt x="68" y="76"/>
                  </a:cubicBezTo>
                  <a:cubicBezTo>
                    <a:pt x="68" y="76"/>
                    <a:pt x="68" y="76"/>
                    <a:pt x="68" y="76"/>
                  </a:cubicBezTo>
                  <a:cubicBezTo>
                    <a:pt x="67" y="76"/>
                    <a:pt x="66" y="77"/>
                    <a:pt x="65" y="77"/>
                  </a:cubicBezTo>
                  <a:cubicBezTo>
                    <a:pt x="64" y="77"/>
                    <a:pt x="63" y="78"/>
                    <a:pt x="63" y="79"/>
                  </a:cubicBezTo>
                  <a:cubicBezTo>
                    <a:pt x="63" y="86"/>
                    <a:pt x="63" y="86"/>
                    <a:pt x="63" y="86"/>
                  </a:cubicBezTo>
                  <a:cubicBezTo>
                    <a:pt x="63" y="86"/>
                    <a:pt x="63" y="86"/>
                    <a:pt x="63" y="86"/>
                  </a:cubicBezTo>
                  <a:cubicBezTo>
                    <a:pt x="63" y="86"/>
                    <a:pt x="63" y="87"/>
                    <a:pt x="63" y="87"/>
                  </a:cubicBezTo>
                  <a:cubicBezTo>
                    <a:pt x="70" y="94"/>
                    <a:pt x="70" y="94"/>
                    <a:pt x="70" y="94"/>
                  </a:cubicBezTo>
                  <a:cubicBezTo>
                    <a:pt x="69" y="95"/>
                    <a:pt x="69" y="95"/>
                    <a:pt x="69" y="95"/>
                  </a:cubicBezTo>
                  <a:cubicBezTo>
                    <a:pt x="67" y="93"/>
                    <a:pt x="67" y="93"/>
                    <a:pt x="67" y="93"/>
                  </a:cubicBezTo>
                  <a:cubicBezTo>
                    <a:pt x="66" y="93"/>
                    <a:pt x="66" y="92"/>
                    <a:pt x="65" y="92"/>
                  </a:cubicBezTo>
                  <a:cubicBezTo>
                    <a:pt x="64" y="92"/>
                    <a:pt x="63" y="93"/>
                    <a:pt x="63" y="95"/>
                  </a:cubicBezTo>
                  <a:cubicBezTo>
                    <a:pt x="63" y="99"/>
                    <a:pt x="63" y="99"/>
                    <a:pt x="63" y="99"/>
                  </a:cubicBezTo>
                  <a:cubicBezTo>
                    <a:pt x="63" y="99"/>
                    <a:pt x="63" y="99"/>
                    <a:pt x="63" y="99"/>
                  </a:cubicBezTo>
                  <a:cubicBezTo>
                    <a:pt x="63" y="99"/>
                    <a:pt x="63" y="100"/>
                    <a:pt x="63" y="101"/>
                  </a:cubicBezTo>
                  <a:lnTo>
                    <a:pt x="71" y="108"/>
                  </a:lnTo>
                  <a:close/>
                  <a:moveTo>
                    <a:pt x="62" y="5"/>
                  </a:moveTo>
                  <a:cubicBezTo>
                    <a:pt x="61" y="5"/>
                    <a:pt x="61" y="5"/>
                    <a:pt x="61" y="5"/>
                  </a:cubicBezTo>
                  <a:cubicBezTo>
                    <a:pt x="61" y="14"/>
                    <a:pt x="61" y="14"/>
                    <a:pt x="61" y="14"/>
                  </a:cubicBezTo>
                  <a:cubicBezTo>
                    <a:pt x="61" y="16"/>
                    <a:pt x="60" y="17"/>
                    <a:pt x="59" y="17"/>
                  </a:cubicBezTo>
                  <a:cubicBezTo>
                    <a:pt x="58" y="17"/>
                    <a:pt x="57" y="16"/>
                    <a:pt x="57" y="16"/>
                  </a:cubicBezTo>
                  <a:cubicBezTo>
                    <a:pt x="53" y="12"/>
                    <a:pt x="53" y="12"/>
                    <a:pt x="53" y="12"/>
                  </a:cubicBezTo>
                  <a:cubicBezTo>
                    <a:pt x="53" y="5"/>
                    <a:pt x="53" y="5"/>
                    <a:pt x="53" y="5"/>
                  </a:cubicBezTo>
                  <a:cubicBezTo>
                    <a:pt x="56" y="9"/>
                    <a:pt x="56" y="9"/>
                    <a:pt x="56" y="9"/>
                  </a:cubicBezTo>
                  <a:cubicBezTo>
                    <a:pt x="56" y="2"/>
                    <a:pt x="56" y="2"/>
                    <a:pt x="56" y="2"/>
                  </a:cubicBezTo>
                  <a:cubicBezTo>
                    <a:pt x="56" y="1"/>
                    <a:pt x="57" y="0"/>
                    <a:pt x="59" y="0"/>
                  </a:cubicBezTo>
                  <a:cubicBezTo>
                    <a:pt x="62" y="0"/>
                    <a:pt x="62" y="0"/>
                    <a:pt x="62" y="0"/>
                  </a:cubicBezTo>
                  <a:cubicBezTo>
                    <a:pt x="62" y="5"/>
                    <a:pt x="62" y="5"/>
                    <a:pt x="62" y="5"/>
                  </a:cubicBezTo>
                  <a:close/>
                  <a:moveTo>
                    <a:pt x="53" y="14"/>
                  </a:moveTo>
                  <a:cubicBezTo>
                    <a:pt x="53" y="21"/>
                    <a:pt x="53" y="21"/>
                    <a:pt x="53" y="21"/>
                  </a:cubicBezTo>
                  <a:cubicBezTo>
                    <a:pt x="53" y="22"/>
                    <a:pt x="53" y="22"/>
                    <a:pt x="53" y="22"/>
                  </a:cubicBezTo>
                  <a:cubicBezTo>
                    <a:pt x="53" y="22"/>
                    <a:pt x="53" y="22"/>
                    <a:pt x="53" y="22"/>
                  </a:cubicBezTo>
                  <a:cubicBezTo>
                    <a:pt x="53" y="22"/>
                    <a:pt x="53" y="22"/>
                    <a:pt x="53" y="22"/>
                  </a:cubicBezTo>
                  <a:cubicBezTo>
                    <a:pt x="53" y="34"/>
                    <a:pt x="53" y="34"/>
                    <a:pt x="53" y="34"/>
                  </a:cubicBezTo>
                  <a:cubicBezTo>
                    <a:pt x="56" y="38"/>
                    <a:pt x="56" y="38"/>
                    <a:pt x="56" y="38"/>
                  </a:cubicBezTo>
                  <a:cubicBezTo>
                    <a:pt x="56" y="41"/>
                    <a:pt x="56" y="41"/>
                    <a:pt x="56" y="41"/>
                  </a:cubicBezTo>
                  <a:cubicBezTo>
                    <a:pt x="55" y="42"/>
                    <a:pt x="55" y="42"/>
                    <a:pt x="54" y="42"/>
                  </a:cubicBezTo>
                  <a:cubicBezTo>
                    <a:pt x="54" y="42"/>
                    <a:pt x="54" y="42"/>
                    <a:pt x="54" y="42"/>
                  </a:cubicBezTo>
                  <a:cubicBezTo>
                    <a:pt x="54" y="42"/>
                    <a:pt x="54" y="42"/>
                    <a:pt x="54" y="42"/>
                  </a:cubicBezTo>
                  <a:cubicBezTo>
                    <a:pt x="54" y="42"/>
                    <a:pt x="53" y="43"/>
                    <a:pt x="53" y="43"/>
                  </a:cubicBezTo>
                  <a:cubicBezTo>
                    <a:pt x="53" y="48"/>
                    <a:pt x="53" y="48"/>
                    <a:pt x="53" y="48"/>
                  </a:cubicBezTo>
                  <a:cubicBezTo>
                    <a:pt x="53" y="48"/>
                    <a:pt x="53" y="48"/>
                    <a:pt x="53" y="48"/>
                  </a:cubicBezTo>
                  <a:cubicBezTo>
                    <a:pt x="54" y="48"/>
                    <a:pt x="55" y="47"/>
                    <a:pt x="56" y="47"/>
                  </a:cubicBezTo>
                  <a:cubicBezTo>
                    <a:pt x="56" y="47"/>
                    <a:pt x="56" y="47"/>
                    <a:pt x="56" y="47"/>
                  </a:cubicBezTo>
                  <a:cubicBezTo>
                    <a:pt x="57" y="46"/>
                    <a:pt x="58" y="46"/>
                    <a:pt x="59" y="46"/>
                  </a:cubicBezTo>
                  <a:cubicBezTo>
                    <a:pt x="60" y="46"/>
                    <a:pt x="61" y="45"/>
                    <a:pt x="61" y="43"/>
                  </a:cubicBezTo>
                  <a:cubicBezTo>
                    <a:pt x="61" y="37"/>
                    <a:pt x="61" y="37"/>
                    <a:pt x="61" y="37"/>
                  </a:cubicBezTo>
                  <a:cubicBezTo>
                    <a:pt x="61" y="37"/>
                    <a:pt x="61" y="37"/>
                    <a:pt x="61" y="37"/>
                  </a:cubicBezTo>
                  <a:cubicBezTo>
                    <a:pt x="61" y="36"/>
                    <a:pt x="61" y="36"/>
                    <a:pt x="60" y="35"/>
                  </a:cubicBezTo>
                  <a:cubicBezTo>
                    <a:pt x="53" y="28"/>
                    <a:pt x="53" y="28"/>
                    <a:pt x="53" y="28"/>
                  </a:cubicBezTo>
                  <a:cubicBezTo>
                    <a:pt x="55" y="27"/>
                    <a:pt x="55" y="27"/>
                    <a:pt x="55" y="27"/>
                  </a:cubicBezTo>
                  <a:cubicBezTo>
                    <a:pt x="57" y="29"/>
                    <a:pt x="57" y="29"/>
                    <a:pt x="57" y="29"/>
                  </a:cubicBezTo>
                  <a:cubicBezTo>
                    <a:pt x="57" y="30"/>
                    <a:pt x="58" y="30"/>
                    <a:pt x="59" y="30"/>
                  </a:cubicBezTo>
                  <a:cubicBezTo>
                    <a:pt x="60" y="30"/>
                    <a:pt x="61" y="29"/>
                    <a:pt x="61" y="28"/>
                  </a:cubicBezTo>
                  <a:cubicBezTo>
                    <a:pt x="61" y="24"/>
                    <a:pt x="61" y="24"/>
                    <a:pt x="61" y="24"/>
                  </a:cubicBezTo>
                  <a:cubicBezTo>
                    <a:pt x="61" y="24"/>
                    <a:pt x="61" y="24"/>
                    <a:pt x="61" y="24"/>
                  </a:cubicBezTo>
                  <a:cubicBezTo>
                    <a:pt x="61" y="23"/>
                    <a:pt x="61" y="22"/>
                    <a:pt x="60" y="22"/>
                  </a:cubicBezTo>
                  <a:cubicBezTo>
                    <a:pt x="53" y="14"/>
                    <a:pt x="53" y="14"/>
                    <a:pt x="53" y="14"/>
                  </a:cubicBezTo>
                  <a:close/>
                  <a:moveTo>
                    <a:pt x="53" y="74"/>
                  </a:moveTo>
                  <a:cubicBezTo>
                    <a:pt x="53" y="74"/>
                    <a:pt x="53" y="74"/>
                    <a:pt x="53" y="74"/>
                  </a:cubicBezTo>
                  <a:cubicBezTo>
                    <a:pt x="53" y="74"/>
                    <a:pt x="53" y="74"/>
                    <a:pt x="53" y="74"/>
                  </a:cubicBezTo>
                  <a:cubicBezTo>
                    <a:pt x="53" y="74"/>
                    <a:pt x="53" y="74"/>
                    <a:pt x="53" y="74"/>
                  </a:cubicBezTo>
                  <a:cubicBezTo>
                    <a:pt x="54" y="75"/>
                    <a:pt x="55" y="75"/>
                    <a:pt x="56" y="76"/>
                  </a:cubicBezTo>
                  <a:cubicBezTo>
                    <a:pt x="57" y="76"/>
                    <a:pt x="58" y="77"/>
                    <a:pt x="59" y="77"/>
                  </a:cubicBezTo>
                  <a:cubicBezTo>
                    <a:pt x="60" y="77"/>
                    <a:pt x="61" y="78"/>
                    <a:pt x="61" y="79"/>
                  </a:cubicBezTo>
                  <a:cubicBezTo>
                    <a:pt x="61" y="79"/>
                    <a:pt x="61" y="79"/>
                    <a:pt x="61" y="79"/>
                  </a:cubicBezTo>
                  <a:cubicBezTo>
                    <a:pt x="61" y="86"/>
                    <a:pt x="61" y="86"/>
                    <a:pt x="61" y="86"/>
                  </a:cubicBezTo>
                  <a:cubicBezTo>
                    <a:pt x="61" y="86"/>
                    <a:pt x="61" y="87"/>
                    <a:pt x="60" y="87"/>
                  </a:cubicBezTo>
                  <a:cubicBezTo>
                    <a:pt x="53" y="94"/>
                    <a:pt x="53" y="94"/>
                    <a:pt x="53" y="94"/>
                  </a:cubicBezTo>
                  <a:cubicBezTo>
                    <a:pt x="55" y="95"/>
                    <a:pt x="55" y="95"/>
                    <a:pt x="55" y="95"/>
                  </a:cubicBezTo>
                  <a:cubicBezTo>
                    <a:pt x="57" y="93"/>
                    <a:pt x="57" y="93"/>
                    <a:pt x="57" y="93"/>
                  </a:cubicBezTo>
                  <a:cubicBezTo>
                    <a:pt x="58" y="92"/>
                    <a:pt x="59" y="92"/>
                    <a:pt x="60" y="93"/>
                  </a:cubicBezTo>
                  <a:cubicBezTo>
                    <a:pt x="61" y="94"/>
                    <a:pt x="61" y="94"/>
                    <a:pt x="61" y="95"/>
                  </a:cubicBezTo>
                  <a:cubicBezTo>
                    <a:pt x="61" y="95"/>
                    <a:pt x="61" y="95"/>
                    <a:pt x="61" y="95"/>
                  </a:cubicBezTo>
                  <a:cubicBezTo>
                    <a:pt x="61" y="99"/>
                    <a:pt x="61" y="99"/>
                    <a:pt x="61" y="99"/>
                  </a:cubicBezTo>
                  <a:cubicBezTo>
                    <a:pt x="61" y="100"/>
                    <a:pt x="61" y="100"/>
                    <a:pt x="60" y="101"/>
                  </a:cubicBezTo>
                  <a:cubicBezTo>
                    <a:pt x="53" y="108"/>
                    <a:pt x="53" y="108"/>
                    <a:pt x="53" y="108"/>
                  </a:cubicBezTo>
                  <a:cubicBezTo>
                    <a:pt x="53" y="101"/>
                    <a:pt x="53" y="101"/>
                    <a:pt x="53" y="101"/>
                  </a:cubicBezTo>
                  <a:cubicBezTo>
                    <a:pt x="53" y="101"/>
                    <a:pt x="53" y="101"/>
                    <a:pt x="53" y="101"/>
                  </a:cubicBezTo>
                  <a:cubicBezTo>
                    <a:pt x="53" y="101"/>
                    <a:pt x="53" y="100"/>
                    <a:pt x="53" y="100"/>
                  </a:cubicBezTo>
                  <a:cubicBezTo>
                    <a:pt x="53" y="100"/>
                    <a:pt x="53" y="100"/>
                    <a:pt x="53" y="100"/>
                  </a:cubicBezTo>
                  <a:cubicBezTo>
                    <a:pt x="53" y="88"/>
                    <a:pt x="53" y="88"/>
                    <a:pt x="53" y="88"/>
                  </a:cubicBezTo>
                  <a:cubicBezTo>
                    <a:pt x="56" y="85"/>
                    <a:pt x="56" y="85"/>
                    <a:pt x="56" y="85"/>
                  </a:cubicBezTo>
                  <a:cubicBezTo>
                    <a:pt x="56" y="81"/>
                    <a:pt x="56" y="81"/>
                    <a:pt x="56" y="81"/>
                  </a:cubicBezTo>
                  <a:cubicBezTo>
                    <a:pt x="55" y="81"/>
                    <a:pt x="55" y="81"/>
                    <a:pt x="54" y="80"/>
                  </a:cubicBezTo>
                  <a:cubicBezTo>
                    <a:pt x="54" y="80"/>
                    <a:pt x="53" y="80"/>
                    <a:pt x="53" y="80"/>
                  </a:cubicBezTo>
                  <a:cubicBezTo>
                    <a:pt x="53" y="74"/>
                    <a:pt x="53" y="74"/>
                    <a:pt x="53" y="74"/>
                  </a:cubicBezTo>
                  <a:close/>
                  <a:moveTo>
                    <a:pt x="53" y="111"/>
                  </a:moveTo>
                  <a:cubicBezTo>
                    <a:pt x="53" y="117"/>
                    <a:pt x="53" y="117"/>
                    <a:pt x="53" y="117"/>
                  </a:cubicBezTo>
                  <a:cubicBezTo>
                    <a:pt x="56" y="114"/>
                    <a:pt x="56" y="114"/>
                    <a:pt x="56" y="114"/>
                  </a:cubicBezTo>
                  <a:cubicBezTo>
                    <a:pt x="56" y="120"/>
                    <a:pt x="56" y="120"/>
                    <a:pt x="56" y="120"/>
                  </a:cubicBezTo>
                  <a:cubicBezTo>
                    <a:pt x="56" y="122"/>
                    <a:pt x="57" y="123"/>
                    <a:pt x="59" y="123"/>
                  </a:cubicBezTo>
                  <a:cubicBezTo>
                    <a:pt x="62" y="123"/>
                    <a:pt x="62" y="123"/>
                    <a:pt x="62" y="123"/>
                  </a:cubicBezTo>
                  <a:cubicBezTo>
                    <a:pt x="62" y="118"/>
                    <a:pt x="62" y="118"/>
                    <a:pt x="62" y="118"/>
                  </a:cubicBezTo>
                  <a:cubicBezTo>
                    <a:pt x="61" y="118"/>
                    <a:pt x="61" y="118"/>
                    <a:pt x="61" y="118"/>
                  </a:cubicBezTo>
                  <a:cubicBezTo>
                    <a:pt x="61" y="108"/>
                    <a:pt x="61" y="108"/>
                    <a:pt x="61" y="108"/>
                  </a:cubicBezTo>
                  <a:cubicBezTo>
                    <a:pt x="61" y="108"/>
                    <a:pt x="61" y="108"/>
                    <a:pt x="61" y="108"/>
                  </a:cubicBezTo>
                  <a:cubicBezTo>
                    <a:pt x="61" y="107"/>
                    <a:pt x="61" y="107"/>
                    <a:pt x="60" y="106"/>
                  </a:cubicBezTo>
                  <a:cubicBezTo>
                    <a:pt x="59" y="105"/>
                    <a:pt x="58" y="105"/>
                    <a:pt x="57" y="106"/>
                  </a:cubicBezTo>
                  <a:lnTo>
                    <a:pt x="53" y="111"/>
                  </a:lnTo>
                  <a:close/>
                  <a:moveTo>
                    <a:pt x="53" y="12"/>
                  </a:moveTo>
                  <a:cubicBezTo>
                    <a:pt x="48" y="7"/>
                    <a:pt x="48" y="7"/>
                    <a:pt x="48" y="7"/>
                  </a:cubicBezTo>
                  <a:cubicBezTo>
                    <a:pt x="47" y="9"/>
                    <a:pt x="47" y="9"/>
                    <a:pt x="47" y="9"/>
                  </a:cubicBezTo>
                  <a:cubicBezTo>
                    <a:pt x="53" y="14"/>
                    <a:pt x="53" y="14"/>
                    <a:pt x="53" y="14"/>
                  </a:cubicBezTo>
                  <a:cubicBezTo>
                    <a:pt x="53" y="21"/>
                    <a:pt x="53" y="21"/>
                    <a:pt x="53" y="21"/>
                  </a:cubicBezTo>
                  <a:cubicBezTo>
                    <a:pt x="42" y="10"/>
                    <a:pt x="42" y="10"/>
                    <a:pt x="42" y="10"/>
                  </a:cubicBezTo>
                  <a:cubicBezTo>
                    <a:pt x="42" y="10"/>
                    <a:pt x="42" y="10"/>
                    <a:pt x="42" y="10"/>
                  </a:cubicBezTo>
                  <a:cubicBezTo>
                    <a:pt x="42" y="10"/>
                    <a:pt x="42" y="10"/>
                    <a:pt x="42" y="10"/>
                  </a:cubicBezTo>
                  <a:cubicBezTo>
                    <a:pt x="41" y="9"/>
                    <a:pt x="41" y="8"/>
                    <a:pt x="42" y="7"/>
                  </a:cubicBezTo>
                  <a:cubicBezTo>
                    <a:pt x="46" y="2"/>
                    <a:pt x="46" y="2"/>
                    <a:pt x="46" y="2"/>
                  </a:cubicBezTo>
                  <a:cubicBezTo>
                    <a:pt x="47" y="2"/>
                    <a:pt x="47" y="2"/>
                    <a:pt x="47" y="2"/>
                  </a:cubicBezTo>
                  <a:cubicBezTo>
                    <a:pt x="47" y="1"/>
                    <a:pt x="49" y="1"/>
                    <a:pt x="50" y="2"/>
                  </a:cubicBezTo>
                  <a:cubicBezTo>
                    <a:pt x="53" y="5"/>
                    <a:pt x="53" y="5"/>
                    <a:pt x="53" y="5"/>
                  </a:cubicBezTo>
                  <a:cubicBezTo>
                    <a:pt x="53" y="12"/>
                    <a:pt x="53" y="12"/>
                    <a:pt x="53" y="12"/>
                  </a:cubicBezTo>
                  <a:close/>
                  <a:moveTo>
                    <a:pt x="53" y="48"/>
                  </a:moveTo>
                  <a:cubicBezTo>
                    <a:pt x="53" y="43"/>
                    <a:pt x="53" y="43"/>
                    <a:pt x="53" y="43"/>
                  </a:cubicBezTo>
                  <a:cubicBezTo>
                    <a:pt x="52" y="43"/>
                    <a:pt x="52" y="43"/>
                    <a:pt x="52" y="43"/>
                  </a:cubicBezTo>
                  <a:cubicBezTo>
                    <a:pt x="49" y="41"/>
                    <a:pt x="49" y="41"/>
                    <a:pt x="49" y="41"/>
                  </a:cubicBezTo>
                  <a:cubicBezTo>
                    <a:pt x="49" y="31"/>
                    <a:pt x="49" y="31"/>
                    <a:pt x="49" y="31"/>
                  </a:cubicBezTo>
                  <a:cubicBezTo>
                    <a:pt x="53" y="34"/>
                    <a:pt x="53" y="34"/>
                    <a:pt x="53" y="34"/>
                  </a:cubicBezTo>
                  <a:cubicBezTo>
                    <a:pt x="53" y="22"/>
                    <a:pt x="53" y="22"/>
                    <a:pt x="53" y="22"/>
                  </a:cubicBezTo>
                  <a:cubicBezTo>
                    <a:pt x="48" y="27"/>
                    <a:pt x="48" y="27"/>
                    <a:pt x="48" y="27"/>
                  </a:cubicBezTo>
                  <a:cubicBezTo>
                    <a:pt x="48" y="27"/>
                    <a:pt x="48" y="27"/>
                    <a:pt x="48" y="28"/>
                  </a:cubicBezTo>
                  <a:cubicBezTo>
                    <a:pt x="48" y="27"/>
                    <a:pt x="47" y="27"/>
                    <a:pt x="47" y="27"/>
                  </a:cubicBezTo>
                  <a:cubicBezTo>
                    <a:pt x="40" y="27"/>
                    <a:pt x="40" y="27"/>
                    <a:pt x="40" y="27"/>
                  </a:cubicBezTo>
                  <a:cubicBezTo>
                    <a:pt x="40" y="27"/>
                    <a:pt x="40" y="27"/>
                    <a:pt x="40" y="27"/>
                  </a:cubicBezTo>
                  <a:cubicBezTo>
                    <a:pt x="40" y="11"/>
                    <a:pt x="40" y="11"/>
                    <a:pt x="40" y="11"/>
                  </a:cubicBezTo>
                  <a:cubicBezTo>
                    <a:pt x="40" y="10"/>
                    <a:pt x="39" y="9"/>
                    <a:pt x="38" y="9"/>
                  </a:cubicBezTo>
                  <a:cubicBezTo>
                    <a:pt x="38" y="36"/>
                    <a:pt x="38" y="36"/>
                    <a:pt x="38" y="36"/>
                  </a:cubicBezTo>
                  <a:cubicBezTo>
                    <a:pt x="39" y="37"/>
                    <a:pt x="39" y="37"/>
                    <a:pt x="39" y="37"/>
                  </a:cubicBezTo>
                  <a:cubicBezTo>
                    <a:pt x="39" y="37"/>
                    <a:pt x="40" y="38"/>
                    <a:pt x="40" y="38"/>
                  </a:cubicBezTo>
                  <a:cubicBezTo>
                    <a:pt x="42" y="38"/>
                    <a:pt x="43" y="37"/>
                    <a:pt x="43" y="35"/>
                  </a:cubicBezTo>
                  <a:cubicBezTo>
                    <a:pt x="43" y="32"/>
                    <a:pt x="43" y="32"/>
                    <a:pt x="43" y="32"/>
                  </a:cubicBezTo>
                  <a:cubicBezTo>
                    <a:pt x="45" y="32"/>
                    <a:pt x="45" y="32"/>
                    <a:pt x="45" y="32"/>
                  </a:cubicBezTo>
                  <a:cubicBezTo>
                    <a:pt x="45" y="42"/>
                    <a:pt x="45" y="42"/>
                    <a:pt x="45" y="42"/>
                  </a:cubicBezTo>
                  <a:cubicBezTo>
                    <a:pt x="45" y="42"/>
                    <a:pt x="45" y="42"/>
                    <a:pt x="45" y="42"/>
                  </a:cubicBezTo>
                  <a:cubicBezTo>
                    <a:pt x="45" y="42"/>
                    <a:pt x="45" y="43"/>
                    <a:pt x="45" y="43"/>
                  </a:cubicBezTo>
                  <a:cubicBezTo>
                    <a:pt x="50" y="48"/>
                    <a:pt x="50" y="48"/>
                    <a:pt x="50" y="48"/>
                  </a:cubicBezTo>
                  <a:cubicBezTo>
                    <a:pt x="51" y="49"/>
                    <a:pt x="52" y="49"/>
                    <a:pt x="53" y="48"/>
                  </a:cubicBezTo>
                  <a:close/>
                  <a:moveTo>
                    <a:pt x="38" y="38"/>
                  </a:moveTo>
                  <a:cubicBezTo>
                    <a:pt x="38" y="39"/>
                    <a:pt x="38" y="40"/>
                    <a:pt x="38" y="41"/>
                  </a:cubicBezTo>
                  <a:cubicBezTo>
                    <a:pt x="38" y="38"/>
                    <a:pt x="38" y="38"/>
                    <a:pt x="38" y="38"/>
                  </a:cubicBezTo>
                  <a:close/>
                  <a:moveTo>
                    <a:pt x="38" y="44"/>
                  </a:moveTo>
                  <a:cubicBezTo>
                    <a:pt x="42" y="44"/>
                    <a:pt x="42" y="44"/>
                    <a:pt x="42" y="44"/>
                  </a:cubicBezTo>
                  <a:cubicBezTo>
                    <a:pt x="43" y="44"/>
                    <a:pt x="44" y="44"/>
                    <a:pt x="44" y="45"/>
                  </a:cubicBezTo>
                  <a:cubicBezTo>
                    <a:pt x="49" y="49"/>
                    <a:pt x="49" y="49"/>
                    <a:pt x="49" y="49"/>
                  </a:cubicBezTo>
                  <a:cubicBezTo>
                    <a:pt x="49" y="50"/>
                    <a:pt x="49" y="51"/>
                    <a:pt x="49" y="52"/>
                  </a:cubicBezTo>
                  <a:cubicBezTo>
                    <a:pt x="48" y="53"/>
                    <a:pt x="48" y="54"/>
                    <a:pt x="47" y="55"/>
                  </a:cubicBezTo>
                  <a:cubicBezTo>
                    <a:pt x="47" y="56"/>
                    <a:pt x="46" y="57"/>
                    <a:pt x="46" y="58"/>
                  </a:cubicBezTo>
                  <a:cubicBezTo>
                    <a:pt x="46" y="60"/>
                    <a:pt x="45" y="60"/>
                    <a:pt x="44" y="60"/>
                  </a:cubicBezTo>
                  <a:cubicBezTo>
                    <a:pt x="44" y="60"/>
                    <a:pt x="44" y="60"/>
                    <a:pt x="44" y="60"/>
                  </a:cubicBezTo>
                  <a:cubicBezTo>
                    <a:pt x="38" y="60"/>
                    <a:pt x="38" y="60"/>
                    <a:pt x="38" y="60"/>
                  </a:cubicBezTo>
                  <a:cubicBezTo>
                    <a:pt x="38" y="55"/>
                    <a:pt x="38" y="55"/>
                    <a:pt x="38" y="55"/>
                  </a:cubicBezTo>
                  <a:cubicBezTo>
                    <a:pt x="38" y="56"/>
                    <a:pt x="38" y="56"/>
                    <a:pt x="38" y="56"/>
                  </a:cubicBezTo>
                  <a:cubicBezTo>
                    <a:pt x="42" y="56"/>
                    <a:pt x="42" y="56"/>
                    <a:pt x="42" y="56"/>
                  </a:cubicBezTo>
                  <a:cubicBezTo>
                    <a:pt x="42" y="55"/>
                    <a:pt x="43" y="54"/>
                    <a:pt x="43" y="53"/>
                  </a:cubicBezTo>
                  <a:cubicBezTo>
                    <a:pt x="43" y="53"/>
                    <a:pt x="43" y="52"/>
                    <a:pt x="44" y="51"/>
                  </a:cubicBezTo>
                  <a:cubicBezTo>
                    <a:pt x="41" y="49"/>
                    <a:pt x="41" y="49"/>
                    <a:pt x="41" y="49"/>
                  </a:cubicBezTo>
                  <a:cubicBezTo>
                    <a:pt x="38" y="49"/>
                    <a:pt x="38" y="49"/>
                    <a:pt x="38" y="49"/>
                  </a:cubicBezTo>
                  <a:cubicBezTo>
                    <a:pt x="38" y="44"/>
                    <a:pt x="38" y="44"/>
                    <a:pt x="38" y="44"/>
                  </a:cubicBezTo>
                  <a:close/>
                  <a:moveTo>
                    <a:pt x="38" y="62"/>
                  </a:moveTo>
                  <a:cubicBezTo>
                    <a:pt x="44" y="62"/>
                    <a:pt x="44" y="62"/>
                    <a:pt x="44" y="62"/>
                  </a:cubicBezTo>
                  <a:cubicBezTo>
                    <a:pt x="45" y="62"/>
                    <a:pt x="46" y="63"/>
                    <a:pt x="46" y="64"/>
                  </a:cubicBezTo>
                  <a:cubicBezTo>
                    <a:pt x="47" y="65"/>
                    <a:pt x="47" y="66"/>
                    <a:pt x="47" y="67"/>
                  </a:cubicBezTo>
                  <a:cubicBezTo>
                    <a:pt x="48" y="68"/>
                    <a:pt x="48" y="69"/>
                    <a:pt x="49" y="70"/>
                  </a:cubicBezTo>
                  <a:cubicBezTo>
                    <a:pt x="49" y="71"/>
                    <a:pt x="49" y="72"/>
                    <a:pt x="49" y="73"/>
                  </a:cubicBezTo>
                  <a:cubicBezTo>
                    <a:pt x="44" y="78"/>
                    <a:pt x="44" y="78"/>
                    <a:pt x="44" y="78"/>
                  </a:cubicBezTo>
                  <a:cubicBezTo>
                    <a:pt x="44" y="78"/>
                    <a:pt x="43" y="79"/>
                    <a:pt x="42" y="79"/>
                  </a:cubicBezTo>
                  <a:cubicBezTo>
                    <a:pt x="42" y="79"/>
                    <a:pt x="42" y="79"/>
                    <a:pt x="42" y="79"/>
                  </a:cubicBezTo>
                  <a:cubicBezTo>
                    <a:pt x="38" y="79"/>
                    <a:pt x="38" y="79"/>
                    <a:pt x="38" y="79"/>
                  </a:cubicBezTo>
                  <a:cubicBezTo>
                    <a:pt x="38" y="74"/>
                    <a:pt x="38" y="74"/>
                    <a:pt x="38" y="74"/>
                  </a:cubicBezTo>
                  <a:cubicBezTo>
                    <a:pt x="41" y="74"/>
                    <a:pt x="41" y="74"/>
                    <a:pt x="41" y="74"/>
                  </a:cubicBezTo>
                  <a:cubicBezTo>
                    <a:pt x="44" y="71"/>
                    <a:pt x="44" y="71"/>
                    <a:pt x="44" y="71"/>
                  </a:cubicBezTo>
                  <a:cubicBezTo>
                    <a:pt x="43" y="71"/>
                    <a:pt x="43" y="70"/>
                    <a:pt x="43" y="69"/>
                  </a:cubicBezTo>
                  <a:cubicBezTo>
                    <a:pt x="43" y="68"/>
                    <a:pt x="42" y="68"/>
                    <a:pt x="42" y="67"/>
                  </a:cubicBezTo>
                  <a:cubicBezTo>
                    <a:pt x="38" y="67"/>
                    <a:pt x="38" y="67"/>
                    <a:pt x="38" y="67"/>
                  </a:cubicBezTo>
                  <a:cubicBezTo>
                    <a:pt x="38" y="68"/>
                    <a:pt x="38" y="68"/>
                    <a:pt x="38" y="68"/>
                  </a:cubicBezTo>
                  <a:cubicBezTo>
                    <a:pt x="38" y="62"/>
                    <a:pt x="38" y="62"/>
                    <a:pt x="38" y="62"/>
                  </a:cubicBezTo>
                  <a:close/>
                  <a:moveTo>
                    <a:pt x="38" y="81"/>
                  </a:moveTo>
                  <a:cubicBezTo>
                    <a:pt x="38" y="82"/>
                    <a:pt x="38" y="82"/>
                    <a:pt x="38" y="83"/>
                  </a:cubicBezTo>
                  <a:cubicBezTo>
                    <a:pt x="38" y="83"/>
                    <a:pt x="38" y="84"/>
                    <a:pt x="38" y="84"/>
                  </a:cubicBezTo>
                  <a:cubicBezTo>
                    <a:pt x="38" y="81"/>
                    <a:pt x="38" y="81"/>
                    <a:pt x="38" y="81"/>
                  </a:cubicBezTo>
                  <a:close/>
                  <a:moveTo>
                    <a:pt x="38" y="87"/>
                  </a:moveTo>
                  <a:cubicBezTo>
                    <a:pt x="38" y="114"/>
                    <a:pt x="38" y="114"/>
                    <a:pt x="38" y="114"/>
                  </a:cubicBezTo>
                  <a:cubicBezTo>
                    <a:pt x="39" y="114"/>
                    <a:pt x="40" y="112"/>
                    <a:pt x="40" y="111"/>
                  </a:cubicBezTo>
                  <a:cubicBezTo>
                    <a:pt x="40" y="95"/>
                    <a:pt x="40" y="95"/>
                    <a:pt x="40" y="95"/>
                  </a:cubicBezTo>
                  <a:cubicBezTo>
                    <a:pt x="40" y="95"/>
                    <a:pt x="40" y="95"/>
                    <a:pt x="40" y="95"/>
                  </a:cubicBezTo>
                  <a:cubicBezTo>
                    <a:pt x="47" y="95"/>
                    <a:pt x="47" y="95"/>
                    <a:pt x="47" y="95"/>
                  </a:cubicBezTo>
                  <a:cubicBezTo>
                    <a:pt x="47" y="95"/>
                    <a:pt x="48" y="95"/>
                    <a:pt x="48" y="95"/>
                  </a:cubicBezTo>
                  <a:cubicBezTo>
                    <a:pt x="48" y="95"/>
                    <a:pt x="48" y="95"/>
                    <a:pt x="48" y="96"/>
                  </a:cubicBezTo>
                  <a:cubicBezTo>
                    <a:pt x="49" y="96"/>
                    <a:pt x="49" y="96"/>
                    <a:pt x="49" y="96"/>
                  </a:cubicBezTo>
                  <a:cubicBezTo>
                    <a:pt x="53" y="100"/>
                    <a:pt x="53" y="100"/>
                    <a:pt x="53" y="100"/>
                  </a:cubicBezTo>
                  <a:cubicBezTo>
                    <a:pt x="53" y="88"/>
                    <a:pt x="53" y="88"/>
                    <a:pt x="53" y="88"/>
                  </a:cubicBezTo>
                  <a:cubicBezTo>
                    <a:pt x="49" y="91"/>
                    <a:pt x="49" y="91"/>
                    <a:pt x="49" y="91"/>
                  </a:cubicBezTo>
                  <a:cubicBezTo>
                    <a:pt x="49" y="82"/>
                    <a:pt x="49" y="82"/>
                    <a:pt x="49" y="82"/>
                  </a:cubicBezTo>
                  <a:cubicBezTo>
                    <a:pt x="52" y="79"/>
                    <a:pt x="52" y="79"/>
                    <a:pt x="52" y="79"/>
                  </a:cubicBezTo>
                  <a:cubicBezTo>
                    <a:pt x="52" y="79"/>
                    <a:pt x="52" y="80"/>
                    <a:pt x="53" y="80"/>
                  </a:cubicBezTo>
                  <a:cubicBezTo>
                    <a:pt x="53" y="74"/>
                    <a:pt x="53" y="74"/>
                    <a:pt x="53" y="74"/>
                  </a:cubicBezTo>
                  <a:cubicBezTo>
                    <a:pt x="52" y="74"/>
                    <a:pt x="51" y="74"/>
                    <a:pt x="50" y="74"/>
                  </a:cubicBezTo>
                  <a:cubicBezTo>
                    <a:pt x="45" y="79"/>
                    <a:pt x="45" y="79"/>
                    <a:pt x="45" y="79"/>
                  </a:cubicBezTo>
                  <a:cubicBezTo>
                    <a:pt x="45" y="79"/>
                    <a:pt x="45" y="80"/>
                    <a:pt x="45" y="81"/>
                  </a:cubicBezTo>
                  <a:cubicBezTo>
                    <a:pt x="45" y="90"/>
                    <a:pt x="45" y="90"/>
                    <a:pt x="45" y="90"/>
                  </a:cubicBezTo>
                  <a:cubicBezTo>
                    <a:pt x="43" y="90"/>
                    <a:pt x="43" y="90"/>
                    <a:pt x="43" y="90"/>
                  </a:cubicBezTo>
                  <a:cubicBezTo>
                    <a:pt x="43" y="87"/>
                    <a:pt x="43" y="87"/>
                    <a:pt x="43" y="87"/>
                  </a:cubicBezTo>
                  <a:cubicBezTo>
                    <a:pt x="43" y="87"/>
                    <a:pt x="43" y="87"/>
                    <a:pt x="43" y="87"/>
                  </a:cubicBezTo>
                  <a:cubicBezTo>
                    <a:pt x="43" y="87"/>
                    <a:pt x="43" y="86"/>
                    <a:pt x="42" y="86"/>
                  </a:cubicBezTo>
                  <a:cubicBezTo>
                    <a:pt x="41" y="85"/>
                    <a:pt x="40" y="85"/>
                    <a:pt x="39" y="86"/>
                  </a:cubicBezTo>
                  <a:cubicBezTo>
                    <a:pt x="38" y="87"/>
                    <a:pt x="38" y="87"/>
                    <a:pt x="38" y="87"/>
                  </a:cubicBezTo>
                  <a:close/>
                  <a:moveTo>
                    <a:pt x="53" y="108"/>
                  </a:moveTo>
                  <a:cubicBezTo>
                    <a:pt x="47" y="114"/>
                    <a:pt x="47" y="114"/>
                    <a:pt x="47" y="114"/>
                  </a:cubicBezTo>
                  <a:cubicBezTo>
                    <a:pt x="48" y="115"/>
                    <a:pt x="48" y="115"/>
                    <a:pt x="48" y="115"/>
                  </a:cubicBezTo>
                  <a:cubicBezTo>
                    <a:pt x="53" y="111"/>
                    <a:pt x="53" y="111"/>
                    <a:pt x="53" y="111"/>
                  </a:cubicBezTo>
                  <a:cubicBezTo>
                    <a:pt x="53" y="117"/>
                    <a:pt x="53" y="117"/>
                    <a:pt x="53" y="117"/>
                  </a:cubicBezTo>
                  <a:cubicBezTo>
                    <a:pt x="50" y="120"/>
                    <a:pt x="50" y="120"/>
                    <a:pt x="50" y="120"/>
                  </a:cubicBezTo>
                  <a:cubicBezTo>
                    <a:pt x="50" y="120"/>
                    <a:pt x="50" y="120"/>
                    <a:pt x="50" y="120"/>
                  </a:cubicBezTo>
                  <a:cubicBezTo>
                    <a:pt x="49" y="121"/>
                    <a:pt x="47" y="121"/>
                    <a:pt x="47" y="120"/>
                  </a:cubicBezTo>
                  <a:cubicBezTo>
                    <a:pt x="42" y="116"/>
                    <a:pt x="42" y="116"/>
                    <a:pt x="42" y="116"/>
                  </a:cubicBezTo>
                  <a:cubicBezTo>
                    <a:pt x="42" y="115"/>
                    <a:pt x="42" y="115"/>
                    <a:pt x="42" y="115"/>
                  </a:cubicBezTo>
                  <a:cubicBezTo>
                    <a:pt x="41" y="115"/>
                    <a:pt x="41" y="113"/>
                    <a:pt x="42" y="112"/>
                  </a:cubicBezTo>
                  <a:cubicBezTo>
                    <a:pt x="53" y="101"/>
                    <a:pt x="53" y="101"/>
                    <a:pt x="53" y="101"/>
                  </a:cubicBezTo>
                  <a:lnTo>
                    <a:pt x="53" y="108"/>
                  </a:lnTo>
                  <a:close/>
                  <a:moveTo>
                    <a:pt x="38" y="36"/>
                  </a:moveTo>
                  <a:cubicBezTo>
                    <a:pt x="36" y="34"/>
                    <a:pt x="36" y="34"/>
                    <a:pt x="36" y="34"/>
                  </a:cubicBezTo>
                  <a:cubicBezTo>
                    <a:pt x="35" y="34"/>
                    <a:pt x="35" y="33"/>
                    <a:pt x="35" y="32"/>
                  </a:cubicBezTo>
                  <a:cubicBezTo>
                    <a:pt x="35" y="32"/>
                    <a:pt x="35" y="32"/>
                    <a:pt x="35" y="32"/>
                  </a:cubicBezTo>
                  <a:cubicBezTo>
                    <a:pt x="35" y="14"/>
                    <a:pt x="35" y="14"/>
                    <a:pt x="35" y="14"/>
                  </a:cubicBezTo>
                  <a:cubicBezTo>
                    <a:pt x="33" y="14"/>
                    <a:pt x="33" y="14"/>
                    <a:pt x="33" y="14"/>
                  </a:cubicBezTo>
                  <a:cubicBezTo>
                    <a:pt x="33" y="26"/>
                    <a:pt x="33" y="26"/>
                    <a:pt x="33" y="26"/>
                  </a:cubicBezTo>
                  <a:cubicBezTo>
                    <a:pt x="33" y="27"/>
                    <a:pt x="32" y="28"/>
                    <a:pt x="31" y="28"/>
                  </a:cubicBezTo>
                  <a:cubicBezTo>
                    <a:pt x="30" y="28"/>
                    <a:pt x="30" y="28"/>
                    <a:pt x="29" y="27"/>
                  </a:cubicBezTo>
                  <a:cubicBezTo>
                    <a:pt x="22" y="21"/>
                    <a:pt x="22" y="21"/>
                    <a:pt x="22" y="21"/>
                  </a:cubicBezTo>
                  <a:cubicBezTo>
                    <a:pt x="21" y="22"/>
                    <a:pt x="21" y="22"/>
                    <a:pt x="21" y="22"/>
                  </a:cubicBezTo>
                  <a:cubicBezTo>
                    <a:pt x="28" y="29"/>
                    <a:pt x="28" y="29"/>
                    <a:pt x="28" y="29"/>
                  </a:cubicBezTo>
                  <a:cubicBezTo>
                    <a:pt x="29" y="30"/>
                    <a:pt x="29" y="31"/>
                    <a:pt x="28" y="32"/>
                  </a:cubicBezTo>
                  <a:cubicBezTo>
                    <a:pt x="28" y="33"/>
                    <a:pt x="27" y="33"/>
                    <a:pt x="26" y="33"/>
                  </a:cubicBezTo>
                  <a:cubicBezTo>
                    <a:pt x="26" y="33"/>
                    <a:pt x="26" y="33"/>
                    <a:pt x="26" y="33"/>
                  </a:cubicBezTo>
                  <a:cubicBezTo>
                    <a:pt x="14" y="33"/>
                    <a:pt x="14" y="33"/>
                    <a:pt x="14" y="33"/>
                  </a:cubicBezTo>
                  <a:cubicBezTo>
                    <a:pt x="14" y="35"/>
                    <a:pt x="14" y="35"/>
                    <a:pt x="14" y="35"/>
                  </a:cubicBezTo>
                  <a:cubicBezTo>
                    <a:pt x="33" y="35"/>
                    <a:pt x="33" y="35"/>
                    <a:pt x="33" y="35"/>
                  </a:cubicBezTo>
                  <a:cubicBezTo>
                    <a:pt x="34" y="35"/>
                    <a:pt x="34" y="35"/>
                    <a:pt x="35" y="35"/>
                  </a:cubicBezTo>
                  <a:cubicBezTo>
                    <a:pt x="37" y="38"/>
                    <a:pt x="37" y="38"/>
                    <a:pt x="37" y="38"/>
                  </a:cubicBezTo>
                  <a:cubicBezTo>
                    <a:pt x="38" y="38"/>
                    <a:pt x="38" y="38"/>
                    <a:pt x="38" y="38"/>
                  </a:cubicBezTo>
                  <a:cubicBezTo>
                    <a:pt x="38" y="41"/>
                    <a:pt x="38" y="41"/>
                    <a:pt x="38" y="41"/>
                  </a:cubicBezTo>
                  <a:cubicBezTo>
                    <a:pt x="38" y="41"/>
                    <a:pt x="38" y="41"/>
                    <a:pt x="37" y="42"/>
                  </a:cubicBezTo>
                  <a:cubicBezTo>
                    <a:pt x="37" y="42"/>
                    <a:pt x="36" y="42"/>
                    <a:pt x="36" y="42"/>
                  </a:cubicBezTo>
                  <a:cubicBezTo>
                    <a:pt x="36" y="42"/>
                    <a:pt x="36" y="42"/>
                    <a:pt x="36" y="42"/>
                  </a:cubicBezTo>
                  <a:cubicBezTo>
                    <a:pt x="33" y="42"/>
                    <a:pt x="33" y="42"/>
                    <a:pt x="33" y="42"/>
                  </a:cubicBezTo>
                  <a:cubicBezTo>
                    <a:pt x="33" y="44"/>
                    <a:pt x="33" y="44"/>
                    <a:pt x="33" y="44"/>
                  </a:cubicBezTo>
                  <a:cubicBezTo>
                    <a:pt x="38" y="44"/>
                    <a:pt x="38" y="44"/>
                    <a:pt x="38" y="44"/>
                  </a:cubicBezTo>
                  <a:cubicBezTo>
                    <a:pt x="38" y="49"/>
                    <a:pt x="38" y="49"/>
                    <a:pt x="38" y="49"/>
                  </a:cubicBezTo>
                  <a:cubicBezTo>
                    <a:pt x="32" y="49"/>
                    <a:pt x="32" y="49"/>
                    <a:pt x="32" y="49"/>
                  </a:cubicBezTo>
                  <a:cubicBezTo>
                    <a:pt x="38" y="55"/>
                    <a:pt x="38" y="55"/>
                    <a:pt x="38" y="55"/>
                  </a:cubicBezTo>
                  <a:cubicBezTo>
                    <a:pt x="38" y="60"/>
                    <a:pt x="38" y="60"/>
                    <a:pt x="38" y="60"/>
                  </a:cubicBezTo>
                  <a:cubicBezTo>
                    <a:pt x="37" y="60"/>
                    <a:pt x="37" y="60"/>
                    <a:pt x="37" y="60"/>
                  </a:cubicBezTo>
                  <a:cubicBezTo>
                    <a:pt x="37" y="60"/>
                    <a:pt x="36" y="60"/>
                    <a:pt x="36" y="60"/>
                  </a:cubicBezTo>
                  <a:cubicBezTo>
                    <a:pt x="29" y="53"/>
                    <a:pt x="29" y="53"/>
                    <a:pt x="29" y="53"/>
                  </a:cubicBezTo>
                  <a:cubicBezTo>
                    <a:pt x="28" y="54"/>
                    <a:pt x="28" y="54"/>
                    <a:pt x="28" y="54"/>
                  </a:cubicBezTo>
                  <a:cubicBezTo>
                    <a:pt x="30" y="56"/>
                    <a:pt x="30" y="56"/>
                    <a:pt x="30" y="56"/>
                  </a:cubicBezTo>
                  <a:cubicBezTo>
                    <a:pt x="31" y="57"/>
                    <a:pt x="31" y="59"/>
                    <a:pt x="30" y="60"/>
                  </a:cubicBezTo>
                  <a:cubicBezTo>
                    <a:pt x="29" y="60"/>
                    <a:pt x="29" y="60"/>
                    <a:pt x="28" y="60"/>
                  </a:cubicBezTo>
                  <a:cubicBezTo>
                    <a:pt x="28" y="60"/>
                    <a:pt x="28" y="60"/>
                    <a:pt x="28" y="60"/>
                  </a:cubicBezTo>
                  <a:cubicBezTo>
                    <a:pt x="24" y="60"/>
                    <a:pt x="24" y="60"/>
                    <a:pt x="24" y="60"/>
                  </a:cubicBezTo>
                  <a:cubicBezTo>
                    <a:pt x="23" y="60"/>
                    <a:pt x="23" y="60"/>
                    <a:pt x="22" y="60"/>
                  </a:cubicBezTo>
                  <a:cubicBezTo>
                    <a:pt x="9" y="46"/>
                    <a:pt x="9" y="46"/>
                    <a:pt x="9" y="46"/>
                  </a:cubicBezTo>
                  <a:cubicBezTo>
                    <a:pt x="8" y="48"/>
                    <a:pt x="8" y="48"/>
                    <a:pt x="8" y="48"/>
                  </a:cubicBezTo>
                  <a:cubicBezTo>
                    <a:pt x="17" y="56"/>
                    <a:pt x="17" y="56"/>
                    <a:pt x="17" y="56"/>
                  </a:cubicBezTo>
                  <a:cubicBezTo>
                    <a:pt x="18" y="57"/>
                    <a:pt x="18" y="59"/>
                    <a:pt x="17" y="60"/>
                  </a:cubicBezTo>
                  <a:cubicBezTo>
                    <a:pt x="16" y="60"/>
                    <a:pt x="16" y="60"/>
                    <a:pt x="15" y="60"/>
                  </a:cubicBezTo>
                  <a:cubicBezTo>
                    <a:pt x="15" y="60"/>
                    <a:pt x="15" y="60"/>
                    <a:pt x="15" y="60"/>
                  </a:cubicBezTo>
                  <a:cubicBezTo>
                    <a:pt x="5" y="60"/>
                    <a:pt x="5" y="60"/>
                    <a:pt x="5" y="60"/>
                  </a:cubicBezTo>
                  <a:cubicBezTo>
                    <a:pt x="5" y="62"/>
                    <a:pt x="5" y="62"/>
                    <a:pt x="5" y="62"/>
                  </a:cubicBezTo>
                  <a:cubicBezTo>
                    <a:pt x="15" y="62"/>
                    <a:pt x="15" y="62"/>
                    <a:pt x="15" y="62"/>
                  </a:cubicBezTo>
                  <a:cubicBezTo>
                    <a:pt x="16" y="62"/>
                    <a:pt x="17" y="63"/>
                    <a:pt x="17" y="64"/>
                  </a:cubicBezTo>
                  <a:cubicBezTo>
                    <a:pt x="17" y="65"/>
                    <a:pt x="17" y="66"/>
                    <a:pt x="16" y="66"/>
                  </a:cubicBezTo>
                  <a:cubicBezTo>
                    <a:pt x="8" y="75"/>
                    <a:pt x="8" y="75"/>
                    <a:pt x="8" y="75"/>
                  </a:cubicBezTo>
                  <a:cubicBezTo>
                    <a:pt x="9" y="76"/>
                    <a:pt x="9" y="76"/>
                    <a:pt x="9" y="76"/>
                  </a:cubicBezTo>
                  <a:cubicBezTo>
                    <a:pt x="22" y="63"/>
                    <a:pt x="22" y="63"/>
                    <a:pt x="22" y="63"/>
                  </a:cubicBezTo>
                  <a:cubicBezTo>
                    <a:pt x="23" y="62"/>
                    <a:pt x="24" y="62"/>
                    <a:pt x="24" y="62"/>
                  </a:cubicBezTo>
                  <a:cubicBezTo>
                    <a:pt x="24" y="62"/>
                    <a:pt x="24" y="62"/>
                    <a:pt x="24" y="62"/>
                  </a:cubicBezTo>
                  <a:cubicBezTo>
                    <a:pt x="28" y="62"/>
                    <a:pt x="28" y="62"/>
                    <a:pt x="28" y="62"/>
                  </a:cubicBezTo>
                  <a:cubicBezTo>
                    <a:pt x="30" y="62"/>
                    <a:pt x="31" y="63"/>
                    <a:pt x="31" y="64"/>
                  </a:cubicBezTo>
                  <a:cubicBezTo>
                    <a:pt x="31" y="65"/>
                    <a:pt x="30" y="66"/>
                    <a:pt x="30" y="66"/>
                  </a:cubicBezTo>
                  <a:cubicBezTo>
                    <a:pt x="28" y="68"/>
                    <a:pt x="28" y="68"/>
                    <a:pt x="28" y="68"/>
                  </a:cubicBezTo>
                  <a:cubicBezTo>
                    <a:pt x="29" y="70"/>
                    <a:pt x="29" y="70"/>
                    <a:pt x="29" y="70"/>
                  </a:cubicBezTo>
                  <a:cubicBezTo>
                    <a:pt x="36" y="63"/>
                    <a:pt x="36" y="63"/>
                    <a:pt x="36" y="63"/>
                  </a:cubicBezTo>
                  <a:cubicBezTo>
                    <a:pt x="36" y="62"/>
                    <a:pt x="37" y="62"/>
                    <a:pt x="37" y="62"/>
                  </a:cubicBezTo>
                  <a:cubicBezTo>
                    <a:pt x="37" y="62"/>
                    <a:pt x="37" y="62"/>
                    <a:pt x="37" y="62"/>
                  </a:cubicBezTo>
                  <a:cubicBezTo>
                    <a:pt x="38" y="62"/>
                    <a:pt x="38" y="62"/>
                    <a:pt x="38" y="62"/>
                  </a:cubicBezTo>
                  <a:cubicBezTo>
                    <a:pt x="38" y="68"/>
                    <a:pt x="38" y="68"/>
                    <a:pt x="38" y="68"/>
                  </a:cubicBezTo>
                  <a:cubicBezTo>
                    <a:pt x="32" y="74"/>
                    <a:pt x="32" y="74"/>
                    <a:pt x="32" y="74"/>
                  </a:cubicBezTo>
                  <a:cubicBezTo>
                    <a:pt x="38" y="74"/>
                    <a:pt x="38" y="74"/>
                    <a:pt x="38" y="74"/>
                  </a:cubicBezTo>
                  <a:cubicBezTo>
                    <a:pt x="38" y="79"/>
                    <a:pt x="38" y="79"/>
                    <a:pt x="38" y="79"/>
                  </a:cubicBezTo>
                  <a:cubicBezTo>
                    <a:pt x="33" y="79"/>
                    <a:pt x="33" y="79"/>
                    <a:pt x="33" y="79"/>
                  </a:cubicBezTo>
                  <a:cubicBezTo>
                    <a:pt x="33" y="80"/>
                    <a:pt x="33" y="80"/>
                    <a:pt x="33" y="80"/>
                  </a:cubicBezTo>
                  <a:cubicBezTo>
                    <a:pt x="36" y="80"/>
                    <a:pt x="36" y="80"/>
                    <a:pt x="36" y="80"/>
                  </a:cubicBezTo>
                  <a:cubicBezTo>
                    <a:pt x="37" y="80"/>
                    <a:pt x="37" y="81"/>
                    <a:pt x="38" y="81"/>
                  </a:cubicBezTo>
                  <a:cubicBezTo>
                    <a:pt x="38" y="84"/>
                    <a:pt x="38" y="84"/>
                    <a:pt x="38" y="84"/>
                  </a:cubicBezTo>
                  <a:cubicBezTo>
                    <a:pt x="38" y="84"/>
                    <a:pt x="37" y="84"/>
                    <a:pt x="37" y="84"/>
                  </a:cubicBezTo>
                  <a:cubicBezTo>
                    <a:pt x="35" y="87"/>
                    <a:pt x="35" y="87"/>
                    <a:pt x="35" y="87"/>
                  </a:cubicBezTo>
                  <a:cubicBezTo>
                    <a:pt x="34" y="88"/>
                    <a:pt x="33" y="88"/>
                    <a:pt x="33" y="88"/>
                  </a:cubicBezTo>
                  <a:cubicBezTo>
                    <a:pt x="33" y="88"/>
                    <a:pt x="33" y="88"/>
                    <a:pt x="33" y="88"/>
                  </a:cubicBezTo>
                  <a:cubicBezTo>
                    <a:pt x="14" y="88"/>
                    <a:pt x="14" y="88"/>
                    <a:pt x="14" y="88"/>
                  </a:cubicBezTo>
                  <a:cubicBezTo>
                    <a:pt x="14" y="90"/>
                    <a:pt x="14" y="90"/>
                    <a:pt x="14" y="90"/>
                  </a:cubicBezTo>
                  <a:cubicBezTo>
                    <a:pt x="26" y="90"/>
                    <a:pt x="26" y="90"/>
                    <a:pt x="26" y="90"/>
                  </a:cubicBezTo>
                  <a:cubicBezTo>
                    <a:pt x="28" y="90"/>
                    <a:pt x="29" y="91"/>
                    <a:pt x="29" y="92"/>
                  </a:cubicBezTo>
                  <a:cubicBezTo>
                    <a:pt x="29" y="93"/>
                    <a:pt x="28" y="93"/>
                    <a:pt x="28" y="94"/>
                  </a:cubicBezTo>
                  <a:cubicBezTo>
                    <a:pt x="21" y="101"/>
                    <a:pt x="21" y="101"/>
                    <a:pt x="21" y="101"/>
                  </a:cubicBezTo>
                  <a:cubicBezTo>
                    <a:pt x="22" y="102"/>
                    <a:pt x="22" y="102"/>
                    <a:pt x="22" y="102"/>
                  </a:cubicBezTo>
                  <a:cubicBezTo>
                    <a:pt x="29" y="95"/>
                    <a:pt x="29" y="95"/>
                    <a:pt x="29" y="95"/>
                  </a:cubicBezTo>
                  <a:cubicBezTo>
                    <a:pt x="30" y="94"/>
                    <a:pt x="32" y="94"/>
                    <a:pt x="33" y="95"/>
                  </a:cubicBezTo>
                  <a:cubicBezTo>
                    <a:pt x="33" y="95"/>
                    <a:pt x="33" y="96"/>
                    <a:pt x="33" y="97"/>
                  </a:cubicBezTo>
                  <a:cubicBezTo>
                    <a:pt x="33" y="97"/>
                    <a:pt x="33" y="97"/>
                    <a:pt x="33" y="97"/>
                  </a:cubicBezTo>
                  <a:cubicBezTo>
                    <a:pt x="33" y="109"/>
                    <a:pt x="33" y="109"/>
                    <a:pt x="33" y="109"/>
                  </a:cubicBezTo>
                  <a:cubicBezTo>
                    <a:pt x="35" y="109"/>
                    <a:pt x="35" y="109"/>
                    <a:pt x="35" y="109"/>
                  </a:cubicBezTo>
                  <a:cubicBezTo>
                    <a:pt x="35" y="90"/>
                    <a:pt x="35" y="90"/>
                    <a:pt x="35" y="90"/>
                  </a:cubicBezTo>
                  <a:cubicBezTo>
                    <a:pt x="35" y="89"/>
                    <a:pt x="35" y="89"/>
                    <a:pt x="36" y="88"/>
                  </a:cubicBezTo>
                  <a:cubicBezTo>
                    <a:pt x="38" y="87"/>
                    <a:pt x="38" y="87"/>
                    <a:pt x="38" y="87"/>
                  </a:cubicBezTo>
                  <a:cubicBezTo>
                    <a:pt x="38" y="114"/>
                    <a:pt x="38" y="114"/>
                    <a:pt x="38" y="114"/>
                  </a:cubicBezTo>
                  <a:cubicBezTo>
                    <a:pt x="38" y="114"/>
                    <a:pt x="38" y="114"/>
                    <a:pt x="37" y="114"/>
                  </a:cubicBezTo>
                  <a:cubicBezTo>
                    <a:pt x="31" y="114"/>
                    <a:pt x="31" y="114"/>
                    <a:pt x="31" y="114"/>
                  </a:cubicBezTo>
                  <a:cubicBezTo>
                    <a:pt x="30" y="114"/>
                    <a:pt x="29" y="113"/>
                    <a:pt x="29" y="111"/>
                  </a:cubicBezTo>
                  <a:cubicBezTo>
                    <a:pt x="29" y="102"/>
                    <a:pt x="29" y="102"/>
                    <a:pt x="29" y="102"/>
                  </a:cubicBezTo>
                  <a:cubicBezTo>
                    <a:pt x="24" y="107"/>
                    <a:pt x="24" y="107"/>
                    <a:pt x="24" y="107"/>
                  </a:cubicBezTo>
                  <a:cubicBezTo>
                    <a:pt x="23" y="108"/>
                    <a:pt x="22" y="108"/>
                    <a:pt x="21" y="107"/>
                  </a:cubicBezTo>
                  <a:cubicBezTo>
                    <a:pt x="16" y="102"/>
                    <a:pt x="16" y="102"/>
                    <a:pt x="16" y="102"/>
                  </a:cubicBezTo>
                  <a:cubicBezTo>
                    <a:pt x="15" y="101"/>
                    <a:pt x="15" y="100"/>
                    <a:pt x="16" y="99"/>
                  </a:cubicBezTo>
                  <a:cubicBezTo>
                    <a:pt x="21" y="94"/>
                    <a:pt x="21" y="94"/>
                    <a:pt x="21" y="94"/>
                  </a:cubicBezTo>
                  <a:cubicBezTo>
                    <a:pt x="12" y="94"/>
                    <a:pt x="12" y="94"/>
                    <a:pt x="12" y="94"/>
                  </a:cubicBezTo>
                  <a:cubicBezTo>
                    <a:pt x="10" y="94"/>
                    <a:pt x="9" y="93"/>
                    <a:pt x="9" y="92"/>
                  </a:cubicBezTo>
                  <a:cubicBezTo>
                    <a:pt x="9" y="86"/>
                    <a:pt x="9" y="86"/>
                    <a:pt x="9" y="86"/>
                  </a:cubicBezTo>
                  <a:cubicBezTo>
                    <a:pt x="9" y="84"/>
                    <a:pt x="10" y="83"/>
                    <a:pt x="12" y="83"/>
                  </a:cubicBezTo>
                  <a:cubicBezTo>
                    <a:pt x="28" y="83"/>
                    <a:pt x="28" y="83"/>
                    <a:pt x="28" y="83"/>
                  </a:cubicBezTo>
                  <a:cubicBezTo>
                    <a:pt x="28" y="83"/>
                    <a:pt x="28" y="83"/>
                    <a:pt x="28" y="83"/>
                  </a:cubicBezTo>
                  <a:cubicBezTo>
                    <a:pt x="28" y="76"/>
                    <a:pt x="28" y="76"/>
                    <a:pt x="28" y="76"/>
                  </a:cubicBezTo>
                  <a:cubicBezTo>
                    <a:pt x="28" y="76"/>
                    <a:pt x="28" y="75"/>
                    <a:pt x="28" y="75"/>
                  </a:cubicBezTo>
                  <a:cubicBezTo>
                    <a:pt x="28" y="75"/>
                    <a:pt x="28" y="75"/>
                    <a:pt x="27" y="75"/>
                  </a:cubicBezTo>
                  <a:cubicBezTo>
                    <a:pt x="23" y="70"/>
                    <a:pt x="23" y="70"/>
                    <a:pt x="23" y="70"/>
                  </a:cubicBezTo>
                  <a:cubicBezTo>
                    <a:pt x="23" y="70"/>
                    <a:pt x="22" y="70"/>
                    <a:pt x="22" y="70"/>
                  </a:cubicBezTo>
                  <a:cubicBezTo>
                    <a:pt x="11" y="81"/>
                    <a:pt x="11" y="81"/>
                    <a:pt x="11" y="81"/>
                  </a:cubicBezTo>
                  <a:cubicBezTo>
                    <a:pt x="11" y="81"/>
                    <a:pt x="11" y="81"/>
                    <a:pt x="11" y="81"/>
                  </a:cubicBezTo>
                  <a:cubicBezTo>
                    <a:pt x="10" y="82"/>
                    <a:pt x="8" y="82"/>
                    <a:pt x="8" y="81"/>
                  </a:cubicBezTo>
                  <a:cubicBezTo>
                    <a:pt x="3" y="76"/>
                    <a:pt x="3" y="76"/>
                    <a:pt x="3" y="76"/>
                  </a:cubicBezTo>
                  <a:cubicBezTo>
                    <a:pt x="3" y="76"/>
                    <a:pt x="3" y="76"/>
                    <a:pt x="3" y="76"/>
                  </a:cubicBezTo>
                  <a:cubicBezTo>
                    <a:pt x="2" y="76"/>
                    <a:pt x="2" y="74"/>
                    <a:pt x="3" y="73"/>
                  </a:cubicBezTo>
                  <a:cubicBezTo>
                    <a:pt x="9" y="67"/>
                    <a:pt x="9" y="67"/>
                    <a:pt x="9" y="67"/>
                  </a:cubicBezTo>
                  <a:cubicBezTo>
                    <a:pt x="3" y="67"/>
                    <a:pt x="3" y="67"/>
                    <a:pt x="3" y="67"/>
                  </a:cubicBezTo>
                  <a:cubicBezTo>
                    <a:pt x="1" y="67"/>
                    <a:pt x="0" y="66"/>
                    <a:pt x="0" y="64"/>
                  </a:cubicBezTo>
                  <a:cubicBezTo>
                    <a:pt x="0" y="58"/>
                    <a:pt x="0" y="58"/>
                    <a:pt x="0" y="58"/>
                  </a:cubicBezTo>
                  <a:cubicBezTo>
                    <a:pt x="0" y="57"/>
                    <a:pt x="1" y="56"/>
                    <a:pt x="3" y="56"/>
                  </a:cubicBezTo>
                  <a:cubicBezTo>
                    <a:pt x="9" y="56"/>
                    <a:pt x="9" y="56"/>
                    <a:pt x="9" y="56"/>
                  </a:cubicBezTo>
                  <a:cubicBezTo>
                    <a:pt x="3" y="49"/>
                    <a:pt x="3" y="49"/>
                    <a:pt x="3" y="49"/>
                  </a:cubicBezTo>
                  <a:cubicBezTo>
                    <a:pt x="3" y="49"/>
                    <a:pt x="3" y="49"/>
                    <a:pt x="3" y="49"/>
                  </a:cubicBezTo>
                  <a:cubicBezTo>
                    <a:pt x="2" y="48"/>
                    <a:pt x="2" y="47"/>
                    <a:pt x="3" y="46"/>
                  </a:cubicBezTo>
                  <a:cubicBezTo>
                    <a:pt x="7" y="41"/>
                    <a:pt x="7" y="41"/>
                    <a:pt x="7" y="41"/>
                  </a:cubicBezTo>
                  <a:cubicBezTo>
                    <a:pt x="8" y="41"/>
                    <a:pt x="8" y="41"/>
                    <a:pt x="8" y="41"/>
                  </a:cubicBezTo>
                  <a:cubicBezTo>
                    <a:pt x="8" y="40"/>
                    <a:pt x="10" y="40"/>
                    <a:pt x="11" y="41"/>
                  </a:cubicBezTo>
                  <a:cubicBezTo>
                    <a:pt x="22" y="53"/>
                    <a:pt x="22" y="53"/>
                    <a:pt x="22" y="53"/>
                  </a:cubicBezTo>
                  <a:cubicBezTo>
                    <a:pt x="22" y="53"/>
                    <a:pt x="23" y="53"/>
                    <a:pt x="23" y="52"/>
                  </a:cubicBezTo>
                  <a:cubicBezTo>
                    <a:pt x="27" y="48"/>
                    <a:pt x="27" y="48"/>
                    <a:pt x="27" y="48"/>
                  </a:cubicBezTo>
                  <a:cubicBezTo>
                    <a:pt x="27" y="48"/>
                    <a:pt x="27" y="48"/>
                    <a:pt x="27" y="48"/>
                  </a:cubicBezTo>
                  <a:cubicBezTo>
                    <a:pt x="28" y="48"/>
                    <a:pt x="28" y="47"/>
                    <a:pt x="28" y="47"/>
                  </a:cubicBezTo>
                  <a:cubicBezTo>
                    <a:pt x="28" y="47"/>
                    <a:pt x="28" y="47"/>
                    <a:pt x="28" y="46"/>
                  </a:cubicBezTo>
                  <a:cubicBezTo>
                    <a:pt x="28" y="40"/>
                    <a:pt x="28" y="40"/>
                    <a:pt x="28" y="40"/>
                  </a:cubicBezTo>
                  <a:cubicBezTo>
                    <a:pt x="28" y="40"/>
                    <a:pt x="28" y="39"/>
                    <a:pt x="28" y="39"/>
                  </a:cubicBezTo>
                  <a:cubicBezTo>
                    <a:pt x="12" y="39"/>
                    <a:pt x="12" y="39"/>
                    <a:pt x="12" y="39"/>
                  </a:cubicBezTo>
                  <a:cubicBezTo>
                    <a:pt x="10" y="39"/>
                    <a:pt x="9" y="38"/>
                    <a:pt x="9" y="37"/>
                  </a:cubicBezTo>
                  <a:cubicBezTo>
                    <a:pt x="9" y="30"/>
                    <a:pt x="9" y="30"/>
                    <a:pt x="9" y="30"/>
                  </a:cubicBezTo>
                  <a:cubicBezTo>
                    <a:pt x="9" y="29"/>
                    <a:pt x="10" y="28"/>
                    <a:pt x="12" y="28"/>
                  </a:cubicBezTo>
                  <a:cubicBezTo>
                    <a:pt x="21" y="28"/>
                    <a:pt x="21" y="28"/>
                    <a:pt x="21" y="28"/>
                  </a:cubicBezTo>
                  <a:cubicBezTo>
                    <a:pt x="16" y="23"/>
                    <a:pt x="16" y="23"/>
                    <a:pt x="16" y="23"/>
                  </a:cubicBezTo>
                  <a:cubicBezTo>
                    <a:pt x="15" y="23"/>
                    <a:pt x="15" y="21"/>
                    <a:pt x="16" y="20"/>
                  </a:cubicBezTo>
                  <a:cubicBezTo>
                    <a:pt x="21" y="15"/>
                    <a:pt x="21" y="15"/>
                    <a:pt x="21" y="15"/>
                  </a:cubicBezTo>
                  <a:cubicBezTo>
                    <a:pt x="22" y="15"/>
                    <a:pt x="23" y="15"/>
                    <a:pt x="24" y="15"/>
                  </a:cubicBezTo>
                  <a:cubicBezTo>
                    <a:pt x="29" y="20"/>
                    <a:pt x="29" y="20"/>
                    <a:pt x="29" y="20"/>
                  </a:cubicBezTo>
                  <a:cubicBezTo>
                    <a:pt x="29" y="11"/>
                    <a:pt x="29" y="11"/>
                    <a:pt x="29" y="11"/>
                  </a:cubicBezTo>
                  <a:cubicBezTo>
                    <a:pt x="29" y="10"/>
                    <a:pt x="30" y="9"/>
                    <a:pt x="31" y="9"/>
                  </a:cubicBezTo>
                  <a:cubicBezTo>
                    <a:pt x="37" y="9"/>
                    <a:pt x="37" y="9"/>
                    <a:pt x="37" y="9"/>
                  </a:cubicBezTo>
                  <a:cubicBezTo>
                    <a:pt x="38" y="9"/>
                    <a:pt x="38" y="9"/>
                    <a:pt x="38" y="9"/>
                  </a:cubicBezTo>
                  <a:lnTo>
                    <a:pt x="3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47"/>
            <p:cNvSpPr>
              <a:spLocks noEditPoints="1"/>
            </p:cNvSpPr>
            <p:nvPr/>
          </p:nvSpPr>
          <p:spPr bwMode="auto">
            <a:xfrm>
              <a:off x="6224588" y="1738313"/>
              <a:ext cx="192088" cy="190500"/>
            </a:xfrm>
            <a:custGeom>
              <a:avLst/>
              <a:gdLst>
                <a:gd name="T0" fmla="*/ 42 w 85"/>
                <a:gd name="T1" fmla="*/ 0 h 84"/>
                <a:gd name="T2" fmla="*/ 72 w 85"/>
                <a:gd name="T3" fmla="*/ 12 h 84"/>
                <a:gd name="T4" fmla="*/ 85 w 85"/>
                <a:gd name="T5" fmla="*/ 42 h 84"/>
                <a:gd name="T6" fmla="*/ 72 w 85"/>
                <a:gd name="T7" fmla="*/ 72 h 84"/>
                <a:gd name="T8" fmla="*/ 42 w 85"/>
                <a:gd name="T9" fmla="*/ 84 h 84"/>
                <a:gd name="T10" fmla="*/ 42 w 85"/>
                <a:gd name="T11" fmla="*/ 84 h 84"/>
                <a:gd name="T12" fmla="*/ 42 w 85"/>
                <a:gd name="T13" fmla="*/ 79 h 84"/>
                <a:gd name="T14" fmla="*/ 42 w 85"/>
                <a:gd name="T15" fmla="*/ 79 h 84"/>
                <a:gd name="T16" fmla="*/ 69 w 85"/>
                <a:gd name="T17" fmla="*/ 68 h 84"/>
                <a:gd name="T18" fmla="*/ 80 w 85"/>
                <a:gd name="T19" fmla="*/ 42 h 84"/>
                <a:gd name="T20" fmla="*/ 69 w 85"/>
                <a:gd name="T21" fmla="*/ 15 h 84"/>
                <a:gd name="T22" fmla="*/ 42 w 85"/>
                <a:gd name="T23" fmla="*/ 4 h 84"/>
                <a:gd name="T24" fmla="*/ 42 w 85"/>
                <a:gd name="T25" fmla="*/ 4 h 84"/>
                <a:gd name="T26" fmla="*/ 42 w 85"/>
                <a:gd name="T27" fmla="*/ 0 h 84"/>
                <a:gd name="T28" fmla="*/ 42 w 85"/>
                <a:gd name="T29" fmla="*/ 84 h 84"/>
                <a:gd name="T30" fmla="*/ 13 w 85"/>
                <a:gd name="T31" fmla="*/ 72 h 84"/>
                <a:gd name="T32" fmla="*/ 0 w 85"/>
                <a:gd name="T33" fmla="*/ 42 h 84"/>
                <a:gd name="T34" fmla="*/ 13 w 85"/>
                <a:gd name="T35" fmla="*/ 12 h 84"/>
                <a:gd name="T36" fmla="*/ 42 w 85"/>
                <a:gd name="T37" fmla="*/ 0 h 84"/>
                <a:gd name="T38" fmla="*/ 42 w 85"/>
                <a:gd name="T39" fmla="*/ 4 h 84"/>
                <a:gd name="T40" fmla="*/ 16 w 85"/>
                <a:gd name="T41" fmla="*/ 15 h 84"/>
                <a:gd name="T42" fmla="*/ 5 w 85"/>
                <a:gd name="T43" fmla="*/ 42 h 84"/>
                <a:gd name="T44" fmla="*/ 16 w 85"/>
                <a:gd name="T45" fmla="*/ 68 h 84"/>
                <a:gd name="T46" fmla="*/ 42 w 85"/>
                <a:gd name="T47" fmla="*/ 79 h 84"/>
                <a:gd name="T48" fmla="*/ 42 w 85"/>
                <a:gd name="T4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5" h="84">
                  <a:moveTo>
                    <a:pt x="42" y="0"/>
                  </a:moveTo>
                  <a:cubicBezTo>
                    <a:pt x="54" y="0"/>
                    <a:pt x="65" y="4"/>
                    <a:pt x="72" y="12"/>
                  </a:cubicBezTo>
                  <a:cubicBezTo>
                    <a:pt x="80" y="20"/>
                    <a:pt x="85" y="30"/>
                    <a:pt x="85" y="42"/>
                  </a:cubicBezTo>
                  <a:cubicBezTo>
                    <a:pt x="85" y="54"/>
                    <a:pt x="80" y="64"/>
                    <a:pt x="72" y="72"/>
                  </a:cubicBezTo>
                  <a:cubicBezTo>
                    <a:pt x="65" y="79"/>
                    <a:pt x="54" y="84"/>
                    <a:pt x="42" y="84"/>
                  </a:cubicBezTo>
                  <a:cubicBezTo>
                    <a:pt x="42" y="84"/>
                    <a:pt x="42" y="84"/>
                    <a:pt x="42" y="84"/>
                  </a:cubicBezTo>
                  <a:cubicBezTo>
                    <a:pt x="42" y="79"/>
                    <a:pt x="42" y="79"/>
                    <a:pt x="42" y="79"/>
                  </a:cubicBezTo>
                  <a:cubicBezTo>
                    <a:pt x="42" y="79"/>
                    <a:pt x="42" y="79"/>
                    <a:pt x="42" y="79"/>
                  </a:cubicBezTo>
                  <a:cubicBezTo>
                    <a:pt x="53" y="79"/>
                    <a:pt x="62" y="75"/>
                    <a:pt x="69" y="68"/>
                  </a:cubicBezTo>
                  <a:cubicBezTo>
                    <a:pt x="76" y="62"/>
                    <a:pt x="80" y="52"/>
                    <a:pt x="80" y="42"/>
                  </a:cubicBezTo>
                  <a:cubicBezTo>
                    <a:pt x="80" y="32"/>
                    <a:pt x="76" y="22"/>
                    <a:pt x="69" y="15"/>
                  </a:cubicBezTo>
                  <a:cubicBezTo>
                    <a:pt x="62" y="9"/>
                    <a:pt x="53" y="4"/>
                    <a:pt x="42" y="4"/>
                  </a:cubicBezTo>
                  <a:cubicBezTo>
                    <a:pt x="42" y="4"/>
                    <a:pt x="42" y="4"/>
                    <a:pt x="42" y="4"/>
                  </a:cubicBezTo>
                  <a:cubicBezTo>
                    <a:pt x="42" y="0"/>
                    <a:pt x="42" y="0"/>
                    <a:pt x="42" y="0"/>
                  </a:cubicBezTo>
                  <a:close/>
                  <a:moveTo>
                    <a:pt x="42" y="84"/>
                  </a:moveTo>
                  <a:cubicBezTo>
                    <a:pt x="31" y="84"/>
                    <a:pt x="20" y="79"/>
                    <a:pt x="13" y="72"/>
                  </a:cubicBezTo>
                  <a:cubicBezTo>
                    <a:pt x="5" y="64"/>
                    <a:pt x="0" y="54"/>
                    <a:pt x="0" y="42"/>
                  </a:cubicBezTo>
                  <a:cubicBezTo>
                    <a:pt x="0" y="30"/>
                    <a:pt x="5" y="20"/>
                    <a:pt x="13" y="12"/>
                  </a:cubicBezTo>
                  <a:cubicBezTo>
                    <a:pt x="20" y="4"/>
                    <a:pt x="31" y="0"/>
                    <a:pt x="42" y="0"/>
                  </a:cubicBezTo>
                  <a:cubicBezTo>
                    <a:pt x="42" y="4"/>
                    <a:pt x="42" y="4"/>
                    <a:pt x="42" y="4"/>
                  </a:cubicBezTo>
                  <a:cubicBezTo>
                    <a:pt x="32" y="4"/>
                    <a:pt x="23" y="9"/>
                    <a:pt x="16" y="15"/>
                  </a:cubicBezTo>
                  <a:cubicBezTo>
                    <a:pt x="9" y="22"/>
                    <a:pt x="5" y="32"/>
                    <a:pt x="5" y="42"/>
                  </a:cubicBezTo>
                  <a:cubicBezTo>
                    <a:pt x="5" y="52"/>
                    <a:pt x="9" y="62"/>
                    <a:pt x="16" y="68"/>
                  </a:cubicBezTo>
                  <a:cubicBezTo>
                    <a:pt x="23" y="75"/>
                    <a:pt x="32" y="79"/>
                    <a:pt x="42" y="79"/>
                  </a:cubicBezTo>
                  <a:lnTo>
                    <a:pt x="42" y="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48"/>
            <p:cNvSpPr>
              <a:spLocks noEditPoints="1"/>
            </p:cNvSpPr>
            <p:nvPr/>
          </p:nvSpPr>
          <p:spPr bwMode="auto">
            <a:xfrm>
              <a:off x="6302376" y="1693863"/>
              <a:ext cx="34925" cy="42863"/>
            </a:xfrm>
            <a:custGeom>
              <a:avLst/>
              <a:gdLst>
                <a:gd name="T0" fmla="*/ 7 w 15"/>
                <a:gd name="T1" fmla="*/ 0 h 19"/>
                <a:gd name="T2" fmla="*/ 13 w 15"/>
                <a:gd name="T3" fmla="*/ 0 h 19"/>
                <a:gd name="T4" fmla="*/ 15 w 15"/>
                <a:gd name="T5" fmla="*/ 2 h 19"/>
                <a:gd name="T6" fmla="*/ 15 w 15"/>
                <a:gd name="T7" fmla="*/ 16 h 19"/>
                <a:gd name="T8" fmla="*/ 13 w 15"/>
                <a:gd name="T9" fmla="*/ 19 h 19"/>
                <a:gd name="T10" fmla="*/ 7 w 15"/>
                <a:gd name="T11" fmla="*/ 19 h 19"/>
                <a:gd name="T12" fmla="*/ 7 w 15"/>
                <a:gd name="T13" fmla="*/ 14 h 19"/>
                <a:gd name="T14" fmla="*/ 10 w 15"/>
                <a:gd name="T15" fmla="*/ 14 h 19"/>
                <a:gd name="T16" fmla="*/ 10 w 15"/>
                <a:gd name="T17" fmla="*/ 5 h 19"/>
                <a:gd name="T18" fmla="*/ 7 w 15"/>
                <a:gd name="T19" fmla="*/ 5 h 19"/>
                <a:gd name="T20" fmla="*/ 7 w 15"/>
                <a:gd name="T21" fmla="*/ 0 h 19"/>
                <a:gd name="T22" fmla="*/ 2 w 15"/>
                <a:gd name="T23" fmla="*/ 0 h 19"/>
                <a:gd name="T24" fmla="*/ 7 w 15"/>
                <a:gd name="T25" fmla="*/ 0 h 19"/>
                <a:gd name="T26" fmla="*/ 7 w 15"/>
                <a:gd name="T27" fmla="*/ 5 h 19"/>
                <a:gd name="T28" fmla="*/ 5 w 15"/>
                <a:gd name="T29" fmla="*/ 5 h 19"/>
                <a:gd name="T30" fmla="*/ 5 w 15"/>
                <a:gd name="T31" fmla="*/ 14 h 19"/>
                <a:gd name="T32" fmla="*/ 7 w 15"/>
                <a:gd name="T33" fmla="*/ 14 h 19"/>
                <a:gd name="T34" fmla="*/ 7 w 15"/>
                <a:gd name="T35" fmla="*/ 19 h 19"/>
                <a:gd name="T36" fmla="*/ 2 w 15"/>
                <a:gd name="T37" fmla="*/ 19 h 19"/>
                <a:gd name="T38" fmla="*/ 0 w 15"/>
                <a:gd name="T39" fmla="*/ 16 h 19"/>
                <a:gd name="T40" fmla="*/ 0 w 15"/>
                <a:gd name="T41" fmla="*/ 2 h 19"/>
                <a:gd name="T42" fmla="*/ 2 w 15"/>
                <a:gd name="T4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9">
                  <a:moveTo>
                    <a:pt x="7" y="0"/>
                  </a:moveTo>
                  <a:cubicBezTo>
                    <a:pt x="13" y="0"/>
                    <a:pt x="13" y="0"/>
                    <a:pt x="13" y="0"/>
                  </a:cubicBezTo>
                  <a:cubicBezTo>
                    <a:pt x="14" y="0"/>
                    <a:pt x="15" y="1"/>
                    <a:pt x="15" y="2"/>
                  </a:cubicBezTo>
                  <a:cubicBezTo>
                    <a:pt x="15" y="16"/>
                    <a:pt x="15" y="16"/>
                    <a:pt x="15" y="16"/>
                  </a:cubicBezTo>
                  <a:cubicBezTo>
                    <a:pt x="15" y="18"/>
                    <a:pt x="14" y="19"/>
                    <a:pt x="13" y="19"/>
                  </a:cubicBezTo>
                  <a:cubicBezTo>
                    <a:pt x="7" y="19"/>
                    <a:pt x="7" y="19"/>
                    <a:pt x="7" y="19"/>
                  </a:cubicBezTo>
                  <a:cubicBezTo>
                    <a:pt x="7" y="14"/>
                    <a:pt x="7" y="14"/>
                    <a:pt x="7" y="14"/>
                  </a:cubicBezTo>
                  <a:cubicBezTo>
                    <a:pt x="10" y="14"/>
                    <a:pt x="10" y="14"/>
                    <a:pt x="10" y="14"/>
                  </a:cubicBezTo>
                  <a:cubicBezTo>
                    <a:pt x="10" y="5"/>
                    <a:pt x="10" y="5"/>
                    <a:pt x="10" y="5"/>
                  </a:cubicBezTo>
                  <a:cubicBezTo>
                    <a:pt x="7" y="5"/>
                    <a:pt x="7" y="5"/>
                    <a:pt x="7" y="5"/>
                  </a:cubicBezTo>
                  <a:lnTo>
                    <a:pt x="7" y="0"/>
                  </a:lnTo>
                  <a:close/>
                  <a:moveTo>
                    <a:pt x="2" y="0"/>
                  </a:moveTo>
                  <a:cubicBezTo>
                    <a:pt x="7" y="0"/>
                    <a:pt x="7" y="0"/>
                    <a:pt x="7" y="0"/>
                  </a:cubicBezTo>
                  <a:cubicBezTo>
                    <a:pt x="7" y="5"/>
                    <a:pt x="7" y="5"/>
                    <a:pt x="7" y="5"/>
                  </a:cubicBezTo>
                  <a:cubicBezTo>
                    <a:pt x="5" y="5"/>
                    <a:pt x="5" y="5"/>
                    <a:pt x="5" y="5"/>
                  </a:cubicBezTo>
                  <a:cubicBezTo>
                    <a:pt x="5" y="14"/>
                    <a:pt x="5" y="14"/>
                    <a:pt x="5" y="14"/>
                  </a:cubicBezTo>
                  <a:cubicBezTo>
                    <a:pt x="7" y="14"/>
                    <a:pt x="7" y="14"/>
                    <a:pt x="7" y="14"/>
                  </a:cubicBezTo>
                  <a:cubicBezTo>
                    <a:pt x="7" y="19"/>
                    <a:pt x="7" y="19"/>
                    <a:pt x="7" y="19"/>
                  </a:cubicBezTo>
                  <a:cubicBezTo>
                    <a:pt x="2" y="19"/>
                    <a:pt x="2" y="19"/>
                    <a:pt x="2" y="19"/>
                  </a:cubicBezTo>
                  <a:cubicBezTo>
                    <a:pt x="1" y="19"/>
                    <a:pt x="0" y="18"/>
                    <a:pt x="0" y="16"/>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49"/>
            <p:cNvSpPr>
              <a:spLocks noEditPoints="1"/>
            </p:cNvSpPr>
            <p:nvPr/>
          </p:nvSpPr>
          <p:spPr bwMode="auto">
            <a:xfrm>
              <a:off x="6418263" y="1814513"/>
              <a:ext cx="42863" cy="34925"/>
            </a:xfrm>
            <a:custGeom>
              <a:avLst/>
              <a:gdLst>
                <a:gd name="T0" fmla="*/ 9 w 19"/>
                <a:gd name="T1" fmla="*/ 0 h 15"/>
                <a:gd name="T2" fmla="*/ 16 w 19"/>
                <a:gd name="T3" fmla="*/ 0 h 15"/>
                <a:gd name="T4" fmla="*/ 19 w 19"/>
                <a:gd name="T5" fmla="*/ 3 h 15"/>
                <a:gd name="T6" fmla="*/ 19 w 19"/>
                <a:gd name="T7" fmla="*/ 13 h 15"/>
                <a:gd name="T8" fmla="*/ 16 w 19"/>
                <a:gd name="T9" fmla="*/ 15 h 15"/>
                <a:gd name="T10" fmla="*/ 9 w 19"/>
                <a:gd name="T11" fmla="*/ 15 h 15"/>
                <a:gd name="T12" fmla="*/ 9 w 19"/>
                <a:gd name="T13" fmla="*/ 11 h 15"/>
                <a:gd name="T14" fmla="*/ 14 w 19"/>
                <a:gd name="T15" fmla="*/ 11 h 15"/>
                <a:gd name="T16" fmla="*/ 14 w 19"/>
                <a:gd name="T17" fmla="*/ 5 h 15"/>
                <a:gd name="T18" fmla="*/ 9 w 19"/>
                <a:gd name="T19" fmla="*/ 5 h 15"/>
                <a:gd name="T20" fmla="*/ 9 w 19"/>
                <a:gd name="T21" fmla="*/ 0 h 15"/>
                <a:gd name="T22" fmla="*/ 2 w 19"/>
                <a:gd name="T23" fmla="*/ 0 h 15"/>
                <a:gd name="T24" fmla="*/ 9 w 19"/>
                <a:gd name="T25" fmla="*/ 0 h 15"/>
                <a:gd name="T26" fmla="*/ 9 w 19"/>
                <a:gd name="T27" fmla="*/ 5 h 15"/>
                <a:gd name="T28" fmla="*/ 4 w 19"/>
                <a:gd name="T29" fmla="*/ 5 h 15"/>
                <a:gd name="T30" fmla="*/ 4 w 19"/>
                <a:gd name="T31" fmla="*/ 11 h 15"/>
                <a:gd name="T32" fmla="*/ 9 w 19"/>
                <a:gd name="T33" fmla="*/ 11 h 15"/>
                <a:gd name="T34" fmla="*/ 9 w 19"/>
                <a:gd name="T35" fmla="*/ 15 h 15"/>
                <a:gd name="T36" fmla="*/ 2 w 19"/>
                <a:gd name="T37" fmla="*/ 15 h 15"/>
                <a:gd name="T38" fmla="*/ 0 w 19"/>
                <a:gd name="T39" fmla="*/ 13 h 15"/>
                <a:gd name="T40" fmla="*/ 0 w 19"/>
                <a:gd name="T41" fmla="*/ 3 h 15"/>
                <a:gd name="T42" fmla="*/ 2 w 19"/>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15">
                  <a:moveTo>
                    <a:pt x="9" y="0"/>
                  </a:moveTo>
                  <a:cubicBezTo>
                    <a:pt x="16" y="0"/>
                    <a:pt x="16" y="0"/>
                    <a:pt x="16" y="0"/>
                  </a:cubicBezTo>
                  <a:cubicBezTo>
                    <a:pt x="18" y="0"/>
                    <a:pt x="19" y="2"/>
                    <a:pt x="19" y="3"/>
                  </a:cubicBezTo>
                  <a:cubicBezTo>
                    <a:pt x="19" y="13"/>
                    <a:pt x="19" y="13"/>
                    <a:pt x="19" y="13"/>
                  </a:cubicBezTo>
                  <a:cubicBezTo>
                    <a:pt x="19" y="14"/>
                    <a:pt x="18" y="15"/>
                    <a:pt x="16" y="15"/>
                  </a:cubicBezTo>
                  <a:cubicBezTo>
                    <a:pt x="9" y="15"/>
                    <a:pt x="9" y="15"/>
                    <a:pt x="9" y="15"/>
                  </a:cubicBezTo>
                  <a:cubicBezTo>
                    <a:pt x="9" y="11"/>
                    <a:pt x="9" y="11"/>
                    <a:pt x="9" y="11"/>
                  </a:cubicBezTo>
                  <a:cubicBezTo>
                    <a:pt x="14" y="11"/>
                    <a:pt x="14" y="11"/>
                    <a:pt x="14" y="11"/>
                  </a:cubicBezTo>
                  <a:cubicBezTo>
                    <a:pt x="14" y="5"/>
                    <a:pt x="14" y="5"/>
                    <a:pt x="14" y="5"/>
                  </a:cubicBezTo>
                  <a:cubicBezTo>
                    <a:pt x="9" y="5"/>
                    <a:pt x="9" y="5"/>
                    <a:pt x="9" y="5"/>
                  </a:cubicBezTo>
                  <a:lnTo>
                    <a:pt x="9" y="0"/>
                  </a:lnTo>
                  <a:close/>
                  <a:moveTo>
                    <a:pt x="2" y="0"/>
                  </a:moveTo>
                  <a:cubicBezTo>
                    <a:pt x="9" y="0"/>
                    <a:pt x="9" y="0"/>
                    <a:pt x="9" y="0"/>
                  </a:cubicBezTo>
                  <a:cubicBezTo>
                    <a:pt x="9" y="5"/>
                    <a:pt x="9" y="5"/>
                    <a:pt x="9" y="5"/>
                  </a:cubicBezTo>
                  <a:cubicBezTo>
                    <a:pt x="4" y="5"/>
                    <a:pt x="4" y="5"/>
                    <a:pt x="4" y="5"/>
                  </a:cubicBezTo>
                  <a:cubicBezTo>
                    <a:pt x="4" y="11"/>
                    <a:pt x="4" y="11"/>
                    <a:pt x="4" y="11"/>
                  </a:cubicBezTo>
                  <a:cubicBezTo>
                    <a:pt x="9" y="11"/>
                    <a:pt x="9" y="11"/>
                    <a:pt x="9" y="11"/>
                  </a:cubicBezTo>
                  <a:cubicBezTo>
                    <a:pt x="9" y="15"/>
                    <a:pt x="9" y="15"/>
                    <a:pt x="9" y="15"/>
                  </a:cubicBezTo>
                  <a:cubicBezTo>
                    <a:pt x="2" y="15"/>
                    <a:pt x="2" y="15"/>
                    <a:pt x="2" y="15"/>
                  </a:cubicBezTo>
                  <a:cubicBezTo>
                    <a:pt x="1" y="15"/>
                    <a:pt x="0" y="14"/>
                    <a:pt x="0" y="13"/>
                  </a:cubicBezTo>
                  <a:cubicBezTo>
                    <a:pt x="0" y="3"/>
                    <a:pt x="0" y="3"/>
                    <a:pt x="0" y="3"/>
                  </a:cubicBezTo>
                  <a:cubicBezTo>
                    <a:pt x="0" y="2"/>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0" name="Freeform 50"/>
            <p:cNvSpPr>
              <a:spLocks noEditPoints="1"/>
            </p:cNvSpPr>
            <p:nvPr/>
          </p:nvSpPr>
          <p:spPr bwMode="auto">
            <a:xfrm>
              <a:off x="6302376" y="1930400"/>
              <a:ext cx="34925" cy="42863"/>
            </a:xfrm>
            <a:custGeom>
              <a:avLst/>
              <a:gdLst>
                <a:gd name="T0" fmla="*/ 7 w 15"/>
                <a:gd name="T1" fmla="*/ 0 h 19"/>
                <a:gd name="T2" fmla="*/ 13 w 15"/>
                <a:gd name="T3" fmla="*/ 0 h 19"/>
                <a:gd name="T4" fmla="*/ 15 w 15"/>
                <a:gd name="T5" fmla="*/ 2 h 19"/>
                <a:gd name="T6" fmla="*/ 15 w 15"/>
                <a:gd name="T7" fmla="*/ 17 h 19"/>
                <a:gd name="T8" fmla="*/ 13 w 15"/>
                <a:gd name="T9" fmla="*/ 19 h 19"/>
                <a:gd name="T10" fmla="*/ 7 w 15"/>
                <a:gd name="T11" fmla="*/ 19 h 19"/>
                <a:gd name="T12" fmla="*/ 7 w 15"/>
                <a:gd name="T13" fmla="*/ 14 h 19"/>
                <a:gd name="T14" fmla="*/ 10 w 15"/>
                <a:gd name="T15" fmla="*/ 14 h 19"/>
                <a:gd name="T16" fmla="*/ 10 w 15"/>
                <a:gd name="T17" fmla="*/ 5 h 19"/>
                <a:gd name="T18" fmla="*/ 7 w 15"/>
                <a:gd name="T19" fmla="*/ 5 h 19"/>
                <a:gd name="T20" fmla="*/ 7 w 15"/>
                <a:gd name="T21" fmla="*/ 0 h 19"/>
                <a:gd name="T22" fmla="*/ 2 w 15"/>
                <a:gd name="T23" fmla="*/ 0 h 19"/>
                <a:gd name="T24" fmla="*/ 7 w 15"/>
                <a:gd name="T25" fmla="*/ 0 h 19"/>
                <a:gd name="T26" fmla="*/ 7 w 15"/>
                <a:gd name="T27" fmla="*/ 5 h 19"/>
                <a:gd name="T28" fmla="*/ 5 w 15"/>
                <a:gd name="T29" fmla="*/ 5 h 19"/>
                <a:gd name="T30" fmla="*/ 5 w 15"/>
                <a:gd name="T31" fmla="*/ 14 h 19"/>
                <a:gd name="T32" fmla="*/ 7 w 15"/>
                <a:gd name="T33" fmla="*/ 14 h 19"/>
                <a:gd name="T34" fmla="*/ 7 w 15"/>
                <a:gd name="T35" fmla="*/ 19 h 19"/>
                <a:gd name="T36" fmla="*/ 2 w 15"/>
                <a:gd name="T37" fmla="*/ 19 h 19"/>
                <a:gd name="T38" fmla="*/ 0 w 15"/>
                <a:gd name="T39" fmla="*/ 17 h 19"/>
                <a:gd name="T40" fmla="*/ 0 w 15"/>
                <a:gd name="T41" fmla="*/ 2 h 19"/>
                <a:gd name="T42" fmla="*/ 2 w 15"/>
                <a:gd name="T4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9">
                  <a:moveTo>
                    <a:pt x="7" y="0"/>
                  </a:moveTo>
                  <a:cubicBezTo>
                    <a:pt x="13" y="0"/>
                    <a:pt x="13" y="0"/>
                    <a:pt x="13" y="0"/>
                  </a:cubicBezTo>
                  <a:cubicBezTo>
                    <a:pt x="14" y="0"/>
                    <a:pt x="15" y="1"/>
                    <a:pt x="15" y="2"/>
                  </a:cubicBezTo>
                  <a:cubicBezTo>
                    <a:pt x="15" y="17"/>
                    <a:pt x="15" y="17"/>
                    <a:pt x="15" y="17"/>
                  </a:cubicBezTo>
                  <a:cubicBezTo>
                    <a:pt x="15" y="18"/>
                    <a:pt x="14" y="19"/>
                    <a:pt x="13" y="19"/>
                  </a:cubicBezTo>
                  <a:cubicBezTo>
                    <a:pt x="7" y="19"/>
                    <a:pt x="7" y="19"/>
                    <a:pt x="7" y="19"/>
                  </a:cubicBezTo>
                  <a:cubicBezTo>
                    <a:pt x="7" y="14"/>
                    <a:pt x="7" y="14"/>
                    <a:pt x="7" y="14"/>
                  </a:cubicBezTo>
                  <a:cubicBezTo>
                    <a:pt x="10" y="14"/>
                    <a:pt x="10" y="14"/>
                    <a:pt x="10" y="14"/>
                  </a:cubicBezTo>
                  <a:cubicBezTo>
                    <a:pt x="10" y="5"/>
                    <a:pt x="10" y="5"/>
                    <a:pt x="10" y="5"/>
                  </a:cubicBezTo>
                  <a:cubicBezTo>
                    <a:pt x="7" y="5"/>
                    <a:pt x="7" y="5"/>
                    <a:pt x="7" y="5"/>
                  </a:cubicBezTo>
                  <a:lnTo>
                    <a:pt x="7" y="0"/>
                  </a:lnTo>
                  <a:close/>
                  <a:moveTo>
                    <a:pt x="2" y="0"/>
                  </a:moveTo>
                  <a:cubicBezTo>
                    <a:pt x="7" y="0"/>
                    <a:pt x="7" y="0"/>
                    <a:pt x="7" y="0"/>
                  </a:cubicBezTo>
                  <a:cubicBezTo>
                    <a:pt x="7" y="5"/>
                    <a:pt x="7" y="5"/>
                    <a:pt x="7" y="5"/>
                  </a:cubicBezTo>
                  <a:cubicBezTo>
                    <a:pt x="5" y="5"/>
                    <a:pt x="5" y="5"/>
                    <a:pt x="5" y="5"/>
                  </a:cubicBezTo>
                  <a:cubicBezTo>
                    <a:pt x="5" y="14"/>
                    <a:pt x="5" y="14"/>
                    <a:pt x="5" y="14"/>
                  </a:cubicBezTo>
                  <a:cubicBezTo>
                    <a:pt x="7" y="14"/>
                    <a:pt x="7" y="14"/>
                    <a:pt x="7" y="14"/>
                  </a:cubicBezTo>
                  <a:cubicBezTo>
                    <a:pt x="7" y="19"/>
                    <a:pt x="7" y="19"/>
                    <a:pt x="7" y="19"/>
                  </a:cubicBezTo>
                  <a:cubicBezTo>
                    <a:pt x="2" y="19"/>
                    <a:pt x="2" y="19"/>
                    <a:pt x="2" y="19"/>
                  </a:cubicBezTo>
                  <a:cubicBezTo>
                    <a:pt x="1" y="19"/>
                    <a:pt x="0" y="18"/>
                    <a:pt x="0" y="17"/>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51"/>
            <p:cNvSpPr>
              <a:spLocks noEditPoints="1"/>
            </p:cNvSpPr>
            <p:nvPr/>
          </p:nvSpPr>
          <p:spPr bwMode="auto">
            <a:xfrm>
              <a:off x="6178551" y="1814513"/>
              <a:ext cx="42863" cy="34925"/>
            </a:xfrm>
            <a:custGeom>
              <a:avLst/>
              <a:gdLst>
                <a:gd name="T0" fmla="*/ 10 w 19"/>
                <a:gd name="T1" fmla="*/ 0 h 15"/>
                <a:gd name="T2" fmla="*/ 17 w 19"/>
                <a:gd name="T3" fmla="*/ 0 h 15"/>
                <a:gd name="T4" fmla="*/ 19 w 19"/>
                <a:gd name="T5" fmla="*/ 3 h 15"/>
                <a:gd name="T6" fmla="*/ 19 w 19"/>
                <a:gd name="T7" fmla="*/ 13 h 15"/>
                <a:gd name="T8" fmla="*/ 17 w 19"/>
                <a:gd name="T9" fmla="*/ 15 h 15"/>
                <a:gd name="T10" fmla="*/ 10 w 19"/>
                <a:gd name="T11" fmla="*/ 15 h 15"/>
                <a:gd name="T12" fmla="*/ 10 w 19"/>
                <a:gd name="T13" fmla="*/ 11 h 15"/>
                <a:gd name="T14" fmla="*/ 15 w 19"/>
                <a:gd name="T15" fmla="*/ 11 h 15"/>
                <a:gd name="T16" fmla="*/ 15 w 19"/>
                <a:gd name="T17" fmla="*/ 5 h 15"/>
                <a:gd name="T18" fmla="*/ 10 w 19"/>
                <a:gd name="T19" fmla="*/ 5 h 15"/>
                <a:gd name="T20" fmla="*/ 10 w 19"/>
                <a:gd name="T21" fmla="*/ 0 h 15"/>
                <a:gd name="T22" fmla="*/ 3 w 19"/>
                <a:gd name="T23" fmla="*/ 0 h 15"/>
                <a:gd name="T24" fmla="*/ 10 w 19"/>
                <a:gd name="T25" fmla="*/ 0 h 15"/>
                <a:gd name="T26" fmla="*/ 10 w 19"/>
                <a:gd name="T27" fmla="*/ 5 h 15"/>
                <a:gd name="T28" fmla="*/ 5 w 19"/>
                <a:gd name="T29" fmla="*/ 5 h 15"/>
                <a:gd name="T30" fmla="*/ 5 w 19"/>
                <a:gd name="T31" fmla="*/ 11 h 15"/>
                <a:gd name="T32" fmla="*/ 10 w 19"/>
                <a:gd name="T33" fmla="*/ 11 h 15"/>
                <a:gd name="T34" fmla="*/ 10 w 19"/>
                <a:gd name="T35" fmla="*/ 15 h 15"/>
                <a:gd name="T36" fmla="*/ 3 w 19"/>
                <a:gd name="T37" fmla="*/ 15 h 15"/>
                <a:gd name="T38" fmla="*/ 0 w 19"/>
                <a:gd name="T39" fmla="*/ 13 h 15"/>
                <a:gd name="T40" fmla="*/ 0 w 19"/>
                <a:gd name="T41" fmla="*/ 3 h 15"/>
                <a:gd name="T42" fmla="*/ 3 w 19"/>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15">
                  <a:moveTo>
                    <a:pt x="10" y="0"/>
                  </a:moveTo>
                  <a:cubicBezTo>
                    <a:pt x="17" y="0"/>
                    <a:pt x="17" y="0"/>
                    <a:pt x="17" y="0"/>
                  </a:cubicBezTo>
                  <a:cubicBezTo>
                    <a:pt x="18" y="0"/>
                    <a:pt x="19" y="2"/>
                    <a:pt x="19" y="3"/>
                  </a:cubicBezTo>
                  <a:cubicBezTo>
                    <a:pt x="19" y="13"/>
                    <a:pt x="19" y="13"/>
                    <a:pt x="19" y="13"/>
                  </a:cubicBezTo>
                  <a:cubicBezTo>
                    <a:pt x="19" y="14"/>
                    <a:pt x="18" y="15"/>
                    <a:pt x="17" y="15"/>
                  </a:cubicBezTo>
                  <a:cubicBezTo>
                    <a:pt x="10" y="15"/>
                    <a:pt x="10" y="15"/>
                    <a:pt x="10" y="15"/>
                  </a:cubicBezTo>
                  <a:cubicBezTo>
                    <a:pt x="10" y="11"/>
                    <a:pt x="10" y="11"/>
                    <a:pt x="10" y="11"/>
                  </a:cubicBezTo>
                  <a:cubicBezTo>
                    <a:pt x="15" y="11"/>
                    <a:pt x="15" y="11"/>
                    <a:pt x="15" y="11"/>
                  </a:cubicBezTo>
                  <a:cubicBezTo>
                    <a:pt x="15" y="5"/>
                    <a:pt x="15" y="5"/>
                    <a:pt x="15" y="5"/>
                  </a:cubicBezTo>
                  <a:cubicBezTo>
                    <a:pt x="10" y="5"/>
                    <a:pt x="10" y="5"/>
                    <a:pt x="10" y="5"/>
                  </a:cubicBezTo>
                  <a:lnTo>
                    <a:pt x="10" y="0"/>
                  </a:lnTo>
                  <a:close/>
                  <a:moveTo>
                    <a:pt x="3" y="0"/>
                  </a:moveTo>
                  <a:cubicBezTo>
                    <a:pt x="10" y="0"/>
                    <a:pt x="10" y="0"/>
                    <a:pt x="10" y="0"/>
                  </a:cubicBezTo>
                  <a:cubicBezTo>
                    <a:pt x="10" y="5"/>
                    <a:pt x="10" y="5"/>
                    <a:pt x="10" y="5"/>
                  </a:cubicBezTo>
                  <a:cubicBezTo>
                    <a:pt x="5" y="5"/>
                    <a:pt x="5" y="5"/>
                    <a:pt x="5" y="5"/>
                  </a:cubicBezTo>
                  <a:cubicBezTo>
                    <a:pt x="5" y="11"/>
                    <a:pt x="5" y="11"/>
                    <a:pt x="5" y="11"/>
                  </a:cubicBezTo>
                  <a:cubicBezTo>
                    <a:pt x="10" y="11"/>
                    <a:pt x="10" y="11"/>
                    <a:pt x="10" y="11"/>
                  </a:cubicBezTo>
                  <a:cubicBezTo>
                    <a:pt x="10" y="15"/>
                    <a:pt x="10" y="15"/>
                    <a:pt x="10" y="15"/>
                  </a:cubicBezTo>
                  <a:cubicBezTo>
                    <a:pt x="3" y="15"/>
                    <a:pt x="3" y="15"/>
                    <a:pt x="3" y="15"/>
                  </a:cubicBezTo>
                  <a:cubicBezTo>
                    <a:pt x="1" y="15"/>
                    <a:pt x="0" y="14"/>
                    <a:pt x="0" y="13"/>
                  </a:cubicBezTo>
                  <a:cubicBezTo>
                    <a:pt x="0" y="3"/>
                    <a:pt x="0" y="3"/>
                    <a:pt x="0" y="3"/>
                  </a:cubicBezTo>
                  <a:cubicBezTo>
                    <a:pt x="0" y="2"/>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52"/>
            <p:cNvSpPr>
              <a:spLocks noEditPoints="1"/>
            </p:cNvSpPr>
            <p:nvPr/>
          </p:nvSpPr>
          <p:spPr bwMode="auto">
            <a:xfrm>
              <a:off x="6376988" y="1722438"/>
              <a:ext cx="52388" cy="52388"/>
            </a:xfrm>
            <a:custGeom>
              <a:avLst/>
              <a:gdLst>
                <a:gd name="T0" fmla="*/ 22 w 23"/>
                <a:gd name="T1" fmla="*/ 12 h 23"/>
                <a:gd name="T2" fmla="*/ 12 w 23"/>
                <a:gd name="T3" fmla="*/ 22 h 23"/>
                <a:gd name="T4" fmla="*/ 12 w 23"/>
                <a:gd name="T5" fmla="*/ 22 h 23"/>
                <a:gd name="T6" fmla="*/ 12 w 23"/>
                <a:gd name="T7" fmla="*/ 15 h 23"/>
                <a:gd name="T8" fmla="*/ 17 w 23"/>
                <a:gd name="T9" fmla="*/ 10 h 23"/>
                <a:gd name="T10" fmla="*/ 13 w 23"/>
                <a:gd name="T11" fmla="*/ 6 h 23"/>
                <a:gd name="T12" fmla="*/ 12 w 23"/>
                <a:gd name="T13" fmla="*/ 8 h 23"/>
                <a:gd name="T14" fmla="*/ 12 w 23"/>
                <a:gd name="T15" fmla="*/ 1 h 23"/>
                <a:gd name="T16" fmla="*/ 15 w 23"/>
                <a:gd name="T17" fmla="*/ 1 h 23"/>
                <a:gd name="T18" fmla="*/ 22 w 23"/>
                <a:gd name="T19" fmla="*/ 9 h 23"/>
                <a:gd name="T20" fmla="*/ 22 w 23"/>
                <a:gd name="T21" fmla="*/ 12 h 23"/>
                <a:gd name="T22" fmla="*/ 12 w 23"/>
                <a:gd name="T23" fmla="*/ 22 h 23"/>
                <a:gd name="T24" fmla="*/ 9 w 23"/>
                <a:gd name="T25" fmla="*/ 22 h 23"/>
                <a:gd name="T26" fmla="*/ 8 w 23"/>
                <a:gd name="T27" fmla="*/ 22 h 23"/>
                <a:gd name="T28" fmla="*/ 1 w 23"/>
                <a:gd name="T29" fmla="*/ 15 h 23"/>
                <a:gd name="T30" fmla="*/ 1 w 23"/>
                <a:gd name="T31" fmla="*/ 11 h 23"/>
                <a:gd name="T32" fmla="*/ 1 w 23"/>
                <a:gd name="T33" fmla="*/ 11 h 23"/>
                <a:gd name="T34" fmla="*/ 1 w 23"/>
                <a:gd name="T35" fmla="*/ 11 h 23"/>
                <a:gd name="T36" fmla="*/ 11 w 23"/>
                <a:gd name="T37" fmla="*/ 1 h 23"/>
                <a:gd name="T38" fmla="*/ 12 w 23"/>
                <a:gd name="T39" fmla="*/ 1 h 23"/>
                <a:gd name="T40" fmla="*/ 12 w 23"/>
                <a:gd name="T41" fmla="*/ 8 h 23"/>
                <a:gd name="T42" fmla="*/ 6 w 23"/>
                <a:gd name="T43" fmla="*/ 13 h 23"/>
                <a:gd name="T44" fmla="*/ 10 w 23"/>
                <a:gd name="T45" fmla="*/ 17 h 23"/>
                <a:gd name="T46" fmla="*/ 12 w 23"/>
                <a:gd name="T47" fmla="*/ 15 h 23"/>
                <a:gd name="T48" fmla="*/ 12 w 23"/>
                <a:gd name="T4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23">
                  <a:moveTo>
                    <a:pt x="22" y="12"/>
                  </a:moveTo>
                  <a:cubicBezTo>
                    <a:pt x="12" y="22"/>
                    <a:pt x="12" y="22"/>
                    <a:pt x="12" y="22"/>
                  </a:cubicBezTo>
                  <a:cubicBezTo>
                    <a:pt x="12" y="22"/>
                    <a:pt x="12" y="22"/>
                    <a:pt x="12" y="22"/>
                  </a:cubicBezTo>
                  <a:cubicBezTo>
                    <a:pt x="12" y="15"/>
                    <a:pt x="12" y="15"/>
                    <a:pt x="12" y="15"/>
                  </a:cubicBezTo>
                  <a:cubicBezTo>
                    <a:pt x="17" y="10"/>
                    <a:pt x="17" y="10"/>
                    <a:pt x="17" y="10"/>
                  </a:cubicBezTo>
                  <a:cubicBezTo>
                    <a:pt x="13" y="6"/>
                    <a:pt x="13" y="6"/>
                    <a:pt x="13" y="6"/>
                  </a:cubicBezTo>
                  <a:cubicBezTo>
                    <a:pt x="12" y="8"/>
                    <a:pt x="12" y="8"/>
                    <a:pt x="12" y="8"/>
                  </a:cubicBezTo>
                  <a:cubicBezTo>
                    <a:pt x="12" y="1"/>
                    <a:pt x="12" y="1"/>
                    <a:pt x="12" y="1"/>
                  </a:cubicBezTo>
                  <a:cubicBezTo>
                    <a:pt x="13" y="0"/>
                    <a:pt x="14" y="1"/>
                    <a:pt x="15" y="1"/>
                  </a:cubicBezTo>
                  <a:cubicBezTo>
                    <a:pt x="22" y="9"/>
                    <a:pt x="22" y="9"/>
                    <a:pt x="22" y="9"/>
                  </a:cubicBezTo>
                  <a:cubicBezTo>
                    <a:pt x="23" y="9"/>
                    <a:pt x="23" y="11"/>
                    <a:pt x="22" y="12"/>
                  </a:cubicBezTo>
                  <a:close/>
                  <a:moveTo>
                    <a:pt x="12" y="22"/>
                  </a:moveTo>
                  <a:cubicBezTo>
                    <a:pt x="11" y="23"/>
                    <a:pt x="9" y="23"/>
                    <a:pt x="9" y="22"/>
                  </a:cubicBezTo>
                  <a:cubicBezTo>
                    <a:pt x="8" y="22"/>
                    <a:pt x="8" y="22"/>
                    <a:pt x="8" y="22"/>
                  </a:cubicBezTo>
                  <a:cubicBezTo>
                    <a:pt x="1" y="15"/>
                    <a:pt x="1" y="15"/>
                    <a:pt x="1" y="15"/>
                  </a:cubicBezTo>
                  <a:cubicBezTo>
                    <a:pt x="0" y="14"/>
                    <a:pt x="0" y="12"/>
                    <a:pt x="1" y="11"/>
                  </a:cubicBezTo>
                  <a:cubicBezTo>
                    <a:pt x="1" y="11"/>
                    <a:pt x="1" y="11"/>
                    <a:pt x="1" y="11"/>
                  </a:cubicBezTo>
                  <a:cubicBezTo>
                    <a:pt x="1" y="11"/>
                    <a:pt x="1" y="11"/>
                    <a:pt x="1" y="11"/>
                  </a:cubicBezTo>
                  <a:cubicBezTo>
                    <a:pt x="11" y="1"/>
                    <a:pt x="11" y="1"/>
                    <a:pt x="11" y="1"/>
                  </a:cubicBezTo>
                  <a:cubicBezTo>
                    <a:pt x="11" y="1"/>
                    <a:pt x="12" y="1"/>
                    <a:pt x="12" y="1"/>
                  </a:cubicBezTo>
                  <a:cubicBezTo>
                    <a:pt x="12" y="8"/>
                    <a:pt x="12" y="8"/>
                    <a:pt x="12" y="8"/>
                  </a:cubicBezTo>
                  <a:cubicBezTo>
                    <a:pt x="6" y="13"/>
                    <a:pt x="6" y="13"/>
                    <a:pt x="6" y="13"/>
                  </a:cubicBezTo>
                  <a:cubicBezTo>
                    <a:pt x="10" y="17"/>
                    <a:pt x="10" y="17"/>
                    <a:pt x="10" y="17"/>
                  </a:cubicBezTo>
                  <a:cubicBezTo>
                    <a:pt x="12" y="15"/>
                    <a:pt x="12" y="15"/>
                    <a:pt x="12" y="15"/>
                  </a:cubicBez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3" name="Freeform 53"/>
            <p:cNvSpPr>
              <a:spLocks noEditPoints="1"/>
            </p:cNvSpPr>
            <p:nvPr/>
          </p:nvSpPr>
          <p:spPr bwMode="auto">
            <a:xfrm>
              <a:off x="6376988" y="1892300"/>
              <a:ext cx="52388" cy="49213"/>
            </a:xfrm>
            <a:custGeom>
              <a:avLst/>
              <a:gdLst>
                <a:gd name="T0" fmla="*/ 12 w 23"/>
                <a:gd name="T1" fmla="*/ 1 h 22"/>
                <a:gd name="T2" fmla="*/ 22 w 23"/>
                <a:gd name="T3" fmla="*/ 11 h 22"/>
                <a:gd name="T4" fmla="*/ 22 w 23"/>
                <a:gd name="T5" fmla="*/ 14 h 22"/>
                <a:gd name="T6" fmla="*/ 22 w 23"/>
                <a:gd name="T7" fmla="*/ 14 h 22"/>
                <a:gd name="T8" fmla="*/ 15 w 23"/>
                <a:gd name="T9" fmla="*/ 21 h 22"/>
                <a:gd name="T10" fmla="*/ 12 w 23"/>
                <a:gd name="T11" fmla="*/ 22 h 22"/>
                <a:gd name="T12" fmla="*/ 12 w 23"/>
                <a:gd name="T13" fmla="*/ 15 h 22"/>
                <a:gd name="T14" fmla="*/ 13 w 23"/>
                <a:gd name="T15" fmla="*/ 16 h 22"/>
                <a:gd name="T16" fmla="*/ 17 w 23"/>
                <a:gd name="T17" fmla="*/ 13 h 22"/>
                <a:gd name="T18" fmla="*/ 12 w 23"/>
                <a:gd name="T19" fmla="*/ 7 h 22"/>
                <a:gd name="T20" fmla="*/ 12 w 23"/>
                <a:gd name="T21" fmla="*/ 1 h 22"/>
                <a:gd name="T22" fmla="*/ 12 w 23"/>
                <a:gd name="T23" fmla="*/ 1 h 22"/>
                <a:gd name="T24" fmla="*/ 12 w 23"/>
                <a:gd name="T25" fmla="*/ 22 h 22"/>
                <a:gd name="T26" fmla="*/ 11 w 23"/>
                <a:gd name="T27" fmla="*/ 21 h 22"/>
                <a:gd name="T28" fmla="*/ 1 w 23"/>
                <a:gd name="T29" fmla="*/ 11 h 22"/>
                <a:gd name="T30" fmla="*/ 1 w 23"/>
                <a:gd name="T31" fmla="*/ 8 h 22"/>
                <a:gd name="T32" fmla="*/ 1 w 23"/>
                <a:gd name="T33" fmla="*/ 8 h 22"/>
                <a:gd name="T34" fmla="*/ 9 w 23"/>
                <a:gd name="T35" fmla="*/ 1 h 22"/>
                <a:gd name="T36" fmla="*/ 12 w 23"/>
                <a:gd name="T37" fmla="*/ 1 h 22"/>
                <a:gd name="T38" fmla="*/ 12 w 23"/>
                <a:gd name="T39" fmla="*/ 7 h 22"/>
                <a:gd name="T40" fmla="*/ 10 w 23"/>
                <a:gd name="T41" fmla="*/ 6 h 22"/>
                <a:gd name="T42" fmla="*/ 6 w 23"/>
                <a:gd name="T43" fmla="*/ 10 h 22"/>
                <a:gd name="T44" fmla="*/ 12 w 23"/>
                <a:gd name="T45" fmla="*/ 15 h 22"/>
                <a:gd name="T46" fmla="*/ 12 w 23"/>
                <a:gd name="T4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22">
                  <a:moveTo>
                    <a:pt x="12" y="1"/>
                  </a:moveTo>
                  <a:cubicBezTo>
                    <a:pt x="22" y="11"/>
                    <a:pt x="22" y="11"/>
                    <a:pt x="22" y="11"/>
                  </a:cubicBezTo>
                  <a:cubicBezTo>
                    <a:pt x="23" y="12"/>
                    <a:pt x="23" y="13"/>
                    <a:pt x="22" y="14"/>
                  </a:cubicBezTo>
                  <a:cubicBezTo>
                    <a:pt x="22" y="14"/>
                    <a:pt x="22" y="14"/>
                    <a:pt x="22" y="14"/>
                  </a:cubicBezTo>
                  <a:cubicBezTo>
                    <a:pt x="15" y="21"/>
                    <a:pt x="15" y="21"/>
                    <a:pt x="15" y="21"/>
                  </a:cubicBezTo>
                  <a:cubicBezTo>
                    <a:pt x="14" y="22"/>
                    <a:pt x="13" y="22"/>
                    <a:pt x="12" y="22"/>
                  </a:cubicBezTo>
                  <a:cubicBezTo>
                    <a:pt x="12" y="15"/>
                    <a:pt x="12" y="15"/>
                    <a:pt x="12" y="15"/>
                  </a:cubicBezTo>
                  <a:cubicBezTo>
                    <a:pt x="13" y="16"/>
                    <a:pt x="13" y="16"/>
                    <a:pt x="13" y="16"/>
                  </a:cubicBezTo>
                  <a:cubicBezTo>
                    <a:pt x="17" y="13"/>
                    <a:pt x="17" y="13"/>
                    <a:pt x="17" y="13"/>
                  </a:cubicBezTo>
                  <a:cubicBezTo>
                    <a:pt x="12" y="7"/>
                    <a:pt x="12" y="7"/>
                    <a:pt x="12" y="7"/>
                  </a:cubicBezTo>
                  <a:cubicBezTo>
                    <a:pt x="12" y="1"/>
                    <a:pt x="12" y="1"/>
                    <a:pt x="12" y="1"/>
                  </a:cubicBezTo>
                  <a:cubicBezTo>
                    <a:pt x="12" y="1"/>
                    <a:pt x="12" y="1"/>
                    <a:pt x="12" y="1"/>
                  </a:cubicBezTo>
                  <a:close/>
                  <a:moveTo>
                    <a:pt x="12" y="22"/>
                  </a:moveTo>
                  <a:cubicBezTo>
                    <a:pt x="12" y="22"/>
                    <a:pt x="12" y="21"/>
                    <a:pt x="11" y="21"/>
                  </a:cubicBezTo>
                  <a:cubicBezTo>
                    <a:pt x="1" y="11"/>
                    <a:pt x="1" y="11"/>
                    <a:pt x="1" y="11"/>
                  </a:cubicBezTo>
                  <a:cubicBezTo>
                    <a:pt x="0" y="10"/>
                    <a:pt x="0" y="9"/>
                    <a:pt x="1" y="8"/>
                  </a:cubicBezTo>
                  <a:cubicBezTo>
                    <a:pt x="1" y="8"/>
                    <a:pt x="1" y="8"/>
                    <a:pt x="1" y="8"/>
                  </a:cubicBezTo>
                  <a:cubicBezTo>
                    <a:pt x="9" y="1"/>
                    <a:pt x="9" y="1"/>
                    <a:pt x="9" y="1"/>
                  </a:cubicBezTo>
                  <a:cubicBezTo>
                    <a:pt x="9" y="0"/>
                    <a:pt x="11" y="0"/>
                    <a:pt x="12" y="1"/>
                  </a:cubicBezTo>
                  <a:cubicBezTo>
                    <a:pt x="12" y="7"/>
                    <a:pt x="12" y="7"/>
                    <a:pt x="12" y="7"/>
                  </a:cubicBezTo>
                  <a:cubicBezTo>
                    <a:pt x="10" y="6"/>
                    <a:pt x="10" y="6"/>
                    <a:pt x="10" y="6"/>
                  </a:cubicBezTo>
                  <a:cubicBezTo>
                    <a:pt x="6" y="10"/>
                    <a:pt x="6" y="10"/>
                    <a:pt x="6" y="10"/>
                  </a:cubicBezTo>
                  <a:cubicBezTo>
                    <a:pt x="12" y="15"/>
                    <a:pt x="12" y="15"/>
                    <a:pt x="12" y="15"/>
                  </a:cubicBez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4" name="Freeform 54"/>
            <p:cNvSpPr>
              <a:spLocks noEditPoints="1"/>
            </p:cNvSpPr>
            <p:nvPr/>
          </p:nvSpPr>
          <p:spPr bwMode="auto">
            <a:xfrm>
              <a:off x="6210301" y="1892300"/>
              <a:ext cx="49213" cy="49213"/>
            </a:xfrm>
            <a:custGeom>
              <a:avLst/>
              <a:gdLst>
                <a:gd name="T0" fmla="*/ 14 w 22"/>
                <a:gd name="T1" fmla="*/ 1 h 22"/>
                <a:gd name="T2" fmla="*/ 22 w 22"/>
                <a:gd name="T3" fmla="*/ 8 h 22"/>
                <a:gd name="T4" fmla="*/ 22 w 22"/>
                <a:gd name="T5" fmla="*/ 11 h 22"/>
                <a:gd name="T6" fmla="*/ 22 w 22"/>
                <a:gd name="T7" fmla="*/ 11 h 22"/>
                <a:gd name="T8" fmla="*/ 22 w 22"/>
                <a:gd name="T9" fmla="*/ 11 h 22"/>
                <a:gd name="T10" fmla="*/ 12 w 22"/>
                <a:gd name="T11" fmla="*/ 21 h 22"/>
                <a:gd name="T12" fmla="*/ 11 w 22"/>
                <a:gd name="T13" fmla="*/ 22 h 22"/>
                <a:gd name="T14" fmla="*/ 11 w 22"/>
                <a:gd name="T15" fmla="*/ 15 h 22"/>
                <a:gd name="T16" fmla="*/ 16 w 22"/>
                <a:gd name="T17" fmla="*/ 10 h 22"/>
                <a:gd name="T18" fmla="*/ 13 w 22"/>
                <a:gd name="T19" fmla="*/ 6 h 22"/>
                <a:gd name="T20" fmla="*/ 11 w 22"/>
                <a:gd name="T21" fmla="*/ 7 h 22"/>
                <a:gd name="T22" fmla="*/ 11 w 22"/>
                <a:gd name="T23" fmla="*/ 1 h 22"/>
                <a:gd name="T24" fmla="*/ 14 w 22"/>
                <a:gd name="T25" fmla="*/ 1 h 22"/>
                <a:gd name="T26" fmla="*/ 11 w 22"/>
                <a:gd name="T27" fmla="*/ 22 h 22"/>
                <a:gd name="T28" fmla="*/ 8 w 22"/>
                <a:gd name="T29" fmla="*/ 21 h 22"/>
                <a:gd name="T30" fmla="*/ 1 w 22"/>
                <a:gd name="T31" fmla="*/ 14 h 22"/>
                <a:gd name="T32" fmla="*/ 1 w 22"/>
                <a:gd name="T33" fmla="*/ 11 h 22"/>
                <a:gd name="T34" fmla="*/ 1 w 22"/>
                <a:gd name="T35" fmla="*/ 11 h 22"/>
                <a:gd name="T36" fmla="*/ 11 w 22"/>
                <a:gd name="T37" fmla="*/ 1 h 22"/>
                <a:gd name="T38" fmla="*/ 11 w 22"/>
                <a:gd name="T39" fmla="*/ 1 h 22"/>
                <a:gd name="T40" fmla="*/ 11 w 22"/>
                <a:gd name="T41" fmla="*/ 7 h 22"/>
                <a:gd name="T42" fmla="*/ 6 w 22"/>
                <a:gd name="T43" fmla="*/ 13 h 22"/>
                <a:gd name="T44" fmla="*/ 10 w 22"/>
                <a:gd name="T45" fmla="*/ 16 h 22"/>
                <a:gd name="T46" fmla="*/ 11 w 22"/>
                <a:gd name="T47" fmla="*/ 15 h 22"/>
                <a:gd name="T48" fmla="*/ 11 w 22"/>
                <a:gd name="T4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22">
                  <a:moveTo>
                    <a:pt x="14" y="1"/>
                  </a:moveTo>
                  <a:cubicBezTo>
                    <a:pt x="22" y="8"/>
                    <a:pt x="22" y="8"/>
                    <a:pt x="22" y="8"/>
                  </a:cubicBezTo>
                  <a:cubicBezTo>
                    <a:pt x="22" y="9"/>
                    <a:pt x="22" y="10"/>
                    <a:pt x="22" y="11"/>
                  </a:cubicBezTo>
                  <a:cubicBezTo>
                    <a:pt x="22" y="11"/>
                    <a:pt x="22" y="11"/>
                    <a:pt x="22" y="11"/>
                  </a:cubicBezTo>
                  <a:cubicBezTo>
                    <a:pt x="22" y="11"/>
                    <a:pt x="22" y="11"/>
                    <a:pt x="22" y="11"/>
                  </a:cubicBezTo>
                  <a:cubicBezTo>
                    <a:pt x="12" y="21"/>
                    <a:pt x="12" y="21"/>
                    <a:pt x="12" y="21"/>
                  </a:cubicBezTo>
                  <a:cubicBezTo>
                    <a:pt x="11" y="21"/>
                    <a:pt x="11" y="22"/>
                    <a:pt x="11" y="22"/>
                  </a:cubicBezTo>
                  <a:cubicBezTo>
                    <a:pt x="11" y="15"/>
                    <a:pt x="11" y="15"/>
                    <a:pt x="11" y="15"/>
                  </a:cubicBezTo>
                  <a:cubicBezTo>
                    <a:pt x="16" y="10"/>
                    <a:pt x="16" y="10"/>
                    <a:pt x="16" y="10"/>
                  </a:cubicBezTo>
                  <a:cubicBezTo>
                    <a:pt x="13" y="6"/>
                    <a:pt x="13" y="6"/>
                    <a:pt x="13" y="6"/>
                  </a:cubicBezTo>
                  <a:cubicBezTo>
                    <a:pt x="11" y="7"/>
                    <a:pt x="11" y="7"/>
                    <a:pt x="11" y="7"/>
                  </a:cubicBezTo>
                  <a:cubicBezTo>
                    <a:pt x="11" y="1"/>
                    <a:pt x="11" y="1"/>
                    <a:pt x="11" y="1"/>
                  </a:cubicBezTo>
                  <a:cubicBezTo>
                    <a:pt x="12" y="0"/>
                    <a:pt x="14" y="0"/>
                    <a:pt x="14" y="1"/>
                  </a:cubicBezTo>
                  <a:close/>
                  <a:moveTo>
                    <a:pt x="11" y="22"/>
                  </a:moveTo>
                  <a:cubicBezTo>
                    <a:pt x="10" y="22"/>
                    <a:pt x="9" y="22"/>
                    <a:pt x="8" y="21"/>
                  </a:cubicBezTo>
                  <a:cubicBezTo>
                    <a:pt x="1" y="14"/>
                    <a:pt x="1" y="14"/>
                    <a:pt x="1" y="14"/>
                  </a:cubicBezTo>
                  <a:cubicBezTo>
                    <a:pt x="0" y="13"/>
                    <a:pt x="0" y="12"/>
                    <a:pt x="1" y="11"/>
                  </a:cubicBezTo>
                  <a:cubicBezTo>
                    <a:pt x="1" y="11"/>
                    <a:pt x="1" y="11"/>
                    <a:pt x="1" y="11"/>
                  </a:cubicBezTo>
                  <a:cubicBezTo>
                    <a:pt x="11" y="1"/>
                    <a:pt x="11" y="1"/>
                    <a:pt x="11" y="1"/>
                  </a:cubicBezTo>
                  <a:cubicBezTo>
                    <a:pt x="11" y="1"/>
                    <a:pt x="11" y="1"/>
                    <a:pt x="11" y="1"/>
                  </a:cubicBezTo>
                  <a:cubicBezTo>
                    <a:pt x="11" y="7"/>
                    <a:pt x="11" y="7"/>
                    <a:pt x="11" y="7"/>
                  </a:cubicBezTo>
                  <a:cubicBezTo>
                    <a:pt x="6" y="13"/>
                    <a:pt x="6" y="13"/>
                    <a:pt x="6" y="13"/>
                  </a:cubicBezTo>
                  <a:cubicBezTo>
                    <a:pt x="10" y="16"/>
                    <a:pt x="10" y="16"/>
                    <a:pt x="10" y="16"/>
                  </a:cubicBezTo>
                  <a:cubicBezTo>
                    <a:pt x="11" y="15"/>
                    <a:pt x="11" y="15"/>
                    <a:pt x="11" y="15"/>
                  </a:cubicBezTo>
                  <a:lnTo>
                    <a:pt x="11"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5" name="Freeform 55"/>
            <p:cNvSpPr>
              <a:spLocks noEditPoints="1"/>
            </p:cNvSpPr>
            <p:nvPr/>
          </p:nvSpPr>
          <p:spPr bwMode="auto">
            <a:xfrm>
              <a:off x="6210301" y="1722438"/>
              <a:ext cx="49213" cy="52388"/>
            </a:xfrm>
            <a:custGeom>
              <a:avLst/>
              <a:gdLst>
                <a:gd name="T0" fmla="*/ 21 w 22"/>
                <a:gd name="T1" fmla="*/ 15 h 23"/>
                <a:gd name="T2" fmla="*/ 14 w 22"/>
                <a:gd name="T3" fmla="*/ 22 h 23"/>
                <a:gd name="T4" fmla="*/ 11 w 22"/>
                <a:gd name="T5" fmla="*/ 22 h 23"/>
                <a:gd name="T6" fmla="*/ 11 w 22"/>
                <a:gd name="T7" fmla="*/ 15 h 23"/>
                <a:gd name="T8" fmla="*/ 13 w 22"/>
                <a:gd name="T9" fmla="*/ 17 h 23"/>
                <a:gd name="T10" fmla="*/ 16 w 22"/>
                <a:gd name="T11" fmla="*/ 13 h 23"/>
                <a:gd name="T12" fmla="*/ 11 w 22"/>
                <a:gd name="T13" fmla="*/ 8 h 23"/>
                <a:gd name="T14" fmla="*/ 11 w 22"/>
                <a:gd name="T15" fmla="*/ 1 h 23"/>
                <a:gd name="T16" fmla="*/ 12 w 22"/>
                <a:gd name="T17" fmla="*/ 1 h 23"/>
                <a:gd name="T18" fmla="*/ 12 w 22"/>
                <a:gd name="T19" fmla="*/ 1 h 23"/>
                <a:gd name="T20" fmla="*/ 22 w 22"/>
                <a:gd name="T21" fmla="*/ 11 h 23"/>
                <a:gd name="T22" fmla="*/ 22 w 22"/>
                <a:gd name="T23" fmla="*/ 15 h 23"/>
                <a:gd name="T24" fmla="*/ 21 w 22"/>
                <a:gd name="T25" fmla="*/ 15 h 23"/>
                <a:gd name="T26" fmla="*/ 11 w 22"/>
                <a:gd name="T27" fmla="*/ 22 h 23"/>
                <a:gd name="T28" fmla="*/ 11 w 22"/>
                <a:gd name="T29" fmla="*/ 22 h 23"/>
                <a:gd name="T30" fmla="*/ 11 w 22"/>
                <a:gd name="T31" fmla="*/ 22 h 23"/>
                <a:gd name="T32" fmla="*/ 1 w 22"/>
                <a:gd name="T33" fmla="*/ 12 h 23"/>
                <a:gd name="T34" fmla="*/ 1 w 22"/>
                <a:gd name="T35" fmla="*/ 9 h 23"/>
                <a:gd name="T36" fmla="*/ 1 w 22"/>
                <a:gd name="T37" fmla="*/ 8 h 23"/>
                <a:gd name="T38" fmla="*/ 8 w 22"/>
                <a:gd name="T39" fmla="*/ 1 h 23"/>
                <a:gd name="T40" fmla="*/ 11 w 22"/>
                <a:gd name="T41" fmla="*/ 1 h 23"/>
                <a:gd name="T42" fmla="*/ 11 w 22"/>
                <a:gd name="T43" fmla="*/ 8 h 23"/>
                <a:gd name="T44" fmla="*/ 10 w 22"/>
                <a:gd name="T45" fmla="*/ 6 h 23"/>
                <a:gd name="T46" fmla="*/ 6 w 22"/>
                <a:gd name="T47" fmla="*/ 10 h 23"/>
                <a:gd name="T48" fmla="*/ 11 w 22"/>
                <a:gd name="T49" fmla="*/ 15 h 23"/>
                <a:gd name="T50" fmla="*/ 11 w 22"/>
                <a:gd name="T51"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23">
                  <a:moveTo>
                    <a:pt x="21" y="15"/>
                  </a:moveTo>
                  <a:cubicBezTo>
                    <a:pt x="14" y="22"/>
                    <a:pt x="14" y="22"/>
                    <a:pt x="14" y="22"/>
                  </a:cubicBezTo>
                  <a:cubicBezTo>
                    <a:pt x="14" y="23"/>
                    <a:pt x="12" y="23"/>
                    <a:pt x="11" y="22"/>
                  </a:cubicBezTo>
                  <a:cubicBezTo>
                    <a:pt x="11" y="15"/>
                    <a:pt x="11" y="15"/>
                    <a:pt x="11" y="15"/>
                  </a:cubicBezTo>
                  <a:cubicBezTo>
                    <a:pt x="13" y="17"/>
                    <a:pt x="13" y="17"/>
                    <a:pt x="13" y="17"/>
                  </a:cubicBezTo>
                  <a:cubicBezTo>
                    <a:pt x="16" y="13"/>
                    <a:pt x="16" y="13"/>
                    <a:pt x="16" y="13"/>
                  </a:cubicBezTo>
                  <a:cubicBezTo>
                    <a:pt x="11" y="8"/>
                    <a:pt x="11" y="8"/>
                    <a:pt x="11" y="8"/>
                  </a:cubicBezTo>
                  <a:cubicBezTo>
                    <a:pt x="11" y="1"/>
                    <a:pt x="11" y="1"/>
                    <a:pt x="11" y="1"/>
                  </a:cubicBezTo>
                  <a:cubicBezTo>
                    <a:pt x="11" y="1"/>
                    <a:pt x="11" y="1"/>
                    <a:pt x="12" y="1"/>
                  </a:cubicBezTo>
                  <a:cubicBezTo>
                    <a:pt x="12" y="1"/>
                    <a:pt x="12" y="1"/>
                    <a:pt x="12" y="1"/>
                  </a:cubicBezTo>
                  <a:cubicBezTo>
                    <a:pt x="22" y="11"/>
                    <a:pt x="22" y="11"/>
                    <a:pt x="22" y="11"/>
                  </a:cubicBezTo>
                  <a:cubicBezTo>
                    <a:pt x="22" y="12"/>
                    <a:pt x="22" y="14"/>
                    <a:pt x="22" y="15"/>
                  </a:cubicBezTo>
                  <a:lnTo>
                    <a:pt x="21" y="15"/>
                  </a:lnTo>
                  <a:close/>
                  <a:moveTo>
                    <a:pt x="11" y="22"/>
                  </a:moveTo>
                  <a:cubicBezTo>
                    <a:pt x="11" y="22"/>
                    <a:pt x="11" y="22"/>
                    <a:pt x="11" y="22"/>
                  </a:cubicBezTo>
                  <a:cubicBezTo>
                    <a:pt x="11" y="22"/>
                    <a:pt x="11" y="22"/>
                    <a:pt x="11" y="22"/>
                  </a:cubicBezTo>
                  <a:cubicBezTo>
                    <a:pt x="1" y="12"/>
                    <a:pt x="1" y="12"/>
                    <a:pt x="1" y="12"/>
                  </a:cubicBezTo>
                  <a:cubicBezTo>
                    <a:pt x="0" y="11"/>
                    <a:pt x="0" y="9"/>
                    <a:pt x="1" y="9"/>
                  </a:cubicBezTo>
                  <a:cubicBezTo>
                    <a:pt x="1" y="8"/>
                    <a:pt x="1" y="8"/>
                    <a:pt x="1" y="8"/>
                  </a:cubicBezTo>
                  <a:cubicBezTo>
                    <a:pt x="8" y="1"/>
                    <a:pt x="8" y="1"/>
                    <a:pt x="8" y="1"/>
                  </a:cubicBezTo>
                  <a:cubicBezTo>
                    <a:pt x="9" y="1"/>
                    <a:pt x="10" y="0"/>
                    <a:pt x="11" y="1"/>
                  </a:cubicBezTo>
                  <a:cubicBezTo>
                    <a:pt x="11" y="8"/>
                    <a:pt x="11" y="8"/>
                    <a:pt x="11" y="8"/>
                  </a:cubicBezTo>
                  <a:cubicBezTo>
                    <a:pt x="10" y="6"/>
                    <a:pt x="10" y="6"/>
                    <a:pt x="10" y="6"/>
                  </a:cubicBezTo>
                  <a:cubicBezTo>
                    <a:pt x="6" y="10"/>
                    <a:pt x="6" y="10"/>
                    <a:pt x="6" y="10"/>
                  </a:cubicBezTo>
                  <a:cubicBezTo>
                    <a:pt x="11" y="15"/>
                    <a:pt x="11" y="15"/>
                    <a:pt x="11" y="15"/>
                  </a:cubicBezTo>
                  <a:lnTo>
                    <a:pt x="11"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6" name="Freeform 56"/>
            <p:cNvSpPr>
              <a:spLocks noEditPoints="1"/>
            </p:cNvSpPr>
            <p:nvPr/>
          </p:nvSpPr>
          <p:spPr bwMode="auto">
            <a:xfrm>
              <a:off x="6342063" y="1697038"/>
              <a:ext cx="46038" cy="50800"/>
            </a:xfrm>
            <a:custGeom>
              <a:avLst/>
              <a:gdLst>
                <a:gd name="T0" fmla="*/ 20 w 21"/>
                <a:gd name="T1" fmla="*/ 7 h 22"/>
                <a:gd name="T2" fmla="*/ 15 w 21"/>
                <a:gd name="T3" fmla="*/ 21 h 22"/>
                <a:gd name="T4" fmla="*/ 12 w 21"/>
                <a:gd name="T5" fmla="*/ 22 h 22"/>
                <a:gd name="T6" fmla="*/ 10 w 21"/>
                <a:gd name="T7" fmla="*/ 21 h 22"/>
                <a:gd name="T8" fmla="*/ 10 w 21"/>
                <a:gd name="T9" fmla="*/ 16 h 22"/>
                <a:gd name="T10" fmla="*/ 11 w 21"/>
                <a:gd name="T11" fmla="*/ 17 h 22"/>
                <a:gd name="T12" fmla="*/ 15 w 21"/>
                <a:gd name="T13" fmla="*/ 8 h 22"/>
                <a:gd name="T14" fmla="*/ 10 w 21"/>
                <a:gd name="T15" fmla="*/ 6 h 22"/>
                <a:gd name="T16" fmla="*/ 10 w 21"/>
                <a:gd name="T17" fmla="*/ 1 h 22"/>
                <a:gd name="T18" fmla="*/ 19 w 21"/>
                <a:gd name="T19" fmla="*/ 4 h 22"/>
                <a:gd name="T20" fmla="*/ 20 w 21"/>
                <a:gd name="T21" fmla="*/ 7 h 22"/>
                <a:gd name="T22" fmla="*/ 10 w 21"/>
                <a:gd name="T23" fmla="*/ 21 h 22"/>
                <a:gd name="T24" fmla="*/ 2 w 21"/>
                <a:gd name="T25" fmla="*/ 18 h 22"/>
                <a:gd name="T26" fmla="*/ 1 w 21"/>
                <a:gd name="T27" fmla="*/ 15 h 22"/>
                <a:gd name="T28" fmla="*/ 6 w 21"/>
                <a:gd name="T29" fmla="*/ 2 h 22"/>
                <a:gd name="T30" fmla="*/ 9 w 21"/>
                <a:gd name="T31" fmla="*/ 1 h 22"/>
                <a:gd name="T32" fmla="*/ 10 w 21"/>
                <a:gd name="T33" fmla="*/ 1 h 22"/>
                <a:gd name="T34" fmla="*/ 10 w 21"/>
                <a:gd name="T35" fmla="*/ 6 h 22"/>
                <a:gd name="T36" fmla="*/ 10 w 21"/>
                <a:gd name="T37" fmla="*/ 6 h 22"/>
                <a:gd name="T38" fmla="*/ 6 w 21"/>
                <a:gd name="T39" fmla="*/ 15 h 22"/>
                <a:gd name="T40" fmla="*/ 10 w 21"/>
                <a:gd name="T41" fmla="*/ 16 h 22"/>
                <a:gd name="T42" fmla="*/ 10 w 21"/>
                <a:gd name="T43"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22">
                  <a:moveTo>
                    <a:pt x="20" y="7"/>
                  </a:moveTo>
                  <a:cubicBezTo>
                    <a:pt x="15" y="21"/>
                    <a:pt x="15" y="21"/>
                    <a:pt x="15" y="21"/>
                  </a:cubicBezTo>
                  <a:cubicBezTo>
                    <a:pt x="14" y="22"/>
                    <a:pt x="13" y="22"/>
                    <a:pt x="12" y="22"/>
                  </a:cubicBezTo>
                  <a:cubicBezTo>
                    <a:pt x="10" y="21"/>
                    <a:pt x="10" y="21"/>
                    <a:pt x="10" y="21"/>
                  </a:cubicBezTo>
                  <a:cubicBezTo>
                    <a:pt x="10" y="16"/>
                    <a:pt x="10" y="16"/>
                    <a:pt x="10" y="16"/>
                  </a:cubicBezTo>
                  <a:cubicBezTo>
                    <a:pt x="11" y="17"/>
                    <a:pt x="11" y="17"/>
                    <a:pt x="11" y="17"/>
                  </a:cubicBezTo>
                  <a:cubicBezTo>
                    <a:pt x="15" y="8"/>
                    <a:pt x="15" y="8"/>
                    <a:pt x="15" y="8"/>
                  </a:cubicBezTo>
                  <a:cubicBezTo>
                    <a:pt x="10" y="6"/>
                    <a:pt x="10" y="6"/>
                    <a:pt x="10" y="6"/>
                  </a:cubicBezTo>
                  <a:cubicBezTo>
                    <a:pt x="10" y="1"/>
                    <a:pt x="10" y="1"/>
                    <a:pt x="10" y="1"/>
                  </a:cubicBezTo>
                  <a:cubicBezTo>
                    <a:pt x="19" y="4"/>
                    <a:pt x="19" y="4"/>
                    <a:pt x="19" y="4"/>
                  </a:cubicBezTo>
                  <a:cubicBezTo>
                    <a:pt x="20" y="5"/>
                    <a:pt x="21" y="6"/>
                    <a:pt x="20" y="7"/>
                  </a:cubicBezTo>
                  <a:close/>
                  <a:moveTo>
                    <a:pt x="10" y="21"/>
                  </a:moveTo>
                  <a:cubicBezTo>
                    <a:pt x="2" y="18"/>
                    <a:pt x="2" y="18"/>
                    <a:pt x="2" y="18"/>
                  </a:cubicBezTo>
                  <a:cubicBezTo>
                    <a:pt x="1" y="18"/>
                    <a:pt x="0" y="16"/>
                    <a:pt x="1" y="15"/>
                  </a:cubicBezTo>
                  <a:cubicBezTo>
                    <a:pt x="6" y="2"/>
                    <a:pt x="6" y="2"/>
                    <a:pt x="6" y="2"/>
                  </a:cubicBezTo>
                  <a:cubicBezTo>
                    <a:pt x="7" y="1"/>
                    <a:pt x="8" y="0"/>
                    <a:pt x="9" y="1"/>
                  </a:cubicBezTo>
                  <a:cubicBezTo>
                    <a:pt x="10" y="1"/>
                    <a:pt x="10" y="1"/>
                    <a:pt x="10" y="1"/>
                  </a:cubicBezTo>
                  <a:cubicBezTo>
                    <a:pt x="10" y="6"/>
                    <a:pt x="10" y="6"/>
                    <a:pt x="10" y="6"/>
                  </a:cubicBezTo>
                  <a:cubicBezTo>
                    <a:pt x="10" y="6"/>
                    <a:pt x="10" y="6"/>
                    <a:pt x="10" y="6"/>
                  </a:cubicBezTo>
                  <a:cubicBezTo>
                    <a:pt x="6" y="15"/>
                    <a:pt x="6" y="15"/>
                    <a:pt x="6" y="15"/>
                  </a:cubicBezTo>
                  <a:cubicBezTo>
                    <a:pt x="10" y="16"/>
                    <a:pt x="10" y="16"/>
                    <a:pt x="10" y="16"/>
                  </a:cubicBezTo>
                  <a:lnTo>
                    <a:pt x="1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7" name="Freeform 57"/>
            <p:cNvSpPr>
              <a:spLocks noEditPoints="1"/>
            </p:cNvSpPr>
            <p:nvPr/>
          </p:nvSpPr>
          <p:spPr bwMode="auto">
            <a:xfrm>
              <a:off x="6403976" y="1855788"/>
              <a:ext cx="50800" cy="46038"/>
            </a:xfrm>
            <a:custGeom>
              <a:avLst/>
              <a:gdLst>
                <a:gd name="T0" fmla="*/ 11 w 22"/>
                <a:gd name="T1" fmla="*/ 2 h 20"/>
                <a:gd name="T2" fmla="*/ 21 w 22"/>
                <a:gd name="T3" fmla="*/ 6 h 20"/>
                <a:gd name="T4" fmla="*/ 22 w 22"/>
                <a:gd name="T5" fmla="*/ 9 h 20"/>
                <a:gd name="T6" fmla="*/ 18 w 22"/>
                <a:gd name="T7" fmla="*/ 18 h 20"/>
                <a:gd name="T8" fmla="*/ 15 w 22"/>
                <a:gd name="T9" fmla="*/ 19 h 20"/>
                <a:gd name="T10" fmla="*/ 11 w 22"/>
                <a:gd name="T11" fmla="*/ 18 h 20"/>
                <a:gd name="T12" fmla="*/ 11 w 22"/>
                <a:gd name="T13" fmla="*/ 13 h 20"/>
                <a:gd name="T14" fmla="*/ 14 w 22"/>
                <a:gd name="T15" fmla="*/ 14 h 20"/>
                <a:gd name="T16" fmla="*/ 17 w 22"/>
                <a:gd name="T17" fmla="*/ 9 h 20"/>
                <a:gd name="T18" fmla="*/ 11 w 22"/>
                <a:gd name="T19" fmla="*/ 7 h 20"/>
                <a:gd name="T20" fmla="*/ 11 w 22"/>
                <a:gd name="T21" fmla="*/ 2 h 20"/>
                <a:gd name="T22" fmla="*/ 7 w 22"/>
                <a:gd name="T23" fmla="*/ 0 h 20"/>
                <a:gd name="T24" fmla="*/ 11 w 22"/>
                <a:gd name="T25" fmla="*/ 2 h 20"/>
                <a:gd name="T26" fmla="*/ 11 w 22"/>
                <a:gd name="T27" fmla="*/ 7 h 20"/>
                <a:gd name="T28" fmla="*/ 8 w 22"/>
                <a:gd name="T29" fmla="*/ 6 h 20"/>
                <a:gd name="T30" fmla="*/ 6 w 22"/>
                <a:gd name="T31" fmla="*/ 11 h 20"/>
                <a:gd name="T32" fmla="*/ 11 w 22"/>
                <a:gd name="T33" fmla="*/ 13 h 20"/>
                <a:gd name="T34" fmla="*/ 11 w 22"/>
                <a:gd name="T35" fmla="*/ 18 h 20"/>
                <a:gd name="T36" fmla="*/ 2 w 22"/>
                <a:gd name="T37" fmla="*/ 14 h 20"/>
                <a:gd name="T38" fmla="*/ 0 w 22"/>
                <a:gd name="T39" fmla="*/ 11 h 20"/>
                <a:gd name="T40" fmla="*/ 4 w 22"/>
                <a:gd name="T41" fmla="*/ 2 h 20"/>
                <a:gd name="T42" fmla="*/ 7 w 2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0">
                  <a:moveTo>
                    <a:pt x="11" y="2"/>
                  </a:moveTo>
                  <a:cubicBezTo>
                    <a:pt x="21" y="6"/>
                    <a:pt x="21" y="6"/>
                    <a:pt x="21" y="6"/>
                  </a:cubicBezTo>
                  <a:cubicBezTo>
                    <a:pt x="22" y="6"/>
                    <a:pt x="22" y="8"/>
                    <a:pt x="22" y="9"/>
                  </a:cubicBezTo>
                  <a:cubicBezTo>
                    <a:pt x="18" y="18"/>
                    <a:pt x="18" y="18"/>
                    <a:pt x="18" y="18"/>
                  </a:cubicBezTo>
                  <a:cubicBezTo>
                    <a:pt x="18" y="19"/>
                    <a:pt x="16" y="20"/>
                    <a:pt x="15" y="19"/>
                  </a:cubicBezTo>
                  <a:cubicBezTo>
                    <a:pt x="11" y="18"/>
                    <a:pt x="11" y="18"/>
                    <a:pt x="11" y="18"/>
                  </a:cubicBezTo>
                  <a:cubicBezTo>
                    <a:pt x="11" y="13"/>
                    <a:pt x="11" y="13"/>
                    <a:pt x="11" y="13"/>
                  </a:cubicBezTo>
                  <a:cubicBezTo>
                    <a:pt x="14" y="14"/>
                    <a:pt x="14" y="14"/>
                    <a:pt x="14" y="14"/>
                  </a:cubicBezTo>
                  <a:cubicBezTo>
                    <a:pt x="17" y="9"/>
                    <a:pt x="17" y="9"/>
                    <a:pt x="17" y="9"/>
                  </a:cubicBezTo>
                  <a:cubicBezTo>
                    <a:pt x="11" y="7"/>
                    <a:pt x="11" y="7"/>
                    <a:pt x="11" y="7"/>
                  </a:cubicBezTo>
                  <a:lnTo>
                    <a:pt x="11" y="2"/>
                  </a:lnTo>
                  <a:close/>
                  <a:moveTo>
                    <a:pt x="7" y="0"/>
                  </a:moveTo>
                  <a:cubicBezTo>
                    <a:pt x="11" y="2"/>
                    <a:pt x="11" y="2"/>
                    <a:pt x="11" y="2"/>
                  </a:cubicBezTo>
                  <a:cubicBezTo>
                    <a:pt x="11" y="7"/>
                    <a:pt x="11" y="7"/>
                    <a:pt x="11" y="7"/>
                  </a:cubicBezTo>
                  <a:cubicBezTo>
                    <a:pt x="8" y="6"/>
                    <a:pt x="8" y="6"/>
                    <a:pt x="8" y="6"/>
                  </a:cubicBezTo>
                  <a:cubicBezTo>
                    <a:pt x="6" y="11"/>
                    <a:pt x="6" y="11"/>
                    <a:pt x="6" y="11"/>
                  </a:cubicBezTo>
                  <a:cubicBezTo>
                    <a:pt x="11" y="13"/>
                    <a:pt x="11" y="13"/>
                    <a:pt x="11" y="13"/>
                  </a:cubicBezTo>
                  <a:cubicBezTo>
                    <a:pt x="11" y="18"/>
                    <a:pt x="11" y="18"/>
                    <a:pt x="11" y="18"/>
                  </a:cubicBezTo>
                  <a:cubicBezTo>
                    <a:pt x="2" y="14"/>
                    <a:pt x="2" y="14"/>
                    <a:pt x="2" y="14"/>
                  </a:cubicBezTo>
                  <a:cubicBezTo>
                    <a:pt x="1" y="14"/>
                    <a:pt x="0" y="12"/>
                    <a:pt x="0" y="11"/>
                  </a:cubicBezTo>
                  <a:cubicBezTo>
                    <a:pt x="4" y="2"/>
                    <a:pt x="4" y="2"/>
                    <a:pt x="4" y="2"/>
                  </a:cubicBezTo>
                  <a:cubicBezTo>
                    <a:pt x="5" y="0"/>
                    <a:pt x="6"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8" name="Freeform 58"/>
            <p:cNvSpPr>
              <a:spLocks noEditPoints="1"/>
            </p:cNvSpPr>
            <p:nvPr/>
          </p:nvSpPr>
          <p:spPr bwMode="auto">
            <a:xfrm>
              <a:off x="6251576" y="1917700"/>
              <a:ext cx="47625" cy="50800"/>
            </a:xfrm>
            <a:custGeom>
              <a:avLst/>
              <a:gdLst>
                <a:gd name="T0" fmla="*/ 20 w 21"/>
                <a:gd name="T1" fmla="*/ 8 h 23"/>
                <a:gd name="T2" fmla="*/ 15 w 21"/>
                <a:gd name="T3" fmla="*/ 21 h 23"/>
                <a:gd name="T4" fmla="*/ 12 w 21"/>
                <a:gd name="T5" fmla="*/ 22 h 23"/>
                <a:gd name="T6" fmla="*/ 10 w 21"/>
                <a:gd name="T7" fmla="*/ 22 h 23"/>
                <a:gd name="T8" fmla="*/ 10 w 21"/>
                <a:gd name="T9" fmla="*/ 17 h 23"/>
                <a:gd name="T10" fmla="*/ 11 w 21"/>
                <a:gd name="T11" fmla="*/ 17 h 23"/>
                <a:gd name="T12" fmla="*/ 15 w 21"/>
                <a:gd name="T13" fmla="*/ 8 h 23"/>
                <a:gd name="T14" fmla="*/ 10 w 21"/>
                <a:gd name="T15" fmla="*/ 7 h 23"/>
                <a:gd name="T16" fmla="*/ 10 w 21"/>
                <a:gd name="T17" fmla="*/ 1 h 23"/>
                <a:gd name="T18" fmla="*/ 19 w 21"/>
                <a:gd name="T19" fmla="*/ 5 h 23"/>
                <a:gd name="T20" fmla="*/ 20 w 21"/>
                <a:gd name="T21" fmla="*/ 8 h 23"/>
                <a:gd name="T22" fmla="*/ 10 w 21"/>
                <a:gd name="T23" fmla="*/ 22 h 23"/>
                <a:gd name="T24" fmla="*/ 2 w 21"/>
                <a:gd name="T25" fmla="*/ 18 h 23"/>
                <a:gd name="T26" fmla="*/ 1 w 21"/>
                <a:gd name="T27" fmla="*/ 15 h 23"/>
                <a:gd name="T28" fmla="*/ 6 w 21"/>
                <a:gd name="T29" fmla="*/ 2 h 23"/>
                <a:gd name="T30" fmla="*/ 9 w 21"/>
                <a:gd name="T31" fmla="*/ 1 h 23"/>
                <a:gd name="T32" fmla="*/ 10 w 21"/>
                <a:gd name="T33" fmla="*/ 1 h 23"/>
                <a:gd name="T34" fmla="*/ 10 w 21"/>
                <a:gd name="T35" fmla="*/ 7 h 23"/>
                <a:gd name="T36" fmla="*/ 10 w 21"/>
                <a:gd name="T37" fmla="*/ 6 h 23"/>
                <a:gd name="T38" fmla="*/ 6 w 21"/>
                <a:gd name="T39" fmla="*/ 15 h 23"/>
                <a:gd name="T40" fmla="*/ 10 w 21"/>
                <a:gd name="T41" fmla="*/ 17 h 23"/>
                <a:gd name="T42" fmla="*/ 10 w 21"/>
                <a:gd name="T4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23">
                  <a:moveTo>
                    <a:pt x="20" y="8"/>
                  </a:moveTo>
                  <a:cubicBezTo>
                    <a:pt x="15" y="21"/>
                    <a:pt x="15" y="21"/>
                    <a:pt x="15" y="21"/>
                  </a:cubicBezTo>
                  <a:cubicBezTo>
                    <a:pt x="14" y="22"/>
                    <a:pt x="13" y="23"/>
                    <a:pt x="12" y="22"/>
                  </a:cubicBezTo>
                  <a:cubicBezTo>
                    <a:pt x="10" y="22"/>
                    <a:pt x="10" y="22"/>
                    <a:pt x="10" y="22"/>
                  </a:cubicBezTo>
                  <a:cubicBezTo>
                    <a:pt x="10" y="17"/>
                    <a:pt x="10" y="17"/>
                    <a:pt x="10" y="17"/>
                  </a:cubicBezTo>
                  <a:cubicBezTo>
                    <a:pt x="11" y="17"/>
                    <a:pt x="11" y="17"/>
                    <a:pt x="11" y="17"/>
                  </a:cubicBezTo>
                  <a:cubicBezTo>
                    <a:pt x="15" y="8"/>
                    <a:pt x="15" y="8"/>
                    <a:pt x="15" y="8"/>
                  </a:cubicBezTo>
                  <a:cubicBezTo>
                    <a:pt x="10" y="7"/>
                    <a:pt x="10" y="7"/>
                    <a:pt x="10" y="7"/>
                  </a:cubicBezTo>
                  <a:cubicBezTo>
                    <a:pt x="10" y="1"/>
                    <a:pt x="10" y="1"/>
                    <a:pt x="10" y="1"/>
                  </a:cubicBezTo>
                  <a:cubicBezTo>
                    <a:pt x="19" y="5"/>
                    <a:pt x="19" y="5"/>
                    <a:pt x="19" y="5"/>
                  </a:cubicBezTo>
                  <a:cubicBezTo>
                    <a:pt x="20" y="5"/>
                    <a:pt x="21" y="7"/>
                    <a:pt x="20" y="8"/>
                  </a:cubicBezTo>
                  <a:close/>
                  <a:moveTo>
                    <a:pt x="10" y="22"/>
                  </a:moveTo>
                  <a:cubicBezTo>
                    <a:pt x="2" y="18"/>
                    <a:pt x="2" y="18"/>
                    <a:pt x="2" y="18"/>
                  </a:cubicBezTo>
                  <a:cubicBezTo>
                    <a:pt x="1" y="18"/>
                    <a:pt x="0" y="17"/>
                    <a:pt x="1" y="15"/>
                  </a:cubicBezTo>
                  <a:cubicBezTo>
                    <a:pt x="6" y="2"/>
                    <a:pt x="6" y="2"/>
                    <a:pt x="6" y="2"/>
                  </a:cubicBezTo>
                  <a:cubicBezTo>
                    <a:pt x="7" y="1"/>
                    <a:pt x="8" y="0"/>
                    <a:pt x="9" y="1"/>
                  </a:cubicBezTo>
                  <a:cubicBezTo>
                    <a:pt x="10" y="1"/>
                    <a:pt x="10" y="1"/>
                    <a:pt x="10" y="1"/>
                  </a:cubicBezTo>
                  <a:cubicBezTo>
                    <a:pt x="10" y="7"/>
                    <a:pt x="10" y="7"/>
                    <a:pt x="10" y="7"/>
                  </a:cubicBezTo>
                  <a:cubicBezTo>
                    <a:pt x="10" y="6"/>
                    <a:pt x="10" y="6"/>
                    <a:pt x="10" y="6"/>
                  </a:cubicBezTo>
                  <a:cubicBezTo>
                    <a:pt x="6" y="15"/>
                    <a:pt x="6" y="15"/>
                    <a:pt x="6" y="15"/>
                  </a:cubicBezTo>
                  <a:cubicBezTo>
                    <a:pt x="10" y="17"/>
                    <a:pt x="10" y="17"/>
                    <a:pt x="10" y="17"/>
                  </a:cubicBezTo>
                  <a:lnTo>
                    <a:pt x="1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9" name="Freeform 59"/>
            <p:cNvSpPr>
              <a:spLocks noEditPoints="1"/>
            </p:cNvSpPr>
            <p:nvPr/>
          </p:nvSpPr>
          <p:spPr bwMode="auto">
            <a:xfrm>
              <a:off x="6184901" y="1765300"/>
              <a:ext cx="50800" cy="46038"/>
            </a:xfrm>
            <a:custGeom>
              <a:avLst/>
              <a:gdLst>
                <a:gd name="T0" fmla="*/ 14 w 22"/>
                <a:gd name="T1" fmla="*/ 19 h 20"/>
                <a:gd name="T2" fmla="*/ 11 w 22"/>
                <a:gd name="T3" fmla="*/ 18 h 20"/>
                <a:gd name="T4" fmla="*/ 11 w 22"/>
                <a:gd name="T5" fmla="*/ 13 h 20"/>
                <a:gd name="T6" fmla="*/ 14 w 22"/>
                <a:gd name="T7" fmla="*/ 14 h 20"/>
                <a:gd name="T8" fmla="*/ 16 w 22"/>
                <a:gd name="T9" fmla="*/ 9 h 20"/>
                <a:gd name="T10" fmla="*/ 11 w 22"/>
                <a:gd name="T11" fmla="*/ 7 h 20"/>
                <a:gd name="T12" fmla="*/ 11 w 22"/>
                <a:gd name="T13" fmla="*/ 2 h 20"/>
                <a:gd name="T14" fmla="*/ 20 w 22"/>
                <a:gd name="T15" fmla="*/ 6 h 20"/>
                <a:gd name="T16" fmla="*/ 21 w 22"/>
                <a:gd name="T17" fmla="*/ 9 h 20"/>
                <a:gd name="T18" fmla="*/ 18 w 22"/>
                <a:gd name="T19" fmla="*/ 18 h 20"/>
                <a:gd name="T20" fmla="*/ 14 w 22"/>
                <a:gd name="T21" fmla="*/ 19 h 20"/>
                <a:gd name="T22" fmla="*/ 11 w 22"/>
                <a:gd name="T23" fmla="*/ 18 h 20"/>
                <a:gd name="T24" fmla="*/ 1 w 22"/>
                <a:gd name="T25" fmla="*/ 14 h 20"/>
                <a:gd name="T26" fmla="*/ 0 w 22"/>
                <a:gd name="T27" fmla="*/ 11 h 20"/>
                <a:gd name="T28" fmla="*/ 4 w 22"/>
                <a:gd name="T29" fmla="*/ 2 h 20"/>
                <a:gd name="T30" fmla="*/ 7 w 22"/>
                <a:gd name="T31" fmla="*/ 0 h 20"/>
                <a:gd name="T32" fmla="*/ 11 w 22"/>
                <a:gd name="T33" fmla="*/ 2 h 20"/>
                <a:gd name="T34" fmla="*/ 11 w 22"/>
                <a:gd name="T35" fmla="*/ 7 h 20"/>
                <a:gd name="T36" fmla="*/ 7 w 22"/>
                <a:gd name="T37" fmla="*/ 6 h 20"/>
                <a:gd name="T38" fmla="*/ 5 w 22"/>
                <a:gd name="T39" fmla="*/ 11 h 20"/>
                <a:gd name="T40" fmla="*/ 11 w 22"/>
                <a:gd name="T41" fmla="*/ 13 h 20"/>
                <a:gd name="T42" fmla="*/ 11 w 22"/>
                <a:gd name="T43"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0">
                  <a:moveTo>
                    <a:pt x="14" y="19"/>
                  </a:moveTo>
                  <a:cubicBezTo>
                    <a:pt x="11" y="18"/>
                    <a:pt x="11" y="18"/>
                    <a:pt x="11" y="18"/>
                  </a:cubicBezTo>
                  <a:cubicBezTo>
                    <a:pt x="11" y="13"/>
                    <a:pt x="11" y="13"/>
                    <a:pt x="11" y="13"/>
                  </a:cubicBezTo>
                  <a:cubicBezTo>
                    <a:pt x="14" y="14"/>
                    <a:pt x="14" y="14"/>
                    <a:pt x="14" y="14"/>
                  </a:cubicBezTo>
                  <a:cubicBezTo>
                    <a:pt x="16" y="9"/>
                    <a:pt x="16" y="9"/>
                    <a:pt x="16" y="9"/>
                  </a:cubicBezTo>
                  <a:cubicBezTo>
                    <a:pt x="11" y="7"/>
                    <a:pt x="11" y="7"/>
                    <a:pt x="11" y="7"/>
                  </a:cubicBezTo>
                  <a:cubicBezTo>
                    <a:pt x="11" y="2"/>
                    <a:pt x="11" y="2"/>
                    <a:pt x="11" y="2"/>
                  </a:cubicBezTo>
                  <a:cubicBezTo>
                    <a:pt x="20" y="6"/>
                    <a:pt x="20" y="6"/>
                    <a:pt x="20" y="6"/>
                  </a:cubicBezTo>
                  <a:cubicBezTo>
                    <a:pt x="21" y="6"/>
                    <a:pt x="22" y="8"/>
                    <a:pt x="21" y="9"/>
                  </a:cubicBezTo>
                  <a:cubicBezTo>
                    <a:pt x="18" y="18"/>
                    <a:pt x="18" y="18"/>
                    <a:pt x="18" y="18"/>
                  </a:cubicBezTo>
                  <a:cubicBezTo>
                    <a:pt x="17" y="19"/>
                    <a:pt x="16" y="20"/>
                    <a:pt x="14" y="19"/>
                  </a:cubicBezTo>
                  <a:close/>
                  <a:moveTo>
                    <a:pt x="11" y="18"/>
                  </a:moveTo>
                  <a:cubicBezTo>
                    <a:pt x="1" y="14"/>
                    <a:pt x="1" y="14"/>
                    <a:pt x="1" y="14"/>
                  </a:cubicBezTo>
                  <a:cubicBezTo>
                    <a:pt x="0" y="14"/>
                    <a:pt x="0" y="12"/>
                    <a:pt x="0" y="11"/>
                  </a:cubicBezTo>
                  <a:cubicBezTo>
                    <a:pt x="4" y="2"/>
                    <a:pt x="4" y="2"/>
                    <a:pt x="4" y="2"/>
                  </a:cubicBezTo>
                  <a:cubicBezTo>
                    <a:pt x="4" y="0"/>
                    <a:pt x="6" y="0"/>
                    <a:pt x="7" y="0"/>
                  </a:cubicBezTo>
                  <a:cubicBezTo>
                    <a:pt x="11" y="2"/>
                    <a:pt x="11" y="2"/>
                    <a:pt x="11" y="2"/>
                  </a:cubicBezTo>
                  <a:cubicBezTo>
                    <a:pt x="11" y="7"/>
                    <a:pt x="11" y="7"/>
                    <a:pt x="11" y="7"/>
                  </a:cubicBezTo>
                  <a:cubicBezTo>
                    <a:pt x="7" y="6"/>
                    <a:pt x="7" y="6"/>
                    <a:pt x="7" y="6"/>
                  </a:cubicBezTo>
                  <a:cubicBezTo>
                    <a:pt x="5" y="11"/>
                    <a:pt x="5" y="11"/>
                    <a:pt x="5" y="11"/>
                  </a:cubicBezTo>
                  <a:cubicBezTo>
                    <a:pt x="11" y="13"/>
                    <a:pt x="11" y="13"/>
                    <a:pt x="11" y="13"/>
                  </a:cubicBezTo>
                  <a:lnTo>
                    <a:pt x="11"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0" name="Freeform 60"/>
            <p:cNvSpPr>
              <a:spLocks noEditPoints="1"/>
            </p:cNvSpPr>
            <p:nvPr/>
          </p:nvSpPr>
          <p:spPr bwMode="auto">
            <a:xfrm>
              <a:off x="6403976" y="1763713"/>
              <a:ext cx="50800" cy="47625"/>
            </a:xfrm>
            <a:custGeom>
              <a:avLst/>
              <a:gdLst>
                <a:gd name="T0" fmla="*/ 11 w 22"/>
                <a:gd name="T1" fmla="*/ 2 h 21"/>
                <a:gd name="T2" fmla="*/ 15 w 22"/>
                <a:gd name="T3" fmla="*/ 1 h 21"/>
                <a:gd name="T4" fmla="*/ 18 w 22"/>
                <a:gd name="T5" fmla="*/ 2 h 21"/>
                <a:gd name="T6" fmla="*/ 22 w 22"/>
                <a:gd name="T7" fmla="*/ 12 h 21"/>
                <a:gd name="T8" fmla="*/ 20 w 22"/>
                <a:gd name="T9" fmla="*/ 15 h 21"/>
                <a:gd name="T10" fmla="*/ 11 w 22"/>
                <a:gd name="T11" fmla="*/ 19 h 21"/>
                <a:gd name="T12" fmla="*/ 11 w 22"/>
                <a:gd name="T13" fmla="*/ 13 h 21"/>
                <a:gd name="T14" fmla="*/ 16 w 22"/>
                <a:gd name="T15" fmla="*/ 11 h 21"/>
                <a:gd name="T16" fmla="*/ 14 w 22"/>
                <a:gd name="T17" fmla="*/ 6 h 21"/>
                <a:gd name="T18" fmla="*/ 11 w 22"/>
                <a:gd name="T19" fmla="*/ 8 h 21"/>
                <a:gd name="T20" fmla="*/ 11 w 22"/>
                <a:gd name="T21" fmla="*/ 2 h 21"/>
                <a:gd name="T22" fmla="*/ 2 w 22"/>
                <a:gd name="T23" fmla="*/ 6 h 21"/>
                <a:gd name="T24" fmla="*/ 11 w 22"/>
                <a:gd name="T25" fmla="*/ 2 h 21"/>
                <a:gd name="T26" fmla="*/ 11 w 22"/>
                <a:gd name="T27" fmla="*/ 8 h 21"/>
                <a:gd name="T28" fmla="*/ 6 w 22"/>
                <a:gd name="T29" fmla="*/ 10 h 21"/>
                <a:gd name="T30" fmla="*/ 8 w 22"/>
                <a:gd name="T31" fmla="*/ 15 h 21"/>
                <a:gd name="T32" fmla="*/ 11 w 22"/>
                <a:gd name="T33" fmla="*/ 13 h 21"/>
                <a:gd name="T34" fmla="*/ 11 w 22"/>
                <a:gd name="T35" fmla="*/ 19 h 21"/>
                <a:gd name="T36" fmla="*/ 7 w 22"/>
                <a:gd name="T37" fmla="*/ 20 h 21"/>
                <a:gd name="T38" fmla="*/ 4 w 22"/>
                <a:gd name="T39" fmla="*/ 19 h 21"/>
                <a:gd name="T40" fmla="*/ 0 w 22"/>
                <a:gd name="T41" fmla="*/ 10 h 21"/>
                <a:gd name="T42" fmla="*/ 2 w 22"/>
                <a:gd name="T43"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1">
                  <a:moveTo>
                    <a:pt x="11" y="2"/>
                  </a:moveTo>
                  <a:cubicBezTo>
                    <a:pt x="15" y="1"/>
                    <a:pt x="15" y="1"/>
                    <a:pt x="15" y="1"/>
                  </a:cubicBezTo>
                  <a:cubicBezTo>
                    <a:pt x="16" y="0"/>
                    <a:pt x="17" y="1"/>
                    <a:pt x="18" y="2"/>
                  </a:cubicBezTo>
                  <a:cubicBezTo>
                    <a:pt x="22" y="12"/>
                    <a:pt x="22" y="12"/>
                    <a:pt x="22" y="12"/>
                  </a:cubicBezTo>
                  <a:cubicBezTo>
                    <a:pt x="22" y="13"/>
                    <a:pt x="22" y="14"/>
                    <a:pt x="20" y="15"/>
                  </a:cubicBezTo>
                  <a:cubicBezTo>
                    <a:pt x="11" y="19"/>
                    <a:pt x="11" y="19"/>
                    <a:pt x="11" y="19"/>
                  </a:cubicBezTo>
                  <a:cubicBezTo>
                    <a:pt x="11" y="13"/>
                    <a:pt x="11" y="13"/>
                    <a:pt x="11" y="13"/>
                  </a:cubicBezTo>
                  <a:cubicBezTo>
                    <a:pt x="16" y="11"/>
                    <a:pt x="16" y="11"/>
                    <a:pt x="16" y="11"/>
                  </a:cubicBezTo>
                  <a:cubicBezTo>
                    <a:pt x="14" y="6"/>
                    <a:pt x="14" y="6"/>
                    <a:pt x="14" y="6"/>
                  </a:cubicBezTo>
                  <a:cubicBezTo>
                    <a:pt x="11" y="8"/>
                    <a:pt x="11" y="8"/>
                    <a:pt x="11" y="8"/>
                  </a:cubicBezTo>
                  <a:lnTo>
                    <a:pt x="11" y="2"/>
                  </a:lnTo>
                  <a:close/>
                  <a:moveTo>
                    <a:pt x="2" y="6"/>
                  </a:moveTo>
                  <a:cubicBezTo>
                    <a:pt x="11" y="2"/>
                    <a:pt x="11" y="2"/>
                    <a:pt x="11" y="2"/>
                  </a:cubicBezTo>
                  <a:cubicBezTo>
                    <a:pt x="11" y="8"/>
                    <a:pt x="11" y="8"/>
                    <a:pt x="11" y="8"/>
                  </a:cubicBezTo>
                  <a:cubicBezTo>
                    <a:pt x="6" y="10"/>
                    <a:pt x="6" y="10"/>
                    <a:pt x="6" y="10"/>
                  </a:cubicBezTo>
                  <a:cubicBezTo>
                    <a:pt x="8" y="15"/>
                    <a:pt x="8" y="15"/>
                    <a:pt x="8" y="15"/>
                  </a:cubicBezTo>
                  <a:cubicBezTo>
                    <a:pt x="11" y="13"/>
                    <a:pt x="11" y="13"/>
                    <a:pt x="11" y="13"/>
                  </a:cubicBezTo>
                  <a:cubicBezTo>
                    <a:pt x="11" y="19"/>
                    <a:pt x="11" y="19"/>
                    <a:pt x="11" y="19"/>
                  </a:cubicBezTo>
                  <a:cubicBezTo>
                    <a:pt x="7" y="20"/>
                    <a:pt x="7" y="20"/>
                    <a:pt x="7" y="20"/>
                  </a:cubicBezTo>
                  <a:cubicBezTo>
                    <a:pt x="6" y="21"/>
                    <a:pt x="5" y="20"/>
                    <a:pt x="4" y="19"/>
                  </a:cubicBezTo>
                  <a:cubicBezTo>
                    <a:pt x="0" y="10"/>
                    <a:pt x="0" y="10"/>
                    <a:pt x="0" y="10"/>
                  </a:cubicBezTo>
                  <a:cubicBezTo>
                    <a:pt x="0" y="8"/>
                    <a:pt x="0" y="7"/>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1" name="Freeform 61"/>
            <p:cNvSpPr>
              <a:spLocks noEditPoints="1"/>
            </p:cNvSpPr>
            <p:nvPr/>
          </p:nvSpPr>
          <p:spPr bwMode="auto">
            <a:xfrm>
              <a:off x="6343651" y="1917700"/>
              <a:ext cx="44450" cy="50800"/>
            </a:xfrm>
            <a:custGeom>
              <a:avLst/>
              <a:gdLst>
                <a:gd name="T0" fmla="*/ 18 w 20"/>
                <a:gd name="T1" fmla="*/ 18 h 23"/>
                <a:gd name="T2" fmla="*/ 10 w 20"/>
                <a:gd name="T3" fmla="*/ 22 h 23"/>
                <a:gd name="T4" fmla="*/ 10 w 20"/>
                <a:gd name="T5" fmla="*/ 17 h 23"/>
                <a:gd name="T6" fmla="*/ 14 w 20"/>
                <a:gd name="T7" fmla="*/ 15 h 23"/>
                <a:gd name="T8" fmla="*/ 10 w 20"/>
                <a:gd name="T9" fmla="*/ 6 h 23"/>
                <a:gd name="T10" fmla="*/ 10 w 20"/>
                <a:gd name="T11" fmla="*/ 6 h 23"/>
                <a:gd name="T12" fmla="*/ 10 w 20"/>
                <a:gd name="T13" fmla="*/ 1 h 23"/>
                <a:gd name="T14" fmla="*/ 11 w 20"/>
                <a:gd name="T15" fmla="*/ 1 h 23"/>
                <a:gd name="T16" fmla="*/ 14 w 20"/>
                <a:gd name="T17" fmla="*/ 2 h 23"/>
                <a:gd name="T18" fmla="*/ 19 w 20"/>
                <a:gd name="T19" fmla="*/ 15 h 23"/>
                <a:gd name="T20" fmla="*/ 18 w 20"/>
                <a:gd name="T21" fmla="*/ 18 h 23"/>
                <a:gd name="T22" fmla="*/ 10 w 20"/>
                <a:gd name="T23" fmla="*/ 22 h 23"/>
                <a:gd name="T24" fmla="*/ 9 w 20"/>
                <a:gd name="T25" fmla="*/ 22 h 23"/>
                <a:gd name="T26" fmla="*/ 6 w 20"/>
                <a:gd name="T27" fmla="*/ 21 h 23"/>
                <a:gd name="T28" fmla="*/ 0 w 20"/>
                <a:gd name="T29" fmla="*/ 8 h 23"/>
                <a:gd name="T30" fmla="*/ 1 w 20"/>
                <a:gd name="T31" fmla="*/ 5 h 23"/>
                <a:gd name="T32" fmla="*/ 10 w 20"/>
                <a:gd name="T33" fmla="*/ 1 h 23"/>
                <a:gd name="T34" fmla="*/ 10 w 20"/>
                <a:gd name="T35" fmla="*/ 6 h 23"/>
                <a:gd name="T36" fmla="*/ 6 w 20"/>
                <a:gd name="T37" fmla="*/ 8 h 23"/>
                <a:gd name="T38" fmla="*/ 9 w 20"/>
                <a:gd name="T39" fmla="*/ 17 h 23"/>
                <a:gd name="T40" fmla="*/ 10 w 20"/>
                <a:gd name="T41" fmla="*/ 17 h 23"/>
                <a:gd name="T42" fmla="*/ 10 w 20"/>
                <a:gd name="T4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3">
                  <a:moveTo>
                    <a:pt x="18" y="18"/>
                  </a:moveTo>
                  <a:cubicBezTo>
                    <a:pt x="10" y="22"/>
                    <a:pt x="10" y="22"/>
                    <a:pt x="10" y="22"/>
                  </a:cubicBezTo>
                  <a:cubicBezTo>
                    <a:pt x="10" y="17"/>
                    <a:pt x="10" y="17"/>
                    <a:pt x="10" y="17"/>
                  </a:cubicBezTo>
                  <a:cubicBezTo>
                    <a:pt x="14" y="15"/>
                    <a:pt x="14" y="15"/>
                    <a:pt x="14" y="15"/>
                  </a:cubicBezTo>
                  <a:cubicBezTo>
                    <a:pt x="10" y="6"/>
                    <a:pt x="10" y="6"/>
                    <a:pt x="10" y="6"/>
                  </a:cubicBezTo>
                  <a:cubicBezTo>
                    <a:pt x="10" y="6"/>
                    <a:pt x="10" y="6"/>
                    <a:pt x="10" y="6"/>
                  </a:cubicBezTo>
                  <a:cubicBezTo>
                    <a:pt x="10" y="1"/>
                    <a:pt x="10" y="1"/>
                    <a:pt x="10" y="1"/>
                  </a:cubicBezTo>
                  <a:cubicBezTo>
                    <a:pt x="11" y="1"/>
                    <a:pt x="11" y="1"/>
                    <a:pt x="11" y="1"/>
                  </a:cubicBezTo>
                  <a:cubicBezTo>
                    <a:pt x="12" y="0"/>
                    <a:pt x="13" y="1"/>
                    <a:pt x="14" y="2"/>
                  </a:cubicBezTo>
                  <a:cubicBezTo>
                    <a:pt x="19" y="15"/>
                    <a:pt x="19" y="15"/>
                    <a:pt x="19" y="15"/>
                  </a:cubicBezTo>
                  <a:cubicBezTo>
                    <a:pt x="20" y="16"/>
                    <a:pt x="19" y="18"/>
                    <a:pt x="18" y="18"/>
                  </a:cubicBezTo>
                  <a:close/>
                  <a:moveTo>
                    <a:pt x="10" y="22"/>
                  </a:moveTo>
                  <a:cubicBezTo>
                    <a:pt x="9" y="22"/>
                    <a:pt x="9" y="22"/>
                    <a:pt x="9" y="22"/>
                  </a:cubicBezTo>
                  <a:cubicBezTo>
                    <a:pt x="8" y="23"/>
                    <a:pt x="6" y="22"/>
                    <a:pt x="6" y="21"/>
                  </a:cubicBezTo>
                  <a:cubicBezTo>
                    <a:pt x="0" y="8"/>
                    <a:pt x="0" y="8"/>
                    <a:pt x="0" y="8"/>
                  </a:cubicBezTo>
                  <a:cubicBezTo>
                    <a:pt x="0" y="7"/>
                    <a:pt x="0" y="5"/>
                    <a:pt x="1" y="5"/>
                  </a:cubicBezTo>
                  <a:cubicBezTo>
                    <a:pt x="10" y="1"/>
                    <a:pt x="10" y="1"/>
                    <a:pt x="10" y="1"/>
                  </a:cubicBezTo>
                  <a:cubicBezTo>
                    <a:pt x="10" y="6"/>
                    <a:pt x="10" y="6"/>
                    <a:pt x="10" y="6"/>
                  </a:cubicBezTo>
                  <a:cubicBezTo>
                    <a:pt x="6" y="8"/>
                    <a:pt x="6" y="8"/>
                    <a:pt x="6" y="8"/>
                  </a:cubicBezTo>
                  <a:cubicBezTo>
                    <a:pt x="9" y="17"/>
                    <a:pt x="9" y="17"/>
                    <a:pt x="9" y="17"/>
                  </a:cubicBezTo>
                  <a:cubicBezTo>
                    <a:pt x="10" y="17"/>
                    <a:pt x="10" y="17"/>
                    <a:pt x="10" y="17"/>
                  </a:cubicBezTo>
                  <a:lnTo>
                    <a:pt x="1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2" name="Freeform 62"/>
            <p:cNvSpPr>
              <a:spLocks noEditPoints="1"/>
            </p:cNvSpPr>
            <p:nvPr/>
          </p:nvSpPr>
          <p:spPr bwMode="auto">
            <a:xfrm>
              <a:off x="6184901" y="1855788"/>
              <a:ext cx="50800" cy="46038"/>
            </a:xfrm>
            <a:custGeom>
              <a:avLst/>
              <a:gdLst>
                <a:gd name="T0" fmla="*/ 20 w 22"/>
                <a:gd name="T1" fmla="*/ 14 h 20"/>
                <a:gd name="T2" fmla="*/ 11 w 22"/>
                <a:gd name="T3" fmla="*/ 18 h 20"/>
                <a:gd name="T4" fmla="*/ 11 w 22"/>
                <a:gd name="T5" fmla="*/ 13 h 20"/>
                <a:gd name="T6" fmla="*/ 16 w 22"/>
                <a:gd name="T7" fmla="*/ 11 h 20"/>
                <a:gd name="T8" fmla="*/ 14 w 22"/>
                <a:gd name="T9" fmla="*/ 6 h 20"/>
                <a:gd name="T10" fmla="*/ 11 w 22"/>
                <a:gd name="T11" fmla="*/ 7 h 20"/>
                <a:gd name="T12" fmla="*/ 11 w 22"/>
                <a:gd name="T13" fmla="*/ 2 h 20"/>
                <a:gd name="T14" fmla="*/ 15 w 22"/>
                <a:gd name="T15" fmla="*/ 1 h 20"/>
                <a:gd name="T16" fmla="*/ 18 w 22"/>
                <a:gd name="T17" fmla="*/ 2 h 20"/>
                <a:gd name="T18" fmla="*/ 22 w 22"/>
                <a:gd name="T19" fmla="*/ 11 h 20"/>
                <a:gd name="T20" fmla="*/ 20 w 22"/>
                <a:gd name="T21" fmla="*/ 14 h 20"/>
                <a:gd name="T22" fmla="*/ 11 w 22"/>
                <a:gd name="T23" fmla="*/ 18 h 20"/>
                <a:gd name="T24" fmla="*/ 7 w 22"/>
                <a:gd name="T25" fmla="*/ 20 h 20"/>
                <a:gd name="T26" fmla="*/ 4 w 22"/>
                <a:gd name="T27" fmla="*/ 19 h 20"/>
                <a:gd name="T28" fmla="*/ 0 w 22"/>
                <a:gd name="T29" fmla="*/ 9 h 20"/>
                <a:gd name="T30" fmla="*/ 1 w 22"/>
                <a:gd name="T31" fmla="*/ 6 h 20"/>
                <a:gd name="T32" fmla="*/ 11 w 22"/>
                <a:gd name="T33" fmla="*/ 2 h 20"/>
                <a:gd name="T34" fmla="*/ 11 w 22"/>
                <a:gd name="T35" fmla="*/ 7 h 20"/>
                <a:gd name="T36" fmla="*/ 6 w 22"/>
                <a:gd name="T37" fmla="*/ 10 h 20"/>
                <a:gd name="T38" fmla="*/ 8 w 22"/>
                <a:gd name="T39" fmla="*/ 14 h 20"/>
                <a:gd name="T40" fmla="*/ 11 w 22"/>
                <a:gd name="T41" fmla="*/ 13 h 20"/>
                <a:gd name="T42" fmla="*/ 11 w 22"/>
                <a:gd name="T43"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0">
                  <a:moveTo>
                    <a:pt x="20" y="14"/>
                  </a:moveTo>
                  <a:cubicBezTo>
                    <a:pt x="11" y="18"/>
                    <a:pt x="11" y="18"/>
                    <a:pt x="11" y="18"/>
                  </a:cubicBezTo>
                  <a:cubicBezTo>
                    <a:pt x="11" y="13"/>
                    <a:pt x="11" y="13"/>
                    <a:pt x="11" y="13"/>
                  </a:cubicBezTo>
                  <a:cubicBezTo>
                    <a:pt x="16" y="11"/>
                    <a:pt x="16" y="11"/>
                    <a:pt x="16" y="11"/>
                  </a:cubicBezTo>
                  <a:cubicBezTo>
                    <a:pt x="14" y="6"/>
                    <a:pt x="14" y="6"/>
                    <a:pt x="14" y="6"/>
                  </a:cubicBezTo>
                  <a:cubicBezTo>
                    <a:pt x="11" y="7"/>
                    <a:pt x="11" y="7"/>
                    <a:pt x="11" y="7"/>
                  </a:cubicBezTo>
                  <a:cubicBezTo>
                    <a:pt x="11" y="2"/>
                    <a:pt x="11" y="2"/>
                    <a:pt x="11" y="2"/>
                  </a:cubicBezTo>
                  <a:cubicBezTo>
                    <a:pt x="15" y="1"/>
                    <a:pt x="15" y="1"/>
                    <a:pt x="15" y="1"/>
                  </a:cubicBezTo>
                  <a:cubicBezTo>
                    <a:pt x="16" y="0"/>
                    <a:pt x="17" y="1"/>
                    <a:pt x="18" y="2"/>
                  </a:cubicBezTo>
                  <a:cubicBezTo>
                    <a:pt x="22" y="11"/>
                    <a:pt x="22" y="11"/>
                    <a:pt x="22" y="11"/>
                  </a:cubicBezTo>
                  <a:cubicBezTo>
                    <a:pt x="22" y="12"/>
                    <a:pt x="22" y="14"/>
                    <a:pt x="20" y="14"/>
                  </a:cubicBezTo>
                  <a:close/>
                  <a:moveTo>
                    <a:pt x="11" y="18"/>
                  </a:moveTo>
                  <a:cubicBezTo>
                    <a:pt x="7" y="20"/>
                    <a:pt x="7" y="20"/>
                    <a:pt x="7" y="20"/>
                  </a:cubicBezTo>
                  <a:cubicBezTo>
                    <a:pt x="6" y="20"/>
                    <a:pt x="5" y="20"/>
                    <a:pt x="4" y="19"/>
                  </a:cubicBezTo>
                  <a:cubicBezTo>
                    <a:pt x="0" y="9"/>
                    <a:pt x="0" y="9"/>
                    <a:pt x="0" y="9"/>
                  </a:cubicBezTo>
                  <a:cubicBezTo>
                    <a:pt x="0" y="8"/>
                    <a:pt x="0" y="7"/>
                    <a:pt x="1" y="6"/>
                  </a:cubicBezTo>
                  <a:cubicBezTo>
                    <a:pt x="11" y="2"/>
                    <a:pt x="11" y="2"/>
                    <a:pt x="11" y="2"/>
                  </a:cubicBezTo>
                  <a:cubicBezTo>
                    <a:pt x="11" y="7"/>
                    <a:pt x="11" y="7"/>
                    <a:pt x="11" y="7"/>
                  </a:cubicBezTo>
                  <a:cubicBezTo>
                    <a:pt x="6" y="10"/>
                    <a:pt x="6" y="10"/>
                    <a:pt x="6" y="10"/>
                  </a:cubicBezTo>
                  <a:cubicBezTo>
                    <a:pt x="8" y="14"/>
                    <a:pt x="8" y="14"/>
                    <a:pt x="8" y="14"/>
                  </a:cubicBezTo>
                  <a:cubicBezTo>
                    <a:pt x="11" y="13"/>
                    <a:pt x="11" y="13"/>
                    <a:pt x="11" y="13"/>
                  </a:cubicBezTo>
                  <a:lnTo>
                    <a:pt x="11"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3" name="Freeform 63"/>
            <p:cNvSpPr>
              <a:spLocks noEditPoints="1"/>
            </p:cNvSpPr>
            <p:nvPr/>
          </p:nvSpPr>
          <p:spPr bwMode="auto">
            <a:xfrm>
              <a:off x="6251576" y="1697038"/>
              <a:ext cx="44450" cy="52388"/>
            </a:xfrm>
            <a:custGeom>
              <a:avLst/>
              <a:gdLst>
                <a:gd name="T0" fmla="*/ 18 w 20"/>
                <a:gd name="T1" fmla="*/ 18 h 23"/>
                <a:gd name="T2" fmla="*/ 10 w 20"/>
                <a:gd name="T3" fmla="*/ 22 h 23"/>
                <a:gd name="T4" fmla="*/ 10 w 20"/>
                <a:gd name="T5" fmla="*/ 16 h 23"/>
                <a:gd name="T6" fmla="*/ 14 w 20"/>
                <a:gd name="T7" fmla="*/ 15 h 23"/>
                <a:gd name="T8" fmla="*/ 11 w 20"/>
                <a:gd name="T9" fmla="*/ 6 h 23"/>
                <a:gd name="T10" fmla="*/ 10 w 20"/>
                <a:gd name="T11" fmla="*/ 6 h 23"/>
                <a:gd name="T12" fmla="*/ 10 w 20"/>
                <a:gd name="T13" fmla="*/ 1 h 23"/>
                <a:gd name="T14" fmla="*/ 11 w 20"/>
                <a:gd name="T15" fmla="*/ 1 h 23"/>
                <a:gd name="T16" fmla="*/ 14 w 20"/>
                <a:gd name="T17" fmla="*/ 2 h 23"/>
                <a:gd name="T18" fmla="*/ 20 w 20"/>
                <a:gd name="T19" fmla="*/ 15 h 23"/>
                <a:gd name="T20" fmla="*/ 18 w 20"/>
                <a:gd name="T21" fmla="*/ 18 h 23"/>
                <a:gd name="T22" fmla="*/ 10 w 20"/>
                <a:gd name="T23" fmla="*/ 22 h 23"/>
                <a:gd name="T24" fmla="*/ 9 w 20"/>
                <a:gd name="T25" fmla="*/ 22 h 23"/>
                <a:gd name="T26" fmla="*/ 6 w 20"/>
                <a:gd name="T27" fmla="*/ 21 h 23"/>
                <a:gd name="T28" fmla="*/ 1 w 20"/>
                <a:gd name="T29" fmla="*/ 8 h 23"/>
                <a:gd name="T30" fmla="*/ 2 w 20"/>
                <a:gd name="T31" fmla="*/ 5 h 23"/>
                <a:gd name="T32" fmla="*/ 10 w 20"/>
                <a:gd name="T33" fmla="*/ 1 h 23"/>
                <a:gd name="T34" fmla="*/ 10 w 20"/>
                <a:gd name="T35" fmla="*/ 6 h 23"/>
                <a:gd name="T36" fmla="*/ 6 w 20"/>
                <a:gd name="T37" fmla="*/ 8 h 23"/>
                <a:gd name="T38" fmla="*/ 9 w 20"/>
                <a:gd name="T39" fmla="*/ 17 h 23"/>
                <a:gd name="T40" fmla="*/ 10 w 20"/>
                <a:gd name="T41" fmla="*/ 16 h 23"/>
                <a:gd name="T42" fmla="*/ 10 w 20"/>
                <a:gd name="T4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3">
                  <a:moveTo>
                    <a:pt x="18" y="18"/>
                  </a:moveTo>
                  <a:cubicBezTo>
                    <a:pt x="10" y="22"/>
                    <a:pt x="10" y="22"/>
                    <a:pt x="10" y="22"/>
                  </a:cubicBezTo>
                  <a:cubicBezTo>
                    <a:pt x="10" y="16"/>
                    <a:pt x="10" y="16"/>
                    <a:pt x="10" y="16"/>
                  </a:cubicBezTo>
                  <a:cubicBezTo>
                    <a:pt x="14" y="15"/>
                    <a:pt x="14" y="15"/>
                    <a:pt x="14" y="15"/>
                  </a:cubicBezTo>
                  <a:cubicBezTo>
                    <a:pt x="11" y="6"/>
                    <a:pt x="11" y="6"/>
                    <a:pt x="11" y="6"/>
                  </a:cubicBezTo>
                  <a:cubicBezTo>
                    <a:pt x="10" y="6"/>
                    <a:pt x="10" y="6"/>
                    <a:pt x="10" y="6"/>
                  </a:cubicBezTo>
                  <a:cubicBezTo>
                    <a:pt x="10" y="1"/>
                    <a:pt x="10" y="1"/>
                    <a:pt x="10" y="1"/>
                  </a:cubicBezTo>
                  <a:cubicBezTo>
                    <a:pt x="11" y="1"/>
                    <a:pt x="11" y="1"/>
                    <a:pt x="11" y="1"/>
                  </a:cubicBezTo>
                  <a:cubicBezTo>
                    <a:pt x="12" y="0"/>
                    <a:pt x="14" y="1"/>
                    <a:pt x="14" y="2"/>
                  </a:cubicBezTo>
                  <a:cubicBezTo>
                    <a:pt x="20" y="15"/>
                    <a:pt x="20" y="15"/>
                    <a:pt x="20" y="15"/>
                  </a:cubicBezTo>
                  <a:cubicBezTo>
                    <a:pt x="20" y="16"/>
                    <a:pt x="20" y="18"/>
                    <a:pt x="18" y="18"/>
                  </a:cubicBezTo>
                  <a:close/>
                  <a:moveTo>
                    <a:pt x="10" y="22"/>
                  </a:moveTo>
                  <a:cubicBezTo>
                    <a:pt x="9" y="22"/>
                    <a:pt x="9" y="22"/>
                    <a:pt x="9" y="22"/>
                  </a:cubicBezTo>
                  <a:cubicBezTo>
                    <a:pt x="8" y="23"/>
                    <a:pt x="7" y="22"/>
                    <a:pt x="6" y="21"/>
                  </a:cubicBezTo>
                  <a:cubicBezTo>
                    <a:pt x="1" y="8"/>
                    <a:pt x="1" y="8"/>
                    <a:pt x="1" y="8"/>
                  </a:cubicBezTo>
                  <a:cubicBezTo>
                    <a:pt x="0" y="6"/>
                    <a:pt x="1" y="5"/>
                    <a:pt x="2" y="5"/>
                  </a:cubicBezTo>
                  <a:cubicBezTo>
                    <a:pt x="10" y="1"/>
                    <a:pt x="10" y="1"/>
                    <a:pt x="10" y="1"/>
                  </a:cubicBezTo>
                  <a:cubicBezTo>
                    <a:pt x="10" y="6"/>
                    <a:pt x="10" y="6"/>
                    <a:pt x="10" y="6"/>
                  </a:cubicBezTo>
                  <a:cubicBezTo>
                    <a:pt x="6" y="8"/>
                    <a:pt x="6" y="8"/>
                    <a:pt x="6" y="8"/>
                  </a:cubicBezTo>
                  <a:cubicBezTo>
                    <a:pt x="9" y="17"/>
                    <a:pt x="9" y="17"/>
                    <a:pt x="9" y="17"/>
                  </a:cubicBezTo>
                  <a:cubicBezTo>
                    <a:pt x="10" y="16"/>
                    <a:pt x="10" y="16"/>
                    <a:pt x="10" y="16"/>
                  </a:cubicBezTo>
                  <a:lnTo>
                    <a:pt x="1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4" name="Freeform 65"/>
            <p:cNvSpPr>
              <a:spLocks noEditPoints="1"/>
            </p:cNvSpPr>
            <p:nvPr/>
          </p:nvSpPr>
          <p:spPr bwMode="auto">
            <a:xfrm>
              <a:off x="5297488" y="762000"/>
              <a:ext cx="169863" cy="342900"/>
            </a:xfrm>
            <a:custGeom>
              <a:avLst/>
              <a:gdLst>
                <a:gd name="T0" fmla="*/ 60 w 75"/>
                <a:gd name="T1" fmla="*/ 130 h 152"/>
                <a:gd name="T2" fmla="*/ 70 w 75"/>
                <a:gd name="T3" fmla="*/ 34 h 152"/>
                <a:gd name="T4" fmla="*/ 69 w 75"/>
                <a:gd name="T5" fmla="*/ 19 h 152"/>
                <a:gd name="T6" fmla="*/ 37 w 75"/>
                <a:gd name="T7" fmla="*/ 4 h 152"/>
                <a:gd name="T8" fmla="*/ 60 w 75"/>
                <a:gd name="T9" fmla="*/ 3 h 152"/>
                <a:gd name="T10" fmla="*/ 75 w 75"/>
                <a:gd name="T11" fmla="*/ 33 h 152"/>
                <a:gd name="T12" fmla="*/ 75 w 75"/>
                <a:gd name="T13" fmla="*/ 146 h 152"/>
                <a:gd name="T14" fmla="*/ 73 w 75"/>
                <a:gd name="T15" fmla="*/ 151 h 152"/>
                <a:gd name="T16" fmla="*/ 70 w 75"/>
                <a:gd name="T17" fmla="*/ 148 h 152"/>
                <a:gd name="T18" fmla="*/ 58 w 75"/>
                <a:gd name="T19" fmla="*/ 135 h 152"/>
                <a:gd name="T20" fmla="*/ 37 w 75"/>
                <a:gd name="T21" fmla="*/ 127 h 152"/>
                <a:gd name="T22" fmla="*/ 47 w 75"/>
                <a:gd name="T23" fmla="*/ 69 h 152"/>
                <a:gd name="T24" fmla="*/ 59 w 75"/>
                <a:gd name="T25" fmla="*/ 72 h 152"/>
                <a:gd name="T26" fmla="*/ 60 w 75"/>
                <a:gd name="T27" fmla="*/ 73 h 152"/>
                <a:gd name="T28" fmla="*/ 63 w 75"/>
                <a:gd name="T29" fmla="*/ 72 h 152"/>
                <a:gd name="T30" fmla="*/ 65 w 75"/>
                <a:gd name="T31" fmla="*/ 67 h 152"/>
                <a:gd name="T32" fmla="*/ 63 w 75"/>
                <a:gd name="T33" fmla="*/ 64 h 152"/>
                <a:gd name="T34" fmla="*/ 37 w 75"/>
                <a:gd name="T35" fmla="*/ 60 h 152"/>
                <a:gd name="T36" fmla="*/ 37 w 75"/>
                <a:gd name="T37" fmla="*/ 49 h 152"/>
                <a:gd name="T38" fmla="*/ 57 w 75"/>
                <a:gd name="T39" fmla="*/ 51 h 152"/>
                <a:gd name="T40" fmla="*/ 59 w 75"/>
                <a:gd name="T41" fmla="*/ 52 h 152"/>
                <a:gd name="T42" fmla="*/ 61 w 75"/>
                <a:gd name="T43" fmla="*/ 53 h 152"/>
                <a:gd name="T44" fmla="*/ 65 w 75"/>
                <a:gd name="T45" fmla="*/ 50 h 152"/>
                <a:gd name="T46" fmla="*/ 65 w 75"/>
                <a:gd name="T47" fmla="*/ 47 h 152"/>
                <a:gd name="T48" fmla="*/ 63 w 75"/>
                <a:gd name="T49" fmla="*/ 44 h 152"/>
                <a:gd name="T50" fmla="*/ 37 w 75"/>
                <a:gd name="T51" fmla="*/ 40 h 152"/>
                <a:gd name="T52" fmla="*/ 37 w 75"/>
                <a:gd name="T53" fmla="*/ 29 h 152"/>
                <a:gd name="T54" fmla="*/ 54 w 75"/>
                <a:gd name="T55" fmla="*/ 31 h 152"/>
                <a:gd name="T56" fmla="*/ 57 w 75"/>
                <a:gd name="T57" fmla="*/ 31 h 152"/>
                <a:gd name="T58" fmla="*/ 60 w 75"/>
                <a:gd name="T59" fmla="*/ 33 h 152"/>
                <a:gd name="T60" fmla="*/ 63 w 75"/>
                <a:gd name="T61" fmla="*/ 32 h 152"/>
                <a:gd name="T62" fmla="*/ 65 w 75"/>
                <a:gd name="T63" fmla="*/ 27 h 152"/>
                <a:gd name="T64" fmla="*/ 63 w 75"/>
                <a:gd name="T65" fmla="*/ 24 h 152"/>
                <a:gd name="T66" fmla="*/ 37 w 75"/>
                <a:gd name="T67" fmla="*/ 20 h 152"/>
                <a:gd name="T68" fmla="*/ 15 w 75"/>
                <a:gd name="T69" fmla="*/ 130 h 152"/>
                <a:gd name="T70" fmla="*/ 17 w 75"/>
                <a:gd name="T71" fmla="*/ 135 h 152"/>
                <a:gd name="T72" fmla="*/ 2 w 75"/>
                <a:gd name="T73" fmla="*/ 152 h 152"/>
                <a:gd name="T74" fmla="*/ 0 w 75"/>
                <a:gd name="T75" fmla="*/ 147 h 152"/>
                <a:gd name="T76" fmla="*/ 0 w 75"/>
                <a:gd name="T77" fmla="*/ 34 h 152"/>
                <a:gd name="T78" fmla="*/ 15 w 75"/>
                <a:gd name="T79" fmla="*/ 3 h 152"/>
                <a:gd name="T80" fmla="*/ 17 w 75"/>
                <a:gd name="T81" fmla="*/ 8 h 152"/>
                <a:gd name="T82" fmla="*/ 5 w 75"/>
                <a:gd name="T83" fmla="*/ 34 h 152"/>
                <a:gd name="T84" fmla="*/ 37 w 75"/>
                <a:gd name="T85" fmla="*/ 20 h 152"/>
                <a:gd name="T86" fmla="*/ 12 w 75"/>
                <a:gd name="T87" fmla="*/ 24 h 152"/>
                <a:gd name="T88" fmla="*/ 10 w 75"/>
                <a:gd name="T89" fmla="*/ 30 h 152"/>
                <a:gd name="T90" fmla="*/ 13 w 75"/>
                <a:gd name="T91" fmla="*/ 33 h 152"/>
                <a:gd name="T92" fmla="*/ 16 w 75"/>
                <a:gd name="T93" fmla="*/ 32 h 152"/>
                <a:gd name="T94" fmla="*/ 21 w 75"/>
                <a:gd name="T95" fmla="*/ 31 h 152"/>
                <a:gd name="T96" fmla="*/ 37 w 75"/>
                <a:gd name="T97" fmla="*/ 20 h 152"/>
                <a:gd name="T98" fmla="*/ 12 w 75"/>
                <a:gd name="T99" fmla="*/ 44 h 152"/>
                <a:gd name="T100" fmla="*/ 10 w 75"/>
                <a:gd name="T101" fmla="*/ 50 h 152"/>
                <a:gd name="T102" fmla="*/ 16 w 75"/>
                <a:gd name="T103" fmla="*/ 52 h 152"/>
                <a:gd name="T104" fmla="*/ 21 w 75"/>
                <a:gd name="T105" fmla="*/ 51 h 152"/>
                <a:gd name="T106" fmla="*/ 37 w 75"/>
                <a:gd name="T107" fmla="*/ 40 h 152"/>
                <a:gd name="T108" fmla="*/ 12 w 75"/>
                <a:gd name="T109" fmla="*/ 64 h 152"/>
                <a:gd name="T110" fmla="*/ 10 w 75"/>
                <a:gd name="T111" fmla="*/ 67 h 152"/>
                <a:gd name="T112" fmla="*/ 13 w 75"/>
                <a:gd name="T113" fmla="*/ 72 h 152"/>
                <a:gd name="T114" fmla="*/ 18 w 75"/>
                <a:gd name="T115" fmla="*/ 71 h 152"/>
                <a:gd name="T116" fmla="*/ 28 w 75"/>
                <a:gd name="T117" fmla="*/ 6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152">
                  <a:moveTo>
                    <a:pt x="37" y="127"/>
                  </a:moveTo>
                  <a:cubicBezTo>
                    <a:pt x="37" y="127"/>
                    <a:pt x="37" y="127"/>
                    <a:pt x="37" y="127"/>
                  </a:cubicBezTo>
                  <a:cubicBezTo>
                    <a:pt x="46" y="127"/>
                    <a:pt x="54" y="128"/>
                    <a:pt x="60" y="130"/>
                  </a:cubicBezTo>
                  <a:cubicBezTo>
                    <a:pt x="64" y="132"/>
                    <a:pt x="67" y="135"/>
                    <a:pt x="70" y="138"/>
                  </a:cubicBezTo>
                  <a:cubicBezTo>
                    <a:pt x="70" y="107"/>
                    <a:pt x="70" y="43"/>
                    <a:pt x="70" y="34"/>
                  </a:cubicBezTo>
                  <a:cubicBezTo>
                    <a:pt x="70" y="34"/>
                    <a:pt x="70" y="34"/>
                    <a:pt x="70" y="34"/>
                  </a:cubicBezTo>
                  <a:cubicBezTo>
                    <a:pt x="70" y="33"/>
                    <a:pt x="70" y="33"/>
                    <a:pt x="70" y="33"/>
                  </a:cubicBezTo>
                  <a:cubicBezTo>
                    <a:pt x="70" y="33"/>
                    <a:pt x="70" y="33"/>
                    <a:pt x="70" y="33"/>
                  </a:cubicBezTo>
                  <a:cubicBezTo>
                    <a:pt x="70" y="29"/>
                    <a:pt x="70" y="22"/>
                    <a:pt x="69" y="19"/>
                  </a:cubicBezTo>
                  <a:cubicBezTo>
                    <a:pt x="67" y="13"/>
                    <a:pt x="63" y="10"/>
                    <a:pt x="58" y="8"/>
                  </a:cubicBezTo>
                  <a:cubicBezTo>
                    <a:pt x="52" y="5"/>
                    <a:pt x="45" y="4"/>
                    <a:pt x="37" y="4"/>
                  </a:cubicBezTo>
                  <a:cubicBezTo>
                    <a:pt x="37" y="4"/>
                    <a:pt x="37" y="4"/>
                    <a:pt x="37" y="4"/>
                  </a:cubicBezTo>
                  <a:cubicBezTo>
                    <a:pt x="37" y="0"/>
                    <a:pt x="37" y="0"/>
                    <a:pt x="37" y="0"/>
                  </a:cubicBezTo>
                  <a:cubicBezTo>
                    <a:pt x="37" y="0"/>
                    <a:pt x="37" y="0"/>
                    <a:pt x="37" y="0"/>
                  </a:cubicBezTo>
                  <a:cubicBezTo>
                    <a:pt x="46" y="0"/>
                    <a:pt x="53" y="1"/>
                    <a:pt x="60" y="3"/>
                  </a:cubicBezTo>
                  <a:cubicBezTo>
                    <a:pt x="66" y="6"/>
                    <a:pt x="71" y="10"/>
                    <a:pt x="73" y="17"/>
                  </a:cubicBezTo>
                  <a:cubicBezTo>
                    <a:pt x="75" y="21"/>
                    <a:pt x="75" y="28"/>
                    <a:pt x="75" y="33"/>
                  </a:cubicBezTo>
                  <a:cubicBezTo>
                    <a:pt x="75" y="33"/>
                    <a:pt x="75" y="33"/>
                    <a:pt x="75" y="33"/>
                  </a:cubicBezTo>
                  <a:cubicBezTo>
                    <a:pt x="75" y="34"/>
                    <a:pt x="75" y="34"/>
                    <a:pt x="75" y="34"/>
                  </a:cubicBezTo>
                  <a:cubicBezTo>
                    <a:pt x="75" y="34"/>
                    <a:pt x="75" y="34"/>
                    <a:pt x="75" y="34"/>
                  </a:cubicBezTo>
                  <a:cubicBezTo>
                    <a:pt x="75" y="71"/>
                    <a:pt x="75" y="126"/>
                    <a:pt x="75" y="146"/>
                  </a:cubicBezTo>
                  <a:cubicBezTo>
                    <a:pt x="75" y="146"/>
                    <a:pt x="75" y="146"/>
                    <a:pt x="75" y="146"/>
                  </a:cubicBezTo>
                  <a:cubicBezTo>
                    <a:pt x="75" y="147"/>
                    <a:pt x="75" y="147"/>
                    <a:pt x="75" y="147"/>
                  </a:cubicBezTo>
                  <a:cubicBezTo>
                    <a:pt x="75" y="150"/>
                    <a:pt x="75" y="151"/>
                    <a:pt x="73" y="151"/>
                  </a:cubicBezTo>
                  <a:cubicBezTo>
                    <a:pt x="73" y="151"/>
                    <a:pt x="73" y="152"/>
                    <a:pt x="73" y="152"/>
                  </a:cubicBezTo>
                  <a:cubicBezTo>
                    <a:pt x="71" y="152"/>
                    <a:pt x="70" y="151"/>
                    <a:pt x="70" y="148"/>
                  </a:cubicBezTo>
                  <a:cubicBezTo>
                    <a:pt x="70" y="148"/>
                    <a:pt x="70" y="148"/>
                    <a:pt x="70" y="148"/>
                  </a:cubicBezTo>
                  <a:cubicBezTo>
                    <a:pt x="69" y="147"/>
                    <a:pt x="69" y="147"/>
                    <a:pt x="69" y="147"/>
                  </a:cubicBezTo>
                  <a:cubicBezTo>
                    <a:pt x="69" y="147"/>
                    <a:pt x="69" y="147"/>
                    <a:pt x="69" y="147"/>
                  </a:cubicBezTo>
                  <a:cubicBezTo>
                    <a:pt x="67" y="141"/>
                    <a:pt x="63" y="137"/>
                    <a:pt x="58" y="135"/>
                  </a:cubicBezTo>
                  <a:cubicBezTo>
                    <a:pt x="52" y="132"/>
                    <a:pt x="45" y="132"/>
                    <a:pt x="37" y="132"/>
                  </a:cubicBezTo>
                  <a:cubicBezTo>
                    <a:pt x="37" y="132"/>
                    <a:pt x="37" y="132"/>
                    <a:pt x="37" y="132"/>
                  </a:cubicBezTo>
                  <a:cubicBezTo>
                    <a:pt x="37" y="127"/>
                    <a:pt x="37" y="127"/>
                    <a:pt x="37" y="127"/>
                  </a:cubicBezTo>
                  <a:close/>
                  <a:moveTo>
                    <a:pt x="37" y="68"/>
                  </a:moveTo>
                  <a:cubicBezTo>
                    <a:pt x="37" y="68"/>
                    <a:pt x="37" y="68"/>
                    <a:pt x="37" y="68"/>
                  </a:cubicBezTo>
                  <a:cubicBezTo>
                    <a:pt x="41" y="68"/>
                    <a:pt x="44" y="69"/>
                    <a:pt x="47" y="69"/>
                  </a:cubicBezTo>
                  <a:cubicBezTo>
                    <a:pt x="50" y="69"/>
                    <a:pt x="52" y="70"/>
                    <a:pt x="54" y="70"/>
                  </a:cubicBezTo>
                  <a:cubicBezTo>
                    <a:pt x="55" y="71"/>
                    <a:pt x="56" y="71"/>
                    <a:pt x="57" y="71"/>
                  </a:cubicBezTo>
                  <a:cubicBezTo>
                    <a:pt x="57" y="72"/>
                    <a:pt x="58" y="72"/>
                    <a:pt x="59" y="72"/>
                  </a:cubicBezTo>
                  <a:cubicBezTo>
                    <a:pt x="59" y="72"/>
                    <a:pt x="59" y="72"/>
                    <a:pt x="59" y="72"/>
                  </a:cubicBezTo>
                  <a:cubicBezTo>
                    <a:pt x="59" y="72"/>
                    <a:pt x="59" y="72"/>
                    <a:pt x="59" y="72"/>
                  </a:cubicBezTo>
                  <a:cubicBezTo>
                    <a:pt x="59" y="72"/>
                    <a:pt x="59" y="72"/>
                    <a:pt x="60" y="73"/>
                  </a:cubicBezTo>
                  <a:cubicBezTo>
                    <a:pt x="60" y="73"/>
                    <a:pt x="60" y="73"/>
                    <a:pt x="61" y="73"/>
                  </a:cubicBezTo>
                  <a:cubicBezTo>
                    <a:pt x="61" y="73"/>
                    <a:pt x="62" y="72"/>
                    <a:pt x="63" y="72"/>
                  </a:cubicBezTo>
                  <a:cubicBezTo>
                    <a:pt x="63" y="72"/>
                    <a:pt x="63" y="72"/>
                    <a:pt x="63" y="72"/>
                  </a:cubicBezTo>
                  <a:cubicBezTo>
                    <a:pt x="64" y="72"/>
                    <a:pt x="64" y="71"/>
                    <a:pt x="65" y="70"/>
                  </a:cubicBezTo>
                  <a:cubicBezTo>
                    <a:pt x="65" y="70"/>
                    <a:pt x="65" y="70"/>
                    <a:pt x="65" y="70"/>
                  </a:cubicBezTo>
                  <a:cubicBezTo>
                    <a:pt x="65" y="69"/>
                    <a:pt x="65" y="68"/>
                    <a:pt x="65" y="67"/>
                  </a:cubicBezTo>
                  <a:cubicBezTo>
                    <a:pt x="65" y="67"/>
                    <a:pt x="65" y="67"/>
                    <a:pt x="65" y="67"/>
                  </a:cubicBezTo>
                  <a:cubicBezTo>
                    <a:pt x="64" y="66"/>
                    <a:pt x="64" y="65"/>
                    <a:pt x="63" y="64"/>
                  </a:cubicBezTo>
                  <a:cubicBezTo>
                    <a:pt x="63" y="64"/>
                    <a:pt x="63" y="64"/>
                    <a:pt x="63" y="64"/>
                  </a:cubicBezTo>
                  <a:cubicBezTo>
                    <a:pt x="59" y="63"/>
                    <a:pt x="56" y="61"/>
                    <a:pt x="52" y="61"/>
                  </a:cubicBezTo>
                  <a:cubicBezTo>
                    <a:pt x="47" y="60"/>
                    <a:pt x="43" y="60"/>
                    <a:pt x="37" y="60"/>
                  </a:cubicBezTo>
                  <a:cubicBezTo>
                    <a:pt x="37" y="60"/>
                    <a:pt x="37" y="60"/>
                    <a:pt x="37" y="60"/>
                  </a:cubicBezTo>
                  <a:cubicBezTo>
                    <a:pt x="37" y="68"/>
                    <a:pt x="37" y="68"/>
                    <a:pt x="37" y="68"/>
                  </a:cubicBezTo>
                  <a:close/>
                  <a:moveTo>
                    <a:pt x="37" y="49"/>
                  </a:moveTo>
                  <a:cubicBezTo>
                    <a:pt x="37" y="49"/>
                    <a:pt x="37" y="49"/>
                    <a:pt x="37" y="49"/>
                  </a:cubicBezTo>
                  <a:cubicBezTo>
                    <a:pt x="41" y="49"/>
                    <a:pt x="44" y="49"/>
                    <a:pt x="47" y="49"/>
                  </a:cubicBezTo>
                  <a:cubicBezTo>
                    <a:pt x="50" y="49"/>
                    <a:pt x="52" y="50"/>
                    <a:pt x="54" y="51"/>
                  </a:cubicBezTo>
                  <a:cubicBezTo>
                    <a:pt x="55" y="51"/>
                    <a:pt x="56" y="51"/>
                    <a:pt x="57" y="51"/>
                  </a:cubicBezTo>
                  <a:cubicBezTo>
                    <a:pt x="57" y="52"/>
                    <a:pt x="58" y="52"/>
                    <a:pt x="59" y="52"/>
                  </a:cubicBezTo>
                  <a:cubicBezTo>
                    <a:pt x="59" y="52"/>
                    <a:pt x="59" y="52"/>
                    <a:pt x="59" y="52"/>
                  </a:cubicBezTo>
                  <a:cubicBezTo>
                    <a:pt x="59" y="52"/>
                    <a:pt x="59" y="52"/>
                    <a:pt x="59" y="52"/>
                  </a:cubicBezTo>
                  <a:cubicBezTo>
                    <a:pt x="59" y="52"/>
                    <a:pt x="59" y="52"/>
                    <a:pt x="59" y="53"/>
                  </a:cubicBezTo>
                  <a:cubicBezTo>
                    <a:pt x="60" y="53"/>
                    <a:pt x="60" y="53"/>
                    <a:pt x="60" y="53"/>
                  </a:cubicBezTo>
                  <a:cubicBezTo>
                    <a:pt x="60" y="53"/>
                    <a:pt x="60" y="53"/>
                    <a:pt x="61" y="53"/>
                  </a:cubicBezTo>
                  <a:cubicBezTo>
                    <a:pt x="61" y="53"/>
                    <a:pt x="62" y="52"/>
                    <a:pt x="63" y="52"/>
                  </a:cubicBezTo>
                  <a:cubicBezTo>
                    <a:pt x="64" y="52"/>
                    <a:pt x="64" y="51"/>
                    <a:pt x="65" y="50"/>
                  </a:cubicBezTo>
                  <a:cubicBezTo>
                    <a:pt x="65" y="50"/>
                    <a:pt x="65" y="50"/>
                    <a:pt x="65" y="50"/>
                  </a:cubicBezTo>
                  <a:cubicBezTo>
                    <a:pt x="65" y="50"/>
                    <a:pt x="65" y="50"/>
                    <a:pt x="65" y="50"/>
                  </a:cubicBezTo>
                  <a:cubicBezTo>
                    <a:pt x="65" y="50"/>
                    <a:pt x="65" y="50"/>
                    <a:pt x="65" y="50"/>
                  </a:cubicBezTo>
                  <a:cubicBezTo>
                    <a:pt x="65" y="49"/>
                    <a:pt x="65" y="48"/>
                    <a:pt x="65" y="47"/>
                  </a:cubicBezTo>
                  <a:cubicBezTo>
                    <a:pt x="65" y="47"/>
                    <a:pt x="65" y="47"/>
                    <a:pt x="65" y="47"/>
                  </a:cubicBezTo>
                  <a:cubicBezTo>
                    <a:pt x="65" y="47"/>
                    <a:pt x="65" y="47"/>
                    <a:pt x="65" y="47"/>
                  </a:cubicBezTo>
                  <a:cubicBezTo>
                    <a:pt x="64" y="46"/>
                    <a:pt x="64" y="45"/>
                    <a:pt x="63" y="44"/>
                  </a:cubicBezTo>
                  <a:cubicBezTo>
                    <a:pt x="63" y="44"/>
                    <a:pt x="63" y="44"/>
                    <a:pt x="63" y="44"/>
                  </a:cubicBezTo>
                  <a:cubicBezTo>
                    <a:pt x="59" y="43"/>
                    <a:pt x="56" y="42"/>
                    <a:pt x="52" y="41"/>
                  </a:cubicBezTo>
                  <a:cubicBezTo>
                    <a:pt x="47" y="40"/>
                    <a:pt x="43" y="40"/>
                    <a:pt x="37" y="40"/>
                  </a:cubicBezTo>
                  <a:cubicBezTo>
                    <a:pt x="37" y="40"/>
                    <a:pt x="37" y="40"/>
                    <a:pt x="37" y="40"/>
                  </a:cubicBezTo>
                  <a:cubicBezTo>
                    <a:pt x="37" y="49"/>
                    <a:pt x="37" y="49"/>
                    <a:pt x="37" y="49"/>
                  </a:cubicBezTo>
                  <a:close/>
                  <a:moveTo>
                    <a:pt x="37" y="29"/>
                  </a:moveTo>
                  <a:cubicBezTo>
                    <a:pt x="37" y="29"/>
                    <a:pt x="37" y="29"/>
                    <a:pt x="37" y="29"/>
                  </a:cubicBezTo>
                  <a:cubicBezTo>
                    <a:pt x="41" y="29"/>
                    <a:pt x="44" y="29"/>
                    <a:pt x="47" y="29"/>
                  </a:cubicBezTo>
                  <a:cubicBezTo>
                    <a:pt x="50" y="29"/>
                    <a:pt x="52" y="30"/>
                    <a:pt x="54" y="31"/>
                  </a:cubicBezTo>
                  <a:cubicBezTo>
                    <a:pt x="55" y="31"/>
                    <a:pt x="56" y="31"/>
                    <a:pt x="57" y="31"/>
                  </a:cubicBezTo>
                  <a:cubicBezTo>
                    <a:pt x="57" y="31"/>
                    <a:pt x="57" y="31"/>
                    <a:pt x="57" y="31"/>
                  </a:cubicBezTo>
                  <a:cubicBezTo>
                    <a:pt x="57" y="31"/>
                    <a:pt x="57" y="31"/>
                    <a:pt x="57" y="31"/>
                  </a:cubicBezTo>
                  <a:cubicBezTo>
                    <a:pt x="57" y="32"/>
                    <a:pt x="58" y="32"/>
                    <a:pt x="59" y="32"/>
                  </a:cubicBezTo>
                  <a:cubicBezTo>
                    <a:pt x="59" y="32"/>
                    <a:pt x="59" y="32"/>
                    <a:pt x="59" y="32"/>
                  </a:cubicBezTo>
                  <a:cubicBezTo>
                    <a:pt x="59" y="32"/>
                    <a:pt x="59" y="33"/>
                    <a:pt x="60" y="33"/>
                  </a:cubicBezTo>
                  <a:cubicBezTo>
                    <a:pt x="60" y="33"/>
                    <a:pt x="60" y="33"/>
                    <a:pt x="61" y="33"/>
                  </a:cubicBezTo>
                  <a:cubicBezTo>
                    <a:pt x="61" y="33"/>
                    <a:pt x="62" y="33"/>
                    <a:pt x="63" y="32"/>
                  </a:cubicBezTo>
                  <a:cubicBezTo>
                    <a:pt x="63" y="32"/>
                    <a:pt x="63" y="32"/>
                    <a:pt x="63" y="32"/>
                  </a:cubicBezTo>
                  <a:cubicBezTo>
                    <a:pt x="64" y="32"/>
                    <a:pt x="64" y="31"/>
                    <a:pt x="64" y="31"/>
                  </a:cubicBezTo>
                  <a:cubicBezTo>
                    <a:pt x="65" y="30"/>
                    <a:pt x="65" y="30"/>
                    <a:pt x="65" y="30"/>
                  </a:cubicBezTo>
                  <a:cubicBezTo>
                    <a:pt x="65" y="29"/>
                    <a:pt x="65" y="28"/>
                    <a:pt x="65" y="27"/>
                  </a:cubicBezTo>
                  <a:cubicBezTo>
                    <a:pt x="65" y="27"/>
                    <a:pt x="65" y="27"/>
                    <a:pt x="65" y="27"/>
                  </a:cubicBezTo>
                  <a:cubicBezTo>
                    <a:pt x="64" y="26"/>
                    <a:pt x="64" y="25"/>
                    <a:pt x="63" y="25"/>
                  </a:cubicBezTo>
                  <a:cubicBezTo>
                    <a:pt x="63" y="24"/>
                    <a:pt x="63" y="24"/>
                    <a:pt x="63" y="24"/>
                  </a:cubicBezTo>
                  <a:cubicBezTo>
                    <a:pt x="59" y="23"/>
                    <a:pt x="56" y="22"/>
                    <a:pt x="52" y="21"/>
                  </a:cubicBezTo>
                  <a:cubicBezTo>
                    <a:pt x="47" y="20"/>
                    <a:pt x="43" y="20"/>
                    <a:pt x="37" y="20"/>
                  </a:cubicBezTo>
                  <a:cubicBezTo>
                    <a:pt x="37" y="20"/>
                    <a:pt x="37" y="20"/>
                    <a:pt x="37" y="20"/>
                  </a:cubicBezTo>
                  <a:lnTo>
                    <a:pt x="37" y="29"/>
                  </a:lnTo>
                  <a:close/>
                  <a:moveTo>
                    <a:pt x="5" y="138"/>
                  </a:moveTo>
                  <a:cubicBezTo>
                    <a:pt x="7" y="135"/>
                    <a:pt x="11" y="132"/>
                    <a:pt x="15" y="130"/>
                  </a:cubicBezTo>
                  <a:cubicBezTo>
                    <a:pt x="21" y="128"/>
                    <a:pt x="29" y="127"/>
                    <a:pt x="37" y="127"/>
                  </a:cubicBezTo>
                  <a:cubicBezTo>
                    <a:pt x="37" y="132"/>
                    <a:pt x="37" y="132"/>
                    <a:pt x="37" y="132"/>
                  </a:cubicBezTo>
                  <a:cubicBezTo>
                    <a:pt x="30" y="132"/>
                    <a:pt x="22" y="132"/>
                    <a:pt x="17" y="135"/>
                  </a:cubicBezTo>
                  <a:cubicBezTo>
                    <a:pt x="11" y="137"/>
                    <a:pt x="7" y="141"/>
                    <a:pt x="6" y="147"/>
                  </a:cubicBezTo>
                  <a:cubicBezTo>
                    <a:pt x="5" y="148"/>
                    <a:pt x="5" y="148"/>
                    <a:pt x="5" y="148"/>
                  </a:cubicBezTo>
                  <a:cubicBezTo>
                    <a:pt x="5" y="151"/>
                    <a:pt x="4" y="152"/>
                    <a:pt x="2" y="152"/>
                  </a:cubicBezTo>
                  <a:cubicBezTo>
                    <a:pt x="2" y="152"/>
                    <a:pt x="2" y="152"/>
                    <a:pt x="2" y="152"/>
                  </a:cubicBezTo>
                  <a:cubicBezTo>
                    <a:pt x="2" y="152"/>
                    <a:pt x="2" y="152"/>
                    <a:pt x="2" y="152"/>
                  </a:cubicBezTo>
                  <a:cubicBezTo>
                    <a:pt x="0" y="151"/>
                    <a:pt x="0" y="150"/>
                    <a:pt x="0" y="147"/>
                  </a:cubicBezTo>
                  <a:cubicBezTo>
                    <a:pt x="0" y="146"/>
                    <a:pt x="0" y="146"/>
                    <a:pt x="0" y="146"/>
                  </a:cubicBezTo>
                  <a:cubicBezTo>
                    <a:pt x="0" y="79"/>
                    <a:pt x="0" y="79"/>
                    <a:pt x="0" y="79"/>
                  </a:cubicBezTo>
                  <a:cubicBezTo>
                    <a:pt x="0" y="34"/>
                    <a:pt x="0" y="34"/>
                    <a:pt x="0" y="34"/>
                  </a:cubicBezTo>
                  <a:cubicBezTo>
                    <a:pt x="0" y="33"/>
                    <a:pt x="0" y="33"/>
                    <a:pt x="0" y="33"/>
                  </a:cubicBezTo>
                  <a:cubicBezTo>
                    <a:pt x="0" y="28"/>
                    <a:pt x="0" y="21"/>
                    <a:pt x="1" y="17"/>
                  </a:cubicBezTo>
                  <a:cubicBezTo>
                    <a:pt x="4" y="10"/>
                    <a:pt x="9" y="6"/>
                    <a:pt x="15" y="3"/>
                  </a:cubicBezTo>
                  <a:cubicBezTo>
                    <a:pt x="21" y="1"/>
                    <a:pt x="29" y="0"/>
                    <a:pt x="37" y="0"/>
                  </a:cubicBezTo>
                  <a:cubicBezTo>
                    <a:pt x="37" y="4"/>
                    <a:pt x="37" y="4"/>
                    <a:pt x="37" y="4"/>
                  </a:cubicBezTo>
                  <a:cubicBezTo>
                    <a:pt x="30" y="4"/>
                    <a:pt x="23" y="5"/>
                    <a:pt x="17" y="8"/>
                  </a:cubicBezTo>
                  <a:cubicBezTo>
                    <a:pt x="12" y="10"/>
                    <a:pt x="8" y="13"/>
                    <a:pt x="6" y="19"/>
                  </a:cubicBezTo>
                  <a:cubicBezTo>
                    <a:pt x="5" y="22"/>
                    <a:pt x="5" y="29"/>
                    <a:pt x="5" y="33"/>
                  </a:cubicBezTo>
                  <a:cubicBezTo>
                    <a:pt x="5" y="34"/>
                    <a:pt x="5" y="34"/>
                    <a:pt x="5" y="34"/>
                  </a:cubicBezTo>
                  <a:cubicBezTo>
                    <a:pt x="5" y="79"/>
                    <a:pt x="5" y="79"/>
                    <a:pt x="5" y="79"/>
                  </a:cubicBezTo>
                  <a:cubicBezTo>
                    <a:pt x="5" y="138"/>
                    <a:pt x="5" y="138"/>
                    <a:pt x="5" y="138"/>
                  </a:cubicBezTo>
                  <a:close/>
                  <a:moveTo>
                    <a:pt x="37" y="20"/>
                  </a:moveTo>
                  <a:cubicBezTo>
                    <a:pt x="32" y="20"/>
                    <a:pt x="27" y="20"/>
                    <a:pt x="23" y="21"/>
                  </a:cubicBezTo>
                  <a:cubicBezTo>
                    <a:pt x="19" y="22"/>
                    <a:pt x="15" y="23"/>
                    <a:pt x="12" y="24"/>
                  </a:cubicBezTo>
                  <a:cubicBezTo>
                    <a:pt x="12" y="24"/>
                    <a:pt x="12" y="24"/>
                    <a:pt x="12" y="24"/>
                  </a:cubicBezTo>
                  <a:cubicBezTo>
                    <a:pt x="12" y="24"/>
                    <a:pt x="12" y="24"/>
                    <a:pt x="12" y="24"/>
                  </a:cubicBezTo>
                  <a:cubicBezTo>
                    <a:pt x="11" y="25"/>
                    <a:pt x="10" y="26"/>
                    <a:pt x="10" y="27"/>
                  </a:cubicBezTo>
                  <a:cubicBezTo>
                    <a:pt x="10" y="28"/>
                    <a:pt x="10" y="29"/>
                    <a:pt x="10" y="30"/>
                  </a:cubicBezTo>
                  <a:cubicBezTo>
                    <a:pt x="10" y="30"/>
                    <a:pt x="10" y="30"/>
                    <a:pt x="10" y="30"/>
                  </a:cubicBezTo>
                  <a:cubicBezTo>
                    <a:pt x="10" y="30"/>
                    <a:pt x="10" y="30"/>
                    <a:pt x="10" y="30"/>
                  </a:cubicBezTo>
                  <a:cubicBezTo>
                    <a:pt x="11" y="31"/>
                    <a:pt x="12" y="32"/>
                    <a:pt x="13" y="33"/>
                  </a:cubicBezTo>
                  <a:cubicBezTo>
                    <a:pt x="14" y="33"/>
                    <a:pt x="15" y="33"/>
                    <a:pt x="16" y="32"/>
                  </a:cubicBezTo>
                  <a:cubicBezTo>
                    <a:pt x="16" y="32"/>
                    <a:pt x="16" y="32"/>
                    <a:pt x="16" y="32"/>
                  </a:cubicBezTo>
                  <a:cubicBezTo>
                    <a:pt x="16" y="32"/>
                    <a:pt x="16" y="32"/>
                    <a:pt x="16" y="32"/>
                  </a:cubicBezTo>
                  <a:cubicBezTo>
                    <a:pt x="17" y="32"/>
                    <a:pt x="17" y="32"/>
                    <a:pt x="18" y="31"/>
                  </a:cubicBezTo>
                  <a:cubicBezTo>
                    <a:pt x="18" y="31"/>
                    <a:pt x="18" y="31"/>
                    <a:pt x="18" y="31"/>
                  </a:cubicBezTo>
                  <a:cubicBezTo>
                    <a:pt x="19" y="31"/>
                    <a:pt x="20" y="31"/>
                    <a:pt x="21" y="31"/>
                  </a:cubicBezTo>
                  <a:cubicBezTo>
                    <a:pt x="23" y="30"/>
                    <a:pt x="25" y="29"/>
                    <a:pt x="28" y="29"/>
                  </a:cubicBezTo>
                  <a:cubicBezTo>
                    <a:pt x="31" y="29"/>
                    <a:pt x="34" y="29"/>
                    <a:pt x="37" y="29"/>
                  </a:cubicBezTo>
                  <a:cubicBezTo>
                    <a:pt x="37" y="20"/>
                    <a:pt x="37" y="20"/>
                    <a:pt x="37" y="20"/>
                  </a:cubicBezTo>
                  <a:close/>
                  <a:moveTo>
                    <a:pt x="37" y="40"/>
                  </a:moveTo>
                  <a:cubicBezTo>
                    <a:pt x="32" y="40"/>
                    <a:pt x="27" y="40"/>
                    <a:pt x="23" y="41"/>
                  </a:cubicBezTo>
                  <a:cubicBezTo>
                    <a:pt x="19" y="42"/>
                    <a:pt x="15" y="43"/>
                    <a:pt x="12" y="44"/>
                  </a:cubicBezTo>
                  <a:cubicBezTo>
                    <a:pt x="12" y="44"/>
                    <a:pt x="12" y="44"/>
                    <a:pt x="12" y="44"/>
                  </a:cubicBezTo>
                  <a:cubicBezTo>
                    <a:pt x="11" y="45"/>
                    <a:pt x="10" y="46"/>
                    <a:pt x="10" y="47"/>
                  </a:cubicBezTo>
                  <a:cubicBezTo>
                    <a:pt x="10" y="48"/>
                    <a:pt x="10" y="49"/>
                    <a:pt x="10" y="50"/>
                  </a:cubicBezTo>
                  <a:cubicBezTo>
                    <a:pt x="10" y="50"/>
                    <a:pt x="10" y="50"/>
                    <a:pt x="10" y="50"/>
                  </a:cubicBezTo>
                  <a:cubicBezTo>
                    <a:pt x="11" y="51"/>
                    <a:pt x="12" y="52"/>
                    <a:pt x="13" y="52"/>
                  </a:cubicBezTo>
                  <a:cubicBezTo>
                    <a:pt x="14" y="53"/>
                    <a:pt x="15" y="53"/>
                    <a:pt x="16" y="52"/>
                  </a:cubicBezTo>
                  <a:cubicBezTo>
                    <a:pt x="16" y="52"/>
                    <a:pt x="16" y="52"/>
                    <a:pt x="16" y="52"/>
                  </a:cubicBezTo>
                  <a:cubicBezTo>
                    <a:pt x="17" y="52"/>
                    <a:pt x="18" y="52"/>
                    <a:pt x="18" y="51"/>
                  </a:cubicBezTo>
                  <a:cubicBezTo>
                    <a:pt x="19" y="51"/>
                    <a:pt x="20" y="51"/>
                    <a:pt x="21" y="51"/>
                  </a:cubicBezTo>
                  <a:cubicBezTo>
                    <a:pt x="23" y="50"/>
                    <a:pt x="25" y="49"/>
                    <a:pt x="28" y="49"/>
                  </a:cubicBezTo>
                  <a:cubicBezTo>
                    <a:pt x="31" y="49"/>
                    <a:pt x="34" y="49"/>
                    <a:pt x="37" y="49"/>
                  </a:cubicBezTo>
                  <a:cubicBezTo>
                    <a:pt x="37" y="40"/>
                    <a:pt x="37" y="40"/>
                    <a:pt x="37" y="40"/>
                  </a:cubicBezTo>
                  <a:close/>
                  <a:moveTo>
                    <a:pt x="37" y="60"/>
                  </a:moveTo>
                  <a:cubicBezTo>
                    <a:pt x="32" y="60"/>
                    <a:pt x="27" y="60"/>
                    <a:pt x="23" y="61"/>
                  </a:cubicBezTo>
                  <a:cubicBezTo>
                    <a:pt x="19" y="61"/>
                    <a:pt x="15" y="63"/>
                    <a:pt x="12" y="64"/>
                  </a:cubicBezTo>
                  <a:cubicBezTo>
                    <a:pt x="12" y="64"/>
                    <a:pt x="12" y="64"/>
                    <a:pt x="12" y="64"/>
                  </a:cubicBezTo>
                  <a:cubicBezTo>
                    <a:pt x="12" y="64"/>
                    <a:pt x="12" y="64"/>
                    <a:pt x="12" y="64"/>
                  </a:cubicBezTo>
                  <a:cubicBezTo>
                    <a:pt x="11" y="65"/>
                    <a:pt x="10" y="66"/>
                    <a:pt x="10" y="67"/>
                  </a:cubicBezTo>
                  <a:cubicBezTo>
                    <a:pt x="10" y="68"/>
                    <a:pt x="10" y="69"/>
                    <a:pt x="10" y="70"/>
                  </a:cubicBezTo>
                  <a:cubicBezTo>
                    <a:pt x="10" y="70"/>
                    <a:pt x="10" y="70"/>
                    <a:pt x="10" y="70"/>
                  </a:cubicBezTo>
                  <a:cubicBezTo>
                    <a:pt x="11" y="71"/>
                    <a:pt x="12" y="72"/>
                    <a:pt x="13" y="72"/>
                  </a:cubicBezTo>
                  <a:cubicBezTo>
                    <a:pt x="14" y="73"/>
                    <a:pt x="15" y="73"/>
                    <a:pt x="16" y="72"/>
                  </a:cubicBezTo>
                  <a:cubicBezTo>
                    <a:pt x="16" y="72"/>
                    <a:pt x="16" y="72"/>
                    <a:pt x="16" y="72"/>
                  </a:cubicBezTo>
                  <a:cubicBezTo>
                    <a:pt x="17" y="72"/>
                    <a:pt x="18" y="72"/>
                    <a:pt x="18" y="71"/>
                  </a:cubicBezTo>
                  <a:cubicBezTo>
                    <a:pt x="19" y="71"/>
                    <a:pt x="20" y="71"/>
                    <a:pt x="21" y="70"/>
                  </a:cubicBezTo>
                  <a:cubicBezTo>
                    <a:pt x="21" y="70"/>
                    <a:pt x="21" y="70"/>
                    <a:pt x="21" y="70"/>
                  </a:cubicBezTo>
                  <a:cubicBezTo>
                    <a:pt x="23" y="70"/>
                    <a:pt x="25" y="69"/>
                    <a:pt x="28" y="69"/>
                  </a:cubicBezTo>
                  <a:cubicBezTo>
                    <a:pt x="31" y="69"/>
                    <a:pt x="34" y="68"/>
                    <a:pt x="37" y="68"/>
                  </a:cubicBezTo>
                  <a:lnTo>
                    <a:pt x="3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5" name="Freeform 67"/>
            <p:cNvSpPr>
              <a:spLocks noEditPoints="1"/>
            </p:cNvSpPr>
            <p:nvPr/>
          </p:nvSpPr>
          <p:spPr bwMode="auto">
            <a:xfrm>
              <a:off x="5781676" y="1787525"/>
              <a:ext cx="246063" cy="66675"/>
            </a:xfrm>
            <a:custGeom>
              <a:avLst/>
              <a:gdLst>
                <a:gd name="T0" fmla="*/ 103 w 109"/>
                <a:gd name="T1" fmla="*/ 11 h 29"/>
                <a:gd name="T2" fmla="*/ 97 w 109"/>
                <a:gd name="T3" fmla="*/ 12 h 29"/>
                <a:gd name="T4" fmla="*/ 83 w 109"/>
                <a:gd name="T5" fmla="*/ 7 h 29"/>
                <a:gd name="T6" fmla="*/ 69 w 109"/>
                <a:gd name="T7" fmla="*/ 12 h 29"/>
                <a:gd name="T8" fmla="*/ 55 w 109"/>
                <a:gd name="T9" fmla="*/ 7 h 29"/>
                <a:gd name="T10" fmla="*/ 57 w 109"/>
                <a:gd name="T11" fmla="*/ 2 h 29"/>
                <a:gd name="T12" fmla="*/ 69 w 109"/>
                <a:gd name="T13" fmla="*/ 8 h 29"/>
                <a:gd name="T14" fmla="*/ 81 w 109"/>
                <a:gd name="T15" fmla="*/ 2 h 29"/>
                <a:gd name="T16" fmla="*/ 85 w 109"/>
                <a:gd name="T17" fmla="*/ 2 h 29"/>
                <a:gd name="T18" fmla="*/ 97 w 109"/>
                <a:gd name="T19" fmla="*/ 8 h 29"/>
                <a:gd name="T20" fmla="*/ 101 w 109"/>
                <a:gd name="T21" fmla="*/ 7 h 29"/>
                <a:gd name="T22" fmla="*/ 107 w 109"/>
                <a:gd name="T23" fmla="*/ 4 h 29"/>
                <a:gd name="T24" fmla="*/ 109 w 109"/>
                <a:gd name="T25" fmla="*/ 17 h 29"/>
                <a:gd name="T26" fmla="*/ 109 w 109"/>
                <a:gd name="T27" fmla="*/ 17 h 29"/>
                <a:gd name="T28" fmla="*/ 105 w 109"/>
                <a:gd name="T29" fmla="*/ 20 h 29"/>
                <a:gd name="T30" fmla="*/ 92 w 109"/>
                <a:gd name="T31" fmla="*/ 25 h 29"/>
                <a:gd name="T32" fmla="*/ 79 w 109"/>
                <a:gd name="T33" fmla="*/ 28 h 29"/>
                <a:gd name="T34" fmla="*/ 64 w 109"/>
                <a:gd name="T35" fmla="*/ 22 h 29"/>
                <a:gd name="T36" fmla="*/ 55 w 109"/>
                <a:gd name="T37" fmla="*/ 21 h 29"/>
                <a:gd name="T38" fmla="*/ 56 w 109"/>
                <a:gd name="T39" fmla="*/ 16 h 29"/>
                <a:gd name="T40" fmla="*/ 73 w 109"/>
                <a:gd name="T41" fmla="*/ 21 h 29"/>
                <a:gd name="T42" fmla="*/ 85 w 109"/>
                <a:gd name="T43" fmla="*/ 23 h 29"/>
                <a:gd name="T44" fmla="*/ 103 w 109"/>
                <a:gd name="T45" fmla="*/ 15 h 29"/>
                <a:gd name="T46" fmla="*/ 104 w 109"/>
                <a:gd name="T47" fmla="*/ 11 h 29"/>
                <a:gd name="T48" fmla="*/ 55 w 109"/>
                <a:gd name="T49" fmla="*/ 7 h 29"/>
                <a:gd name="T50" fmla="*/ 41 w 109"/>
                <a:gd name="T51" fmla="*/ 12 h 29"/>
                <a:gd name="T52" fmla="*/ 27 w 109"/>
                <a:gd name="T53" fmla="*/ 7 h 29"/>
                <a:gd name="T54" fmla="*/ 12 w 109"/>
                <a:gd name="T55" fmla="*/ 12 h 29"/>
                <a:gd name="T56" fmla="*/ 5 w 109"/>
                <a:gd name="T57" fmla="*/ 11 h 29"/>
                <a:gd name="T58" fmla="*/ 5 w 109"/>
                <a:gd name="T59" fmla="*/ 17 h 29"/>
                <a:gd name="T60" fmla="*/ 18 w 109"/>
                <a:gd name="T61" fmla="*/ 17 h 29"/>
                <a:gd name="T62" fmla="*/ 28 w 109"/>
                <a:gd name="T63" fmla="*/ 20 h 29"/>
                <a:gd name="T64" fmla="*/ 28 w 109"/>
                <a:gd name="T65" fmla="*/ 21 h 29"/>
                <a:gd name="T66" fmla="*/ 34 w 109"/>
                <a:gd name="T67" fmla="*/ 23 h 29"/>
                <a:gd name="T68" fmla="*/ 40 w 109"/>
                <a:gd name="T69" fmla="*/ 21 h 29"/>
                <a:gd name="T70" fmla="*/ 42 w 109"/>
                <a:gd name="T71" fmla="*/ 20 h 29"/>
                <a:gd name="T72" fmla="*/ 55 w 109"/>
                <a:gd name="T73" fmla="*/ 21 h 29"/>
                <a:gd name="T74" fmla="*/ 42 w 109"/>
                <a:gd name="T75" fmla="*/ 25 h 29"/>
                <a:gd name="T76" fmla="*/ 39 w 109"/>
                <a:gd name="T77" fmla="*/ 27 h 29"/>
                <a:gd name="T78" fmla="*/ 26 w 109"/>
                <a:gd name="T79" fmla="*/ 25 h 29"/>
                <a:gd name="T80" fmla="*/ 25 w 109"/>
                <a:gd name="T81" fmla="*/ 25 h 29"/>
                <a:gd name="T82" fmla="*/ 17 w 109"/>
                <a:gd name="T83" fmla="*/ 22 h 29"/>
                <a:gd name="T84" fmla="*/ 6 w 109"/>
                <a:gd name="T85" fmla="*/ 22 h 29"/>
                <a:gd name="T86" fmla="*/ 2 w 109"/>
                <a:gd name="T87" fmla="*/ 23 h 29"/>
                <a:gd name="T88" fmla="*/ 0 w 109"/>
                <a:gd name="T89" fmla="*/ 7 h 29"/>
                <a:gd name="T90" fmla="*/ 0 w 109"/>
                <a:gd name="T91" fmla="*/ 5 h 29"/>
                <a:gd name="T92" fmla="*/ 8 w 109"/>
                <a:gd name="T93" fmla="*/ 7 h 29"/>
                <a:gd name="T94" fmla="*/ 19 w 109"/>
                <a:gd name="T95" fmla="*/ 6 h 29"/>
                <a:gd name="T96" fmla="*/ 25 w 109"/>
                <a:gd name="T97" fmla="*/ 1 h 29"/>
                <a:gd name="T98" fmla="*/ 34 w 109"/>
                <a:gd name="T99" fmla="*/ 6 h 29"/>
                <a:gd name="T100" fmla="*/ 47 w 109"/>
                <a:gd name="T101" fmla="*/ 6 h 29"/>
                <a:gd name="T102" fmla="*/ 53 w 109"/>
                <a:gd name="T103" fmla="*/ 1 h 29"/>
                <a:gd name="T104" fmla="*/ 55 w 109"/>
                <a:gd name="T105"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 h="29">
                  <a:moveTo>
                    <a:pt x="104" y="11"/>
                  </a:moveTo>
                  <a:cubicBezTo>
                    <a:pt x="104" y="11"/>
                    <a:pt x="103" y="11"/>
                    <a:pt x="103" y="11"/>
                  </a:cubicBezTo>
                  <a:cubicBezTo>
                    <a:pt x="103" y="11"/>
                    <a:pt x="103" y="11"/>
                    <a:pt x="103" y="11"/>
                  </a:cubicBezTo>
                  <a:cubicBezTo>
                    <a:pt x="101" y="12"/>
                    <a:pt x="99" y="12"/>
                    <a:pt x="97" y="12"/>
                  </a:cubicBezTo>
                  <a:cubicBezTo>
                    <a:pt x="94" y="12"/>
                    <a:pt x="91" y="12"/>
                    <a:pt x="88" y="10"/>
                  </a:cubicBezTo>
                  <a:cubicBezTo>
                    <a:pt x="86" y="9"/>
                    <a:pt x="84" y="8"/>
                    <a:pt x="83" y="7"/>
                  </a:cubicBezTo>
                  <a:cubicBezTo>
                    <a:pt x="81" y="8"/>
                    <a:pt x="79" y="9"/>
                    <a:pt x="78" y="10"/>
                  </a:cubicBezTo>
                  <a:cubicBezTo>
                    <a:pt x="75" y="12"/>
                    <a:pt x="72" y="12"/>
                    <a:pt x="69" y="12"/>
                  </a:cubicBezTo>
                  <a:cubicBezTo>
                    <a:pt x="65" y="12"/>
                    <a:pt x="62" y="12"/>
                    <a:pt x="60" y="10"/>
                  </a:cubicBezTo>
                  <a:cubicBezTo>
                    <a:pt x="58" y="9"/>
                    <a:pt x="56" y="8"/>
                    <a:pt x="55" y="7"/>
                  </a:cubicBezTo>
                  <a:cubicBezTo>
                    <a:pt x="55" y="1"/>
                    <a:pt x="55" y="1"/>
                    <a:pt x="55" y="1"/>
                  </a:cubicBezTo>
                  <a:cubicBezTo>
                    <a:pt x="55" y="1"/>
                    <a:pt x="56" y="1"/>
                    <a:pt x="57" y="2"/>
                  </a:cubicBezTo>
                  <a:cubicBezTo>
                    <a:pt x="58" y="3"/>
                    <a:pt x="60" y="5"/>
                    <a:pt x="62" y="6"/>
                  </a:cubicBezTo>
                  <a:cubicBezTo>
                    <a:pt x="64" y="7"/>
                    <a:pt x="66" y="8"/>
                    <a:pt x="69" y="8"/>
                  </a:cubicBezTo>
                  <a:cubicBezTo>
                    <a:pt x="71" y="8"/>
                    <a:pt x="73" y="7"/>
                    <a:pt x="75" y="6"/>
                  </a:cubicBezTo>
                  <a:cubicBezTo>
                    <a:pt x="78" y="5"/>
                    <a:pt x="79" y="3"/>
                    <a:pt x="81" y="2"/>
                  </a:cubicBezTo>
                  <a:cubicBezTo>
                    <a:pt x="81" y="1"/>
                    <a:pt x="81" y="1"/>
                    <a:pt x="81" y="1"/>
                  </a:cubicBezTo>
                  <a:cubicBezTo>
                    <a:pt x="82" y="0"/>
                    <a:pt x="84" y="0"/>
                    <a:pt x="85" y="2"/>
                  </a:cubicBezTo>
                  <a:cubicBezTo>
                    <a:pt x="86" y="3"/>
                    <a:pt x="88" y="5"/>
                    <a:pt x="90" y="6"/>
                  </a:cubicBezTo>
                  <a:cubicBezTo>
                    <a:pt x="92" y="7"/>
                    <a:pt x="94" y="8"/>
                    <a:pt x="97" y="8"/>
                  </a:cubicBezTo>
                  <a:cubicBezTo>
                    <a:pt x="98" y="8"/>
                    <a:pt x="100" y="7"/>
                    <a:pt x="101" y="7"/>
                  </a:cubicBezTo>
                  <a:cubicBezTo>
                    <a:pt x="101" y="7"/>
                    <a:pt x="101" y="7"/>
                    <a:pt x="101" y="7"/>
                  </a:cubicBezTo>
                  <a:cubicBezTo>
                    <a:pt x="103" y="6"/>
                    <a:pt x="104" y="6"/>
                    <a:pt x="105" y="5"/>
                  </a:cubicBezTo>
                  <a:cubicBezTo>
                    <a:pt x="106" y="5"/>
                    <a:pt x="106" y="4"/>
                    <a:pt x="107" y="4"/>
                  </a:cubicBezTo>
                  <a:cubicBezTo>
                    <a:pt x="108" y="4"/>
                    <a:pt x="109" y="5"/>
                    <a:pt x="109" y="7"/>
                  </a:cubicBezTo>
                  <a:cubicBezTo>
                    <a:pt x="109" y="17"/>
                    <a:pt x="109" y="17"/>
                    <a:pt x="109" y="17"/>
                  </a:cubicBezTo>
                  <a:cubicBezTo>
                    <a:pt x="109" y="17"/>
                    <a:pt x="109" y="17"/>
                    <a:pt x="109" y="17"/>
                  </a:cubicBezTo>
                  <a:cubicBezTo>
                    <a:pt x="109" y="17"/>
                    <a:pt x="109" y="17"/>
                    <a:pt x="109" y="17"/>
                  </a:cubicBezTo>
                  <a:cubicBezTo>
                    <a:pt x="109" y="19"/>
                    <a:pt x="108" y="20"/>
                    <a:pt x="107" y="20"/>
                  </a:cubicBezTo>
                  <a:cubicBezTo>
                    <a:pt x="106" y="20"/>
                    <a:pt x="105" y="20"/>
                    <a:pt x="105" y="20"/>
                  </a:cubicBezTo>
                  <a:cubicBezTo>
                    <a:pt x="104" y="20"/>
                    <a:pt x="104" y="20"/>
                    <a:pt x="103" y="20"/>
                  </a:cubicBezTo>
                  <a:cubicBezTo>
                    <a:pt x="99" y="20"/>
                    <a:pt x="96" y="23"/>
                    <a:pt x="92" y="25"/>
                  </a:cubicBezTo>
                  <a:cubicBezTo>
                    <a:pt x="91" y="25"/>
                    <a:pt x="89" y="26"/>
                    <a:pt x="88" y="27"/>
                  </a:cubicBezTo>
                  <a:cubicBezTo>
                    <a:pt x="84" y="29"/>
                    <a:pt x="82" y="29"/>
                    <a:pt x="79" y="28"/>
                  </a:cubicBezTo>
                  <a:cubicBezTo>
                    <a:pt x="76" y="28"/>
                    <a:pt x="74" y="27"/>
                    <a:pt x="71" y="25"/>
                  </a:cubicBezTo>
                  <a:cubicBezTo>
                    <a:pt x="69" y="24"/>
                    <a:pt x="66" y="23"/>
                    <a:pt x="64" y="22"/>
                  </a:cubicBezTo>
                  <a:cubicBezTo>
                    <a:pt x="61" y="21"/>
                    <a:pt x="59" y="21"/>
                    <a:pt x="56" y="21"/>
                  </a:cubicBezTo>
                  <a:cubicBezTo>
                    <a:pt x="56" y="21"/>
                    <a:pt x="55" y="21"/>
                    <a:pt x="55" y="21"/>
                  </a:cubicBezTo>
                  <a:cubicBezTo>
                    <a:pt x="55" y="16"/>
                    <a:pt x="55" y="16"/>
                    <a:pt x="55" y="16"/>
                  </a:cubicBezTo>
                  <a:cubicBezTo>
                    <a:pt x="55" y="16"/>
                    <a:pt x="56" y="16"/>
                    <a:pt x="56" y="16"/>
                  </a:cubicBezTo>
                  <a:cubicBezTo>
                    <a:pt x="60" y="16"/>
                    <a:pt x="62" y="16"/>
                    <a:pt x="65" y="17"/>
                  </a:cubicBezTo>
                  <a:cubicBezTo>
                    <a:pt x="68" y="18"/>
                    <a:pt x="71" y="20"/>
                    <a:pt x="73" y="21"/>
                  </a:cubicBezTo>
                  <a:cubicBezTo>
                    <a:pt x="75" y="22"/>
                    <a:pt x="78" y="23"/>
                    <a:pt x="80" y="24"/>
                  </a:cubicBezTo>
                  <a:cubicBezTo>
                    <a:pt x="82" y="24"/>
                    <a:pt x="83" y="24"/>
                    <a:pt x="85" y="23"/>
                  </a:cubicBezTo>
                  <a:cubicBezTo>
                    <a:pt x="87" y="22"/>
                    <a:pt x="88" y="21"/>
                    <a:pt x="90" y="20"/>
                  </a:cubicBezTo>
                  <a:cubicBezTo>
                    <a:pt x="94" y="18"/>
                    <a:pt x="98" y="16"/>
                    <a:pt x="103" y="15"/>
                  </a:cubicBezTo>
                  <a:cubicBezTo>
                    <a:pt x="103" y="15"/>
                    <a:pt x="104" y="15"/>
                    <a:pt x="104" y="15"/>
                  </a:cubicBezTo>
                  <a:lnTo>
                    <a:pt x="104" y="11"/>
                  </a:lnTo>
                  <a:close/>
                  <a:moveTo>
                    <a:pt x="55" y="7"/>
                  </a:moveTo>
                  <a:cubicBezTo>
                    <a:pt x="55" y="7"/>
                    <a:pt x="55" y="7"/>
                    <a:pt x="55" y="7"/>
                  </a:cubicBezTo>
                  <a:cubicBezTo>
                    <a:pt x="53" y="8"/>
                    <a:pt x="51" y="9"/>
                    <a:pt x="49" y="10"/>
                  </a:cubicBezTo>
                  <a:cubicBezTo>
                    <a:pt x="47" y="12"/>
                    <a:pt x="44" y="12"/>
                    <a:pt x="41" y="12"/>
                  </a:cubicBezTo>
                  <a:cubicBezTo>
                    <a:pt x="37" y="12"/>
                    <a:pt x="34" y="12"/>
                    <a:pt x="32" y="10"/>
                  </a:cubicBezTo>
                  <a:cubicBezTo>
                    <a:pt x="30" y="9"/>
                    <a:pt x="28" y="8"/>
                    <a:pt x="27" y="7"/>
                  </a:cubicBezTo>
                  <a:cubicBezTo>
                    <a:pt x="25" y="8"/>
                    <a:pt x="23" y="9"/>
                    <a:pt x="21" y="10"/>
                  </a:cubicBezTo>
                  <a:cubicBezTo>
                    <a:pt x="19" y="12"/>
                    <a:pt x="16" y="12"/>
                    <a:pt x="12" y="12"/>
                  </a:cubicBezTo>
                  <a:cubicBezTo>
                    <a:pt x="10" y="12"/>
                    <a:pt x="8" y="12"/>
                    <a:pt x="6" y="11"/>
                  </a:cubicBezTo>
                  <a:cubicBezTo>
                    <a:pt x="6" y="11"/>
                    <a:pt x="5" y="11"/>
                    <a:pt x="5" y="11"/>
                  </a:cubicBezTo>
                  <a:cubicBezTo>
                    <a:pt x="5" y="17"/>
                    <a:pt x="5" y="17"/>
                    <a:pt x="5" y="17"/>
                  </a:cubicBezTo>
                  <a:cubicBezTo>
                    <a:pt x="5" y="17"/>
                    <a:pt x="5" y="17"/>
                    <a:pt x="5" y="17"/>
                  </a:cubicBezTo>
                  <a:cubicBezTo>
                    <a:pt x="6" y="17"/>
                    <a:pt x="7" y="17"/>
                    <a:pt x="9" y="17"/>
                  </a:cubicBezTo>
                  <a:cubicBezTo>
                    <a:pt x="12" y="16"/>
                    <a:pt x="15" y="16"/>
                    <a:pt x="18" y="17"/>
                  </a:cubicBezTo>
                  <a:cubicBezTo>
                    <a:pt x="21" y="18"/>
                    <a:pt x="24" y="19"/>
                    <a:pt x="27" y="20"/>
                  </a:cubicBezTo>
                  <a:cubicBezTo>
                    <a:pt x="28" y="20"/>
                    <a:pt x="28" y="20"/>
                    <a:pt x="28" y="20"/>
                  </a:cubicBezTo>
                  <a:cubicBezTo>
                    <a:pt x="28" y="21"/>
                    <a:pt x="28" y="21"/>
                    <a:pt x="28" y="21"/>
                  </a:cubicBezTo>
                  <a:cubicBezTo>
                    <a:pt x="28" y="21"/>
                    <a:pt x="28" y="21"/>
                    <a:pt x="28" y="21"/>
                  </a:cubicBezTo>
                  <a:cubicBezTo>
                    <a:pt x="28" y="21"/>
                    <a:pt x="28" y="21"/>
                    <a:pt x="28" y="21"/>
                  </a:cubicBezTo>
                  <a:cubicBezTo>
                    <a:pt x="30" y="22"/>
                    <a:pt x="32" y="23"/>
                    <a:pt x="34" y="23"/>
                  </a:cubicBezTo>
                  <a:cubicBezTo>
                    <a:pt x="35" y="23"/>
                    <a:pt x="36" y="22"/>
                    <a:pt x="37" y="22"/>
                  </a:cubicBezTo>
                  <a:cubicBezTo>
                    <a:pt x="38" y="22"/>
                    <a:pt x="39" y="21"/>
                    <a:pt x="40" y="21"/>
                  </a:cubicBezTo>
                  <a:cubicBezTo>
                    <a:pt x="40" y="21"/>
                    <a:pt x="40" y="21"/>
                    <a:pt x="40" y="21"/>
                  </a:cubicBezTo>
                  <a:cubicBezTo>
                    <a:pt x="42" y="20"/>
                    <a:pt x="42" y="20"/>
                    <a:pt x="42" y="20"/>
                  </a:cubicBezTo>
                  <a:cubicBezTo>
                    <a:pt x="46" y="18"/>
                    <a:pt x="50" y="16"/>
                    <a:pt x="55" y="16"/>
                  </a:cubicBezTo>
                  <a:cubicBezTo>
                    <a:pt x="55" y="21"/>
                    <a:pt x="55" y="21"/>
                    <a:pt x="55" y="21"/>
                  </a:cubicBezTo>
                  <a:cubicBezTo>
                    <a:pt x="51" y="21"/>
                    <a:pt x="47" y="23"/>
                    <a:pt x="44" y="25"/>
                  </a:cubicBezTo>
                  <a:cubicBezTo>
                    <a:pt x="42" y="25"/>
                    <a:pt x="42" y="25"/>
                    <a:pt x="42" y="25"/>
                  </a:cubicBezTo>
                  <a:cubicBezTo>
                    <a:pt x="42" y="25"/>
                    <a:pt x="42" y="25"/>
                    <a:pt x="42" y="25"/>
                  </a:cubicBezTo>
                  <a:cubicBezTo>
                    <a:pt x="41" y="26"/>
                    <a:pt x="40" y="26"/>
                    <a:pt x="39" y="27"/>
                  </a:cubicBezTo>
                  <a:cubicBezTo>
                    <a:pt x="37" y="27"/>
                    <a:pt x="36" y="27"/>
                    <a:pt x="34" y="27"/>
                  </a:cubicBezTo>
                  <a:cubicBezTo>
                    <a:pt x="31" y="28"/>
                    <a:pt x="29" y="26"/>
                    <a:pt x="26" y="25"/>
                  </a:cubicBezTo>
                  <a:cubicBezTo>
                    <a:pt x="26" y="25"/>
                    <a:pt x="26" y="25"/>
                    <a:pt x="26" y="25"/>
                  </a:cubicBezTo>
                  <a:cubicBezTo>
                    <a:pt x="25" y="25"/>
                    <a:pt x="25" y="25"/>
                    <a:pt x="25" y="25"/>
                  </a:cubicBezTo>
                  <a:cubicBezTo>
                    <a:pt x="25" y="25"/>
                    <a:pt x="25" y="25"/>
                    <a:pt x="25" y="25"/>
                  </a:cubicBezTo>
                  <a:cubicBezTo>
                    <a:pt x="23" y="23"/>
                    <a:pt x="20" y="22"/>
                    <a:pt x="17" y="22"/>
                  </a:cubicBezTo>
                  <a:cubicBezTo>
                    <a:pt x="15" y="21"/>
                    <a:pt x="12" y="21"/>
                    <a:pt x="9" y="21"/>
                  </a:cubicBezTo>
                  <a:cubicBezTo>
                    <a:pt x="8" y="21"/>
                    <a:pt x="7" y="22"/>
                    <a:pt x="6" y="22"/>
                  </a:cubicBezTo>
                  <a:cubicBezTo>
                    <a:pt x="5" y="22"/>
                    <a:pt x="5" y="23"/>
                    <a:pt x="4" y="23"/>
                  </a:cubicBezTo>
                  <a:cubicBezTo>
                    <a:pt x="3" y="23"/>
                    <a:pt x="3" y="23"/>
                    <a:pt x="2" y="23"/>
                  </a:cubicBezTo>
                  <a:cubicBezTo>
                    <a:pt x="1" y="23"/>
                    <a:pt x="0" y="22"/>
                    <a:pt x="0" y="21"/>
                  </a:cubicBezTo>
                  <a:cubicBezTo>
                    <a:pt x="0" y="7"/>
                    <a:pt x="0" y="7"/>
                    <a:pt x="0" y="7"/>
                  </a:cubicBezTo>
                  <a:cubicBezTo>
                    <a:pt x="0" y="7"/>
                    <a:pt x="0" y="7"/>
                    <a:pt x="0" y="7"/>
                  </a:cubicBezTo>
                  <a:cubicBezTo>
                    <a:pt x="0" y="6"/>
                    <a:pt x="0" y="6"/>
                    <a:pt x="0" y="5"/>
                  </a:cubicBezTo>
                  <a:cubicBezTo>
                    <a:pt x="1" y="4"/>
                    <a:pt x="3" y="4"/>
                    <a:pt x="4" y="5"/>
                  </a:cubicBezTo>
                  <a:cubicBezTo>
                    <a:pt x="5" y="6"/>
                    <a:pt x="6" y="6"/>
                    <a:pt x="8" y="7"/>
                  </a:cubicBezTo>
                  <a:cubicBezTo>
                    <a:pt x="9" y="7"/>
                    <a:pt x="11" y="8"/>
                    <a:pt x="12" y="8"/>
                  </a:cubicBezTo>
                  <a:cubicBezTo>
                    <a:pt x="15" y="8"/>
                    <a:pt x="17" y="7"/>
                    <a:pt x="19" y="6"/>
                  </a:cubicBezTo>
                  <a:cubicBezTo>
                    <a:pt x="21" y="5"/>
                    <a:pt x="23" y="3"/>
                    <a:pt x="25" y="2"/>
                  </a:cubicBezTo>
                  <a:cubicBezTo>
                    <a:pt x="25" y="1"/>
                    <a:pt x="25" y="1"/>
                    <a:pt x="25" y="1"/>
                  </a:cubicBezTo>
                  <a:cubicBezTo>
                    <a:pt x="26" y="0"/>
                    <a:pt x="28" y="0"/>
                    <a:pt x="28" y="2"/>
                  </a:cubicBezTo>
                  <a:cubicBezTo>
                    <a:pt x="30" y="3"/>
                    <a:pt x="32" y="5"/>
                    <a:pt x="34" y="6"/>
                  </a:cubicBezTo>
                  <a:cubicBezTo>
                    <a:pt x="36" y="7"/>
                    <a:pt x="38" y="8"/>
                    <a:pt x="41" y="8"/>
                  </a:cubicBezTo>
                  <a:cubicBezTo>
                    <a:pt x="43" y="8"/>
                    <a:pt x="45" y="7"/>
                    <a:pt x="47" y="6"/>
                  </a:cubicBezTo>
                  <a:cubicBezTo>
                    <a:pt x="49" y="5"/>
                    <a:pt x="51" y="3"/>
                    <a:pt x="53" y="2"/>
                  </a:cubicBezTo>
                  <a:cubicBezTo>
                    <a:pt x="53" y="1"/>
                    <a:pt x="53" y="1"/>
                    <a:pt x="53" y="1"/>
                  </a:cubicBezTo>
                  <a:cubicBezTo>
                    <a:pt x="54" y="1"/>
                    <a:pt x="54" y="1"/>
                    <a:pt x="55" y="1"/>
                  </a:cubicBezTo>
                  <a:lnTo>
                    <a:pt x="55"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6" name="Freeform 68"/>
            <p:cNvSpPr>
              <a:spLocks noEditPoints="1"/>
            </p:cNvSpPr>
            <p:nvPr/>
          </p:nvSpPr>
          <p:spPr bwMode="auto">
            <a:xfrm>
              <a:off x="5781676" y="1844675"/>
              <a:ext cx="246063" cy="49213"/>
            </a:xfrm>
            <a:custGeom>
              <a:avLst/>
              <a:gdLst>
                <a:gd name="T0" fmla="*/ 99 w 109"/>
                <a:gd name="T1" fmla="*/ 8 h 22"/>
                <a:gd name="T2" fmla="*/ 99 w 109"/>
                <a:gd name="T3" fmla="*/ 8 h 22"/>
                <a:gd name="T4" fmla="*/ 83 w 109"/>
                <a:gd name="T5" fmla="*/ 14 h 22"/>
                <a:gd name="T6" fmla="*/ 75 w 109"/>
                <a:gd name="T7" fmla="*/ 13 h 22"/>
                <a:gd name="T8" fmla="*/ 67 w 109"/>
                <a:gd name="T9" fmla="*/ 10 h 22"/>
                <a:gd name="T10" fmla="*/ 65 w 109"/>
                <a:gd name="T11" fmla="*/ 9 h 22"/>
                <a:gd name="T12" fmla="*/ 56 w 109"/>
                <a:gd name="T13" fmla="*/ 6 h 22"/>
                <a:gd name="T14" fmla="*/ 55 w 109"/>
                <a:gd name="T15" fmla="*/ 6 h 22"/>
                <a:gd name="T16" fmla="*/ 55 w 109"/>
                <a:gd name="T17" fmla="*/ 2 h 22"/>
                <a:gd name="T18" fmla="*/ 56 w 109"/>
                <a:gd name="T19" fmla="*/ 1 h 22"/>
                <a:gd name="T20" fmla="*/ 68 w 109"/>
                <a:gd name="T21" fmla="*/ 5 h 22"/>
                <a:gd name="T22" fmla="*/ 69 w 109"/>
                <a:gd name="T23" fmla="*/ 6 h 22"/>
                <a:gd name="T24" fmla="*/ 76 w 109"/>
                <a:gd name="T25" fmla="*/ 9 h 22"/>
                <a:gd name="T26" fmla="*/ 82 w 109"/>
                <a:gd name="T27" fmla="*/ 9 h 22"/>
                <a:gd name="T28" fmla="*/ 96 w 109"/>
                <a:gd name="T29" fmla="*/ 4 h 22"/>
                <a:gd name="T30" fmla="*/ 96 w 109"/>
                <a:gd name="T31" fmla="*/ 4 h 22"/>
                <a:gd name="T32" fmla="*/ 101 w 109"/>
                <a:gd name="T33" fmla="*/ 1 h 22"/>
                <a:gd name="T34" fmla="*/ 107 w 109"/>
                <a:gd name="T35" fmla="*/ 1 h 22"/>
                <a:gd name="T36" fmla="*/ 109 w 109"/>
                <a:gd name="T37" fmla="*/ 3 h 22"/>
                <a:gd name="T38" fmla="*/ 109 w 109"/>
                <a:gd name="T39" fmla="*/ 19 h 22"/>
                <a:gd name="T40" fmla="*/ 107 w 109"/>
                <a:gd name="T41" fmla="*/ 22 h 22"/>
                <a:gd name="T42" fmla="*/ 55 w 109"/>
                <a:gd name="T43" fmla="*/ 22 h 22"/>
                <a:gd name="T44" fmla="*/ 55 w 109"/>
                <a:gd name="T45" fmla="*/ 17 h 22"/>
                <a:gd name="T46" fmla="*/ 104 w 109"/>
                <a:gd name="T47" fmla="*/ 17 h 22"/>
                <a:gd name="T48" fmla="*/ 104 w 109"/>
                <a:gd name="T49" fmla="*/ 5 h 22"/>
                <a:gd name="T50" fmla="*/ 103 w 109"/>
                <a:gd name="T51" fmla="*/ 6 h 22"/>
                <a:gd name="T52" fmla="*/ 99 w 109"/>
                <a:gd name="T53" fmla="*/ 8 h 22"/>
                <a:gd name="T54" fmla="*/ 55 w 109"/>
                <a:gd name="T55" fmla="*/ 6 h 22"/>
                <a:gd name="T56" fmla="*/ 48 w 109"/>
                <a:gd name="T57" fmla="*/ 9 h 22"/>
                <a:gd name="T58" fmla="*/ 43 w 109"/>
                <a:gd name="T59" fmla="*/ 11 h 22"/>
                <a:gd name="T60" fmla="*/ 43 w 109"/>
                <a:gd name="T61" fmla="*/ 11 h 22"/>
                <a:gd name="T62" fmla="*/ 35 w 109"/>
                <a:gd name="T63" fmla="*/ 13 h 22"/>
                <a:gd name="T64" fmla="*/ 26 w 109"/>
                <a:gd name="T65" fmla="*/ 12 h 22"/>
                <a:gd name="T66" fmla="*/ 22 w 109"/>
                <a:gd name="T67" fmla="*/ 10 h 22"/>
                <a:gd name="T68" fmla="*/ 13 w 109"/>
                <a:gd name="T69" fmla="*/ 7 h 22"/>
                <a:gd name="T70" fmla="*/ 8 w 109"/>
                <a:gd name="T71" fmla="*/ 8 h 22"/>
                <a:gd name="T72" fmla="*/ 5 w 109"/>
                <a:gd name="T73" fmla="*/ 10 h 22"/>
                <a:gd name="T74" fmla="*/ 5 w 109"/>
                <a:gd name="T75" fmla="*/ 17 h 22"/>
                <a:gd name="T76" fmla="*/ 55 w 109"/>
                <a:gd name="T77" fmla="*/ 17 h 22"/>
                <a:gd name="T78" fmla="*/ 55 w 109"/>
                <a:gd name="T79" fmla="*/ 22 h 22"/>
                <a:gd name="T80" fmla="*/ 2 w 109"/>
                <a:gd name="T81" fmla="*/ 22 h 22"/>
                <a:gd name="T82" fmla="*/ 0 w 109"/>
                <a:gd name="T83" fmla="*/ 19 h 22"/>
                <a:gd name="T84" fmla="*/ 0 w 109"/>
                <a:gd name="T85" fmla="*/ 9 h 22"/>
                <a:gd name="T86" fmla="*/ 0 w 109"/>
                <a:gd name="T87" fmla="*/ 9 h 22"/>
                <a:gd name="T88" fmla="*/ 1 w 109"/>
                <a:gd name="T89" fmla="*/ 7 h 22"/>
                <a:gd name="T90" fmla="*/ 6 w 109"/>
                <a:gd name="T91" fmla="*/ 3 h 22"/>
                <a:gd name="T92" fmla="*/ 13 w 109"/>
                <a:gd name="T93" fmla="*/ 2 h 22"/>
                <a:gd name="T94" fmla="*/ 24 w 109"/>
                <a:gd name="T95" fmla="*/ 5 h 22"/>
                <a:gd name="T96" fmla="*/ 28 w 109"/>
                <a:gd name="T97" fmla="*/ 7 h 22"/>
                <a:gd name="T98" fmla="*/ 35 w 109"/>
                <a:gd name="T99" fmla="*/ 8 h 22"/>
                <a:gd name="T100" fmla="*/ 41 w 109"/>
                <a:gd name="T101" fmla="*/ 7 h 22"/>
                <a:gd name="T102" fmla="*/ 41 w 109"/>
                <a:gd name="T103" fmla="*/ 7 h 22"/>
                <a:gd name="T104" fmla="*/ 41 w 109"/>
                <a:gd name="T105" fmla="*/ 7 h 22"/>
                <a:gd name="T106" fmla="*/ 46 w 109"/>
                <a:gd name="T107" fmla="*/ 5 h 22"/>
                <a:gd name="T108" fmla="*/ 55 w 109"/>
                <a:gd name="T109" fmla="*/ 2 h 22"/>
                <a:gd name="T110" fmla="*/ 55 w 109"/>
                <a:gd name="T111"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9" h="22">
                  <a:moveTo>
                    <a:pt x="99" y="8"/>
                  </a:moveTo>
                  <a:cubicBezTo>
                    <a:pt x="99" y="8"/>
                    <a:pt x="99" y="8"/>
                    <a:pt x="99" y="8"/>
                  </a:cubicBezTo>
                  <a:cubicBezTo>
                    <a:pt x="94" y="11"/>
                    <a:pt x="89" y="14"/>
                    <a:pt x="83" y="14"/>
                  </a:cubicBezTo>
                  <a:cubicBezTo>
                    <a:pt x="80" y="14"/>
                    <a:pt x="77" y="14"/>
                    <a:pt x="75" y="13"/>
                  </a:cubicBezTo>
                  <a:cubicBezTo>
                    <a:pt x="72" y="12"/>
                    <a:pt x="70" y="11"/>
                    <a:pt x="67" y="10"/>
                  </a:cubicBezTo>
                  <a:cubicBezTo>
                    <a:pt x="67" y="10"/>
                    <a:pt x="66" y="10"/>
                    <a:pt x="65" y="9"/>
                  </a:cubicBezTo>
                  <a:cubicBezTo>
                    <a:pt x="62" y="8"/>
                    <a:pt x="59" y="6"/>
                    <a:pt x="56" y="6"/>
                  </a:cubicBezTo>
                  <a:cubicBezTo>
                    <a:pt x="56" y="6"/>
                    <a:pt x="55" y="6"/>
                    <a:pt x="55" y="6"/>
                  </a:cubicBezTo>
                  <a:cubicBezTo>
                    <a:pt x="55" y="2"/>
                    <a:pt x="55" y="2"/>
                    <a:pt x="55" y="2"/>
                  </a:cubicBezTo>
                  <a:cubicBezTo>
                    <a:pt x="55" y="1"/>
                    <a:pt x="55" y="1"/>
                    <a:pt x="56" y="1"/>
                  </a:cubicBezTo>
                  <a:cubicBezTo>
                    <a:pt x="60" y="1"/>
                    <a:pt x="64" y="3"/>
                    <a:pt x="68" y="5"/>
                  </a:cubicBezTo>
                  <a:cubicBezTo>
                    <a:pt x="68" y="5"/>
                    <a:pt x="69" y="6"/>
                    <a:pt x="69" y="6"/>
                  </a:cubicBezTo>
                  <a:cubicBezTo>
                    <a:pt x="72" y="7"/>
                    <a:pt x="74" y="8"/>
                    <a:pt x="76" y="9"/>
                  </a:cubicBezTo>
                  <a:cubicBezTo>
                    <a:pt x="78" y="9"/>
                    <a:pt x="80" y="10"/>
                    <a:pt x="82" y="9"/>
                  </a:cubicBezTo>
                  <a:cubicBezTo>
                    <a:pt x="87" y="9"/>
                    <a:pt x="92" y="7"/>
                    <a:pt x="96" y="4"/>
                  </a:cubicBezTo>
                  <a:cubicBezTo>
                    <a:pt x="96" y="4"/>
                    <a:pt x="96" y="4"/>
                    <a:pt x="96" y="4"/>
                  </a:cubicBezTo>
                  <a:cubicBezTo>
                    <a:pt x="98" y="3"/>
                    <a:pt x="99" y="2"/>
                    <a:pt x="101" y="1"/>
                  </a:cubicBezTo>
                  <a:cubicBezTo>
                    <a:pt x="103" y="1"/>
                    <a:pt x="105" y="0"/>
                    <a:pt x="107" y="1"/>
                  </a:cubicBezTo>
                  <a:cubicBezTo>
                    <a:pt x="108" y="1"/>
                    <a:pt x="109" y="2"/>
                    <a:pt x="109" y="3"/>
                  </a:cubicBezTo>
                  <a:cubicBezTo>
                    <a:pt x="109" y="19"/>
                    <a:pt x="109" y="19"/>
                    <a:pt x="109" y="19"/>
                  </a:cubicBezTo>
                  <a:cubicBezTo>
                    <a:pt x="109" y="21"/>
                    <a:pt x="108" y="22"/>
                    <a:pt x="107" y="22"/>
                  </a:cubicBezTo>
                  <a:cubicBezTo>
                    <a:pt x="55" y="22"/>
                    <a:pt x="55" y="22"/>
                    <a:pt x="55" y="22"/>
                  </a:cubicBezTo>
                  <a:cubicBezTo>
                    <a:pt x="55" y="17"/>
                    <a:pt x="55" y="17"/>
                    <a:pt x="55" y="17"/>
                  </a:cubicBezTo>
                  <a:cubicBezTo>
                    <a:pt x="104" y="17"/>
                    <a:pt x="104" y="17"/>
                    <a:pt x="104" y="17"/>
                  </a:cubicBezTo>
                  <a:cubicBezTo>
                    <a:pt x="104" y="5"/>
                    <a:pt x="104" y="5"/>
                    <a:pt x="104" y="5"/>
                  </a:cubicBezTo>
                  <a:cubicBezTo>
                    <a:pt x="104" y="5"/>
                    <a:pt x="103" y="6"/>
                    <a:pt x="103" y="6"/>
                  </a:cubicBezTo>
                  <a:cubicBezTo>
                    <a:pt x="101" y="6"/>
                    <a:pt x="100" y="7"/>
                    <a:pt x="99" y="8"/>
                  </a:cubicBezTo>
                  <a:close/>
                  <a:moveTo>
                    <a:pt x="55" y="6"/>
                  </a:moveTo>
                  <a:cubicBezTo>
                    <a:pt x="52" y="7"/>
                    <a:pt x="50" y="8"/>
                    <a:pt x="48" y="9"/>
                  </a:cubicBezTo>
                  <a:cubicBezTo>
                    <a:pt x="46" y="10"/>
                    <a:pt x="45" y="11"/>
                    <a:pt x="43" y="11"/>
                  </a:cubicBezTo>
                  <a:cubicBezTo>
                    <a:pt x="43" y="11"/>
                    <a:pt x="43" y="11"/>
                    <a:pt x="43" y="11"/>
                  </a:cubicBezTo>
                  <a:cubicBezTo>
                    <a:pt x="40" y="12"/>
                    <a:pt x="37" y="13"/>
                    <a:pt x="35" y="13"/>
                  </a:cubicBezTo>
                  <a:cubicBezTo>
                    <a:pt x="32" y="13"/>
                    <a:pt x="29" y="13"/>
                    <a:pt x="26" y="12"/>
                  </a:cubicBezTo>
                  <a:cubicBezTo>
                    <a:pt x="25" y="11"/>
                    <a:pt x="24" y="10"/>
                    <a:pt x="22" y="10"/>
                  </a:cubicBezTo>
                  <a:cubicBezTo>
                    <a:pt x="19" y="8"/>
                    <a:pt x="16" y="7"/>
                    <a:pt x="13" y="7"/>
                  </a:cubicBezTo>
                  <a:cubicBezTo>
                    <a:pt x="11" y="7"/>
                    <a:pt x="10" y="7"/>
                    <a:pt x="8" y="8"/>
                  </a:cubicBezTo>
                  <a:cubicBezTo>
                    <a:pt x="7" y="8"/>
                    <a:pt x="6" y="9"/>
                    <a:pt x="5" y="10"/>
                  </a:cubicBezTo>
                  <a:cubicBezTo>
                    <a:pt x="5" y="17"/>
                    <a:pt x="5" y="17"/>
                    <a:pt x="5" y="17"/>
                  </a:cubicBezTo>
                  <a:cubicBezTo>
                    <a:pt x="55" y="17"/>
                    <a:pt x="55" y="17"/>
                    <a:pt x="55" y="17"/>
                  </a:cubicBezTo>
                  <a:cubicBezTo>
                    <a:pt x="55" y="22"/>
                    <a:pt x="55" y="22"/>
                    <a:pt x="55" y="22"/>
                  </a:cubicBezTo>
                  <a:cubicBezTo>
                    <a:pt x="2" y="22"/>
                    <a:pt x="2" y="22"/>
                    <a:pt x="2" y="22"/>
                  </a:cubicBezTo>
                  <a:cubicBezTo>
                    <a:pt x="1" y="22"/>
                    <a:pt x="0" y="21"/>
                    <a:pt x="0" y="19"/>
                  </a:cubicBezTo>
                  <a:cubicBezTo>
                    <a:pt x="0" y="9"/>
                    <a:pt x="0" y="9"/>
                    <a:pt x="0" y="9"/>
                  </a:cubicBezTo>
                  <a:cubicBezTo>
                    <a:pt x="0" y="9"/>
                    <a:pt x="0" y="9"/>
                    <a:pt x="0" y="9"/>
                  </a:cubicBezTo>
                  <a:cubicBezTo>
                    <a:pt x="0" y="8"/>
                    <a:pt x="0" y="8"/>
                    <a:pt x="1" y="7"/>
                  </a:cubicBezTo>
                  <a:cubicBezTo>
                    <a:pt x="2" y="6"/>
                    <a:pt x="4" y="4"/>
                    <a:pt x="6" y="3"/>
                  </a:cubicBezTo>
                  <a:cubicBezTo>
                    <a:pt x="8" y="2"/>
                    <a:pt x="11" y="2"/>
                    <a:pt x="13" y="2"/>
                  </a:cubicBezTo>
                  <a:cubicBezTo>
                    <a:pt x="17" y="2"/>
                    <a:pt x="21" y="4"/>
                    <a:pt x="24" y="5"/>
                  </a:cubicBezTo>
                  <a:cubicBezTo>
                    <a:pt x="25" y="6"/>
                    <a:pt x="27" y="7"/>
                    <a:pt x="28" y="7"/>
                  </a:cubicBezTo>
                  <a:cubicBezTo>
                    <a:pt x="30" y="8"/>
                    <a:pt x="32" y="8"/>
                    <a:pt x="35" y="8"/>
                  </a:cubicBezTo>
                  <a:cubicBezTo>
                    <a:pt x="37" y="8"/>
                    <a:pt x="39" y="8"/>
                    <a:pt x="41" y="7"/>
                  </a:cubicBezTo>
                  <a:cubicBezTo>
                    <a:pt x="41" y="7"/>
                    <a:pt x="41" y="7"/>
                    <a:pt x="41" y="7"/>
                  </a:cubicBezTo>
                  <a:cubicBezTo>
                    <a:pt x="41" y="7"/>
                    <a:pt x="41" y="7"/>
                    <a:pt x="41" y="7"/>
                  </a:cubicBezTo>
                  <a:cubicBezTo>
                    <a:pt x="43" y="6"/>
                    <a:pt x="44" y="6"/>
                    <a:pt x="46" y="5"/>
                  </a:cubicBezTo>
                  <a:cubicBezTo>
                    <a:pt x="49" y="3"/>
                    <a:pt x="51" y="2"/>
                    <a:pt x="55" y="2"/>
                  </a:cubicBezTo>
                  <a:lnTo>
                    <a:pt x="55"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69"/>
            <p:cNvSpPr>
              <a:spLocks noEditPoints="1"/>
            </p:cNvSpPr>
            <p:nvPr/>
          </p:nvSpPr>
          <p:spPr bwMode="auto">
            <a:xfrm>
              <a:off x="5772151" y="1681163"/>
              <a:ext cx="263525" cy="127000"/>
            </a:xfrm>
            <a:custGeom>
              <a:avLst/>
              <a:gdLst>
                <a:gd name="T0" fmla="*/ 110 w 117"/>
                <a:gd name="T1" fmla="*/ 47 h 56"/>
                <a:gd name="T2" fmla="*/ 112 w 117"/>
                <a:gd name="T3" fmla="*/ 18 h 56"/>
                <a:gd name="T4" fmla="*/ 62 w 117"/>
                <a:gd name="T5" fmla="*/ 14 h 56"/>
                <a:gd name="T6" fmla="*/ 59 w 117"/>
                <a:gd name="T7" fmla="*/ 7 h 56"/>
                <a:gd name="T8" fmla="*/ 63 w 117"/>
                <a:gd name="T9" fmla="*/ 1 h 56"/>
                <a:gd name="T10" fmla="*/ 67 w 117"/>
                <a:gd name="T11" fmla="*/ 12 h 56"/>
                <a:gd name="T12" fmla="*/ 117 w 117"/>
                <a:gd name="T13" fmla="*/ 16 h 56"/>
                <a:gd name="T14" fmla="*/ 113 w 117"/>
                <a:gd name="T15" fmla="*/ 50 h 56"/>
                <a:gd name="T16" fmla="*/ 113 w 117"/>
                <a:gd name="T17" fmla="*/ 50 h 56"/>
                <a:gd name="T18" fmla="*/ 113 w 117"/>
                <a:gd name="T19" fmla="*/ 51 h 56"/>
                <a:gd name="T20" fmla="*/ 113 w 117"/>
                <a:gd name="T21" fmla="*/ 51 h 56"/>
                <a:gd name="T22" fmla="*/ 101 w 117"/>
                <a:gd name="T23" fmla="*/ 56 h 56"/>
                <a:gd name="T24" fmla="*/ 84 w 117"/>
                <a:gd name="T25" fmla="*/ 51 h 56"/>
                <a:gd name="T26" fmla="*/ 61 w 117"/>
                <a:gd name="T27" fmla="*/ 51 h 56"/>
                <a:gd name="T28" fmla="*/ 59 w 117"/>
                <a:gd name="T29" fmla="*/ 48 h 56"/>
                <a:gd name="T30" fmla="*/ 64 w 117"/>
                <a:gd name="T31" fmla="*/ 48 h 56"/>
                <a:gd name="T32" fmla="*/ 81 w 117"/>
                <a:gd name="T33" fmla="*/ 48 h 56"/>
                <a:gd name="T34" fmla="*/ 92 w 117"/>
                <a:gd name="T35" fmla="*/ 48 h 56"/>
                <a:gd name="T36" fmla="*/ 109 w 117"/>
                <a:gd name="T37" fmla="*/ 48 h 56"/>
                <a:gd name="T38" fmla="*/ 109 w 117"/>
                <a:gd name="T39" fmla="*/ 47 h 56"/>
                <a:gd name="T40" fmla="*/ 59 w 117"/>
                <a:gd name="T41" fmla="*/ 7 h 56"/>
                <a:gd name="T42" fmla="*/ 55 w 117"/>
                <a:gd name="T43" fmla="*/ 14 h 56"/>
                <a:gd name="T44" fmla="*/ 5 w 117"/>
                <a:gd name="T45" fmla="*/ 18 h 56"/>
                <a:gd name="T46" fmla="*/ 8 w 117"/>
                <a:gd name="T47" fmla="*/ 47 h 56"/>
                <a:gd name="T48" fmla="*/ 8 w 117"/>
                <a:gd name="T49" fmla="*/ 47 h 56"/>
                <a:gd name="T50" fmla="*/ 8 w 117"/>
                <a:gd name="T51" fmla="*/ 47 h 56"/>
                <a:gd name="T52" fmla="*/ 12 w 117"/>
                <a:gd name="T53" fmla="*/ 50 h 56"/>
                <a:gd name="T54" fmla="*/ 25 w 117"/>
                <a:gd name="T55" fmla="*/ 48 h 56"/>
                <a:gd name="T56" fmla="*/ 36 w 117"/>
                <a:gd name="T57" fmla="*/ 48 h 56"/>
                <a:gd name="T58" fmla="*/ 53 w 117"/>
                <a:gd name="T59" fmla="*/ 48 h 56"/>
                <a:gd name="T60" fmla="*/ 59 w 117"/>
                <a:gd name="T61" fmla="*/ 39 h 56"/>
                <a:gd name="T62" fmla="*/ 56 w 117"/>
                <a:gd name="T63" fmla="*/ 51 h 56"/>
                <a:gd name="T64" fmla="*/ 33 w 117"/>
                <a:gd name="T65" fmla="*/ 51 h 56"/>
                <a:gd name="T66" fmla="*/ 28 w 117"/>
                <a:gd name="T67" fmla="*/ 51 h 56"/>
                <a:gd name="T68" fmla="*/ 16 w 117"/>
                <a:gd name="T69" fmla="*/ 56 h 56"/>
                <a:gd name="T70" fmla="*/ 5 w 117"/>
                <a:gd name="T71" fmla="*/ 51 h 56"/>
                <a:gd name="T72" fmla="*/ 4 w 117"/>
                <a:gd name="T73" fmla="*/ 50 h 56"/>
                <a:gd name="T74" fmla="*/ 1 w 117"/>
                <a:gd name="T75" fmla="*/ 45 h 56"/>
                <a:gd name="T76" fmla="*/ 2 w 117"/>
                <a:gd name="T77" fmla="*/ 14 h 56"/>
                <a:gd name="T78" fmla="*/ 51 w 117"/>
                <a:gd name="T79" fmla="*/ 3 h 56"/>
                <a:gd name="T80" fmla="*/ 54 w 117"/>
                <a:gd name="T81" fmla="*/ 1 h 56"/>
                <a:gd name="T82" fmla="*/ 59 w 117"/>
                <a:gd name="T83"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7" h="56">
                  <a:moveTo>
                    <a:pt x="109" y="47"/>
                  </a:moveTo>
                  <a:cubicBezTo>
                    <a:pt x="110" y="47"/>
                    <a:pt x="110" y="47"/>
                    <a:pt x="110" y="47"/>
                  </a:cubicBezTo>
                  <a:cubicBezTo>
                    <a:pt x="110" y="47"/>
                    <a:pt x="110" y="47"/>
                    <a:pt x="110" y="47"/>
                  </a:cubicBezTo>
                  <a:cubicBezTo>
                    <a:pt x="111" y="46"/>
                    <a:pt x="111" y="45"/>
                    <a:pt x="112" y="43"/>
                  </a:cubicBezTo>
                  <a:cubicBezTo>
                    <a:pt x="112" y="42"/>
                    <a:pt x="112" y="41"/>
                    <a:pt x="112" y="39"/>
                  </a:cubicBezTo>
                  <a:cubicBezTo>
                    <a:pt x="112" y="18"/>
                    <a:pt x="112" y="18"/>
                    <a:pt x="112" y="18"/>
                  </a:cubicBezTo>
                  <a:cubicBezTo>
                    <a:pt x="64" y="18"/>
                    <a:pt x="64" y="18"/>
                    <a:pt x="64" y="18"/>
                  </a:cubicBezTo>
                  <a:cubicBezTo>
                    <a:pt x="63" y="18"/>
                    <a:pt x="62" y="17"/>
                    <a:pt x="62" y="16"/>
                  </a:cubicBezTo>
                  <a:cubicBezTo>
                    <a:pt x="62" y="14"/>
                    <a:pt x="62" y="14"/>
                    <a:pt x="62" y="14"/>
                  </a:cubicBezTo>
                  <a:cubicBezTo>
                    <a:pt x="62" y="12"/>
                    <a:pt x="62" y="12"/>
                    <a:pt x="62" y="12"/>
                  </a:cubicBezTo>
                  <a:cubicBezTo>
                    <a:pt x="62" y="7"/>
                    <a:pt x="62" y="7"/>
                    <a:pt x="62" y="7"/>
                  </a:cubicBezTo>
                  <a:cubicBezTo>
                    <a:pt x="61" y="7"/>
                    <a:pt x="60" y="7"/>
                    <a:pt x="59" y="7"/>
                  </a:cubicBezTo>
                  <a:cubicBezTo>
                    <a:pt x="59" y="2"/>
                    <a:pt x="59" y="2"/>
                    <a:pt x="59" y="2"/>
                  </a:cubicBezTo>
                  <a:cubicBezTo>
                    <a:pt x="59" y="2"/>
                    <a:pt x="60" y="2"/>
                    <a:pt x="61" y="2"/>
                  </a:cubicBezTo>
                  <a:cubicBezTo>
                    <a:pt x="62" y="2"/>
                    <a:pt x="62" y="1"/>
                    <a:pt x="63" y="1"/>
                  </a:cubicBezTo>
                  <a:cubicBezTo>
                    <a:pt x="63" y="1"/>
                    <a:pt x="64" y="1"/>
                    <a:pt x="64" y="1"/>
                  </a:cubicBezTo>
                  <a:cubicBezTo>
                    <a:pt x="66" y="1"/>
                    <a:pt x="67" y="2"/>
                    <a:pt x="67" y="3"/>
                  </a:cubicBezTo>
                  <a:cubicBezTo>
                    <a:pt x="67" y="12"/>
                    <a:pt x="67" y="12"/>
                    <a:pt x="67" y="12"/>
                  </a:cubicBezTo>
                  <a:cubicBezTo>
                    <a:pt x="67" y="14"/>
                    <a:pt x="67" y="14"/>
                    <a:pt x="67" y="14"/>
                  </a:cubicBezTo>
                  <a:cubicBezTo>
                    <a:pt x="115" y="14"/>
                    <a:pt x="115" y="14"/>
                    <a:pt x="115" y="14"/>
                  </a:cubicBezTo>
                  <a:cubicBezTo>
                    <a:pt x="116" y="14"/>
                    <a:pt x="117" y="15"/>
                    <a:pt x="117" y="16"/>
                  </a:cubicBezTo>
                  <a:cubicBezTo>
                    <a:pt x="117" y="39"/>
                    <a:pt x="117" y="39"/>
                    <a:pt x="117" y="39"/>
                  </a:cubicBezTo>
                  <a:cubicBezTo>
                    <a:pt x="117" y="41"/>
                    <a:pt x="117" y="43"/>
                    <a:pt x="116" y="45"/>
                  </a:cubicBezTo>
                  <a:cubicBezTo>
                    <a:pt x="116" y="47"/>
                    <a:pt x="115" y="48"/>
                    <a:pt x="113" y="50"/>
                  </a:cubicBezTo>
                  <a:cubicBezTo>
                    <a:pt x="113" y="50"/>
                    <a:pt x="113" y="50"/>
                    <a:pt x="113" y="50"/>
                  </a:cubicBezTo>
                  <a:cubicBezTo>
                    <a:pt x="113" y="50"/>
                    <a:pt x="113" y="50"/>
                    <a:pt x="113" y="50"/>
                  </a:cubicBezTo>
                  <a:cubicBezTo>
                    <a:pt x="113" y="50"/>
                    <a:pt x="113" y="50"/>
                    <a:pt x="113" y="50"/>
                  </a:cubicBezTo>
                  <a:cubicBezTo>
                    <a:pt x="113" y="50"/>
                    <a:pt x="113" y="50"/>
                    <a:pt x="113" y="50"/>
                  </a:cubicBezTo>
                  <a:cubicBezTo>
                    <a:pt x="113" y="51"/>
                    <a:pt x="113" y="51"/>
                    <a:pt x="113" y="51"/>
                  </a:cubicBezTo>
                  <a:cubicBezTo>
                    <a:pt x="113" y="51"/>
                    <a:pt x="113" y="51"/>
                    <a:pt x="113" y="51"/>
                  </a:cubicBezTo>
                  <a:cubicBezTo>
                    <a:pt x="113" y="51"/>
                    <a:pt x="113" y="51"/>
                    <a:pt x="113" y="51"/>
                  </a:cubicBezTo>
                  <a:cubicBezTo>
                    <a:pt x="113" y="51"/>
                    <a:pt x="113" y="51"/>
                    <a:pt x="113" y="51"/>
                  </a:cubicBezTo>
                  <a:cubicBezTo>
                    <a:pt x="113" y="51"/>
                    <a:pt x="113" y="51"/>
                    <a:pt x="113" y="51"/>
                  </a:cubicBezTo>
                  <a:cubicBezTo>
                    <a:pt x="112" y="51"/>
                    <a:pt x="112" y="51"/>
                    <a:pt x="112" y="51"/>
                  </a:cubicBezTo>
                  <a:cubicBezTo>
                    <a:pt x="111" y="52"/>
                    <a:pt x="109" y="54"/>
                    <a:pt x="107" y="55"/>
                  </a:cubicBezTo>
                  <a:cubicBezTo>
                    <a:pt x="105" y="55"/>
                    <a:pt x="103" y="56"/>
                    <a:pt x="101" y="56"/>
                  </a:cubicBezTo>
                  <a:cubicBezTo>
                    <a:pt x="96" y="56"/>
                    <a:pt x="92" y="54"/>
                    <a:pt x="89" y="51"/>
                  </a:cubicBezTo>
                  <a:cubicBezTo>
                    <a:pt x="88" y="50"/>
                    <a:pt x="87" y="49"/>
                    <a:pt x="87" y="48"/>
                  </a:cubicBezTo>
                  <a:cubicBezTo>
                    <a:pt x="86" y="49"/>
                    <a:pt x="85" y="50"/>
                    <a:pt x="84" y="51"/>
                  </a:cubicBezTo>
                  <a:cubicBezTo>
                    <a:pt x="81" y="54"/>
                    <a:pt x="77" y="56"/>
                    <a:pt x="73" y="56"/>
                  </a:cubicBezTo>
                  <a:cubicBezTo>
                    <a:pt x="68" y="56"/>
                    <a:pt x="64" y="54"/>
                    <a:pt x="61" y="51"/>
                  </a:cubicBezTo>
                  <a:cubicBezTo>
                    <a:pt x="61" y="51"/>
                    <a:pt x="61" y="51"/>
                    <a:pt x="61" y="51"/>
                  </a:cubicBezTo>
                  <a:cubicBezTo>
                    <a:pt x="61" y="51"/>
                    <a:pt x="61" y="51"/>
                    <a:pt x="61" y="51"/>
                  </a:cubicBezTo>
                  <a:cubicBezTo>
                    <a:pt x="60" y="50"/>
                    <a:pt x="59" y="49"/>
                    <a:pt x="59" y="48"/>
                  </a:cubicBezTo>
                  <a:cubicBezTo>
                    <a:pt x="59" y="48"/>
                    <a:pt x="59" y="48"/>
                    <a:pt x="59" y="48"/>
                  </a:cubicBezTo>
                  <a:cubicBezTo>
                    <a:pt x="59" y="39"/>
                    <a:pt x="59" y="39"/>
                    <a:pt x="59" y="39"/>
                  </a:cubicBezTo>
                  <a:cubicBezTo>
                    <a:pt x="61" y="39"/>
                    <a:pt x="61" y="39"/>
                    <a:pt x="61" y="39"/>
                  </a:cubicBezTo>
                  <a:cubicBezTo>
                    <a:pt x="61" y="43"/>
                    <a:pt x="62" y="46"/>
                    <a:pt x="64" y="48"/>
                  </a:cubicBezTo>
                  <a:cubicBezTo>
                    <a:pt x="64" y="48"/>
                    <a:pt x="64" y="48"/>
                    <a:pt x="64" y="48"/>
                  </a:cubicBezTo>
                  <a:cubicBezTo>
                    <a:pt x="67" y="50"/>
                    <a:pt x="69" y="51"/>
                    <a:pt x="73" y="51"/>
                  </a:cubicBezTo>
                  <a:cubicBezTo>
                    <a:pt x="76" y="51"/>
                    <a:pt x="79" y="50"/>
                    <a:pt x="81" y="48"/>
                  </a:cubicBezTo>
                  <a:cubicBezTo>
                    <a:pt x="83" y="46"/>
                    <a:pt x="84" y="43"/>
                    <a:pt x="84" y="39"/>
                  </a:cubicBezTo>
                  <a:cubicBezTo>
                    <a:pt x="89" y="39"/>
                    <a:pt x="89" y="39"/>
                    <a:pt x="89" y="39"/>
                  </a:cubicBezTo>
                  <a:cubicBezTo>
                    <a:pt x="89" y="43"/>
                    <a:pt x="90" y="46"/>
                    <a:pt x="92" y="48"/>
                  </a:cubicBezTo>
                  <a:cubicBezTo>
                    <a:pt x="95" y="50"/>
                    <a:pt x="98" y="51"/>
                    <a:pt x="101" y="51"/>
                  </a:cubicBezTo>
                  <a:cubicBezTo>
                    <a:pt x="102" y="51"/>
                    <a:pt x="104" y="51"/>
                    <a:pt x="105" y="50"/>
                  </a:cubicBezTo>
                  <a:cubicBezTo>
                    <a:pt x="107" y="50"/>
                    <a:pt x="108" y="49"/>
                    <a:pt x="109" y="48"/>
                  </a:cubicBezTo>
                  <a:cubicBezTo>
                    <a:pt x="109" y="48"/>
                    <a:pt x="109" y="48"/>
                    <a:pt x="109" y="48"/>
                  </a:cubicBezTo>
                  <a:cubicBezTo>
                    <a:pt x="109" y="47"/>
                    <a:pt x="109" y="47"/>
                    <a:pt x="109" y="47"/>
                  </a:cubicBezTo>
                  <a:cubicBezTo>
                    <a:pt x="109" y="47"/>
                    <a:pt x="109" y="47"/>
                    <a:pt x="109" y="47"/>
                  </a:cubicBezTo>
                  <a:cubicBezTo>
                    <a:pt x="109" y="47"/>
                    <a:pt x="109" y="47"/>
                    <a:pt x="109" y="47"/>
                  </a:cubicBezTo>
                  <a:close/>
                  <a:moveTo>
                    <a:pt x="59" y="7"/>
                  </a:moveTo>
                  <a:cubicBezTo>
                    <a:pt x="59" y="7"/>
                    <a:pt x="59" y="7"/>
                    <a:pt x="59" y="7"/>
                  </a:cubicBezTo>
                  <a:cubicBezTo>
                    <a:pt x="57" y="7"/>
                    <a:pt x="56" y="7"/>
                    <a:pt x="55" y="7"/>
                  </a:cubicBezTo>
                  <a:cubicBezTo>
                    <a:pt x="55" y="12"/>
                    <a:pt x="55" y="12"/>
                    <a:pt x="55" y="12"/>
                  </a:cubicBezTo>
                  <a:cubicBezTo>
                    <a:pt x="55" y="14"/>
                    <a:pt x="55" y="14"/>
                    <a:pt x="55" y="14"/>
                  </a:cubicBezTo>
                  <a:cubicBezTo>
                    <a:pt x="55" y="16"/>
                    <a:pt x="55" y="16"/>
                    <a:pt x="55" y="16"/>
                  </a:cubicBezTo>
                  <a:cubicBezTo>
                    <a:pt x="55" y="17"/>
                    <a:pt x="54" y="18"/>
                    <a:pt x="53" y="18"/>
                  </a:cubicBezTo>
                  <a:cubicBezTo>
                    <a:pt x="5" y="18"/>
                    <a:pt x="5" y="18"/>
                    <a:pt x="5" y="18"/>
                  </a:cubicBezTo>
                  <a:cubicBezTo>
                    <a:pt x="5" y="39"/>
                    <a:pt x="5" y="39"/>
                    <a:pt x="5" y="39"/>
                  </a:cubicBezTo>
                  <a:cubicBezTo>
                    <a:pt x="5" y="41"/>
                    <a:pt x="5" y="42"/>
                    <a:pt x="6" y="43"/>
                  </a:cubicBezTo>
                  <a:cubicBezTo>
                    <a:pt x="6" y="45"/>
                    <a:pt x="7" y="46"/>
                    <a:pt x="8" y="47"/>
                  </a:cubicBezTo>
                  <a:cubicBezTo>
                    <a:pt x="8" y="47"/>
                    <a:pt x="8" y="47"/>
                    <a:pt x="8" y="47"/>
                  </a:cubicBezTo>
                  <a:cubicBezTo>
                    <a:pt x="8" y="47"/>
                    <a:pt x="8" y="47"/>
                    <a:pt x="8" y="47"/>
                  </a:cubicBezTo>
                  <a:cubicBezTo>
                    <a:pt x="8" y="47"/>
                    <a:pt x="8" y="47"/>
                    <a:pt x="8" y="47"/>
                  </a:cubicBezTo>
                  <a:cubicBezTo>
                    <a:pt x="8" y="47"/>
                    <a:pt x="8" y="47"/>
                    <a:pt x="8" y="47"/>
                  </a:cubicBezTo>
                  <a:cubicBezTo>
                    <a:pt x="8" y="47"/>
                    <a:pt x="8" y="47"/>
                    <a:pt x="8" y="47"/>
                  </a:cubicBezTo>
                  <a:cubicBezTo>
                    <a:pt x="8" y="47"/>
                    <a:pt x="8" y="47"/>
                    <a:pt x="8" y="47"/>
                  </a:cubicBezTo>
                  <a:cubicBezTo>
                    <a:pt x="8" y="47"/>
                    <a:pt x="8" y="47"/>
                    <a:pt x="8" y="48"/>
                  </a:cubicBezTo>
                  <a:cubicBezTo>
                    <a:pt x="8" y="48"/>
                    <a:pt x="8" y="48"/>
                    <a:pt x="8" y="48"/>
                  </a:cubicBezTo>
                  <a:cubicBezTo>
                    <a:pt x="9" y="49"/>
                    <a:pt x="11" y="50"/>
                    <a:pt x="12" y="50"/>
                  </a:cubicBezTo>
                  <a:cubicBezTo>
                    <a:pt x="13" y="51"/>
                    <a:pt x="15" y="51"/>
                    <a:pt x="16" y="51"/>
                  </a:cubicBezTo>
                  <a:cubicBezTo>
                    <a:pt x="20" y="51"/>
                    <a:pt x="23" y="50"/>
                    <a:pt x="25" y="48"/>
                  </a:cubicBezTo>
                  <a:cubicBezTo>
                    <a:pt x="25" y="48"/>
                    <a:pt x="25" y="48"/>
                    <a:pt x="25" y="48"/>
                  </a:cubicBezTo>
                  <a:cubicBezTo>
                    <a:pt x="27" y="46"/>
                    <a:pt x="28" y="43"/>
                    <a:pt x="28" y="39"/>
                  </a:cubicBezTo>
                  <a:cubicBezTo>
                    <a:pt x="33" y="39"/>
                    <a:pt x="33" y="39"/>
                    <a:pt x="33" y="39"/>
                  </a:cubicBezTo>
                  <a:cubicBezTo>
                    <a:pt x="33" y="43"/>
                    <a:pt x="34" y="46"/>
                    <a:pt x="36" y="48"/>
                  </a:cubicBezTo>
                  <a:cubicBezTo>
                    <a:pt x="36" y="48"/>
                    <a:pt x="36" y="48"/>
                    <a:pt x="36" y="48"/>
                  </a:cubicBezTo>
                  <a:cubicBezTo>
                    <a:pt x="39" y="50"/>
                    <a:pt x="41" y="51"/>
                    <a:pt x="45" y="51"/>
                  </a:cubicBezTo>
                  <a:cubicBezTo>
                    <a:pt x="48" y="51"/>
                    <a:pt x="51" y="50"/>
                    <a:pt x="53" y="48"/>
                  </a:cubicBezTo>
                  <a:cubicBezTo>
                    <a:pt x="53" y="48"/>
                    <a:pt x="53" y="48"/>
                    <a:pt x="53" y="48"/>
                  </a:cubicBezTo>
                  <a:cubicBezTo>
                    <a:pt x="55" y="46"/>
                    <a:pt x="56" y="43"/>
                    <a:pt x="56" y="39"/>
                  </a:cubicBezTo>
                  <a:cubicBezTo>
                    <a:pt x="59" y="39"/>
                    <a:pt x="59" y="39"/>
                    <a:pt x="59" y="39"/>
                  </a:cubicBezTo>
                  <a:cubicBezTo>
                    <a:pt x="59" y="48"/>
                    <a:pt x="59" y="48"/>
                    <a:pt x="59" y="48"/>
                  </a:cubicBezTo>
                  <a:cubicBezTo>
                    <a:pt x="58" y="49"/>
                    <a:pt x="57" y="50"/>
                    <a:pt x="56" y="51"/>
                  </a:cubicBezTo>
                  <a:cubicBezTo>
                    <a:pt x="56" y="51"/>
                    <a:pt x="56" y="51"/>
                    <a:pt x="56" y="51"/>
                  </a:cubicBezTo>
                  <a:cubicBezTo>
                    <a:pt x="56" y="51"/>
                    <a:pt x="56" y="51"/>
                    <a:pt x="56" y="51"/>
                  </a:cubicBezTo>
                  <a:cubicBezTo>
                    <a:pt x="53" y="54"/>
                    <a:pt x="49" y="56"/>
                    <a:pt x="45" y="56"/>
                  </a:cubicBezTo>
                  <a:cubicBezTo>
                    <a:pt x="40" y="56"/>
                    <a:pt x="36" y="54"/>
                    <a:pt x="33" y="51"/>
                  </a:cubicBezTo>
                  <a:cubicBezTo>
                    <a:pt x="33" y="51"/>
                    <a:pt x="33" y="51"/>
                    <a:pt x="33" y="51"/>
                  </a:cubicBezTo>
                  <a:cubicBezTo>
                    <a:pt x="32" y="50"/>
                    <a:pt x="31" y="49"/>
                    <a:pt x="31" y="48"/>
                  </a:cubicBezTo>
                  <a:cubicBezTo>
                    <a:pt x="30" y="49"/>
                    <a:pt x="29" y="50"/>
                    <a:pt x="28" y="51"/>
                  </a:cubicBezTo>
                  <a:cubicBezTo>
                    <a:pt x="28" y="51"/>
                    <a:pt x="28" y="51"/>
                    <a:pt x="28" y="51"/>
                  </a:cubicBezTo>
                  <a:cubicBezTo>
                    <a:pt x="28" y="51"/>
                    <a:pt x="28" y="51"/>
                    <a:pt x="28" y="51"/>
                  </a:cubicBezTo>
                  <a:cubicBezTo>
                    <a:pt x="25" y="54"/>
                    <a:pt x="21" y="56"/>
                    <a:pt x="16" y="56"/>
                  </a:cubicBezTo>
                  <a:cubicBezTo>
                    <a:pt x="14" y="56"/>
                    <a:pt x="12" y="55"/>
                    <a:pt x="10" y="55"/>
                  </a:cubicBezTo>
                  <a:cubicBezTo>
                    <a:pt x="8" y="54"/>
                    <a:pt x="6" y="52"/>
                    <a:pt x="5" y="51"/>
                  </a:cubicBezTo>
                  <a:cubicBezTo>
                    <a:pt x="5" y="51"/>
                    <a:pt x="5" y="51"/>
                    <a:pt x="5" y="51"/>
                  </a:cubicBezTo>
                  <a:cubicBezTo>
                    <a:pt x="5" y="51"/>
                    <a:pt x="4" y="51"/>
                    <a:pt x="4" y="50"/>
                  </a:cubicBezTo>
                  <a:cubicBezTo>
                    <a:pt x="4" y="50"/>
                    <a:pt x="4" y="50"/>
                    <a:pt x="4" y="50"/>
                  </a:cubicBezTo>
                  <a:cubicBezTo>
                    <a:pt x="4" y="50"/>
                    <a:pt x="4" y="50"/>
                    <a:pt x="4" y="50"/>
                  </a:cubicBezTo>
                  <a:cubicBezTo>
                    <a:pt x="4" y="50"/>
                    <a:pt x="4" y="50"/>
                    <a:pt x="4" y="50"/>
                  </a:cubicBezTo>
                  <a:cubicBezTo>
                    <a:pt x="4" y="50"/>
                    <a:pt x="4" y="50"/>
                    <a:pt x="4" y="50"/>
                  </a:cubicBezTo>
                  <a:cubicBezTo>
                    <a:pt x="3" y="49"/>
                    <a:pt x="2" y="47"/>
                    <a:pt x="1" y="45"/>
                  </a:cubicBezTo>
                  <a:cubicBezTo>
                    <a:pt x="0" y="43"/>
                    <a:pt x="0" y="41"/>
                    <a:pt x="0" y="39"/>
                  </a:cubicBezTo>
                  <a:cubicBezTo>
                    <a:pt x="0" y="16"/>
                    <a:pt x="0" y="16"/>
                    <a:pt x="0" y="16"/>
                  </a:cubicBezTo>
                  <a:cubicBezTo>
                    <a:pt x="0" y="15"/>
                    <a:pt x="1" y="14"/>
                    <a:pt x="2" y="14"/>
                  </a:cubicBezTo>
                  <a:cubicBezTo>
                    <a:pt x="51" y="14"/>
                    <a:pt x="51" y="14"/>
                    <a:pt x="51" y="14"/>
                  </a:cubicBezTo>
                  <a:cubicBezTo>
                    <a:pt x="51" y="12"/>
                    <a:pt x="51" y="12"/>
                    <a:pt x="51" y="12"/>
                  </a:cubicBezTo>
                  <a:cubicBezTo>
                    <a:pt x="51" y="3"/>
                    <a:pt x="51" y="3"/>
                    <a:pt x="51" y="3"/>
                  </a:cubicBezTo>
                  <a:cubicBezTo>
                    <a:pt x="51" y="3"/>
                    <a:pt x="51" y="3"/>
                    <a:pt x="51" y="3"/>
                  </a:cubicBezTo>
                  <a:cubicBezTo>
                    <a:pt x="51" y="3"/>
                    <a:pt x="51" y="2"/>
                    <a:pt x="51" y="2"/>
                  </a:cubicBezTo>
                  <a:cubicBezTo>
                    <a:pt x="52" y="1"/>
                    <a:pt x="53" y="0"/>
                    <a:pt x="54" y="1"/>
                  </a:cubicBezTo>
                  <a:cubicBezTo>
                    <a:pt x="55" y="1"/>
                    <a:pt x="56" y="2"/>
                    <a:pt x="56" y="2"/>
                  </a:cubicBezTo>
                  <a:cubicBezTo>
                    <a:pt x="56" y="2"/>
                    <a:pt x="56" y="2"/>
                    <a:pt x="56" y="2"/>
                  </a:cubicBezTo>
                  <a:cubicBezTo>
                    <a:pt x="57" y="2"/>
                    <a:pt x="58" y="2"/>
                    <a:pt x="59" y="2"/>
                  </a:cubicBezTo>
                  <a:cubicBezTo>
                    <a:pt x="59" y="2"/>
                    <a:pt x="59" y="2"/>
                    <a:pt x="59" y="2"/>
                  </a:cubicBezTo>
                  <a:lnTo>
                    <a:pt x="5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70"/>
            <p:cNvSpPr>
              <a:spLocks noEditPoints="1"/>
            </p:cNvSpPr>
            <p:nvPr/>
          </p:nvSpPr>
          <p:spPr bwMode="auto">
            <a:xfrm>
              <a:off x="5756276" y="1889125"/>
              <a:ext cx="295275" cy="46038"/>
            </a:xfrm>
            <a:custGeom>
              <a:avLst/>
              <a:gdLst>
                <a:gd name="T0" fmla="*/ 66 w 131"/>
                <a:gd name="T1" fmla="*/ 15 h 20"/>
                <a:gd name="T2" fmla="*/ 109 w 131"/>
                <a:gd name="T3" fmla="*/ 11 h 20"/>
                <a:gd name="T4" fmla="*/ 124 w 131"/>
                <a:gd name="T5" fmla="*/ 5 h 20"/>
                <a:gd name="T6" fmla="*/ 118 w 131"/>
                <a:gd name="T7" fmla="*/ 5 h 20"/>
                <a:gd name="T8" fmla="*/ 118 w 131"/>
                <a:gd name="T9" fmla="*/ 5 h 20"/>
                <a:gd name="T10" fmla="*/ 118 w 131"/>
                <a:gd name="T11" fmla="*/ 5 h 20"/>
                <a:gd name="T12" fmla="*/ 66 w 131"/>
                <a:gd name="T13" fmla="*/ 5 h 20"/>
                <a:gd name="T14" fmla="*/ 66 w 131"/>
                <a:gd name="T15" fmla="*/ 0 h 20"/>
                <a:gd name="T16" fmla="*/ 118 w 131"/>
                <a:gd name="T17" fmla="*/ 0 h 20"/>
                <a:gd name="T18" fmla="*/ 118 w 131"/>
                <a:gd name="T19" fmla="*/ 0 h 20"/>
                <a:gd name="T20" fmla="*/ 118 w 131"/>
                <a:gd name="T21" fmla="*/ 0 h 20"/>
                <a:gd name="T22" fmla="*/ 128 w 131"/>
                <a:gd name="T23" fmla="*/ 0 h 20"/>
                <a:gd name="T24" fmla="*/ 131 w 131"/>
                <a:gd name="T25" fmla="*/ 3 h 20"/>
                <a:gd name="T26" fmla="*/ 111 w 131"/>
                <a:gd name="T27" fmla="*/ 16 h 20"/>
                <a:gd name="T28" fmla="*/ 66 w 131"/>
                <a:gd name="T29" fmla="*/ 20 h 20"/>
                <a:gd name="T30" fmla="*/ 66 w 131"/>
                <a:gd name="T31" fmla="*/ 15 h 20"/>
                <a:gd name="T32" fmla="*/ 66 w 131"/>
                <a:gd name="T33" fmla="*/ 15 h 20"/>
                <a:gd name="T34" fmla="*/ 66 w 131"/>
                <a:gd name="T35" fmla="*/ 15 h 20"/>
                <a:gd name="T36" fmla="*/ 66 w 131"/>
                <a:gd name="T37" fmla="*/ 20 h 20"/>
                <a:gd name="T38" fmla="*/ 66 w 131"/>
                <a:gd name="T39" fmla="*/ 20 h 20"/>
                <a:gd name="T40" fmla="*/ 21 w 131"/>
                <a:gd name="T41" fmla="*/ 16 h 20"/>
                <a:gd name="T42" fmla="*/ 0 w 131"/>
                <a:gd name="T43" fmla="*/ 3 h 20"/>
                <a:gd name="T44" fmla="*/ 0 w 131"/>
                <a:gd name="T45" fmla="*/ 3 h 20"/>
                <a:gd name="T46" fmla="*/ 3 w 131"/>
                <a:gd name="T47" fmla="*/ 0 h 20"/>
                <a:gd name="T48" fmla="*/ 13 w 131"/>
                <a:gd name="T49" fmla="*/ 0 h 20"/>
                <a:gd name="T50" fmla="*/ 13 w 131"/>
                <a:gd name="T51" fmla="*/ 0 h 20"/>
                <a:gd name="T52" fmla="*/ 13 w 131"/>
                <a:gd name="T53" fmla="*/ 0 h 20"/>
                <a:gd name="T54" fmla="*/ 66 w 131"/>
                <a:gd name="T55" fmla="*/ 0 h 20"/>
                <a:gd name="T56" fmla="*/ 66 w 131"/>
                <a:gd name="T57" fmla="*/ 5 h 20"/>
                <a:gd name="T58" fmla="*/ 13 w 131"/>
                <a:gd name="T59" fmla="*/ 5 h 20"/>
                <a:gd name="T60" fmla="*/ 13 w 131"/>
                <a:gd name="T61" fmla="*/ 5 h 20"/>
                <a:gd name="T62" fmla="*/ 13 w 131"/>
                <a:gd name="T63" fmla="*/ 5 h 20"/>
                <a:gd name="T64" fmla="*/ 7 w 131"/>
                <a:gd name="T65" fmla="*/ 5 h 20"/>
                <a:gd name="T66" fmla="*/ 22 w 131"/>
                <a:gd name="T67" fmla="*/ 11 h 20"/>
                <a:gd name="T68" fmla="*/ 66 w 131"/>
                <a:gd name="T69"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1" h="20">
                  <a:moveTo>
                    <a:pt x="66" y="15"/>
                  </a:moveTo>
                  <a:cubicBezTo>
                    <a:pt x="83" y="15"/>
                    <a:pt x="98" y="13"/>
                    <a:pt x="109" y="11"/>
                  </a:cubicBezTo>
                  <a:cubicBezTo>
                    <a:pt x="117" y="9"/>
                    <a:pt x="122" y="7"/>
                    <a:pt x="124" y="5"/>
                  </a:cubicBezTo>
                  <a:cubicBezTo>
                    <a:pt x="118" y="5"/>
                    <a:pt x="118" y="5"/>
                    <a:pt x="118" y="5"/>
                  </a:cubicBezTo>
                  <a:cubicBezTo>
                    <a:pt x="118" y="5"/>
                    <a:pt x="118" y="5"/>
                    <a:pt x="118" y="5"/>
                  </a:cubicBezTo>
                  <a:cubicBezTo>
                    <a:pt x="118" y="5"/>
                    <a:pt x="118" y="5"/>
                    <a:pt x="118" y="5"/>
                  </a:cubicBezTo>
                  <a:cubicBezTo>
                    <a:pt x="66" y="5"/>
                    <a:pt x="66" y="5"/>
                    <a:pt x="66" y="5"/>
                  </a:cubicBezTo>
                  <a:cubicBezTo>
                    <a:pt x="66" y="0"/>
                    <a:pt x="66" y="0"/>
                    <a:pt x="66" y="0"/>
                  </a:cubicBezTo>
                  <a:cubicBezTo>
                    <a:pt x="118" y="0"/>
                    <a:pt x="118" y="0"/>
                    <a:pt x="118" y="0"/>
                  </a:cubicBezTo>
                  <a:cubicBezTo>
                    <a:pt x="118" y="0"/>
                    <a:pt x="118" y="0"/>
                    <a:pt x="118" y="0"/>
                  </a:cubicBezTo>
                  <a:cubicBezTo>
                    <a:pt x="118" y="0"/>
                    <a:pt x="118" y="0"/>
                    <a:pt x="118" y="0"/>
                  </a:cubicBezTo>
                  <a:cubicBezTo>
                    <a:pt x="128" y="0"/>
                    <a:pt x="128" y="0"/>
                    <a:pt x="128" y="0"/>
                  </a:cubicBezTo>
                  <a:cubicBezTo>
                    <a:pt x="130" y="0"/>
                    <a:pt x="131" y="1"/>
                    <a:pt x="131" y="3"/>
                  </a:cubicBezTo>
                  <a:cubicBezTo>
                    <a:pt x="131" y="8"/>
                    <a:pt x="123" y="13"/>
                    <a:pt x="111" y="16"/>
                  </a:cubicBezTo>
                  <a:cubicBezTo>
                    <a:pt x="99" y="18"/>
                    <a:pt x="83" y="20"/>
                    <a:pt x="66" y="20"/>
                  </a:cubicBezTo>
                  <a:lnTo>
                    <a:pt x="66" y="15"/>
                  </a:lnTo>
                  <a:close/>
                  <a:moveTo>
                    <a:pt x="66" y="15"/>
                  </a:moveTo>
                  <a:cubicBezTo>
                    <a:pt x="66" y="15"/>
                    <a:pt x="66" y="15"/>
                    <a:pt x="66" y="15"/>
                  </a:cubicBezTo>
                  <a:cubicBezTo>
                    <a:pt x="66" y="20"/>
                    <a:pt x="66" y="20"/>
                    <a:pt x="66" y="20"/>
                  </a:cubicBezTo>
                  <a:cubicBezTo>
                    <a:pt x="66" y="20"/>
                    <a:pt x="66" y="20"/>
                    <a:pt x="66" y="20"/>
                  </a:cubicBezTo>
                  <a:cubicBezTo>
                    <a:pt x="48" y="20"/>
                    <a:pt x="32" y="18"/>
                    <a:pt x="21" y="16"/>
                  </a:cubicBezTo>
                  <a:cubicBezTo>
                    <a:pt x="8" y="13"/>
                    <a:pt x="1" y="8"/>
                    <a:pt x="0" y="3"/>
                  </a:cubicBezTo>
                  <a:cubicBezTo>
                    <a:pt x="0" y="3"/>
                    <a:pt x="0" y="3"/>
                    <a:pt x="0" y="3"/>
                  </a:cubicBezTo>
                  <a:cubicBezTo>
                    <a:pt x="0" y="1"/>
                    <a:pt x="2" y="0"/>
                    <a:pt x="3" y="0"/>
                  </a:cubicBezTo>
                  <a:cubicBezTo>
                    <a:pt x="13" y="0"/>
                    <a:pt x="13" y="0"/>
                    <a:pt x="13" y="0"/>
                  </a:cubicBezTo>
                  <a:cubicBezTo>
                    <a:pt x="13" y="0"/>
                    <a:pt x="13" y="0"/>
                    <a:pt x="13" y="0"/>
                  </a:cubicBezTo>
                  <a:cubicBezTo>
                    <a:pt x="13" y="0"/>
                    <a:pt x="13" y="0"/>
                    <a:pt x="13" y="0"/>
                  </a:cubicBezTo>
                  <a:cubicBezTo>
                    <a:pt x="66" y="0"/>
                    <a:pt x="66" y="0"/>
                    <a:pt x="66" y="0"/>
                  </a:cubicBezTo>
                  <a:cubicBezTo>
                    <a:pt x="66" y="5"/>
                    <a:pt x="66" y="5"/>
                    <a:pt x="66" y="5"/>
                  </a:cubicBezTo>
                  <a:cubicBezTo>
                    <a:pt x="13" y="5"/>
                    <a:pt x="13" y="5"/>
                    <a:pt x="13" y="5"/>
                  </a:cubicBezTo>
                  <a:cubicBezTo>
                    <a:pt x="13" y="5"/>
                    <a:pt x="13" y="5"/>
                    <a:pt x="13" y="5"/>
                  </a:cubicBezTo>
                  <a:cubicBezTo>
                    <a:pt x="13" y="5"/>
                    <a:pt x="13" y="5"/>
                    <a:pt x="13" y="5"/>
                  </a:cubicBezTo>
                  <a:cubicBezTo>
                    <a:pt x="7" y="5"/>
                    <a:pt x="7" y="5"/>
                    <a:pt x="7" y="5"/>
                  </a:cubicBezTo>
                  <a:cubicBezTo>
                    <a:pt x="9" y="7"/>
                    <a:pt x="14" y="9"/>
                    <a:pt x="22" y="11"/>
                  </a:cubicBezTo>
                  <a:cubicBezTo>
                    <a:pt x="33" y="13"/>
                    <a:pt x="48" y="15"/>
                    <a:pt x="6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9" name="Freeform 71"/>
            <p:cNvSpPr>
              <a:spLocks noEditPoints="1"/>
            </p:cNvSpPr>
            <p:nvPr/>
          </p:nvSpPr>
          <p:spPr bwMode="auto">
            <a:xfrm>
              <a:off x="5880101" y="1620838"/>
              <a:ext cx="47625" cy="69850"/>
            </a:xfrm>
            <a:custGeom>
              <a:avLst/>
              <a:gdLst>
                <a:gd name="T0" fmla="*/ 11 w 21"/>
                <a:gd name="T1" fmla="*/ 26 h 31"/>
                <a:gd name="T2" fmla="*/ 12 w 21"/>
                <a:gd name="T3" fmla="*/ 26 h 31"/>
                <a:gd name="T4" fmla="*/ 12 w 21"/>
                <a:gd name="T5" fmla="*/ 26 h 31"/>
                <a:gd name="T6" fmla="*/ 13 w 21"/>
                <a:gd name="T7" fmla="*/ 25 h 31"/>
                <a:gd name="T8" fmla="*/ 15 w 21"/>
                <a:gd name="T9" fmla="*/ 23 h 31"/>
                <a:gd name="T10" fmla="*/ 16 w 21"/>
                <a:gd name="T11" fmla="*/ 19 h 31"/>
                <a:gd name="T12" fmla="*/ 13 w 21"/>
                <a:gd name="T13" fmla="*/ 9 h 31"/>
                <a:gd name="T14" fmla="*/ 11 w 21"/>
                <a:gd name="T15" fmla="*/ 5 h 31"/>
                <a:gd name="T16" fmla="*/ 11 w 21"/>
                <a:gd name="T17" fmla="*/ 0 h 31"/>
                <a:gd name="T18" fmla="*/ 17 w 21"/>
                <a:gd name="T19" fmla="*/ 7 h 31"/>
                <a:gd name="T20" fmla="*/ 21 w 21"/>
                <a:gd name="T21" fmla="*/ 19 h 31"/>
                <a:gd name="T22" fmla="*/ 19 w 21"/>
                <a:gd name="T23" fmla="*/ 25 h 31"/>
                <a:gd name="T24" fmla="*/ 15 w 21"/>
                <a:gd name="T25" fmla="*/ 29 h 31"/>
                <a:gd name="T26" fmla="*/ 13 w 21"/>
                <a:gd name="T27" fmla="*/ 30 h 31"/>
                <a:gd name="T28" fmla="*/ 13 w 21"/>
                <a:gd name="T29" fmla="*/ 30 h 31"/>
                <a:gd name="T30" fmla="*/ 11 w 21"/>
                <a:gd name="T31" fmla="*/ 31 h 31"/>
                <a:gd name="T32" fmla="*/ 11 w 21"/>
                <a:gd name="T33" fmla="*/ 26 h 31"/>
                <a:gd name="T34" fmla="*/ 8 w 21"/>
                <a:gd name="T35" fmla="*/ 25 h 31"/>
                <a:gd name="T36" fmla="*/ 9 w 21"/>
                <a:gd name="T37" fmla="*/ 26 h 31"/>
                <a:gd name="T38" fmla="*/ 11 w 21"/>
                <a:gd name="T39" fmla="*/ 26 h 31"/>
                <a:gd name="T40" fmla="*/ 11 w 21"/>
                <a:gd name="T41" fmla="*/ 26 h 31"/>
                <a:gd name="T42" fmla="*/ 11 w 21"/>
                <a:gd name="T43" fmla="*/ 31 h 31"/>
                <a:gd name="T44" fmla="*/ 11 w 21"/>
                <a:gd name="T45" fmla="*/ 31 h 31"/>
                <a:gd name="T46" fmla="*/ 8 w 21"/>
                <a:gd name="T47" fmla="*/ 30 h 31"/>
                <a:gd name="T48" fmla="*/ 6 w 21"/>
                <a:gd name="T49" fmla="*/ 29 h 31"/>
                <a:gd name="T50" fmla="*/ 2 w 21"/>
                <a:gd name="T51" fmla="*/ 25 h 31"/>
                <a:gd name="T52" fmla="*/ 0 w 21"/>
                <a:gd name="T53" fmla="*/ 19 h 31"/>
                <a:gd name="T54" fmla="*/ 4 w 21"/>
                <a:gd name="T55" fmla="*/ 7 h 31"/>
                <a:gd name="T56" fmla="*/ 10 w 21"/>
                <a:gd name="T57" fmla="*/ 0 h 31"/>
                <a:gd name="T58" fmla="*/ 10 w 21"/>
                <a:gd name="T59" fmla="*/ 0 h 31"/>
                <a:gd name="T60" fmla="*/ 10 w 21"/>
                <a:gd name="T61" fmla="*/ 0 h 31"/>
                <a:gd name="T62" fmla="*/ 11 w 21"/>
                <a:gd name="T63" fmla="*/ 0 h 31"/>
                <a:gd name="T64" fmla="*/ 11 w 21"/>
                <a:gd name="T65" fmla="*/ 5 h 31"/>
                <a:gd name="T66" fmla="*/ 10 w 21"/>
                <a:gd name="T67" fmla="*/ 5 h 31"/>
                <a:gd name="T68" fmla="*/ 10 w 21"/>
                <a:gd name="T69" fmla="*/ 5 h 31"/>
                <a:gd name="T70" fmla="*/ 10 w 21"/>
                <a:gd name="T71" fmla="*/ 5 h 31"/>
                <a:gd name="T72" fmla="*/ 8 w 21"/>
                <a:gd name="T73" fmla="*/ 9 h 31"/>
                <a:gd name="T74" fmla="*/ 5 w 21"/>
                <a:gd name="T75" fmla="*/ 19 h 31"/>
                <a:gd name="T76" fmla="*/ 6 w 21"/>
                <a:gd name="T77" fmla="*/ 23 h 31"/>
                <a:gd name="T78" fmla="*/ 8 w 21"/>
                <a:gd name="T79" fmla="*/ 2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 h="31">
                  <a:moveTo>
                    <a:pt x="11" y="26"/>
                  </a:moveTo>
                  <a:cubicBezTo>
                    <a:pt x="11" y="26"/>
                    <a:pt x="11" y="26"/>
                    <a:pt x="12" y="26"/>
                  </a:cubicBezTo>
                  <a:cubicBezTo>
                    <a:pt x="12" y="26"/>
                    <a:pt x="12" y="26"/>
                    <a:pt x="12" y="26"/>
                  </a:cubicBezTo>
                  <a:cubicBezTo>
                    <a:pt x="12" y="25"/>
                    <a:pt x="13" y="25"/>
                    <a:pt x="13" y="25"/>
                  </a:cubicBezTo>
                  <a:cubicBezTo>
                    <a:pt x="14" y="25"/>
                    <a:pt x="15" y="24"/>
                    <a:pt x="15" y="23"/>
                  </a:cubicBezTo>
                  <a:cubicBezTo>
                    <a:pt x="16" y="22"/>
                    <a:pt x="16" y="21"/>
                    <a:pt x="16" y="19"/>
                  </a:cubicBezTo>
                  <a:cubicBezTo>
                    <a:pt x="16" y="18"/>
                    <a:pt x="15" y="13"/>
                    <a:pt x="13" y="9"/>
                  </a:cubicBezTo>
                  <a:cubicBezTo>
                    <a:pt x="12" y="7"/>
                    <a:pt x="11" y="6"/>
                    <a:pt x="11" y="5"/>
                  </a:cubicBezTo>
                  <a:cubicBezTo>
                    <a:pt x="11" y="0"/>
                    <a:pt x="11" y="0"/>
                    <a:pt x="11" y="0"/>
                  </a:cubicBezTo>
                  <a:cubicBezTo>
                    <a:pt x="13" y="0"/>
                    <a:pt x="15" y="3"/>
                    <a:pt x="17" y="7"/>
                  </a:cubicBezTo>
                  <a:cubicBezTo>
                    <a:pt x="19" y="11"/>
                    <a:pt x="21" y="18"/>
                    <a:pt x="21" y="19"/>
                  </a:cubicBezTo>
                  <a:cubicBezTo>
                    <a:pt x="21" y="21"/>
                    <a:pt x="20" y="23"/>
                    <a:pt x="19" y="25"/>
                  </a:cubicBezTo>
                  <a:cubicBezTo>
                    <a:pt x="18" y="27"/>
                    <a:pt x="17" y="28"/>
                    <a:pt x="15" y="29"/>
                  </a:cubicBezTo>
                  <a:cubicBezTo>
                    <a:pt x="15" y="30"/>
                    <a:pt x="14" y="30"/>
                    <a:pt x="13" y="30"/>
                  </a:cubicBezTo>
                  <a:cubicBezTo>
                    <a:pt x="13" y="30"/>
                    <a:pt x="13" y="30"/>
                    <a:pt x="13" y="30"/>
                  </a:cubicBezTo>
                  <a:cubicBezTo>
                    <a:pt x="12" y="30"/>
                    <a:pt x="11" y="31"/>
                    <a:pt x="11" y="31"/>
                  </a:cubicBezTo>
                  <a:lnTo>
                    <a:pt x="11" y="26"/>
                  </a:lnTo>
                  <a:close/>
                  <a:moveTo>
                    <a:pt x="8" y="25"/>
                  </a:moveTo>
                  <a:cubicBezTo>
                    <a:pt x="9" y="25"/>
                    <a:pt x="9" y="25"/>
                    <a:pt x="9" y="26"/>
                  </a:cubicBezTo>
                  <a:cubicBezTo>
                    <a:pt x="10" y="26"/>
                    <a:pt x="10" y="26"/>
                    <a:pt x="11" y="26"/>
                  </a:cubicBezTo>
                  <a:cubicBezTo>
                    <a:pt x="11" y="26"/>
                    <a:pt x="11" y="26"/>
                    <a:pt x="11" y="26"/>
                  </a:cubicBezTo>
                  <a:cubicBezTo>
                    <a:pt x="11" y="31"/>
                    <a:pt x="11" y="31"/>
                    <a:pt x="11" y="31"/>
                  </a:cubicBezTo>
                  <a:cubicBezTo>
                    <a:pt x="11" y="31"/>
                    <a:pt x="11" y="31"/>
                    <a:pt x="11" y="31"/>
                  </a:cubicBezTo>
                  <a:cubicBezTo>
                    <a:pt x="10" y="31"/>
                    <a:pt x="9" y="30"/>
                    <a:pt x="8" y="30"/>
                  </a:cubicBezTo>
                  <a:cubicBezTo>
                    <a:pt x="7" y="30"/>
                    <a:pt x="7" y="30"/>
                    <a:pt x="6" y="29"/>
                  </a:cubicBezTo>
                  <a:cubicBezTo>
                    <a:pt x="4" y="28"/>
                    <a:pt x="3" y="27"/>
                    <a:pt x="2" y="25"/>
                  </a:cubicBezTo>
                  <a:cubicBezTo>
                    <a:pt x="1" y="23"/>
                    <a:pt x="0" y="21"/>
                    <a:pt x="0" y="19"/>
                  </a:cubicBezTo>
                  <a:cubicBezTo>
                    <a:pt x="0" y="18"/>
                    <a:pt x="2" y="11"/>
                    <a:pt x="4" y="7"/>
                  </a:cubicBezTo>
                  <a:cubicBezTo>
                    <a:pt x="6" y="3"/>
                    <a:pt x="8" y="1"/>
                    <a:pt x="10" y="0"/>
                  </a:cubicBezTo>
                  <a:cubicBezTo>
                    <a:pt x="10" y="0"/>
                    <a:pt x="10" y="0"/>
                    <a:pt x="10" y="0"/>
                  </a:cubicBezTo>
                  <a:cubicBezTo>
                    <a:pt x="10" y="0"/>
                    <a:pt x="10" y="0"/>
                    <a:pt x="10" y="0"/>
                  </a:cubicBezTo>
                  <a:cubicBezTo>
                    <a:pt x="11" y="0"/>
                    <a:pt x="11" y="0"/>
                    <a:pt x="11" y="0"/>
                  </a:cubicBezTo>
                  <a:cubicBezTo>
                    <a:pt x="11" y="5"/>
                    <a:pt x="11" y="5"/>
                    <a:pt x="11" y="5"/>
                  </a:cubicBezTo>
                  <a:cubicBezTo>
                    <a:pt x="11" y="5"/>
                    <a:pt x="10" y="5"/>
                    <a:pt x="10" y="5"/>
                  </a:cubicBezTo>
                  <a:cubicBezTo>
                    <a:pt x="10" y="5"/>
                    <a:pt x="10" y="5"/>
                    <a:pt x="10" y="5"/>
                  </a:cubicBezTo>
                  <a:cubicBezTo>
                    <a:pt x="10" y="5"/>
                    <a:pt x="10" y="5"/>
                    <a:pt x="10" y="5"/>
                  </a:cubicBezTo>
                  <a:cubicBezTo>
                    <a:pt x="10" y="5"/>
                    <a:pt x="9" y="7"/>
                    <a:pt x="8" y="9"/>
                  </a:cubicBezTo>
                  <a:cubicBezTo>
                    <a:pt x="7" y="13"/>
                    <a:pt x="5" y="18"/>
                    <a:pt x="5" y="19"/>
                  </a:cubicBezTo>
                  <a:cubicBezTo>
                    <a:pt x="5" y="21"/>
                    <a:pt x="5" y="22"/>
                    <a:pt x="6" y="23"/>
                  </a:cubicBezTo>
                  <a:cubicBezTo>
                    <a:pt x="7" y="24"/>
                    <a:pt x="7" y="25"/>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0" name="Freeform 72"/>
            <p:cNvSpPr>
              <a:spLocks noEditPoints="1"/>
            </p:cNvSpPr>
            <p:nvPr/>
          </p:nvSpPr>
          <p:spPr bwMode="auto">
            <a:xfrm>
              <a:off x="6019801" y="1946275"/>
              <a:ext cx="192088" cy="358775"/>
            </a:xfrm>
            <a:custGeom>
              <a:avLst/>
              <a:gdLst>
                <a:gd name="T0" fmla="*/ 72 w 85"/>
                <a:gd name="T1" fmla="*/ 14 h 159"/>
                <a:gd name="T2" fmla="*/ 43 w 85"/>
                <a:gd name="T3" fmla="*/ 0 h 159"/>
                <a:gd name="T4" fmla="*/ 85 w 85"/>
                <a:gd name="T5" fmla="*/ 39 h 159"/>
                <a:gd name="T6" fmla="*/ 71 w 85"/>
                <a:gd name="T7" fmla="*/ 119 h 159"/>
                <a:gd name="T8" fmla="*/ 63 w 85"/>
                <a:gd name="T9" fmla="*/ 22 h 159"/>
                <a:gd name="T10" fmla="*/ 43 w 85"/>
                <a:gd name="T11" fmla="*/ 11 h 159"/>
                <a:gd name="T12" fmla="*/ 74 w 85"/>
                <a:gd name="T13" fmla="*/ 39 h 159"/>
                <a:gd name="T14" fmla="*/ 43 w 85"/>
                <a:gd name="T15" fmla="*/ 153 h 159"/>
                <a:gd name="T16" fmla="*/ 68 w 85"/>
                <a:gd name="T17" fmla="*/ 126 h 159"/>
                <a:gd name="T18" fmla="*/ 68 w 85"/>
                <a:gd name="T19" fmla="*/ 66 h 159"/>
                <a:gd name="T20" fmla="*/ 43 w 85"/>
                <a:gd name="T21" fmla="*/ 41 h 159"/>
                <a:gd name="T22" fmla="*/ 57 w 85"/>
                <a:gd name="T23" fmla="*/ 52 h 159"/>
                <a:gd name="T24" fmla="*/ 63 w 85"/>
                <a:gd name="T25" fmla="*/ 126 h 159"/>
                <a:gd name="T26" fmla="*/ 43 w 85"/>
                <a:gd name="T27" fmla="*/ 53 h 159"/>
                <a:gd name="T28" fmla="*/ 49 w 85"/>
                <a:gd name="T29" fmla="*/ 60 h 159"/>
                <a:gd name="T30" fmla="*/ 46 w 85"/>
                <a:gd name="T31" fmla="*/ 137 h 159"/>
                <a:gd name="T32" fmla="*/ 43 w 85"/>
                <a:gd name="T33" fmla="*/ 145 h 159"/>
                <a:gd name="T34" fmla="*/ 49 w 85"/>
                <a:gd name="T35" fmla="*/ 141 h 159"/>
                <a:gd name="T36" fmla="*/ 56 w 85"/>
                <a:gd name="T37" fmla="*/ 66 h 159"/>
                <a:gd name="T38" fmla="*/ 43 w 85"/>
                <a:gd name="T39" fmla="*/ 53 h 159"/>
                <a:gd name="T40" fmla="*/ 13 w 85"/>
                <a:gd name="T41" fmla="*/ 14 h 159"/>
                <a:gd name="T42" fmla="*/ 5 w 85"/>
                <a:gd name="T43" fmla="*/ 125 h 159"/>
                <a:gd name="T44" fmla="*/ 33 w 85"/>
                <a:gd name="T45" fmla="*/ 154 h 159"/>
                <a:gd name="T46" fmla="*/ 34 w 85"/>
                <a:gd name="T47" fmla="*/ 154 h 159"/>
                <a:gd name="T48" fmla="*/ 34 w 85"/>
                <a:gd name="T49" fmla="*/ 159 h 159"/>
                <a:gd name="T50" fmla="*/ 33 w 85"/>
                <a:gd name="T51" fmla="*/ 159 h 159"/>
                <a:gd name="T52" fmla="*/ 0 w 85"/>
                <a:gd name="T53" fmla="*/ 125 h 159"/>
                <a:gd name="T54" fmla="*/ 9 w 85"/>
                <a:gd name="T55" fmla="*/ 11 h 159"/>
                <a:gd name="T56" fmla="*/ 43 w 85"/>
                <a:gd name="T57" fmla="*/ 4 h 159"/>
                <a:gd name="T58" fmla="*/ 41 w 85"/>
                <a:gd name="T59" fmla="*/ 41 h 159"/>
                <a:gd name="T60" fmla="*/ 18 w 85"/>
                <a:gd name="T61" fmla="*/ 116 h 159"/>
                <a:gd name="T62" fmla="*/ 35 w 85"/>
                <a:gd name="T63" fmla="*/ 116 h 159"/>
                <a:gd name="T64" fmla="*/ 41 w 85"/>
                <a:gd name="T65" fmla="*/ 58 h 159"/>
                <a:gd name="T66" fmla="*/ 41 w 85"/>
                <a:gd name="T67" fmla="*/ 53 h 159"/>
                <a:gd name="T68" fmla="*/ 30 w 85"/>
                <a:gd name="T69" fmla="*/ 113 h 159"/>
                <a:gd name="T70" fmla="*/ 28 w 85"/>
                <a:gd name="T71" fmla="*/ 51 h 159"/>
                <a:gd name="T72" fmla="*/ 43 w 85"/>
                <a:gd name="T73" fmla="*/ 145 h 159"/>
                <a:gd name="T74" fmla="*/ 27 w 85"/>
                <a:gd name="T75" fmla="*/ 141 h 159"/>
                <a:gd name="T76" fmla="*/ 16 w 85"/>
                <a:gd name="T77" fmla="*/ 119 h 159"/>
                <a:gd name="T78" fmla="*/ 35 w 85"/>
                <a:gd name="T79" fmla="*/ 16 h 159"/>
                <a:gd name="T80" fmla="*/ 35 w 85"/>
                <a:gd name="T81" fmla="*/ 11 h 159"/>
                <a:gd name="T82" fmla="*/ 12 w 85"/>
                <a:gd name="T83" fmla="*/ 119 h 159"/>
                <a:gd name="T84" fmla="*/ 17 w 85"/>
                <a:gd name="T85" fmla="*/ 140 h 159"/>
                <a:gd name="T86" fmla="*/ 34 w 85"/>
                <a:gd name="T8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 h="159">
                  <a:moveTo>
                    <a:pt x="81" y="114"/>
                  </a:moveTo>
                  <a:cubicBezTo>
                    <a:pt x="81" y="39"/>
                    <a:pt x="81" y="39"/>
                    <a:pt x="81" y="39"/>
                  </a:cubicBezTo>
                  <a:cubicBezTo>
                    <a:pt x="81" y="29"/>
                    <a:pt x="77" y="20"/>
                    <a:pt x="72" y="14"/>
                  </a:cubicBezTo>
                  <a:cubicBezTo>
                    <a:pt x="67" y="8"/>
                    <a:pt x="59" y="4"/>
                    <a:pt x="50" y="4"/>
                  </a:cubicBezTo>
                  <a:cubicBezTo>
                    <a:pt x="43" y="4"/>
                    <a:pt x="43" y="4"/>
                    <a:pt x="43" y="4"/>
                  </a:cubicBezTo>
                  <a:cubicBezTo>
                    <a:pt x="43" y="0"/>
                    <a:pt x="43" y="0"/>
                    <a:pt x="43" y="0"/>
                  </a:cubicBezTo>
                  <a:cubicBezTo>
                    <a:pt x="50" y="0"/>
                    <a:pt x="50" y="0"/>
                    <a:pt x="50" y="0"/>
                  </a:cubicBezTo>
                  <a:cubicBezTo>
                    <a:pt x="60" y="0"/>
                    <a:pt x="69" y="4"/>
                    <a:pt x="75" y="11"/>
                  </a:cubicBezTo>
                  <a:cubicBezTo>
                    <a:pt x="82" y="18"/>
                    <a:pt x="85" y="28"/>
                    <a:pt x="85" y="39"/>
                  </a:cubicBezTo>
                  <a:cubicBezTo>
                    <a:pt x="85" y="116"/>
                    <a:pt x="85" y="116"/>
                    <a:pt x="85" y="116"/>
                  </a:cubicBezTo>
                  <a:cubicBezTo>
                    <a:pt x="85" y="118"/>
                    <a:pt x="84" y="119"/>
                    <a:pt x="83" y="119"/>
                  </a:cubicBezTo>
                  <a:cubicBezTo>
                    <a:pt x="71" y="119"/>
                    <a:pt x="71" y="119"/>
                    <a:pt x="71" y="119"/>
                  </a:cubicBezTo>
                  <a:cubicBezTo>
                    <a:pt x="70" y="119"/>
                    <a:pt x="69" y="118"/>
                    <a:pt x="69" y="116"/>
                  </a:cubicBezTo>
                  <a:cubicBezTo>
                    <a:pt x="69" y="39"/>
                    <a:pt x="69" y="39"/>
                    <a:pt x="69" y="39"/>
                  </a:cubicBezTo>
                  <a:cubicBezTo>
                    <a:pt x="69" y="33"/>
                    <a:pt x="67" y="26"/>
                    <a:pt x="63" y="22"/>
                  </a:cubicBezTo>
                  <a:cubicBezTo>
                    <a:pt x="60" y="18"/>
                    <a:pt x="56" y="16"/>
                    <a:pt x="50" y="16"/>
                  </a:cubicBezTo>
                  <a:cubicBezTo>
                    <a:pt x="43" y="16"/>
                    <a:pt x="43" y="16"/>
                    <a:pt x="43" y="16"/>
                  </a:cubicBezTo>
                  <a:cubicBezTo>
                    <a:pt x="43" y="11"/>
                    <a:pt x="43" y="11"/>
                    <a:pt x="43" y="11"/>
                  </a:cubicBezTo>
                  <a:cubicBezTo>
                    <a:pt x="50" y="11"/>
                    <a:pt x="50" y="11"/>
                    <a:pt x="50" y="11"/>
                  </a:cubicBezTo>
                  <a:cubicBezTo>
                    <a:pt x="57" y="11"/>
                    <a:pt x="63" y="14"/>
                    <a:pt x="67" y="19"/>
                  </a:cubicBezTo>
                  <a:cubicBezTo>
                    <a:pt x="72" y="24"/>
                    <a:pt x="74" y="32"/>
                    <a:pt x="74" y="39"/>
                  </a:cubicBezTo>
                  <a:cubicBezTo>
                    <a:pt x="74" y="114"/>
                    <a:pt x="74" y="114"/>
                    <a:pt x="74" y="114"/>
                  </a:cubicBezTo>
                  <a:cubicBezTo>
                    <a:pt x="81" y="114"/>
                    <a:pt x="81" y="114"/>
                    <a:pt x="81" y="114"/>
                  </a:cubicBezTo>
                  <a:close/>
                  <a:moveTo>
                    <a:pt x="43" y="153"/>
                  </a:moveTo>
                  <a:cubicBezTo>
                    <a:pt x="43" y="158"/>
                    <a:pt x="43" y="158"/>
                    <a:pt x="43" y="158"/>
                  </a:cubicBezTo>
                  <a:cubicBezTo>
                    <a:pt x="48" y="156"/>
                    <a:pt x="53" y="153"/>
                    <a:pt x="57" y="149"/>
                  </a:cubicBezTo>
                  <a:cubicBezTo>
                    <a:pt x="64" y="143"/>
                    <a:pt x="67" y="135"/>
                    <a:pt x="68" y="126"/>
                  </a:cubicBezTo>
                  <a:cubicBezTo>
                    <a:pt x="68" y="126"/>
                    <a:pt x="68" y="126"/>
                    <a:pt x="68" y="126"/>
                  </a:cubicBezTo>
                  <a:cubicBezTo>
                    <a:pt x="68" y="126"/>
                    <a:pt x="68" y="126"/>
                    <a:pt x="68" y="126"/>
                  </a:cubicBezTo>
                  <a:cubicBezTo>
                    <a:pt x="68" y="66"/>
                    <a:pt x="68" y="66"/>
                    <a:pt x="68" y="66"/>
                  </a:cubicBezTo>
                  <a:cubicBezTo>
                    <a:pt x="68" y="59"/>
                    <a:pt x="65" y="53"/>
                    <a:pt x="61" y="48"/>
                  </a:cubicBezTo>
                  <a:cubicBezTo>
                    <a:pt x="56" y="44"/>
                    <a:pt x="50" y="41"/>
                    <a:pt x="44" y="41"/>
                  </a:cubicBezTo>
                  <a:cubicBezTo>
                    <a:pt x="43" y="41"/>
                    <a:pt x="43" y="41"/>
                    <a:pt x="43" y="41"/>
                  </a:cubicBezTo>
                  <a:cubicBezTo>
                    <a:pt x="43" y="46"/>
                    <a:pt x="43" y="46"/>
                    <a:pt x="43" y="46"/>
                  </a:cubicBezTo>
                  <a:cubicBezTo>
                    <a:pt x="44" y="46"/>
                    <a:pt x="44" y="46"/>
                    <a:pt x="44" y="46"/>
                  </a:cubicBezTo>
                  <a:cubicBezTo>
                    <a:pt x="49" y="46"/>
                    <a:pt x="54" y="48"/>
                    <a:pt x="57" y="52"/>
                  </a:cubicBezTo>
                  <a:cubicBezTo>
                    <a:pt x="61" y="55"/>
                    <a:pt x="63" y="60"/>
                    <a:pt x="63" y="66"/>
                  </a:cubicBezTo>
                  <a:cubicBezTo>
                    <a:pt x="63" y="126"/>
                    <a:pt x="63" y="126"/>
                    <a:pt x="63" y="126"/>
                  </a:cubicBezTo>
                  <a:cubicBezTo>
                    <a:pt x="63" y="126"/>
                    <a:pt x="63" y="126"/>
                    <a:pt x="63" y="126"/>
                  </a:cubicBezTo>
                  <a:cubicBezTo>
                    <a:pt x="63" y="134"/>
                    <a:pt x="59" y="141"/>
                    <a:pt x="54" y="146"/>
                  </a:cubicBezTo>
                  <a:cubicBezTo>
                    <a:pt x="51" y="149"/>
                    <a:pt x="47" y="151"/>
                    <a:pt x="43" y="153"/>
                  </a:cubicBezTo>
                  <a:close/>
                  <a:moveTo>
                    <a:pt x="43" y="53"/>
                  </a:moveTo>
                  <a:cubicBezTo>
                    <a:pt x="43" y="58"/>
                    <a:pt x="43" y="58"/>
                    <a:pt x="43" y="58"/>
                  </a:cubicBezTo>
                  <a:cubicBezTo>
                    <a:pt x="44" y="58"/>
                    <a:pt x="44" y="58"/>
                    <a:pt x="44" y="58"/>
                  </a:cubicBezTo>
                  <a:cubicBezTo>
                    <a:pt x="46" y="58"/>
                    <a:pt x="48" y="58"/>
                    <a:pt x="49" y="60"/>
                  </a:cubicBezTo>
                  <a:cubicBezTo>
                    <a:pt x="50" y="61"/>
                    <a:pt x="51" y="63"/>
                    <a:pt x="51" y="66"/>
                  </a:cubicBezTo>
                  <a:cubicBezTo>
                    <a:pt x="51" y="125"/>
                    <a:pt x="51" y="125"/>
                    <a:pt x="51" y="125"/>
                  </a:cubicBezTo>
                  <a:cubicBezTo>
                    <a:pt x="51" y="130"/>
                    <a:pt x="49" y="134"/>
                    <a:pt x="46" y="137"/>
                  </a:cubicBezTo>
                  <a:cubicBezTo>
                    <a:pt x="46" y="137"/>
                    <a:pt x="46" y="137"/>
                    <a:pt x="46" y="137"/>
                  </a:cubicBezTo>
                  <a:cubicBezTo>
                    <a:pt x="45" y="138"/>
                    <a:pt x="44" y="139"/>
                    <a:pt x="43" y="140"/>
                  </a:cubicBezTo>
                  <a:cubicBezTo>
                    <a:pt x="43" y="145"/>
                    <a:pt x="43" y="145"/>
                    <a:pt x="43" y="145"/>
                  </a:cubicBezTo>
                  <a:cubicBezTo>
                    <a:pt x="45" y="144"/>
                    <a:pt x="47" y="143"/>
                    <a:pt x="49" y="141"/>
                  </a:cubicBezTo>
                  <a:cubicBezTo>
                    <a:pt x="49" y="141"/>
                    <a:pt x="49" y="141"/>
                    <a:pt x="49" y="141"/>
                  </a:cubicBezTo>
                  <a:cubicBezTo>
                    <a:pt x="49" y="141"/>
                    <a:pt x="49" y="141"/>
                    <a:pt x="49" y="141"/>
                  </a:cubicBezTo>
                  <a:cubicBezTo>
                    <a:pt x="49" y="141"/>
                    <a:pt x="49" y="141"/>
                    <a:pt x="49" y="141"/>
                  </a:cubicBezTo>
                  <a:cubicBezTo>
                    <a:pt x="53" y="137"/>
                    <a:pt x="56" y="131"/>
                    <a:pt x="56" y="125"/>
                  </a:cubicBezTo>
                  <a:cubicBezTo>
                    <a:pt x="56" y="66"/>
                    <a:pt x="56" y="66"/>
                    <a:pt x="56" y="66"/>
                  </a:cubicBezTo>
                  <a:cubicBezTo>
                    <a:pt x="56" y="62"/>
                    <a:pt x="55" y="59"/>
                    <a:pt x="52" y="57"/>
                  </a:cubicBezTo>
                  <a:cubicBezTo>
                    <a:pt x="50" y="54"/>
                    <a:pt x="47" y="53"/>
                    <a:pt x="44" y="53"/>
                  </a:cubicBezTo>
                  <a:lnTo>
                    <a:pt x="43" y="53"/>
                  </a:lnTo>
                  <a:close/>
                  <a:moveTo>
                    <a:pt x="43" y="4"/>
                  </a:moveTo>
                  <a:cubicBezTo>
                    <a:pt x="35" y="4"/>
                    <a:pt x="35" y="4"/>
                    <a:pt x="35" y="4"/>
                  </a:cubicBezTo>
                  <a:cubicBezTo>
                    <a:pt x="26" y="4"/>
                    <a:pt x="18" y="8"/>
                    <a:pt x="13" y="14"/>
                  </a:cubicBezTo>
                  <a:cubicBezTo>
                    <a:pt x="8" y="20"/>
                    <a:pt x="5" y="29"/>
                    <a:pt x="5" y="39"/>
                  </a:cubicBezTo>
                  <a:cubicBezTo>
                    <a:pt x="5" y="125"/>
                    <a:pt x="5" y="125"/>
                    <a:pt x="5" y="125"/>
                  </a:cubicBezTo>
                  <a:cubicBezTo>
                    <a:pt x="5" y="125"/>
                    <a:pt x="5" y="125"/>
                    <a:pt x="5" y="125"/>
                  </a:cubicBezTo>
                  <a:cubicBezTo>
                    <a:pt x="5" y="125"/>
                    <a:pt x="5" y="125"/>
                    <a:pt x="5" y="125"/>
                  </a:cubicBezTo>
                  <a:cubicBezTo>
                    <a:pt x="5" y="133"/>
                    <a:pt x="8" y="140"/>
                    <a:pt x="13" y="145"/>
                  </a:cubicBezTo>
                  <a:cubicBezTo>
                    <a:pt x="18" y="151"/>
                    <a:pt x="25" y="154"/>
                    <a:pt x="33" y="154"/>
                  </a:cubicBezTo>
                  <a:cubicBezTo>
                    <a:pt x="33" y="154"/>
                    <a:pt x="33" y="154"/>
                    <a:pt x="33" y="154"/>
                  </a:cubicBezTo>
                  <a:cubicBezTo>
                    <a:pt x="33" y="154"/>
                    <a:pt x="33" y="154"/>
                    <a:pt x="33" y="154"/>
                  </a:cubicBezTo>
                  <a:cubicBezTo>
                    <a:pt x="34" y="154"/>
                    <a:pt x="34" y="154"/>
                    <a:pt x="34" y="154"/>
                  </a:cubicBezTo>
                  <a:cubicBezTo>
                    <a:pt x="37" y="154"/>
                    <a:pt x="40" y="154"/>
                    <a:pt x="43" y="153"/>
                  </a:cubicBezTo>
                  <a:cubicBezTo>
                    <a:pt x="43" y="158"/>
                    <a:pt x="43" y="158"/>
                    <a:pt x="43" y="158"/>
                  </a:cubicBezTo>
                  <a:cubicBezTo>
                    <a:pt x="40" y="158"/>
                    <a:pt x="37" y="159"/>
                    <a:pt x="34" y="159"/>
                  </a:cubicBezTo>
                  <a:cubicBezTo>
                    <a:pt x="33" y="159"/>
                    <a:pt x="33" y="159"/>
                    <a:pt x="33" y="159"/>
                  </a:cubicBezTo>
                  <a:cubicBezTo>
                    <a:pt x="33" y="159"/>
                    <a:pt x="33" y="159"/>
                    <a:pt x="33" y="159"/>
                  </a:cubicBezTo>
                  <a:cubicBezTo>
                    <a:pt x="33" y="159"/>
                    <a:pt x="33" y="159"/>
                    <a:pt x="33" y="159"/>
                  </a:cubicBezTo>
                  <a:cubicBezTo>
                    <a:pt x="24" y="159"/>
                    <a:pt x="16" y="155"/>
                    <a:pt x="10" y="149"/>
                  </a:cubicBezTo>
                  <a:cubicBezTo>
                    <a:pt x="4" y="143"/>
                    <a:pt x="0" y="134"/>
                    <a:pt x="0" y="125"/>
                  </a:cubicBezTo>
                  <a:cubicBezTo>
                    <a:pt x="0" y="125"/>
                    <a:pt x="0" y="125"/>
                    <a:pt x="0" y="125"/>
                  </a:cubicBezTo>
                  <a:cubicBezTo>
                    <a:pt x="0" y="125"/>
                    <a:pt x="0" y="125"/>
                    <a:pt x="0" y="125"/>
                  </a:cubicBezTo>
                  <a:cubicBezTo>
                    <a:pt x="0" y="39"/>
                    <a:pt x="0" y="39"/>
                    <a:pt x="0" y="39"/>
                  </a:cubicBezTo>
                  <a:cubicBezTo>
                    <a:pt x="0" y="27"/>
                    <a:pt x="3" y="18"/>
                    <a:pt x="9" y="11"/>
                  </a:cubicBezTo>
                  <a:cubicBezTo>
                    <a:pt x="16" y="4"/>
                    <a:pt x="24" y="0"/>
                    <a:pt x="35" y="0"/>
                  </a:cubicBezTo>
                  <a:cubicBezTo>
                    <a:pt x="43" y="0"/>
                    <a:pt x="43" y="0"/>
                    <a:pt x="43" y="0"/>
                  </a:cubicBezTo>
                  <a:cubicBezTo>
                    <a:pt x="43" y="4"/>
                    <a:pt x="43" y="4"/>
                    <a:pt x="43" y="4"/>
                  </a:cubicBezTo>
                  <a:close/>
                  <a:moveTo>
                    <a:pt x="43" y="46"/>
                  </a:moveTo>
                  <a:cubicBezTo>
                    <a:pt x="43" y="41"/>
                    <a:pt x="43" y="41"/>
                    <a:pt x="43" y="41"/>
                  </a:cubicBezTo>
                  <a:cubicBezTo>
                    <a:pt x="41" y="41"/>
                    <a:pt x="41" y="41"/>
                    <a:pt x="41" y="41"/>
                  </a:cubicBezTo>
                  <a:cubicBezTo>
                    <a:pt x="35" y="41"/>
                    <a:pt x="29" y="44"/>
                    <a:pt x="25" y="48"/>
                  </a:cubicBezTo>
                  <a:cubicBezTo>
                    <a:pt x="21" y="53"/>
                    <a:pt x="18" y="59"/>
                    <a:pt x="18" y="66"/>
                  </a:cubicBezTo>
                  <a:cubicBezTo>
                    <a:pt x="18" y="116"/>
                    <a:pt x="18" y="116"/>
                    <a:pt x="18" y="116"/>
                  </a:cubicBezTo>
                  <a:cubicBezTo>
                    <a:pt x="18" y="117"/>
                    <a:pt x="19" y="118"/>
                    <a:pt x="20" y="118"/>
                  </a:cubicBezTo>
                  <a:cubicBezTo>
                    <a:pt x="32" y="118"/>
                    <a:pt x="32" y="118"/>
                    <a:pt x="32" y="118"/>
                  </a:cubicBezTo>
                  <a:cubicBezTo>
                    <a:pt x="34" y="118"/>
                    <a:pt x="35" y="117"/>
                    <a:pt x="35" y="116"/>
                  </a:cubicBezTo>
                  <a:cubicBezTo>
                    <a:pt x="35" y="66"/>
                    <a:pt x="35" y="66"/>
                    <a:pt x="35" y="66"/>
                  </a:cubicBezTo>
                  <a:cubicBezTo>
                    <a:pt x="35" y="63"/>
                    <a:pt x="35" y="61"/>
                    <a:pt x="37" y="60"/>
                  </a:cubicBezTo>
                  <a:cubicBezTo>
                    <a:pt x="38" y="58"/>
                    <a:pt x="39" y="58"/>
                    <a:pt x="41" y="58"/>
                  </a:cubicBezTo>
                  <a:cubicBezTo>
                    <a:pt x="43" y="58"/>
                    <a:pt x="43" y="58"/>
                    <a:pt x="43" y="58"/>
                  </a:cubicBezTo>
                  <a:cubicBezTo>
                    <a:pt x="43" y="53"/>
                    <a:pt x="43" y="53"/>
                    <a:pt x="43" y="53"/>
                  </a:cubicBezTo>
                  <a:cubicBezTo>
                    <a:pt x="41" y="53"/>
                    <a:pt x="41" y="53"/>
                    <a:pt x="41" y="53"/>
                  </a:cubicBezTo>
                  <a:cubicBezTo>
                    <a:pt x="38" y="53"/>
                    <a:pt x="35" y="54"/>
                    <a:pt x="33" y="56"/>
                  </a:cubicBezTo>
                  <a:cubicBezTo>
                    <a:pt x="31" y="59"/>
                    <a:pt x="30" y="62"/>
                    <a:pt x="30" y="66"/>
                  </a:cubicBezTo>
                  <a:cubicBezTo>
                    <a:pt x="30" y="113"/>
                    <a:pt x="30" y="113"/>
                    <a:pt x="30" y="113"/>
                  </a:cubicBezTo>
                  <a:cubicBezTo>
                    <a:pt x="23" y="113"/>
                    <a:pt x="23" y="113"/>
                    <a:pt x="23" y="113"/>
                  </a:cubicBezTo>
                  <a:cubicBezTo>
                    <a:pt x="23" y="66"/>
                    <a:pt x="23" y="66"/>
                    <a:pt x="23" y="66"/>
                  </a:cubicBezTo>
                  <a:cubicBezTo>
                    <a:pt x="23" y="60"/>
                    <a:pt x="25" y="55"/>
                    <a:pt x="28" y="51"/>
                  </a:cubicBezTo>
                  <a:cubicBezTo>
                    <a:pt x="31" y="48"/>
                    <a:pt x="36" y="46"/>
                    <a:pt x="41" y="46"/>
                  </a:cubicBezTo>
                  <a:cubicBezTo>
                    <a:pt x="43" y="46"/>
                    <a:pt x="43" y="46"/>
                    <a:pt x="43" y="46"/>
                  </a:cubicBezTo>
                  <a:close/>
                  <a:moveTo>
                    <a:pt x="43" y="145"/>
                  </a:moveTo>
                  <a:cubicBezTo>
                    <a:pt x="43" y="140"/>
                    <a:pt x="43" y="140"/>
                    <a:pt x="43" y="140"/>
                  </a:cubicBezTo>
                  <a:cubicBezTo>
                    <a:pt x="40" y="141"/>
                    <a:pt x="37" y="142"/>
                    <a:pt x="34" y="142"/>
                  </a:cubicBezTo>
                  <a:cubicBezTo>
                    <a:pt x="31" y="142"/>
                    <a:pt x="29" y="142"/>
                    <a:pt x="27" y="141"/>
                  </a:cubicBezTo>
                  <a:cubicBezTo>
                    <a:pt x="24" y="140"/>
                    <a:pt x="22" y="138"/>
                    <a:pt x="21" y="137"/>
                  </a:cubicBezTo>
                  <a:cubicBezTo>
                    <a:pt x="20" y="135"/>
                    <a:pt x="18" y="133"/>
                    <a:pt x="18" y="130"/>
                  </a:cubicBezTo>
                  <a:cubicBezTo>
                    <a:pt x="17" y="127"/>
                    <a:pt x="16" y="124"/>
                    <a:pt x="16" y="119"/>
                  </a:cubicBezTo>
                  <a:cubicBezTo>
                    <a:pt x="16" y="39"/>
                    <a:pt x="16" y="39"/>
                    <a:pt x="16" y="39"/>
                  </a:cubicBezTo>
                  <a:cubicBezTo>
                    <a:pt x="16" y="31"/>
                    <a:pt x="18" y="26"/>
                    <a:pt x="21" y="22"/>
                  </a:cubicBezTo>
                  <a:cubicBezTo>
                    <a:pt x="25" y="18"/>
                    <a:pt x="30" y="16"/>
                    <a:pt x="35" y="16"/>
                  </a:cubicBezTo>
                  <a:cubicBezTo>
                    <a:pt x="43" y="16"/>
                    <a:pt x="43" y="16"/>
                    <a:pt x="43" y="16"/>
                  </a:cubicBezTo>
                  <a:cubicBezTo>
                    <a:pt x="43" y="11"/>
                    <a:pt x="43" y="11"/>
                    <a:pt x="43" y="11"/>
                  </a:cubicBezTo>
                  <a:cubicBezTo>
                    <a:pt x="35" y="11"/>
                    <a:pt x="35" y="11"/>
                    <a:pt x="35" y="11"/>
                  </a:cubicBezTo>
                  <a:cubicBezTo>
                    <a:pt x="29" y="11"/>
                    <a:pt x="22" y="14"/>
                    <a:pt x="18" y="19"/>
                  </a:cubicBezTo>
                  <a:cubicBezTo>
                    <a:pt x="14" y="24"/>
                    <a:pt x="12" y="30"/>
                    <a:pt x="12" y="39"/>
                  </a:cubicBezTo>
                  <a:cubicBezTo>
                    <a:pt x="12" y="119"/>
                    <a:pt x="12" y="119"/>
                    <a:pt x="12" y="119"/>
                  </a:cubicBezTo>
                  <a:cubicBezTo>
                    <a:pt x="12" y="124"/>
                    <a:pt x="12" y="128"/>
                    <a:pt x="13" y="131"/>
                  </a:cubicBezTo>
                  <a:cubicBezTo>
                    <a:pt x="14" y="135"/>
                    <a:pt x="15" y="137"/>
                    <a:pt x="17" y="140"/>
                  </a:cubicBezTo>
                  <a:cubicBezTo>
                    <a:pt x="17" y="140"/>
                    <a:pt x="17" y="140"/>
                    <a:pt x="17" y="140"/>
                  </a:cubicBezTo>
                  <a:cubicBezTo>
                    <a:pt x="17" y="140"/>
                    <a:pt x="17" y="140"/>
                    <a:pt x="17" y="140"/>
                  </a:cubicBezTo>
                  <a:cubicBezTo>
                    <a:pt x="19" y="142"/>
                    <a:pt x="22" y="144"/>
                    <a:pt x="25" y="145"/>
                  </a:cubicBezTo>
                  <a:cubicBezTo>
                    <a:pt x="27" y="146"/>
                    <a:pt x="31" y="147"/>
                    <a:pt x="34" y="147"/>
                  </a:cubicBezTo>
                  <a:cubicBezTo>
                    <a:pt x="37" y="147"/>
                    <a:pt x="40" y="146"/>
                    <a:pt x="43"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1" name="Freeform 74"/>
            <p:cNvSpPr>
              <a:spLocks noEditPoints="1"/>
            </p:cNvSpPr>
            <p:nvPr/>
          </p:nvSpPr>
          <p:spPr bwMode="auto">
            <a:xfrm>
              <a:off x="6689726" y="1758950"/>
              <a:ext cx="66675" cy="52388"/>
            </a:xfrm>
            <a:custGeom>
              <a:avLst/>
              <a:gdLst>
                <a:gd name="T0" fmla="*/ 23 w 30"/>
                <a:gd name="T1" fmla="*/ 19 h 23"/>
                <a:gd name="T2" fmla="*/ 15 w 30"/>
                <a:gd name="T3" fmla="*/ 7 h 23"/>
                <a:gd name="T4" fmla="*/ 15 w 30"/>
                <a:gd name="T5" fmla="*/ 7 h 23"/>
                <a:gd name="T6" fmla="*/ 15 w 30"/>
                <a:gd name="T7" fmla="*/ 0 h 23"/>
                <a:gd name="T8" fmla="*/ 17 w 30"/>
                <a:gd name="T9" fmla="*/ 1 h 23"/>
                <a:gd name="T10" fmla="*/ 29 w 30"/>
                <a:gd name="T11" fmla="*/ 20 h 23"/>
                <a:gd name="T12" fmla="*/ 30 w 30"/>
                <a:gd name="T13" fmla="*/ 21 h 23"/>
                <a:gd name="T14" fmla="*/ 27 w 30"/>
                <a:gd name="T15" fmla="*/ 23 h 23"/>
                <a:gd name="T16" fmla="*/ 15 w 30"/>
                <a:gd name="T17" fmla="*/ 23 h 23"/>
                <a:gd name="T18" fmla="*/ 15 w 30"/>
                <a:gd name="T19" fmla="*/ 19 h 23"/>
                <a:gd name="T20" fmla="*/ 23 w 30"/>
                <a:gd name="T21" fmla="*/ 19 h 23"/>
                <a:gd name="T22" fmla="*/ 15 w 30"/>
                <a:gd name="T23" fmla="*/ 7 h 23"/>
                <a:gd name="T24" fmla="*/ 7 w 30"/>
                <a:gd name="T25" fmla="*/ 19 h 23"/>
                <a:gd name="T26" fmla="*/ 15 w 30"/>
                <a:gd name="T27" fmla="*/ 19 h 23"/>
                <a:gd name="T28" fmla="*/ 15 w 30"/>
                <a:gd name="T29" fmla="*/ 23 h 23"/>
                <a:gd name="T30" fmla="*/ 3 w 30"/>
                <a:gd name="T31" fmla="*/ 23 h 23"/>
                <a:gd name="T32" fmla="*/ 3 w 30"/>
                <a:gd name="T33" fmla="*/ 23 h 23"/>
                <a:gd name="T34" fmla="*/ 2 w 30"/>
                <a:gd name="T35" fmla="*/ 23 h 23"/>
                <a:gd name="T36" fmla="*/ 1 w 30"/>
                <a:gd name="T37" fmla="*/ 20 h 23"/>
                <a:gd name="T38" fmla="*/ 13 w 30"/>
                <a:gd name="T39" fmla="*/ 1 h 23"/>
                <a:gd name="T40" fmla="*/ 14 w 30"/>
                <a:gd name="T41" fmla="*/ 0 h 23"/>
                <a:gd name="T42" fmla="*/ 15 w 30"/>
                <a:gd name="T43" fmla="*/ 0 h 23"/>
                <a:gd name="T44" fmla="*/ 15 w 30"/>
                <a:gd name="T45"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 h="23">
                  <a:moveTo>
                    <a:pt x="23" y="19"/>
                  </a:moveTo>
                  <a:cubicBezTo>
                    <a:pt x="15" y="7"/>
                    <a:pt x="15" y="7"/>
                    <a:pt x="15" y="7"/>
                  </a:cubicBezTo>
                  <a:cubicBezTo>
                    <a:pt x="15" y="7"/>
                    <a:pt x="15" y="7"/>
                    <a:pt x="15" y="7"/>
                  </a:cubicBezTo>
                  <a:cubicBezTo>
                    <a:pt x="15" y="0"/>
                    <a:pt x="15" y="0"/>
                    <a:pt x="15" y="0"/>
                  </a:cubicBezTo>
                  <a:cubicBezTo>
                    <a:pt x="16" y="0"/>
                    <a:pt x="17" y="0"/>
                    <a:pt x="17" y="1"/>
                  </a:cubicBezTo>
                  <a:cubicBezTo>
                    <a:pt x="29" y="20"/>
                    <a:pt x="29" y="20"/>
                    <a:pt x="29" y="20"/>
                  </a:cubicBezTo>
                  <a:cubicBezTo>
                    <a:pt x="29" y="20"/>
                    <a:pt x="30" y="20"/>
                    <a:pt x="30" y="21"/>
                  </a:cubicBezTo>
                  <a:cubicBezTo>
                    <a:pt x="30" y="22"/>
                    <a:pt x="29" y="23"/>
                    <a:pt x="27" y="23"/>
                  </a:cubicBezTo>
                  <a:cubicBezTo>
                    <a:pt x="15" y="23"/>
                    <a:pt x="15" y="23"/>
                    <a:pt x="15" y="23"/>
                  </a:cubicBezTo>
                  <a:cubicBezTo>
                    <a:pt x="15" y="19"/>
                    <a:pt x="15" y="19"/>
                    <a:pt x="15" y="19"/>
                  </a:cubicBezTo>
                  <a:lnTo>
                    <a:pt x="23" y="19"/>
                  </a:lnTo>
                  <a:close/>
                  <a:moveTo>
                    <a:pt x="15" y="7"/>
                  </a:moveTo>
                  <a:cubicBezTo>
                    <a:pt x="7" y="19"/>
                    <a:pt x="7" y="19"/>
                    <a:pt x="7" y="19"/>
                  </a:cubicBezTo>
                  <a:cubicBezTo>
                    <a:pt x="15" y="19"/>
                    <a:pt x="15" y="19"/>
                    <a:pt x="15" y="19"/>
                  </a:cubicBezTo>
                  <a:cubicBezTo>
                    <a:pt x="15" y="23"/>
                    <a:pt x="15" y="23"/>
                    <a:pt x="15" y="23"/>
                  </a:cubicBezTo>
                  <a:cubicBezTo>
                    <a:pt x="3" y="23"/>
                    <a:pt x="3" y="23"/>
                    <a:pt x="3" y="23"/>
                  </a:cubicBezTo>
                  <a:cubicBezTo>
                    <a:pt x="3" y="23"/>
                    <a:pt x="3" y="23"/>
                    <a:pt x="3" y="23"/>
                  </a:cubicBezTo>
                  <a:cubicBezTo>
                    <a:pt x="3" y="23"/>
                    <a:pt x="2" y="23"/>
                    <a:pt x="2" y="23"/>
                  </a:cubicBezTo>
                  <a:cubicBezTo>
                    <a:pt x="1" y="22"/>
                    <a:pt x="0" y="21"/>
                    <a:pt x="1" y="20"/>
                  </a:cubicBezTo>
                  <a:cubicBezTo>
                    <a:pt x="13" y="1"/>
                    <a:pt x="13" y="1"/>
                    <a:pt x="13" y="1"/>
                  </a:cubicBezTo>
                  <a:cubicBezTo>
                    <a:pt x="13" y="1"/>
                    <a:pt x="14" y="0"/>
                    <a:pt x="14" y="0"/>
                  </a:cubicBezTo>
                  <a:cubicBezTo>
                    <a:pt x="14" y="0"/>
                    <a:pt x="15" y="0"/>
                    <a:pt x="15" y="0"/>
                  </a:cubicBezTo>
                  <a:lnTo>
                    <a:pt x="15"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2" name="Freeform 75"/>
            <p:cNvSpPr>
              <a:spLocks noEditPoints="1"/>
            </p:cNvSpPr>
            <p:nvPr/>
          </p:nvSpPr>
          <p:spPr bwMode="auto">
            <a:xfrm>
              <a:off x="6827838" y="1882775"/>
              <a:ext cx="55563" cy="65088"/>
            </a:xfrm>
            <a:custGeom>
              <a:avLst/>
              <a:gdLst>
                <a:gd name="T0" fmla="*/ 11 w 25"/>
                <a:gd name="T1" fmla="*/ 19 h 29"/>
                <a:gd name="T2" fmla="*/ 17 w 25"/>
                <a:gd name="T3" fmla="*/ 15 h 29"/>
                <a:gd name="T4" fmla="*/ 11 w 25"/>
                <a:gd name="T5" fmla="*/ 11 h 29"/>
                <a:gd name="T6" fmla="*/ 11 w 25"/>
                <a:gd name="T7" fmla="*/ 5 h 29"/>
                <a:gd name="T8" fmla="*/ 23 w 25"/>
                <a:gd name="T9" fmla="*/ 13 h 29"/>
                <a:gd name="T10" fmla="*/ 24 w 25"/>
                <a:gd name="T11" fmla="*/ 13 h 29"/>
                <a:gd name="T12" fmla="*/ 23 w 25"/>
                <a:gd name="T13" fmla="*/ 17 h 29"/>
                <a:gd name="T14" fmla="*/ 11 w 25"/>
                <a:gd name="T15" fmla="*/ 24 h 29"/>
                <a:gd name="T16" fmla="*/ 11 w 25"/>
                <a:gd name="T17" fmla="*/ 19 h 29"/>
                <a:gd name="T18" fmla="*/ 5 w 25"/>
                <a:gd name="T19" fmla="*/ 23 h 29"/>
                <a:gd name="T20" fmla="*/ 11 w 25"/>
                <a:gd name="T21" fmla="*/ 19 h 29"/>
                <a:gd name="T22" fmla="*/ 11 w 25"/>
                <a:gd name="T23" fmla="*/ 24 h 29"/>
                <a:gd name="T24" fmla="*/ 4 w 25"/>
                <a:gd name="T25" fmla="*/ 29 h 29"/>
                <a:gd name="T26" fmla="*/ 3 w 25"/>
                <a:gd name="T27" fmla="*/ 29 h 29"/>
                <a:gd name="T28" fmla="*/ 0 w 25"/>
                <a:gd name="T29" fmla="*/ 27 h 29"/>
                <a:gd name="T30" fmla="*/ 0 w 25"/>
                <a:gd name="T31" fmla="*/ 3 h 29"/>
                <a:gd name="T32" fmla="*/ 0 w 25"/>
                <a:gd name="T33" fmla="*/ 3 h 29"/>
                <a:gd name="T34" fmla="*/ 1 w 25"/>
                <a:gd name="T35" fmla="*/ 1 h 29"/>
                <a:gd name="T36" fmla="*/ 4 w 25"/>
                <a:gd name="T37" fmla="*/ 1 h 29"/>
                <a:gd name="T38" fmla="*/ 11 w 25"/>
                <a:gd name="T39" fmla="*/ 5 h 29"/>
                <a:gd name="T40" fmla="*/ 11 w 25"/>
                <a:gd name="T41" fmla="*/ 11 h 29"/>
                <a:gd name="T42" fmla="*/ 5 w 25"/>
                <a:gd name="T43" fmla="*/ 7 h 29"/>
                <a:gd name="T44" fmla="*/ 5 w 25"/>
                <a:gd name="T45"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 h="29">
                  <a:moveTo>
                    <a:pt x="11" y="19"/>
                  </a:moveTo>
                  <a:cubicBezTo>
                    <a:pt x="17" y="15"/>
                    <a:pt x="17" y="15"/>
                    <a:pt x="17" y="15"/>
                  </a:cubicBezTo>
                  <a:cubicBezTo>
                    <a:pt x="11" y="11"/>
                    <a:pt x="11" y="11"/>
                    <a:pt x="11" y="11"/>
                  </a:cubicBezTo>
                  <a:cubicBezTo>
                    <a:pt x="11" y="5"/>
                    <a:pt x="11" y="5"/>
                    <a:pt x="11" y="5"/>
                  </a:cubicBezTo>
                  <a:cubicBezTo>
                    <a:pt x="23" y="13"/>
                    <a:pt x="23" y="13"/>
                    <a:pt x="23" y="13"/>
                  </a:cubicBezTo>
                  <a:cubicBezTo>
                    <a:pt x="23" y="13"/>
                    <a:pt x="24" y="13"/>
                    <a:pt x="24" y="13"/>
                  </a:cubicBezTo>
                  <a:cubicBezTo>
                    <a:pt x="25" y="15"/>
                    <a:pt x="24" y="16"/>
                    <a:pt x="23" y="17"/>
                  </a:cubicBezTo>
                  <a:cubicBezTo>
                    <a:pt x="11" y="24"/>
                    <a:pt x="11" y="24"/>
                    <a:pt x="11" y="24"/>
                  </a:cubicBezTo>
                  <a:lnTo>
                    <a:pt x="11" y="19"/>
                  </a:lnTo>
                  <a:close/>
                  <a:moveTo>
                    <a:pt x="5" y="23"/>
                  </a:moveTo>
                  <a:cubicBezTo>
                    <a:pt x="11" y="19"/>
                    <a:pt x="11" y="19"/>
                    <a:pt x="11" y="19"/>
                  </a:cubicBezTo>
                  <a:cubicBezTo>
                    <a:pt x="11" y="24"/>
                    <a:pt x="11" y="24"/>
                    <a:pt x="11" y="24"/>
                  </a:cubicBezTo>
                  <a:cubicBezTo>
                    <a:pt x="4" y="29"/>
                    <a:pt x="4" y="29"/>
                    <a:pt x="4" y="29"/>
                  </a:cubicBezTo>
                  <a:cubicBezTo>
                    <a:pt x="4" y="29"/>
                    <a:pt x="3" y="29"/>
                    <a:pt x="3" y="29"/>
                  </a:cubicBezTo>
                  <a:cubicBezTo>
                    <a:pt x="2" y="29"/>
                    <a:pt x="0" y="28"/>
                    <a:pt x="0" y="27"/>
                  </a:cubicBezTo>
                  <a:cubicBezTo>
                    <a:pt x="0" y="3"/>
                    <a:pt x="0" y="3"/>
                    <a:pt x="0" y="3"/>
                  </a:cubicBezTo>
                  <a:cubicBezTo>
                    <a:pt x="0" y="3"/>
                    <a:pt x="0" y="3"/>
                    <a:pt x="0" y="3"/>
                  </a:cubicBezTo>
                  <a:cubicBezTo>
                    <a:pt x="0" y="2"/>
                    <a:pt x="1" y="2"/>
                    <a:pt x="1" y="1"/>
                  </a:cubicBezTo>
                  <a:cubicBezTo>
                    <a:pt x="2" y="0"/>
                    <a:pt x="3" y="0"/>
                    <a:pt x="4" y="1"/>
                  </a:cubicBezTo>
                  <a:cubicBezTo>
                    <a:pt x="11" y="5"/>
                    <a:pt x="11" y="5"/>
                    <a:pt x="11" y="5"/>
                  </a:cubicBezTo>
                  <a:cubicBezTo>
                    <a:pt x="11" y="11"/>
                    <a:pt x="11" y="11"/>
                    <a:pt x="11" y="11"/>
                  </a:cubicBezTo>
                  <a:cubicBezTo>
                    <a:pt x="5" y="7"/>
                    <a:pt x="5" y="7"/>
                    <a:pt x="5" y="7"/>
                  </a:cubicBezTo>
                  <a:lnTo>
                    <a:pt x="5"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Freeform 76"/>
            <p:cNvSpPr>
              <a:spLocks noEditPoints="1"/>
            </p:cNvSpPr>
            <p:nvPr/>
          </p:nvSpPr>
          <p:spPr bwMode="auto">
            <a:xfrm>
              <a:off x="6580188" y="1882775"/>
              <a:ext cx="39688" cy="34925"/>
            </a:xfrm>
            <a:custGeom>
              <a:avLst/>
              <a:gdLst>
                <a:gd name="T0" fmla="*/ 12 w 17"/>
                <a:gd name="T1" fmla="*/ 7 h 15"/>
                <a:gd name="T2" fmla="*/ 11 w 17"/>
                <a:gd name="T3" fmla="*/ 8 h 15"/>
                <a:gd name="T4" fmla="*/ 11 w 17"/>
                <a:gd name="T5" fmla="*/ 2 h 15"/>
                <a:gd name="T6" fmla="*/ 13 w 17"/>
                <a:gd name="T7" fmla="*/ 1 h 15"/>
                <a:gd name="T8" fmla="*/ 14 w 17"/>
                <a:gd name="T9" fmla="*/ 0 h 15"/>
                <a:gd name="T10" fmla="*/ 17 w 17"/>
                <a:gd name="T11" fmla="*/ 3 h 15"/>
                <a:gd name="T12" fmla="*/ 17 w 17"/>
                <a:gd name="T13" fmla="*/ 12 h 15"/>
                <a:gd name="T14" fmla="*/ 17 w 17"/>
                <a:gd name="T15" fmla="*/ 12 h 15"/>
                <a:gd name="T16" fmla="*/ 17 w 17"/>
                <a:gd name="T17" fmla="*/ 13 h 15"/>
                <a:gd name="T18" fmla="*/ 14 w 17"/>
                <a:gd name="T19" fmla="*/ 14 h 15"/>
                <a:gd name="T20" fmla="*/ 11 w 17"/>
                <a:gd name="T21" fmla="*/ 14 h 15"/>
                <a:gd name="T22" fmla="*/ 11 w 17"/>
                <a:gd name="T23" fmla="*/ 9 h 15"/>
                <a:gd name="T24" fmla="*/ 12 w 17"/>
                <a:gd name="T25" fmla="*/ 9 h 15"/>
                <a:gd name="T26" fmla="*/ 12 w 17"/>
                <a:gd name="T27" fmla="*/ 7 h 15"/>
                <a:gd name="T28" fmla="*/ 11 w 17"/>
                <a:gd name="T29" fmla="*/ 8 h 15"/>
                <a:gd name="T30" fmla="*/ 9 w 17"/>
                <a:gd name="T31" fmla="*/ 9 h 15"/>
                <a:gd name="T32" fmla="*/ 11 w 17"/>
                <a:gd name="T33" fmla="*/ 9 h 15"/>
                <a:gd name="T34" fmla="*/ 11 w 17"/>
                <a:gd name="T35" fmla="*/ 14 h 15"/>
                <a:gd name="T36" fmla="*/ 8 w 17"/>
                <a:gd name="T37" fmla="*/ 13 h 15"/>
                <a:gd name="T38" fmla="*/ 2 w 17"/>
                <a:gd name="T39" fmla="*/ 13 h 15"/>
                <a:gd name="T40" fmla="*/ 2 w 17"/>
                <a:gd name="T41" fmla="*/ 13 h 15"/>
                <a:gd name="T42" fmla="*/ 0 w 17"/>
                <a:gd name="T43" fmla="*/ 12 h 15"/>
                <a:gd name="T44" fmla="*/ 1 w 17"/>
                <a:gd name="T45" fmla="*/ 8 h 15"/>
                <a:gd name="T46" fmla="*/ 11 w 17"/>
                <a:gd name="T47" fmla="*/ 2 h 15"/>
                <a:gd name="T48" fmla="*/ 11 w 17"/>
                <a:gd name="T4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15">
                  <a:moveTo>
                    <a:pt x="12" y="7"/>
                  </a:moveTo>
                  <a:cubicBezTo>
                    <a:pt x="11" y="8"/>
                    <a:pt x="11" y="8"/>
                    <a:pt x="11" y="8"/>
                  </a:cubicBezTo>
                  <a:cubicBezTo>
                    <a:pt x="11" y="2"/>
                    <a:pt x="11" y="2"/>
                    <a:pt x="11" y="2"/>
                  </a:cubicBezTo>
                  <a:cubicBezTo>
                    <a:pt x="13" y="1"/>
                    <a:pt x="13" y="1"/>
                    <a:pt x="13" y="1"/>
                  </a:cubicBezTo>
                  <a:cubicBezTo>
                    <a:pt x="13" y="0"/>
                    <a:pt x="14" y="0"/>
                    <a:pt x="14" y="0"/>
                  </a:cubicBezTo>
                  <a:cubicBezTo>
                    <a:pt x="16" y="0"/>
                    <a:pt x="17" y="1"/>
                    <a:pt x="17" y="3"/>
                  </a:cubicBezTo>
                  <a:cubicBezTo>
                    <a:pt x="17" y="12"/>
                    <a:pt x="17" y="12"/>
                    <a:pt x="17" y="12"/>
                  </a:cubicBezTo>
                  <a:cubicBezTo>
                    <a:pt x="17" y="12"/>
                    <a:pt x="17" y="12"/>
                    <a:pt x="17" y="12"/>
                  </a:cubicBezTo>
                  <a:cubicBezTo>
                    <a:pt x="17" y="12"/>
                    <a:pt x="17" y="12"/>
                    <a:pt x="17" y="13"/>
                  </a:cubicBezTo>
                  <a:cubicBezTo>
                    <a:pt x="16" y="14"/>
                    <a:pt x="15" y="15"/>
                    <a:pt x="14" y="14"/>
                  </a:cubicBezTo>
                  <a:cubicBezTo>
                    <a:pt x="13" y="14"/>
                    <a:pt x="12" y="14"/>
                    <a:pt x="11" y="14"/>
                  </a:cubicBezTo>
                  <a:cubicBezTo>
                    <a:pt x="11" y="9"/>
                    <a:pt x="11" y="9"/>
                    <a:pt x="11" y="9"/>
                  </a:cubicBezTo>
                  <a:cubicBezTo>
                    <a:pt x="11" y="9"/>
                    <a:pt x="12" y="9"/>
                    <a:pt x="12" y="9"/>
                  </a:cubicBezTo>
                  <a:lnTo>
                    <a:pt x="12" y="7"/>
                  </a:lnTo>
                  <a:close/>
                  <a:moveTo>
                    <a:pt x="11" y="8"/>
                  </a:moveTo>
                  <a:cubicBezTo>
                    <a:pt x="9" y="9"/>
                    <a:pt x="9" y="9"/>
                    <a:pt x="9" y="9"/>
                  </a:cubicBezTo>
                  <a:cubicBezTo>
                    <a:pt x="10" y="9"/>
                    <a:pt x="10" y="9"/>
                    <a:pt x="11" y="9"/>
                  </a:cubicBezTo>
                  <a:cubicBezTo>
                    <a:pt x="11" y="14"/>
                    <a:pt x="11" y="14"/>
                    <a:pt x="11" y="14"/>
                  </a:cubicBezTo>
                  <a:cubicBezTo>
                    <a:pt x="10" y="14"/>
                    <a:pt x="9" y="13"/>
                    <a:pt x="8" y="13"/>
                  </a:cubicBezTo>
                  <a:cubicBezTo>
                    <a:pt x="6" y="13"/>
                    <a:pt x="4" y="13"/>
                    <a:pt x="2" y="13"/>
                  </a:cubicBezTo>
                  <a:cubicBezTo>
                    <a:pt x="2" y="13"/>
                    <a:pt x="2" y="13"/>
                    <a:pt x="2" y="13"/>
                  </a:cubicBezTo>
                  <a:cubicBezTo>
                    <a:pt x="2" y="13"/>
                    <a:pt x="1" y="12"/>
                    <a:pt x="0" y="12"/>
                  </a:cubicBezTo>
                  <a:cubicBezTo>
                    <a:pt x="0" y="11"/>
                    <a:pt x="0" y="9"/>
                    <a:pt x="1" y="8"/>
                  </a:cubicBezTo>
                  <a:cubicBezTo>
                    <a:pt x="11" y="2"/>
                    <a:pt x="11" y="2"/>
                    <a:pt x="11" y="2"/>
                  </a:cubicBezTo>
                  <a:lnTo>
                    <a:pt x="1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Freeform 77"/>
            <p:cNvSpPr>
              <a:spLocks noEditPoints="1"/>
            </p:cNvSpPr>
            <p:nvPr/>
          </p:nvSpPr>
          <p:spPr bwMode="auto">
            <a:xfrm>
              <a:off x="6775451" y="1801813"/>
              <a:ext cx="63500" cy="63500"/>
            </a:xfrm>
            <a:custGeom>
              <a:avLst/>
              <a:gdLst>
                <a:gd name="T0" fmla="*/ 15 w 28"/>
                <a:gd name="T1" fmla="*/ 16 h 28"/>
                <a:gd name="T2" fmla="*/ 19 w 28"/>
                <a:gd name="T3" fmla="*/ 20 h 28"/>
                <a:gd name="T4" fmla="*/ 22 w 28"/>
                <a:gd name="T5" fmla="*/ 6 h 28"/>
                <a:gd name="T6" fmla="*/ 15 w 28"/>
                <a:gd name="T7" fmla="*/ 8 h 28"/>
                <a:gd name="T8" fmla="*/ 15 w 28"/>
                <a:gd name="T9" fmla="*/ 3 h 28"/>
                <a:gd name="T10" fmla="*/ 25 w 28"/>
                <a:gd name="T11" fmla="*/ 1 h 28"/>
                <a:gd name="T12" fmla="*/ 26 w 28"/>
                <a:gd name="T13" fmla="*/ 1 h 28"/>
                <a:gd name="T14" fmla="*/ 27 w 28"/>
                <a:gd name="T15" fmla="*/ 3 h 28"/>
                <a:gd name="T16" fmla="*/ 23 w 28"/>
                <a:gd name="T17" fmla="*/ 25 h 28"/>
                <a:gd name="T18" fmla="*/ 23 w 28"/>
                <a:gd name="T19" fmla="*/ 25 h 28"/>
                <a:gd name="T20" fmla="*/ 22 w 28"/>
                <a:gd name="T21" fmla="*/ 27 h 28"/>
                <a:gd name="T22" fmla="*/ 18 w 28"/>
                <a:gd name="T23" fmla="*/ 27 h 28"/>
                <a:gd name="T24" fmla="*/ 15 w 28"/>
                <a:gd name="T25" fmla="*/ 23 h 28"/>
                <a:gd name="T26" fmla="*/ 15 w 28"/>
                <a:gd name="T27" fmla="*/ 16 h 28"/>
                <a:gd name="T28" fmla="*/ 8 w 28"/>
                <a:gd name="T29" fmla="*/ 9 h 28"/>
                <a:gd name="T30" fmla="*/ 15 w 28"/>
                <a:gd name="T31" fmla="*/ 16 h 28"/>
                <a:gd name="T32" fmla="*/ 15 w 28"/>
                <a:gd name="T33" fmla="*/ 23 h 28"/>
                <a:gd name="T34" fmla="*/ 1 w 28"/>
                <a:gd name="T35" fmla="*/ 9 h 28"/>
                <a:gd name="T36" fmla="*/ 1 w 28"/>
                <a:gd name="T37" fmla="*/ 8 h 28"/>
                <a:gd name="T38" fmla="*/ 3 w 28"/>
                <a:gd name="T39" fmla="*/ 5 h 28"/>
                <a:gd name="T40" fmla="*/ 15 w 28"/>
                <a:gd name="T41" fmla="*/ 3 h 28"/>
                <a:gd name="T42" fmla="*/ 15 w 28"/>
                <a:gd name="T43" fmla="*/ 8 h 28"/>
                <a:gd name="T44" fmla="*/ 8 w 28"/>
                <a:gd name="T45" fmla="*/ 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28">
                  <a:moveTo>
                    <a:pt x="15" y="16"/>
                  </a:moveTo>
                  <a:cubicBezTo>
                    <a:pt x="19" y="20"/>
                    <a:pt x="19" y="20"/>
                    <a:pt x="19" y="20"/>
                  </a:cubicBezTo>
                  <a:cubicBezTo>
                    <a:pt x="22" y="6"/>
                    <a:pt x="22" y="6"/>
                    <a:pt x="22" y="6"/>
                  </a:cubicBezTo>
                  <a:cubicBezTo>
                    <a:pt x="15" y="8"/>
                    <a:pt x="15" y="8"/>
                    <a:pt x="15" y="8"/>
                  </a:cubicBezTo>
                  <a:cubicBezTo>
                    <a:pt x="15" y="3"/>
                    <a:pt x="15" y="3"/>
                    <a:pt x="15" y="3"/>
                  </a:cubicBezTo>
                  <a:cubicBezTo>
                    <a:pt x="25" y="1"/>
                    <a:pt x="25" y="1"/>
                    <a:pt x="25" y="1"/>
                  </a:cubicBezTo>
                  <a:cubicBezTo>
                    <a:pt x="25" y="0"/>
                    <a:pt x="25" y="0"/>
                    <a:pt x="26" y="1"/>
                  </a:cubicBezTo>
                  <a:cubicBezTo>
                    <a:pt x="27" y="1"/>
                    <a:pt x="28" y="2"/>
                    <a:pt x="27" y="3"/>
                  </a:cubicBezTo>
                  <a:cubicBezTo>
                    <a:pt x="23" y="25"/>
                    <a:pt x="23" y="25"/>
                    <a:pt x="23" y="25"/>
                  </a:cubicBezTo>
                  <a:cubicBezTo>
                    <a:pt x="23" y="25"/>
                    <a:pt x="23" y="25"/>
                    <a:pt x="23" y="25"/>
                  </a:cubicBezTo>
                  <a:cubicBezTo>
                    <a:pt x="22" y="26"/>
                    <a:pt x="22" y="26"/>
                    <a:pt x="22" y="27"/>
                  </a:cubicBezTo>
                  <a:cubicBezTo>
                    <a:pt x="21" y="28"/>
                    <a:pt x="19" y="28"/>
                    <a:pt x="18" y="27"/>
                  </a:cubicBezTo>
                  <a:cubicBezTo>
                    <a:pt x="15" y="23"/>
                    <a:pt x="15" y="23"/>
                    <a:pt x="15" y="23"/>
                  </a:cubicBezTo>
                  <a:lnTo>
                    <a:pt x="15" y="16"/>
                  </a:lnTo>
                  <a:close/>
                  <a:moveTo>
                    <a:pt x="8" y="9"/>
                  </a:moveTo>
                  <a:cubicBezTo>
                    <a:pt x="15" y="16"/>
                    <a:pt x="15" y="16"/>
                    <a:pt x="15" y="16"/>
                  </a:cubicBezTo>
                  <a:cubicBezTo>
                    <a:pt x="15" y="23"/>
                    <a:pt x="15" y="23"/>
                    <a:pt x="15" y="23"/>
                  </a:cubicBezTo>
                  <a:cubicBezTo>
                    <a:pt x="1" y="9"/>
                    <a:pt x="1" y="9"/>
                    <a:pt x="1" y="9"/>
                  </a:cubicBezTo>
                  <a:cubicBezTo>
                    <a:pt x="1" y="9"/>
                    <a:pt x="1" y="9"/>
                    <a:pt x="1" y="8"/>
                  </a:cubicBezTo>
                  <a:cubicBezTo>
                    <a:pt x="0" y="7"/>
                    <a:pt x="1" y="6"/>
                    <a:pt x="3" y="5"/>
                  </a:cubicBezTo>
                  <a:cubicBezTo>
                    <a:pt x="15" y="3"/>
                    <a:pt x="15" y="3"/>
                    <a:pt x="15" y="3"/>
                  </a:cubicBezTo>
                  <a:cubicBezTo>
                    <a:pt x="15" y="8"/>
                    <a:pt x="15" y="8"/>
                    <a:pt x="15" y="8"/>
                  </a:cubicBezTo>
                  <a:lnTo>
                    <a:pt x="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5" name="Freeform 78"/>
            <p:cNvSpPr>
              <a:spLocks noEditPoints="1"/>
            </p:cNvSpPr>
            <p:nvPr/>
          </p:nvSpPr>
          <p:spPr bwMode="auto">
            <a:xfrm>
              <a:off x="6775451" y="1968500"/>
              <a:ext cx="60325" cy="61913"/>
            </a:xfrm>
            <a:custGeom>
              <a:avLst/>
              <a:gdLst>
                <a:gd name="T0" fmla="*/ 19 w 27"/>
                <a:gd name="T1" fmla="*/ 7 h 27"/>
                <a:gd name="T2" fmla="*/ 15 w 27"/>
                <a:gd name="T3" fmla="*/ 11 h 27"/>
                <a:gd name="T4" fmla="*/ 15 w 27"/>
                <a:gd name="T5" fmla="*/ 5 h 27"/>
                <a:gd name="T6" fmla="*/ 18 w 27"/>
                <a:gd name="T7" fmla="*/ 1 h 27"/>
                <a:gd name="T8" fmla="*/ 20 w 27"/>
                <a:gd name="T9" fmla="*/ 0 h 27"/>
                <a:gd name="T10" fmla="*/ 23 w 27"/>
                <a:gd name="T11" fmla="*/ 2 h 27"/>
                <a:gd name="T12" fmla="*/ 27 w 27"/>
                <a:gd name="T13" fmla="*/ 24 h 27"/>
                <a:gd name="T14" fmla="*/ 27 w 27"/>
                <a:gd name="T15" fmla="*/ 25 h 27"/>
                <a:gd name="T16" fmla="*/ 25 w 27"/>
                <a:gd name="T17" fmla="*/ 27 h 27"/>
                <a:gd name="T18" fmla="*/ 15 w 27"/>
                <a:gd name="T19" fmla="*/ 25 h 27"/>
                <a:gd name="T20" fmla="*/ 15 w 27"/>
                <a:gd name="T21" fmla="*/ 20 h 27"/>
                <a:gd name="T22" fmla="*/ 22 w 27"/>
                <a:gd name="T23" fmla="*/ 22 h 27"/>
                <a:gd name="T24" fmla="*/ 19 w 27"/>
                <a:gd name="T25" fmla="*/ 7 h 27"/>
                <a:gd name="T26" fmla="*/ 15 w 27"/>
                <a:gd name="T27" fmla="*/ 11 h 27"/>
                <a:gd name="T28" fmla="*/ 8 w 27"/>
                <a:gd name="T29" fmla="*/ 18 h 27"/>
                <a:gd name="T30" fmla="*/ 15 w 27"/>
                <a:gd name="T31" fmla="*/ 20 h 27"/>
                <a:gd name="T32" fmla="*/ 15 w 27"/>
                <a:gd name="T33" fmla="*/ 25 h 27"/>
                <a:gd name="T34" fmla="*/ 3 w 27"/>
                <a:gd name="T35" fmla="*/ 22 h 27"/>
                <a:gd name="T36" fmla="*/ 3 w 27"/>
                <a:gd name="T37" fmla="*/ 22 h 27"/>
                <a:gd name="T38" fmla="*/ 1 w 27"/>
                <a:gd name="T39" fmla="*/ 22 h 27"/>
                <a:gd name="T40" fmla="*/ 1 w 27"/>
                <a:gd name="T41" fmla="*/ 18 h 27"/>
                <a:gd name="T42" fmla="*/ 15 w 27"/>
                <a:gd name="T43" fmla="*/ 5 h 27"/>
                <a:gd name="T44" fmla="*/ 15 w 27"/>
                <a:gd name="T45"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27">
                  <a:moveTo>
                    <a:pt x="19" y="7"/>
                  </a:moveTo>
                  <a:cubicBezTo>
                    <a:pt x="15" y="11"/>
                    <a:pt x="15" y="11"/>
                    <a:pt x="15" y="11"/>
                  </a:cubicBezTo>
                  <a:cubicBezTo>
                    <a:pt x="15" y="5"/>
                    <a:pt x="15" y="5"/>
                    <a:pt x="15" y="5"/>
                  </a:cubicBezTo>
                  <a:cubicBezTo>
                    <a:pt x="18" y="1"/>
                    <a:pt x="18" y="1"/>
                    <a:pt x="18" y="1"/>
                  </a:cubicBezTo>
                  <a:cubicBezTo>
                    <a:pt x="19" y="1"/>
                    <a:pt x="19" y="0"/>
                    <a:pt x="20" y="0"/>
                  </a:cubicBezTo>
                  <a:cubicBezTo>
                    <a:pt x="21" y="0"/>
                    <a:pt x="22" y="1"/>
                    <a:pt x="23" y="2"/>
                  </a:cubicBezTo>
                  <a:cubicBezTo>
                    <a:pt x="27" y="24"/>
                    <a:pt x="27" y="24"/>
                    <a:pt x="27" y="24"/>
                  </a:cubicBezTo>
                  <a:cubicBezTo>
                    <a:pt x="27" y="24"/>
                    <a:pt x="27" y="25"/>
                    <a:pt x="27" y="25"/>
                  </a:cubicBezTo>
                  <a:cubicBezTo>
                    <a:pt x="27" y="26"/>
                    <a:pt x="26" y="27"/>
                    <a:pt x="25" y="27"/>
                  </a:cubicBezTo>
                  <a:cubicBezTo>
                    <a:pt x="15" y="25"/>
                    <a:pt x="15" y="25"/>
                    <a:pt x="15" y="25"/>
                  </a:cubicBezTo>
                  <a:cubicBezTo>
                    <a:pt x="15" y="20"/>
                    <a:pt x="15" y="20"/>
                    <a:pt x="15" y="20"/>
                  </a:cubicBezTo>
                  <a:cubicBezTo>
                    <a:pt x="22" y="22"/>
                    <a:pt x="22" y="22"/>
                    <a:pt x="22" y="22"/>
                  </a:cubicBezTo>
                  <a:lnTo>
                    <a:pt x="19" y="7"/>
                  </a:lnTo>
                  <a:close/>
                  <a:moveTo>
                    <a:pt x="15" y="11"/>
                  </a:moveTo>
                  <a:cubicBezTo>
                    <a:pt x="8" y="18"/>
                    <a:pt x="8" y="18"/>
                    <a:pt x="8" y="18"/>
                  </a:cubicBezTo>
                  <a:cubicBezTo>
                    <a:pt x="15" y="20"/>
                    <a:pt x="15" y="20"/>
                    <a:pt x="15" y="20"/>
                  </a:cubicBezTo>
                  <a:cubicBezTo>
                    <a:pt x="15" y="25"/>
                    <a:pt x="15" y="25"/>
                    <a:pt x="15" y="25"/>
                  </a:cubicBezTo>
                  <a:cubicBezTo>
                    <a:pt x="3" y="22"/>
                    <a:pt x="3" y="22"/>
                    <a:pt x="3" y="22"/>
                  </a:cubicBezTo>
                  <a:cubicBezTo>
                    <a:pt x="3" y="22"/>
                    <a:pt x="3" y="22"/>
                    <a:pt x="3" y="22"/>
                  </a:cubicBezTo>
                  <a:cubicBezTo>
                    <a:pt x="2" y="22"/>
                    <a:pt x="2" y="22"/>
                    <a:pt x="1" y="22"/>
                  </a:cubicBezTo>
                  <a:cubicBezTo>
                    <a:pt x="0" y="21"/>
                    <a:pt x="0" y="19"/>
                    <a:pt x="1" y="18"/>
                  </a:cubicBezTo>
                  <a:cubicBezTo>
                    <a:pt x="15" y="5"/>
                    <a:pt x="15" y="5"/>
                    <a:pt x="15" y="5"/>
                  </a:cubicBezTo>
                  <a:lnTo>
                    <a:pt x="15"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79"/>
            <p:cNvSpPr>
              <a:spLocks noEditPoints="1"/>
            </p:cNvSpPr>
            <p:nvPr/>
          </p:nvSpPr>
          <p:spPr bwMode="auto">
            <a:xfrm>
              <a:off x="6610351" y="1801813"/>
              <a:ext cx="60325" cy="63500"/>
            </a:xfrm>
            <a:custGeom>
              <a:avLst/>
              <a:gdLst>
                <a:gd name="T0" fmla="*/ 12 w 27"/>
                <a:gd name="T1" fmla="*/ 16 h 28"/>
                <a:gd name="T2" fmla="*/ 19 w 27"/>
                <a:gd name="T3" fmla="*/ 9 h 28"/>
                <a:gd name="T4" fmla="*/ 12 w 27"/>
                <a:gd name="T5" fmla="*/ 8 h 28"/>
                <a:gd name="T6" fmla="*/ 12 w 27"/>
                <a:gd name="T7" fmla="*/ 3 h 28"/>
                <a:gd name="T8" fmla="*/ 25 w 27"/>
                <a:gd name="T9" fmla="*/ 5 h 28"/>
                <a:gd name="T10" fmla="*/ 25 w 27"/>
                <a:gd name="T11" fmla="*/ 5 h 28"/>
                <a:gd name="T12" fmla="*/ 26 w 27"/>
                <a:gd name="T13" fmla="*/ 6 h 28"/>
                <a:gd name="T14" fmla="*/ 26 w 27"/>
                <a:gd name="T15" fmla="*/ 9 h 28"/>
                <a:gd name="T16" fmla="*/ 12 w 27"/>
                <a:gd name="T17" fmla="*/ 23 h 28"/>
                <a:gd name="T18" fmla="*/ 12 w 27"/>
                <a:gd name="T19" fmla="*/ 16 h 28"/>
                <a:gd name="T20" fmla="*/ 9 w 27"/>
                <a:gd name="T21" fmla="*/ 20 h 28"/>
                <a:gd name="T22" fmla="*/ 12 w 27"/>
                <a:gd name="T23" fmla="*/ 16 h 28"/>
                <a:gd name="T24" fmla="*/ 12 w 27"/>
                <a:gd name="T25" fmla="*/ 23 h 28"/>
                <a:gd name="T26" fmla="*/ 9 w 27"/>
                <a:gd name="T27" fmla="*/ 27 h 28"/>
                <a:gd name="T28" fmla="*/ 9 w 27"/>
                <a:gd name="T29" fmla="*/ 27 h 28"/>
                <a:gd name="T30" fmla="*/ 8 w 27"/>
                <a:gd name="T31" fmla="*/ 27 h 28"/>
                <a:gd name="T32" fmla="*/ 5 w 27"/>
                <a:gd name="T33" fmla="*/ 25 h 28"/>
                <a:gd name="T34" fmla="*/ 0 w 27"/>
                <a:gd name="T35" fmla="*/ 4 h 28"/>
                <a:gd name="T36" fmla="*/ 0 w 27"/>
                <a:gd name="T37" fmla="*/ 2 h 28"/>
                <a:gd name="T38" fmla="*/ 3 w 27"/>
                <a:gd name="T39" fmla="*/ 1 h 28"/>
                <a:gd name="T40" fmla="*/ 12 w 27"/>
                <a:gd name="T41" fmla="*/ 3 h 28"/>
                <a:gd name="T42" fmla="*/ 12 w 27"/>
                <a:gd name="T43" fmla="*/ 8 h 28"/>
                <a:gd name="T44" fmla="*/ 5 w 27"/>
                <a:gd name="T45" fmla="*/ 6 h 28"/>
                <a:gd name="T46" fmla="*/ 9 w 27"/>
                <a:gd name="T47"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28">
                  <a:moveTo>
                    <a:pt x="12" y="16"/>
                  </a:moveTo>
                  <a:cubicBezTo>
                    <a:pt x="19" y="9"/>
                    <a:pt x="19" y="9"/>
                    <a:pt x="19" y="9"/>
                  </a:cubicBezTo>
                  <a:cubicBezTo>
                    <a:pt x="12" y="8"/>
                    <a:pt x="12" y="8"/>
                    <a:pt x="12" y="8"/>
                  </a:cubicBezTo>
                  <a:cubicBezTo>
                    <a:pt x="12" y="3"/>
                    <a:pt x="12" y="3"/>
                    <a:pt x="12" y="3"/>
                  </a:cubicBezTo>
                  <a:cubicBezTo>
                    <a:pt x="25" y="5"/>
                    <a:pt x="25" y="5"/>
                    <a:pt x="25" y="5"/>
                  </a:cubicBezTo>
                  <a:cubicBezTo>
                    <a:pt x="25" y="5"/>
                    <a:pt x="25" y="5"/>
                    <a:pt x="25" y="5"/>
                  </a:cubicBezTo>
                  <a:cubicBezTo>
                    <a:pt x="25" y="5"/>
                    <a:pt x="26" y="6"/>
                    <a:pt x="26" y="6"/>
                  </a:cubicBezTo>
                  <a:cubicBezTo>
                    <a:pt x="27" y="7"/>
                    <a:pt x="27" y="9"/>
                    <a:pt x="26" y="9"/>
                  </a:cubicBezTo>
                  <a:cubicBezTo>
                    <a:pt x="12" y="23"/>
                    <a:pt x="12" y="23"/>
                    <a:pt x="12" y="23"/>
                  </a:cubicBezTo>
                  <a:lnTo>
                    <a:pt x="12" y="16"/>
                  </a:lnTo>
                  <a:close/>
                  <a:moveTo>
                    <a:pt x="9" y="20"/>
                  </a:moveTo>
                  <a:cubicBezTo>
                    <a:pt x="12" y="16"/>
                    <a:pt x="12" y="16"/>
                    <a:pt x="12" y="16"/>
                  </a:cubicBezTo>
                  <a:cubicBezTo>
                    <a:pt x="12" y="23"/>
                    <a:pt x="12" y="23"/>
                    <a:pt x="12" y="23"/>
                  </a:cubicBezTo>
                  <a:cubicBezTo>
                    <a:pt x="9" y="27"/>
                    <a:pt x="9" y="27"/>
                    <a:pt x="9" y="27"/>
                  </a:cubicBezTo>
                  <a:cubicBezTo>
                    <a:pt x="9" y="27"/>
                    <a:pt x="9" y="27"/>
                    <a:pt x="9" y="27"/>
                  </a:cubicBezTo>
                  <a:cubicBezTo>
                    <a:pt x="8" y="27"/>
                    <a:pt x="8" y="27"/>
                    <a:pt x="8" y="27"/>
                  </a:cubicBezTo>
                  <a:cubicBezTo>
                    <a:pt x="6" y="28"/>
                    <a:pt x="5" y="27"/>
                    <a:pt x="5" y="25"/>
                  </a:cubicBezTo>
                  <a:cubicBezTo>
                    <a:pt x="0" y="4"/>
                    <a:pt x="0" y="4"/>
                    <a:pt x="0" y="4"/>
                  </a:cubicBezTo>
                  <a:cubicBezTo>
                    <a:pt x="0" y="3"/>
                    <a:pt x="0" y="3"/>
                    <a:pt x="0" y="2"/>
                  </a:cubicBezTo>
                  <a:cubicBezTo>
                    <a:pt x="0" y="1"/>
                    <a:pt x="1" y="0"/>
                    <a:pt x="3" y="1"/>
                  </a:cubicBezTo>
                  <a:cubicBezTo>
                    <a:pt x="12" y="3"/>
                    <a:pt x="12" y="3"/>
                    <a:pt x="12" y="3"/>
                  </a:cubicBezTo>
                  <a:cubicBezTo>
                    <a:pt x="12" y="8"/>
                    <a:pt x="12" y="8"/>
                    <a:pt x="12" y="8"/>
                  </a:cubicBezTo>
                  <a:cubicBezTo>
                    <a:pt x="5" y="6"/>
                    <a:pt x="5" y="6"/>
                    <a:pt x="5" y="6"/>
                  </a:cubicBezTo>
                  <a:lnTo>
                    <a:pt x="9"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80"/>
            <p:cNvSpPr>
              <a:spLocks noEditPoints="1"/>
            </p:cNvSpPr>
            <p:nvPr/>
          </p:nvSpPr>
          <p:spPr bwMode="auto">
            <a:xfrm>
              <a:off x="6402388" y="1912938"/>
              <a:ext cx="438150" cy="273050"/>
            </a:xfrm>
            <a:custGeom>
              <a:avLst/>
              <a:gdLst>
                <a:gd name="T0" fmla="*/ 156 w 194"/>
                <a:gd name="T1" fmla="*/ 54 h 121"/>
                <a:gd name="T2" fmla="*/ 146 w 194"/>
                <a:gd name="T3" fmla="*/ 57 h 121"/>
                <a:gd name="T4" fmla="*/ 153 w 194"/>
                <a:gd name="T5" fmla="*/ 50 h 121"/>
                <a:gd name="T6" fmla="*/ 158 w 194"/>
                <a:gd name="T7" fmla="*/ 49 h 121"/>
                <a:gd name="T8" fmla="*/ 194 w 194"/>
                <a:gd name="T9" fmla="*/ 85 h 121"/>
                <a:gd name="T10" fmla="*/ 158 w 194"/>
                <a:gd name="T11" fmla="*/ 121 h 121"/>
                <a:gd name="T12" fmla="*/ 146 w 194"/>
                <a:gd name="T13" fmla="*/ 116 h 121"/>
                <a:gd name="T14" fmla="*/ 180 w 194"/>
                <a:gd name="T15" fmla="*/ 107 h 121"/>
                <a:gd name="T16" fmla="*/ 180 w 194"/>
                <a:gd name="T17" fmla="*/ 63 h 121"/>
                <a:gd name="T18" fmla="*/ 146 w 194"/>
                <a:gd name="T19" fmla="*/ 51 h 121"/>
                <a:gd name="T20" fmla="*/ 158 w 194"/>
                <a:gd name="T21" fmla="*/ 54 h 121"/>
                <a:gd name="T22" fmla="*/ 145 w 194"/>
                <a:gd name="T23" fmla="*/ 57 h 121"/>
                <a:gd name="T24" fmla="*/ 135 w 194"/>
                <a:gd name="T25" fmla="*/ 61 h 121"/>
                <a:gd name="T26" fmla="*/ 134 w 194"/>
                <a:gd name="T27" fmla="*/ 55 h 121"/>
                <a:gd name="T28" fmla="*/ 133 w 194"/>
                <a:gd name="T29" fmla="*/ 51 h 121"/>
                <a:gd name="T30" fmla="*/ 146 w 194"/>
                <a:gd name="T31" fmla="*/ 51 h 121"/>
                <a:gd name="T32" fmla="*/ 133 w 194"/>
                <a:gd name="T33" fmla="*/ 48 h 121"/>
                <a:gd name="T34" fmla="*/ 119 w 194"/>
                <a:gd name="T35" fmla="*/ 23 h 121"/>
                <a:gd name="T36" fmla="*/ 98 w 194"/>
                <a:gd name="T37" fmla="*/ 9 h 121"/>
                <a:gd name="T38" fmla="*/ 93 w 194"/>
                <a:gd name="T39" fmla="*/ 7 h 121"/>
                <a:gd name="T40" fmla="*/ 93 w 194"/>
                <a:gd name="T41" fmla="*/ 7 h 121"/>
                <a:gd name="T42" fmla="*/ 78 w 194"/>
                <a:gd name="T43" fmla="*/ 5 h 121"/>
                <a:gd name="T44" fmla="*/ 76 w 194"/>
                <a:gd name="T45" fmla="*/ 5 h 121"/>
                <a:gd name="T46" fmla="*/ 23 w 194"/>
                <a:gd name="T47" fmla="*/ 61 h 121"/>
                <a:gd name="T48" fmla="*/ 25 w 194"/>
                <a:gd name="T49" fmla="*/ 77 h 121"/>
                <a:gd name="T50" fmla="*/ 23 w 194"/>
                <a:gd name="T51" fmla="*/ 80 h 121"/>
                <a:gd name="T52" fmla="*/ 5 w 194"/>
                <a:gd name="T53" fmla="*/ 98 h 121"/>
                <a:gd name="T54" fmla="*/ 11 w 194"/>
                <a:gd name="T55" fmla="*/ 111 h 121"/>
                <a:gd name="T56" fmla="*/ 78 w 194"/>
                <a:gd name="T57" fmla="*/ 116 h 121"/>
                <a:gd name="T58" fmla="*/ 146 w 194"/>
                <a:gd name="T59" fmla="*/ 116 h 121"/>
                <a:gd name="T60" fmla="*/ 81 w 194"/>
                <a:gd name="T61" fmla="*/ 121 h 121"/>
                <a:gd name="T62" fmla="*/ 23 w 194"/>
                <a:gd name="T63" fmla="*/ 121 h 121"/>
                <a:gd name="T64" fmla="*/ 7 w 194"/>
                <a:gd name="T65" fmla="*/ 115 h 121"/>
                <a:gd name="T66" fmla="*/ 7 w 194"/>
                <a:gd name="T67" fmla="*/ 82 h 121"/>
                <a:gd name="T68" fmla="*/ 19 w 194"/>
                <a:gd name="T69" fmla="*/ 70 h 121"/>
                <a:gd name="T70" fmla="*/ 35 w 194"/>
                <a:gd name="T71" fmla="*/ 19 h 121"/>
                <a:gd name="T72" fmla="*/ 76 w 194"/>
                <a:gd name="T73" fmla="*/ 0 h 121"/>
                <a:gd name="T74" fmla="*/ 77 w 194"/>
                <a:gd name="T75" fmla="*/ 0 h 121"/>
                <a:gd name="T76" fmla="*/ 78 w 194"/>
                <a:gd name="T77" fmla="*/ 0 h 121"/>
                <a:gd name="T78" fmla="*/ 94 w 194"/>
                <a:gd name="T79" fmla="*/ 2 h 121"/>
                <a:gd name="T80" fmla="*/ 97 w 194"/>
                <a:gd name="T81" fmla="*/ 3 h 121"/>
                <a:gd name="T82" fmla="*/ 100 w 194"/>
                <a:gd name="T83" fmla="*/ 4 h 121"/>
                <a:gd name="T84" fmla="*/ 136 w 194"/>
                <a:gd name="T85" fmla="*/ 43 h 121"/>
                <a:gd name="T86" fmla="*/ 138 w 194"/>
                <a:gd name="T87" fmla="*/ 50 h 121"/>
                <a:gd name="T88" fmla="*/ 139 w 194"/>
                <a:gd name="T89" fmla="*/ 55 h 121"/>
                <a:gd name="T90" fmla="*/ 143 w 194"/>
                <a:gd name="T91" fmla="*/ 52 h 121"/>
                <a:gd name="T92" fmla="*/ 146 w 194"/>
                <a:gd name="T93" fmla="*/ 5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4" h="121">
                  <a:moveTo>
                    <a:pt x="158" y="54"/>
                  </a:moveTo>
                  <a:cubicBezTo>
                    <a:pt x="157" y="54"/>
                    <a:pt x="156" y="54"/>
                    <a:pt x="156" y="54"/>
                  </a:cubicBezTo>
                  <a:cubicBezTo>
                    <a:pt x="155" y="54"/>
                    <a:pt x="154" y="54"/>
                    <a:pt x="154" y="54"/>
                  </a:cubicBezTo>
                  <a:cubicBezTo>
                    <a:pt x="151" y="55"/>
                    <a:pt x="148" y="56"/>
                    <a:pt x="146" y="57"/>
                  </a:cubicBezTo>
                  <a:cubicBezTo>
                    <a:pt x="146" y="52"/>
                    <a:pt x="146" y="52"/>
                    <a:pt x="146" y="52"/>
                  </a:cubicBezTo>
                  <a:cubicBezTo>
                    <a:pt x="148" y="51"/>
                    <a:pt x="150" y="50"/>
                    <a:pt x="153" y="50"/>
                  </a:cubicBezTo>
                  <a:cubicBezTo>
                    <a:pt x="154" y="50"/>
                    <a:pt x="155" y="50"/>
                    <a:pt x="155" y="49"/>
                  </a:cubicBezTo>
                  <a:cubicBezTo>
                    <a:pt x="156" y="49"/>
                    <a:pt x="157" y="49"/>
                    <a:pt x="158" y="49"/>
                  </a:cubicBezTo>
                  <a:cubicBezTo>
                    <a:pt x="168" y="49"/>
                    <a:pt x="177" y="53"/>
                    <a:pt x="183" y="60"/>
                  </a:cubicBezTo>
                  <a:cubicBezTo>
                    <a:pt x="190" y="66"/>
                    <a:pt x="194" y="75"/>
                    <a:pt x="194" y="85"/>
                  </a:cubicBezTo>
                  <a:cubicBezTo>
                    <a:pt x="194" y="95"/>
                    <a:pt x="190" y="104"/>
                    <a:pt x="183" y="111"/>
                  </a:cubicBezTo>
                  <a:cubicBezTo>
                    <a:pt x="177" y="117"/>
                    <a:pt x="168" y="121"/>
                    <a:pt x="158" y="121"/>
                  </a:cubicBezTo>
                  <a:cubicBezTo>
                    <a:pt x="146" y="121"/>
                    <a:pt x="146" y="121"/>
                    <a:pt x="146" y="121"/>
                  </a:cubicBezTo>
                  <a:cubicBezTo>
                    <a:pt x="146" y="116"/>
                    <a:pt x="146" y="116"/>
                    <a:pt x="146" y="116"/>
                  </a:cubicBezTo>
                  <a:cubicBezTo>
                    <a:pt x="158" y="116"/>
                    <a:pt x="158" y="116"/>
                    <a:pt x="158" y="116"/>
                  </a:cubicBezTo>
                  <a:cubicBezTo>
                    <a:pt x="167" y="116"/>
                    <a:pt x="174" y="113"/>
                    <a:pt x="180" y="107"/>
                  </a:cubicBezTo>
                  <a:cubicBezTo>
                    <a:pt x="186" y="102"/>
                    <a:pt x="189" y="94"/>
                    <a:pt x="189" y="85"/>
                  </a:cubicBezTo>
                  <a:cubicBezTo>
                    <a:pt x="189" y="77"/>
                    <a:pt x="186" y="69"/>
                    <a:pt x="180" y="63"/>
                  </a:cubicBezTo>
                  <a:cubicBezTo>
                    <a:pt x="174" y="58"/>
                    <a:pt x="167" y="54"/>
                    <a:pt x="158" y="54"/>
                  </a:cubicBezTo>
                  <a:cubicBezTo>
                    <a:pt x="146" y="51"/>
                    <a:pt x="146" y="51"/>
                    <a:pt x="146" y="51"/>
                  </a:cubicBezTo>
                  <a:cubicBezTo>
                    <a:pt x="146" y="51"/>
                    <a:pt x="146" y="51"/>
                    <a:pt x="146" y="51"/>
                  </a:cubicBezTo>
                  <a:lnTo>
                    <a:pt x="158" y="54"/>
                  </a:lnTo>
                  <a:close/>
                  <a:moveTo>
                    <a:pt x="146" y="57"/>
                  </a:moveTo>
                  <a:cubicBezTo>
                    <a:pt x="145" y="57"/>
                    <a:pt x="145" y="57"/>
                    <a:pt x="145" y="57"/>
                  </a:cubicBezTo>
                  <a:cubicBezTo>
                    <a:pt x="143" y="58"/>
                    <a:pt x="140" y="60"/>
                    <a:pt x="138" y="61"/>
                  </a:cubicBezTo>
                  <a:cubicBezTo>
                    <a:pt x="137" y="62"/>
                    <a:pt x="135" y="62"/>
                    <a:pt x="135" y="61"/>
                  </a:cubicBezTo>
                  <a:cubicBezTo>
                    <a:pt x="134" y="61"/>
                    <a:pt x="134" y="60"/>
                    <a:pt x="134" y="60"/>
                  </a:cubicBezTo>
                  <a:cubicBezTo>
                    <a:pt x="134" y="58"/>
                    <a:pt x="134" y="57"/>
                    <a:pt x="134" y="55"/>
                  </a:cubicBezTo>
                  <a:cubicBezTo>
                    <a:pt x="134" y="54"/>
                    <a:pt x="133" y="52"/>
                    <a:pt x="133" y="51"/>
                  </a:cubicBezTo>
                  <a:cubicBezTo>
                    <a:pt x="133" y="51"/>
                    <a:pt x="133" y="51"/>
                    <a:pt x="133" y="51"/>
                  </a:cubicBezTo>
                  <a:cubicBezTo>
                    <a:pt x="133" y="50"/>
                    <a:pt x="134" y="48"/>
                    <a:pt x="135" y="48"/>
                  </a:cubicBezTo>
                  <a:cubicBezTo>
                    <a:pt x="146" y="51"/>
                    <a:pt x="146" y="51"/>
                    <a:pt x="146" y="51"/>
                  </a:cubicBezTo>
                  <a:cubicBezTo>
                    <a:pt x="146" y="51"/>
                    <a:pt x="146" y="51"/>
                    <a:pt x="146" y="51"/>
                  </a:cubicBezTo>
                  <a:cubicBezTo>
                    <a:pt x="133" y="48"/>
                    <a:pt x="133" y="48"/>
                    <a:pt x="133" y="48"/>
                  </a:cubicBezTo>
                  <a:cubicBezTo>
                    <a:pt x="132" y="47"/>
                    <a:pt x="132" y="46"/>
                    <a:pt x="132" y="45"/>
                  </a:cubicBezTo>
                  <a:cubicBezTo>
                    <a:pt x="129" y="37"/>
                    <a:pt x="125" y="29"/>
                    <a:pt x="119" y="23"/>
                  </a:cubicBezTo>
                  <a:cubicBezTo>
                    <a:pt x="114" y="17"/>
                    <a:pt x="106" y="12"/>
                    <a:pt x="98" y="9"/>
                  </a:cubicBezTo>
                  <a:cubicBezTo>
                    <a:pt x="98" y="9"/>
                    <a:pt x="98" y="9"/>
                    <a:pt x="98" y="9"/>
                  </a:cubicBezTo>
                  <a:cubicBezTo>
                    <a:pt x="98" y="8"/>
                    <a:pt x="97" y="8"/>
                    <a:pt x="96" y="8"/>
                  </a:cubicBezTo>
                  <a:cubicBezTo>
                    <a:pt x="95" y="8"/>
                    <a:pt x="94" y="7"/>
                    <a:pt x="93" y="7"/>
                  </a:cubicBezTo>
                  <a:cubicBezTo>
                    <a:pt x="93" y="7"/>
                    <a:pt x="93" y="7"/>
                    <a:pt x="93" y="7"/>
                  </a:cubicBezTo>
                  <a:cubicBezTo>
                    <a:pt x="93" y="7"/>
                    <a:pt x="93" y="7"/>
                    <a:pt x="93" y="7"/>
                  </a:cubicBezTo>
                  <a:cubicBezTo>
                    <a:pt x="90" y="6"/>
                    <a:pt x="88" y="6"/>
                    <a:pt x="86" y="6"/>
                  </a:cubicBezTo>
                  <a:cubicBezTo>
                    <a:pt x="83" y="5"/>
                    <a:pt x="81" y="5"/>
                    <a:pt x="78" y="5"/>
                  </a:cubicBezTo>
                  <a:cubicBezTo>
                    <a:pt x="78" y="5"/>
                    <a:pt x="77" y="5"/>
                    <a:pt x="77" y="5"/>
                  </a:cubicBezTo>
                  <a:cubicBezTo>
                    <a:pt x="76" y="5"/>
                    <a:pt x="76" y="5"/>
                    <a:pt x="76" y="5"/>
                  </a:cubicBezTo>
                  <a:cubicBezTo>
                    <a:pt x="61" y="6"/>
                    <a:pt x="48" y="12"/>
                    <a:pt x="38" y="22"/>
                  </a:cubicBezTo>
                  <a:cubicBezTo>
                    <a:pt x="29" y="32"/>
                    <a:pt x="23" y="46"/>
                    <a:pt x="23" y="61"/>
                  </a:cubicBezTo>
                  <a:cubicBezTo>
                    <a:pt x="23" y="64"/>
                    <a:pt x="23" y="66"/>
                    <a:pt x="23" y="69"/>
                  </a:cubicBezTo>
                  <a:cubicBezTo>
                    <a:pt x="24" y="72"/>
                    <a:pt x="24" y="75"/>
                    <a:pt x="25" y="77"/>
                  </a:cubicBezTo>
                  <a:cubicBezTo>
                    <a:pt x="26" y="78"/>
                    <a:pt x="25" y="80"/>
                    <a:pt x="24" y="80"/>
                  </a:cubicBezTo>
                  <a:cubicBezTo>
                    <a:pt x="23" y="80"/>
                    <a:pt x="23" y="80"/>
                    <a:pt x="23" y="80"/>
                  </a:cubicBezTo>
                  <a:cubicBezTo>
                    <a:pt x="18" y="80"/>
                    <a:pt x="14" y="82"/>
                    <a:pt x="10" y="86"/>
                  </a:cubicBezTo>
                  <a:cubicBezTo>
                    <a:pt x="7" y="89"/>
                    <a:pt x="5" y="93"/>
                    <a:pt x="5" y="98"/>
                  </a:cubicBezTo>
                  <a:cubicBezTo>
                    <a:pt x="5" y="103"/>
                    <a:pt x="7" y="108"/>
                    <a:pt x="11" y="111"/>
                  </a:cubicBezTo>
                  <a:cubicBezTo>
                    <a:pt x="11" y="111"/>
                    <a:pt x="11" y="111"/>
                    <a:pt x="11" y="111"/>
                  </a:cubicBezTo>
                  <a:cubicBezTo>
                    <a:pt x="14" y="114"/>
                    <a:pt x="18" y="116"/>
                    <a:pt x="23" y="116"/>
                  </a:cubicBezTo>
                  <a:cubicBezTo>
                    <a:pt x="78" y="116"/>
                    <a:pt x="78" y="116"/>
                    <a:pt x="78" y="116"/>
                  </a:cubicBezTo>
                  <a:cubicBezTo>
                    <a:pt x="81" y="116"/>
                    <a:pt x="81" y="116"/>
                    <a:pt x="81" y="116"/>
                  </a:cubicBezTo>
                  <a:cubicBezTo>
                    <a:pt x="146" y="116"/>
                    <a:pt x="146" y="116"/>
                    <a:pt x="146" y="116"/>
                  </a:cubicBezTo>
                  <a:cubicBezTo>
                    <a:pt x="146" y="121"/>
                    <a:pt x="146" y="121"/>
                    <a:pt x="146" y="121"/>
                  </a:cubicBezTo>
                  <a:cubicBezTo>
                    <a:pt x="81" y="121"/>
                    <a:pt x="81" y="121"/>
                    <a:pt x="81" y="121"/>
                  </a:cubicBezTo>
                  <a:cubicBezTo>
                    <a:pt x="78" y="121"/>
                    <a:pt x="78" y="121"/>
                    <a:pt x="78" y="121"/>
                  </a:cubicBezTo>
                  <a:cubicBezTo>
                    <a:pt x="23" y="121"/>
                    <a:pt x="23" y="121"/>
                    <a:pt x="23" y="121"/>
                  </a:cubicBezTo>
                  <a:cubicBezTo>
                    <a:pt x="17" y="121"/>
                    <a:pt x="11" y="119"/>
                    <a:pt x="7" y="115"/>
                  </a:cubicBezTo>
                  <a:cubicBezTo>
                    <a:pt x="7" y="115"/>
                    <a:pt x="7" y="115"/>
                    <a:pt x="7" y="115"/>
                  </a:cubicBezTo>
                  <a:cubicBezTo>
                    <a:pt x="3" y="110"/>
                    <a:pt x="0" y="105"/>
                    <a:pt x="0" y="98"/>
                  </a:cubicBezTo>
                  <a:cubicBezTo>
                    <a:pt x="0" y="92"/>
                    <a:pt x="3" y="86"/>
                    <a:pt x="7" y="82"/>
                  </a:cubicBezTo>
                  <a:cubicBezTo>
                    <a:pt x="10" y="79"/>
                    <a:pt x="15" y="76"/>
                    <a:pt x="20" y="76"/>
                  </a:cubicBezTo>
                  <a:cubicBezTo>
                    <a:pt x="19" y="74"/>
                    <a:pt x="19" y="72"/>
                    <a:pt x="19" y="70"/>
                  </a:cubicBezTo>
                  <a:cubicBezTo>
                    <a:pt x="18" y="67"/>
                    <a:pt x="18" y="64"/>
                    <a:pt x="18" y="61"/>
                  </a:cubicBezTo>
                  <a:cubicBezTo>
                    <a:pt x="18" y="45"/>
                    <a:pt x="24" y="30"/>
                    <a:pt x="35" y="19"/>
                  </a:cubicBezTo>
                  <a:cubicBezTo>
                    <a:pt x="45" y="8"/>
                    <a:pt x="60" y="1"/>
                    <a:pt x="76" y="0"/>
                  </a:cubicBezTo>
                  <a:cubicBezTo>
                    <a:pt x="76" y="0"/>
                    <a:pt x="76" y="0"/>
                    <a:pt x="76" y="0"/>
                  </a:cubicBezTo>
                  <a:cubicBezTo>
                    <a:pt x="77" y="0"/>
                    <a:pt x="77" y="0"/>
                    <a:pt x="77" y="0"/>
                  </a:cubicBezTo>
                  <a:cubicBezTo>
                    <a:pt x="77" y="0"/>
                    <a:pt x="77" y="0"/>
                    <a:pt x="77" y="0"/>
                  </a:cubicBezTo>
                  <a:cubicBezTo>
                    <a:pt x="77" y="0"/>
                    <a:pt x="77" y="0"/>
                    <a:pt x="77" y="0"/>
                  </a:cubicBezTo>
                  <a:cubicBezTo>
                    <a:pt x="78" y="0"/>
                    <a:pt x="78" y="0"/>
                    <a:pt x="78" y="0"/>
                  </a:cubicBezTo>
                  <a:cubicBezTo>
                    <a:pt x="81" y="0"/>
                    <a:pt x="84" y="0"/>
                    <a:pt x="86" y="1"/>
                  </a:cubicBezTo>
                  <a:cubicBezTo>
                    <a:pt x="89" y="1"/>
                    <a:pt x="92" y="2"/>
                    <a:pt x="94" y="2"/>
                  </a:cubicBezTo>
                  <a:cubicBezTo>
                    <a:pt x="94" y="2"/>
                    <a:pt x="94" y="2"/>
                    <a:pt x="94" y="2"/>
                  </a:cubicBezTo>
                  <a:cubicBezTo>
                    <a:pt x="95" y="3"/>
                    <a:pt x="96" y="3"/>
                    <a:pt x="97" y="3"/>
                  </a:cubicBezTo>
                  <a:cubicBezTo>
                    <a:pt x="98" y="4"/>
                    <a:pt x="99" y="4"/>
                    <a:pt x="100" y="4"/>
                  </a:cubicBezTo>
                  <a:cubicBezTo>
                    <a:pt x="100" y="4"/>
                    <a:pt x="100" y="4"/>
                    <a:pt x="100" y="4"/>
                  </a:cubicBezTo>
                  <a:cubicBezTo>
                    <a:pt x="109" y="8"/>
                    <a:pt x="117" y="13"/>
                    <a:pt x="123" y="20"/>
                  </a:cubicBezTo>
                  <a:cubicBezTo>
                    <a:pt x="129" y="26"/>
                    <a:pt x="134" y="35"/>
                    <a:pt x="136" y="43"/>
                  </a:cubicBezTo>
                  <a:cubicBezTo>
                    <a:pt x="137" y="44"/>
                    <a:pt x="137" y="46"/>
                    <a:pt x="137" y="47"/>
                  </a:cubicBezTo>
                  <a:cubicBezTo>
                    <a:pt x="137" y="48"/>
                    <a:pt x="138" y="49"/>
                    <a:pt x="138" y="50"/>
                  </a:cubicBezTo>
                  <a:cubicBezTo>
                    <a:pt x="138" y="50"/>
                    <a:pt x="138" y="50"/>
                    <a:pt x="138" y="50"/>
                  </a:cubicBezTo>
                  <a:cubicBezTo>
                    <a:pt x="138" y="52"/>
                    <a:pt x="138" y="53"/>
                    <a:pt x="139" y="55"/>
                  </a:cubicBezTo>
                  <a:cubicBezTo>
                    <a:pt x="139" y="55"/>
                    <a:pt x="139" y="55"/>
                    <a:pt x="139" y="55"/>
                  </a:cubicBezTo>
                  <a:cubicBezTo>
                    <a:pt x="140" y="54"/>
                    <a:pt x="142" y="53"/>
                    <a:pt x="143" y="52"/>
                  </a:cubicBezTo>
                  <a:cubicBezTo>
                    <a:pt x="144" y="52"/>
                    <a:pt x="145" y="52"/>
                    <a:pt x="146" y="52"/>
                  </a:cubicBezTo>
                  <a:lnTo>
                    <a:pt x="14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81"/>
            <p:cNvSpPr>
              <a:spLocks noEditPoints="1"/>
            </p:cNvSpPr>
            <p:nvPr/>
          </p:nvSpPr>
          <p:spPr bwMode="auto">
            <a:xfrm>
              <a:off x="6200776" y="2298700"/>
              <a:ext cx="290513" cy="323850"/>
            </a:xfrm>
            <a:custGeom>
              <a:avLst/>
              <a:gdLst>
                <a:gd name="T0" fmla="*/ 123 w 128"/>
                <a:gd name="T1" fmla="*/ 5 h 143"/>
                <a:gd name="T2" fmla="*/ 114 w 128"/>
                <a:gd name="T3" fmla="*/ 5 h 143"/>
                <a:gd name="T4" fmla="*/ 125 w 128"/>
                <a:gd name="T5" fmla="*/ 143 h 143"/>
                <a:gd name="T6" fmla="*/ 109 w 128"/>
                <a:gd name="T7" fmla="*/ 127 h 143"/>
                <a:gd name="T8" fmla="*/ 109 w 128"/>
                <a:gd name="T9" fmla="*/ 115 h 143"/>
                <a:gd name="T10" fmla="*/ 116 w 128"/>
                <a:gd name="T11" fmla="*/ 104 h 143"/>
                <a:gd name="T12" fmla="*/ 114 w 128"/>
                <a:gd name="T13" fmla="*/ 91 h 143"/>
                <a:gd name="T14" fmla="*/ 119 w 128"/>
                <a:gd name="T15" fmla="*/ 78 h 143"/>
                <a:gd name="T16" fmla="*/ 114 w 128"/>
                <a:gd name="T17" fmla="*/ 76 h 143"/>
                <a:gd name="T18" fmla="*/ 119 w 128"/>
                <a:gd name="T19" fmla="*/ 42 h 143"/>
                <a:gd name="T20" fmla="*/ 109 w 128"/>
                <a:gd name="T21" fmla="*/ 52 h 143"/>
                <a:gd name="T22" fmla="*/ 116 w 128"/>
                <a:gd name="T23" fmla="*/ 16 h 143"/>
                <a:gd name="T24" fmla="*/ 109 w 128"/>
                <a:gd name="T25" fmla="*/ 33 h 143"/>
                <a:gd name="T26" fmla="*/ 100 w 128"/>
                <a:gd name="T27" fmla="*/ 136 h 143"/>
                <a:gd name="T28" fmla="*/ 102 w 128"/>
                <a:gd name="T29" fmla="*/ 143 h 143"/>
                <a:gd name="T30" fmla="*/ 109 w 128"/>
                <a:gd name="T31" fmla="*/ 10 h 143"/>
                <a:gd name="T32" fmla="*/ 93 w 128"/>
                <a:gd name="T33" fmla="*/ 42 h 143"/>
                <a:gd name="T34" fmla="*/ 102 w 128"/>
                <a:gd name="T35" fmla="*/ 0 h 143"/>
                <a:gd name="T36" fmla="*/ 102 w 128"/>
                <a:gd name="T37" fmla="*/ 16 h 143"/>
                <a:gd name="T38" fmla="*/ 105 w 128"/>
                <a:gd name="T39" fmla="*/ 28 h 143"/>
                <a:gd name="T40" fmla="*/ 100 w 128"/>
                <a:gd name="T41" fmla="*/ 42 h 143"/>
                <a:gd name="T42" fmla="*/ 105 w 128"/>
                <a:gd name="T43" fmla="*/ 44 h 143"/>
                <a:gd name="T44" fmla="*/ 105 w 128"/>
                <a:gd name="T45" fmla="*/ 76 h 143"/>
                <a:gd name="T46" fmla="*/ 102 w 128"/>
                <a:gd name="T47" fmla="*/ 63 h 143"/>
                <a:gd name="T48" fmla="*/ 102 w 128"/>
                <a:gd name="T49" fmla="*/ 104 h 143"/>
                <a:gd name="T50" fmla="*/ 109 w 128"/>
                <a:gd name="T51" fmla="*/ 86 h 143"/>
                <a:gd name="T52" fmla="*/ 109 w 128"/>
                <a:gd name="T53" fmla="*/ 127 h 143"/>
                <a:gd name="T54" fmla="*/ 64 w 128"/>
                <a:gd name="T55" fmla="*/ 93 h 143"/>
                <a:gd name="T56" fmla="*/ 93 w 128"/>
                <a:gd name="T57" fmla="*/ 50 h 143"/>
                <a:gd name="T58" fmla="*/ 28 w 128"/>
                <a:gd name="T59" fmla="*/ 7 h 143"/>
                <a:gd name="T60" fmla="*/ 25 w 128"/>
                <a:gd name="T61" fmla="*/ 0 h 143"/>
                <a:gd name="T62" fmla="*/ 35 w 128"/>
                <a:gd name="T63" fmla="*/ 42 h 143"/>
                <a:gd name="T64" fmla="*/ 28 w 128"/>
                <a:gd name="T65" fmla="*/ 136 h 143"/>
                <a:gd name="T66" fmla="*/ 64 w 128"/>
                <a:gd name="T67" fmla="*/ 106 h 143"/>
                <a:gd name="T68" fmla="*/ 23 w 128"/>
                <a:gd name="T69" fmla="*/ 138 h 143"/>
                <a:gd name="T70" fmla="*/ 37 w 128"/>
                <a:gd name="T71" fmla="*/ 88 h 143"/>
                <a:gd name="T72" fmla="*/ 35 w 128"/>
                <a:gd name="T73" fmla="*/ 50 h 143"/>
                <a:gd name="T74" fmla="*/ 25 w 128"/>
                <a:gd name="T75" fmla="*/ 110 h 143"/>
                <a:gd name="T76" fmla="*/ 18 w 128"/>
                <a:gd name="T77" fmla="*/ 127 h 143"/>
                <a:gd name="T78" fmla="*/ 18 w 128"/>
                <a:gd name="T79" fmla="*/ 86 h 143"/>
                <a:gd name="T80" fmla="*/ 18 w 128"/>
                <a:gd name="T81" fmla="*/ 80 h 143"/>
                <a:gd name="T82" fmla="*/ 25 w 128"/>
                <a:gd name="T83" fmla="*/ 63 h 143"/>
                <a:gd name="T84" fmla="*/ 25 w 128"/>
                <a:gd name="T85" fmla="*/ 57 h 143"/>
                <a:gd name="T86" fmla="*/ 23 w 128"/>
                <a:gd name="T87" fmla="*/ 44 h 143"/>
                <a:gd name="T88" fmla="*/ 28 w 128"/>
                <a:gd name="T89" fmla="*/ 31 h 143"/>
                <a:gd name="T90" fmla="*/ 23 w 128"/>
                <a:gd name="T91" fmla="*/ 28 h 143"/>
                <a:gd name="T92" fmla="*/ 9 w 128"/>
                <a:gd name="T93" fmla="*/ 5 h 143"/>
                <a:gd name="T94" fmla="*/ 18 w 128"/>
                <a:gd name="T95" fmla="*/ 133 h 143"/>
                <a:gd name="T96" fmla="*/ 0 w 128"/>
                <a:gd name="T97" fmla="*/ 141 h 143"/>
                <a:gd name="T98" fmla="*/ 18 w 128"/>
                <a:gd name="T99" fmla="*/ 5 h 143"/>
                <a:gd name="T100" fmla="*/ 11 w 128"/>
                <a:gd name="T101" fmla="*/ 33 h 143"/>
                <a:gd name="T102" fmla="*/ 18 w 128"/>
                <a:gd name="T103" fmla="*/ 16 h 143"/>
                <a:gd name="T104" fmla="*/ 18 w 128"/>
                <a:gd name="T105" fmla="*/ 57 h 143"/>
                <a:gd name="T106" fmla="*/ 18 w 128"/>
                <a:gd name="T107" fmla="*/ 63 h 143"/>
                <a:gd name="T108" fmla="*/ 18 w 128"/>
                <a:gd name="T109" fmla="*/ 76 h 143"/>
                <a:gd name="T110" fmla="*/ 11 w 128"/>
                <a:gd name="T111" fmla="*/ 86 h 143"/>
                <a:gd name="T112" fmla="*/ 13 w 128"/>
                <a:gd name="T113" fmla="*/ 99 h 143"/>
                <a:gd name="T114" fmla="*/ 9 w 128"/>
                <a:gd name="T115" fmla="*/ 112 h 143"/>
                <a:gd name="T116" fmla="*/ 13 w 128"/>
                <a:gd name="T117"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43">
                  <a:moveTo>
                    <a:pt x="109" y="133"/>
                  </a:moveTo>
                  <a:cubicBezTo>
                    <a:pt x="116" y="133"/>
                    <a:pt x="116" y="133"/>
                    <a:pt x="116" y="133"/>
                  </a:cubicBezTo>
                  <a:cubicBezTo>
                    <a:pt x="118" y="133"/>
                    <a:pt x="119" y="134"/>
                    <a:pt x="119" y="136"/>
                  </a:cubicBezTo>
                  <a:cubicBezTo>
                    <a:pt x="119" y="138"/>
                    <a:pt x="119" y="138"/>
                    <a:pt x="119" y="138"/>
                  </a:cubicBezTo>
                  <a:cubicBezTo>
                    <a:pt x="123" y="138"/>
                    <a:pt x="123" y="138"/>
                    <a:pt x="123" y="138"/>
                  </a:cubicBezTo>
                  <a:cubicBezTo>
                    <a:pt x="123" y="5"/>
                    <a:pt x="123" y="5"/>
                    <a:pt x="123" y="5"/>
                  </a:cubicBezTo>
                  <a:cubicBezTo>
                    <a:pt x="119" y="5"/>
                    <a:pt x="119" y="5"/>
                    <a:pt x="119" y="5"/>
                  </a:cubicBezTo>
                  <a:cubicBezTo>
                    <a:pt x="119" y="7"/>
                    <a:pt x="119" y="7"/>
                    <a:pt x="119" y="7"/>
                  </a:cubicBezTo>
                  <a:cubicBezTo>
                    <a:pt x="119" y="9"/>
                    <a:pt x="118" y="10"/>
                    <a:pt x="116" y="10"/>
                  </a:cubicBezTo>
                  <a:cubicBezTo>
                    <a:pt x="109" y="10"/>
                    <a:pt x="109" y="10"/>
                    <a:pt x="109" y="10"/>
                  </a:cubicBezTo>
                  <a:cubicBezTo>
                    <a:pt x="109" y="5"/>
                    <a:pt x="109" y="5"/>
                    <a:pt x="109" y="5"/>
                  </a:cubicBezTo>
                  <a:cubicBezTo>
                    <a:pt x="114" y="5"/>
                    <a:pt x="114" y="5"/>
                    <a:pt x="114" y="5"/>
                  </a:cubicBezTo>
                  <a:cubicBezTo>
                    <a:pt x="114" y="2"/>
                    <a:pt x="114" y="2"/>
                    <a:pt x="114" y="2"/>
                  </a:cubicBezTo>
                  <a:cubicBezTo>
                    <a:pt x="114" y="1"/>
                    <a:pt x="115" y="0"/>
                    <a:pt x="116" y="0"/>
                  </a:cubicBezTo>
                  <a:cubicBezTo>
                    <a:pt x="125" y="0"/>
                    <a:pt x="125" y="0"/>
                    <a:pt x="125" y="0"/>
                  </a:cubicBezTo>
                  <a:cubicBezTo>
                    <a:pt x="127" y="0"/>
                    <a:pt x="128" y="1"/>
                    <a:pt x="128" y="2"/>
                  </a:cubicBezTo>
                  <a:cubicBezTo>
                    <a:pt x="128" y="141"/>
                    <a:pt x="128" y="141"/>
                    <a:pt x="128" y="141"/>
                  </a:cubicBezTo>
                  <a:cubicBezTo>
                    <a:pt x="128" y="142"/>
                    <a:pt x="127" y="143"/>
                    <a:pt x="125" y="143"/>
                  </a:cubicBezTo>
                  <a:cubicBezTo>
                    <a:pt x="116" y="143"/>
                    <a:pt x="116" y="143"/>
                    <a:pt x="116" y="143"/>
                  </a:cubicBezTo>
                  <a:cubicBezTo>
                    <a:pt x="115" y="143"/>
                    <a:pt x="114" y="142"/>
                    <a:pt x="114" y="141"/>
                  </a:cubicBezTo>
                  <a:cubicBezTo>
                    <a:pt x="114" y="138"/>
                    <a:pt x="114" y="138"/>
                    <a:pt x="114" y="138"/>
                  </a:cubicBezTo>
                  <a:cubicBezTo>
                    <a:pt x="109" y="138"/>
                    <a:pt x="109" y="138"/>
                    <a:pt x="109" y="138"/>
                  </a:cubicBezTo>
                  <a:cubicBezTo>
                    <a:pt x="109" y="133"/>
                    <a:pt x="109" y="133"/>
                    <a:pt x="109" y="133"/>
                  </a:cubicBezTo>
                  <a:close/>
                  <a:moveTo>
                    <a:pt x="109" y="127"/>
                  </a:moveTo>
                  <a:cubicBezTo>
                    <a:pt x="116" y="127"/>
                    <a:pt x="116" y="127"/>
                    <a:pt x="116" y="127"/>
                  </a:cubicBezTo>
                  <a:cubicBezTo>
                    <a:pt x="118" y="127"/>
                    <a:pt x="119" y="126"/>
                    <a:pt x="119" y="125"/>
                  </a:cubicBezTo>
                  <a:cubicBezTo>
                    <a:pt x="119" y="112"/>
                    <a:pt x="119" y="112"/>
                    <a:pt x="119" y="112"/>
                  </a:cubicBezTo>
                  <a:cubicBezTo>
                    <a:pt x="119" y="111"/>
                    <a:pt x="118" y="110"/>
                    <a:pt x="116" y="110"/>
                  </a:cubicBezTo>
                  <a:cubicBezTo>
                    <a:pt x="109" y="110"/>
                    <a:pt x="109" y="110"/>
                    <a:pt x="109" y="110"/>
                  </a:cubicBezTo>
                  <a:cubicBezTo>
                    <a:pt x="109" y="115"/>
                    <a:pt x="109" y="115"/>
                    <a:pt x="109" y="115"/>
                  </a:cubicBezTo>
                  <a:cubicBezTo>
                    <a:pt x="114" y="115"/>
                    <a:pt x="114" y="115"/>
                    <a:pt x="114" y="115"/>
                  </a:cubicBezTo>
                  <a:cubicBezTo>
                    <a:pt x="114" y="123"/>
                    <a:pt x="114" y="123"/>
                    <a:pt x="114" y="123"/>
                  </a:cubicBezTo>
                  <a:cubicBezTo>
                    <a:pt x="109" y="123"/>
                    <a:pt x="109" y="123"/>
                    <a:pt x="109" y="123"/>
                  </a:cubicBezTo>
                  <a:cubicBezTo>
                    <a:pt x="109" y="127"/>
                    <a:pt x="109" y="127"/>
                    <a:pt x="109" y="127"/>
                  </a:cubicBezTo>
                  <a:close/>
                  <a:moveTo>
                    <a:pt x="109" y="104"/>
                  </a:moveTo>
                  <a:cubicBezTo>
                    <a:pt x="116" y="104"/>
                    <a:pt x="116" y="104"/>
                    <a:pt x="116" y="104"/>
                  </a:cubicBezTo>
                  <a:cubicBezTo>
                    <a:pt x="118" y="104"/>
                    <a:pt x="119" y="103"/>
                    <a:pt x="119" y="101"/>
                  </a:cubicBezTo>
                  <a:cubicBezTo>
                    <a:pt x="119" y="89"/>
                    <a:pt x="119" y="89"/>
                    <a:pt x="119" y="89"/>
                  </a:cubicBezTo>
                  <a:cubicBezTo>
                    <a:pt x="119" y="87"/>
                    <a:pt x="118" y="86"/>
                    <a:pt x="116" y="86"/>
                  </a:cubicBezTo>
                  <a:cubicBezTo>
                    <a:pt x="109" y="86"/>
                    <a:pt x="109" y="86"/>
                    <a:pt x="109" y="86"/>
                  </a:cubicBezTo>
                  <a:cubicBezTo>
                    <a:pt x="109" y="91"/>
                    <a:pt x="109" y="91"/>
                    <a:pt x="109" y="91"/>
                  </a:cubicBezTo>
                  <a:cubicBezTo>
                    <a:pt x="114" y="91"/>
                    <a:pt x="114" y="91"/>
                    <a:pt x="114" y="91"/>
                  </a:cubicBezTo>
                  <a:cubicBezTo>
                    <a:pt x="114" y="99"/>
                    <a:pt x="114" y="99"/>
                    <a:pt x="114" y="99"/>
                  </a:cubicBezTo>
                  <a:cubicBezTo>
                    <a:pt x="109" y="99"/>
                    <a:pt x="109" y="99"/>
                    <a:pt x="109" y="99"/>
                  </a:cubicBezTo>
                  <a:cubicBezTo>
                    <a:pt x="109" y="104"/>
                    <a:pt x="109" y="104"/>
                    <a:pt x="109" y="104"/>
                  </a:cubicBezTo>
                  <a:close/>
                  <a:moveTo>
                    <a:pt x="109" y="80"/>
                  </a:moveTo>
                  <a:cubicBezTo>
                    <a:pt x="116" y="80"/>
                    <a:pt x="116" y="80"/>
                    <a:pt x="116" y="80"/>
                  </a:cubicBezTo>
                  <a:cubicBezTo>
                    <a:pt x="118" y="80"/>
                    <a:pt x="119" y="79"/>
                    <a:pt x="119" y="78"/>
                  </a:cubicBezTo>
                  <a:cubicBezTo>
                    <a:pt x="119" y="65"/>
                    <a:pt x="119" y="65"/>
                    <a:pt x="119" y="65"/>
                  </a:cubicBezTo>
                  <a:cubicBezTo>
                    <a:pt x="119" y="64"/>
                    <a:pt x="118" y="63"/>
                    <a:pt x="116" y="63"/>
                  </a:cubicBezTo>
                  <a:cubicBezTo>
                    <a:pt x="109" y="63"/>
                    <a:pt x="109" y="63"/>
                    <a:pt x="109" y="63"/>
                  </a:cubicBezTo>
                  <a:cubicBezTo>
                    <a:pt x="109" y="67"/>
                    <a:pt x="109" y="67"/>
                    <a:pt x="109" y="67"/>
                  </a:cubicBezTo>
                  <a:cubicBezTo>
                    <a:pt x="114" y="67"/>
                    <a:pt x="114" y="67"/>
                    <a:pt x="114" y="67"/>
                  </a:cubicBezTo>
                  <a:cubicBezTo>
                    <a:pt x="114" y="76"/>
                    <a:pt x="114" y="76"/>
                    <a:pt x="114" y="76"/>
                  </a:cubicBezTo>
                  <a:cubicBezTo>
                    <a:pt x="109" y="76"/>
                    <a:pt x="109" y="76"/>
                    <a:pt x="109" y="76"/>
                  </a:cubicBezTo>
                  <a:cubicBezTo>
                    <a:pt x="109" y="80"/>
                    <a:pt x="109" y="80"/>
                    <a:pt x="109" y="80"/>
                  </a:cubicBezTo>
                  <a:close/>
                  <a:moveTo>
                    <a:pt x="109" y="57"/>
                  </a:moveTo>
                  <a:cubicBezTo>
                    <a:pt x="116" y="57"/>
                    <a:pt x="116" y="57"/>
                    <a:pt x="116" y="57"/>
                  </a:cubicBezTo>
                  <a:cubicBezTo>
                    <a:pt x="118" y="57"/>
                    <a:pt x="119" y="56"/>
                    <a:pt x="119" y="54"/>
                  </a:cubicBezTo>
                  <a:cubicBezTo>
                    <a:pt x="119" y="42"/>
                    <a:pt x="119" y="42"/>
                    <a:pt x="119" y="42"/>
                  </a:cubicBezTo>
                  <a:cubicBezTo>
                    <a:pt x="119" y="40"/>
                    <a:pt x="118" y="39"/>
                    <a:pt x="116" y="39"/>
                  </a:cubicBezTo>
                  <a:cubicBezTo>
                    <a:pt x="109" y="39"/>
                    <a:pt x="109" y="39"/>
                    <a:pt x="109" y="39"/>
                  </a:cubicBezTo>
                  <a:cubicBezTo>
                    <a:pt x="109" y="44"/>
                    <a:pt x="109" y="44"/>
                    <a:pt x="109" y="44"/>
                  </a:cubicBezTo>
                  <a:cubicBezTo>
                    <a:pt x="114" y="44"/>
                    <a:pt x="114" y="44"/>
                    <a:pt x="114" y="44"/>
                  </a:cubicBezTo>
                  <a:cubicBezTo>
                    <a:pt x="114" y="52"/>
                    <a:pt x="114" y="52"/>
                    <a:pt x="114" y="52"/>
                  </a:cubicBezTo>
                  <a:cubicBezTo>
                    <a:pt x="109" y="52"/>
                    <a:pt x="109" y="52"/>
                    <a:pt x="109" y="52"/>
                  </a:cubicBezTo>
                  <a:cubicBezTo>
                    <a:pt x="109" y="57"/>
                    <a:pt x="109" y="57"/>
                    <a:pt x="109" y="57"/>
                  </a:cubicBezTo>
                  <a:close/>
                  <a:moveTo>
                    <a:pt x="109" y="33"/>
                  </a:moveTo>
                  <a:cubicBezTo>
                    <a:pt x="116" y="33"/>
                    <a:pt x="116" y="33"/>
                    <a:pt x="116" y="33"/>
                  </a:cubicBezTo>
                  <a:cubicBezTo>
                    <a:pt x="118" y="33"/>
                    <a:pt x="119" y="32"/>
                    <a:pt x="119" y="31"/>
                  </a:cubicBezTo>
                  <a:cubicBezTo>
                    <a:pt x="119" y="18"/>
                    <a:pt x="119" y="18"/>
                    <a:pt x="119" y="18"/>
                  </a:cubicBezTo>
                  <a:cubicBezTo>
                    <a:pt x="119" y="17"/>
                    <a:pt x="118" y="16"/>
                    <a:pt x="116" y="16"/>
                  </a:cubicBezTo>
                  <a:cubicBezTo>
                    <a:pt x="109" y="16"/>
                    <a:pt x="109" y="16"/>
                    <a:pt x="109" y="16"/>
                  </a:cubicBezTo>
                  <a:cubicBezTo>
                    <a:pt x="109" y="20"/>
                    <a:pt x="109" y="20"/>
                    <a:pt x="109" y="20"/>
                  </a:cubicBezTo>
                  <a:cubicBezTo>
                    <a:pt x="114" y="20"/>
                    <a:pt x="114" y="20"/>
                    <a:pt x="114" y="20"/>
                  </a:cubicBezTo>
                  <a:cubicBezTo>
                    <a:pt x="114" y="28"/>
                    <a:pt x="114" y="28"/>
                    <a:pt x="114" y="28"/>
                  </a:cubicBezTo>
                  <a:cubicBezTo>
                    <a:pt x="109" y="28"/>
                    <a:pt x="109" y="28"/>
                    <a:pt x="109" y="28"/>
                  </a:cubicBezTo>
                  <a:lnTo>
                    <a:pt x="109" y="33"/>
                  </a:lnTo>
                  <a:close/>
                  <a:moveTo>
                    <a:pt x="64" y="101"/>
                  </a:moveTo>
                  <a:cubicBezTo>
                    <a:pt x="93" y="101"/>
                    <a:pt x="93" y="101"/>
                    <a:pt x="93" y="101"/>
                  </a:cubicBezTo>
                  <a:cubicBezTo>
                    <a:pt x="94" y="101"/>
                    <a:pt x="96" y="102"/>
                    <a:pt x="96" y="104"/>
                  </a:cubicBezTo>
                  <a:cubicBezTo>
                    <a:pt x="96" y="138"/>
                    <a:pt x="96" y="138"/>
                    <a:pt x="96" y="138"/>
                  </a:cubicBezTo>
                  <a:cubicBezTo>
                    <a:pt x="100" y="138"/>
                    <a:pt x="100" y="138"/>
                    <a:pt x="100" y="138"/>
                  </a:cubicBezTo>
                  <a:cubicBezTo>
                    <a:pt x="100" y="136"/>
                    <a:pt x="100" y="136"/>
                    <a:pt x="100" y="136"/>
                  </a:cubicBezTo>
                  <a:cubicBezTo>
                    <a:pt x="100" y="134"/>
                    <a:pt x="101" y="133"/>
                    <a:pt x="102" y="133"/>
                  </a:cubicBezTo>
                  <a:cubicBezTo>
                    <a:pt x="109" y="133"/>
                    <a:pt x="109" y="133"/>
                    <a:pt x="109" y="133"/>
                  </a:cubicBezTo>
                  <a:cubicBezTo>
                    <a:pt x="109" y="138"/>
                    <a:pt x="109" y="138"/>
                    <a:pt x="109" y="138"/>
                  </a:cubicBezTo>
                  <a:cubicBezTo>
                    <a:pt x="105" y="138"/>
                    <a:pt x="105" y="138"/>
                    <a:pt x="105" y="138"/>
                  </a:cubicBezTo>
                  <a:cubicBezTo>
                    <a:pt x="105" y="141"/>
                    <a:pt x="105" y="141"/>
                    <a:pt x="105" y="141"/>
                  </a:cubicBezTo>
                  <a:cubicBezTo>
                    <a:pt x="105" y="142"/>
                    <a:pt x="104" y="143"/>
                    <a:pt x="102" y="143"/>
                  </a:cubicBezTo>
                  <a:cubicBezTo>
                    <a:pt x="93" y="143"/>
                    <a:pt x="93" y="143"/>
                    <a:pt x="93" y="143"/>
                  </a:cubicBezTo>
                  <a:cubicBezTo>
                    <a:pt x="92" y="143"/>
                    <a:pt x="91" y="142"/>
                    <a:pt x="91" y="141"/>
                  </a:cubicBezTo>
                  <a:cubicBezTo>
                    <a:pt x="91" y="106"/>
                    <a:pt x="91" y="106"/>
                    <a:pt x="91" y="106"/>
                  </a:cubicBezTo>
                  <a:cubicBezTo>
                    <a:pt x="64" y="106"/>
                    <a:pt x="64" y="106"/>
                    <a:pt x="64" y="106"/>
                  </a:cubicBezTo>
                  <a:cubicBezTo>
                    <a:pt x="64" y="101"/>
                    <a:pt x="64" y="101"/>
                    <a:pt x="64" y="101"/>
                  </a:cubicBezTo>
                  <a:close/>
                  <a:moveTo>
                    <a:pt x="109" y="10"/>
                  </a:moveTo>
                  <a:cubicBezTo>
                    <a:pt x="102" y="10"/>
                    <a:pt x="102" y="10"/>
                    <a:pt x="102" y="10"/>
                  </a:cubicBezTo>
                  <a:cubicBezTo>
                    <a:pt x="101" y="10"/>
                    <a:pt x="100" y="9"/>
                    <a:pt x="100" y="7"/>
                  </a:cubicBezTo>
                  <a:cubicBezTo>
                    <a:pt x="100" y="5"/>
                    <a:pt x="100" y="5"/>
                    <a:pt x="100" y="5"/>
                  </a:cubicBezTo>
                  <a:cubicBezTo>
                    <a:pt x="96" y="5"/>
                    <a:pt x="96" y="5"/>
                    <a:pt x="96" y="5"/>
                  </a:cubicBezTo>
                  <a:cubicBezTo>
                    <a:pt x="96" y="39"/>
                    <a:pt x="96" y="39"/>
                    <a:pt x="96" y="39"/>
                  </a:cubicBezTo>
                  <a:cubicBezTo>
                    <a:pt x="96" y="41"/>
                    <a:pt x="94" y="42"/>
                    <a:pt x="93" y="42"/>
                  </a:cubicBezTo>
                  <a:cubicBezTo>
                    <a:pt x="64" y="42"/>
                    <a:pt x="64" y="42"/>
                    <a:pt x="64" y="42"/>
                  </a:cubicBezTo>
                  <a:cubicBezTo>
                    <a:pt x="64" y="37"/>
                    <a:pt x="64" y="37"/>
                    <a:pt x="64" y="37"/>
                  </a:cubicBezTo>
                  <a:cubicBezTo>
                    <a:pt x="91" y="37"/>
                    <a:pt x="91" y="37"/>
                    <a:pt x="91" y="37"/>
                  </a:cubicBezTo>
                  <a:cubicBezTo>
                    <a:pt x="91" y="2"/>
                    <a:pt x="91" y="2"/>
                    <a:pt x="91" y="2"/>
                  </a:cubicBezTo>
                  <a:cubicBezTo>
                    <a:pt x="91" y="1"/>
                    <a:pt x="92" y="0"/>
                    <a:pt x="93" y="0"/>
                  </a:cubicBezTo>
                  <a:cubicBezTo>
                    <a:pt x="102" y="0"/>
                    <a:pt x="102" y="0"/>
                    <a:pt x="102" y="0"/>
                  </a:cubicBezTo>
                  <a:cubicBezTo>
                    <a:pt x="104" y="0"/>
                    <a:pt x="105" y="1"/>
                    <a:pt x="105" y="2"/>
                  </a:cubicBezTo>
                  <a:cubicBezTo>
                    <a:pt x="105" y="5"/>
                    <a:pt x="105" y="5"/>
                    <a:pt x="105" y="5"/>
                  </a:cubicBezTo>
                  <a:cubicBezTo>
                    <a:pt x="109" y="5"/>
                    <a:pt x="109" y="5"/>
                    <a:pt x="109" y="5"/>
                  </a:cubicBezTo>
                  <a:cubicBezTo>
                    <a:pt x="109" y="10"/>
                    <a:pt x="109" y="10"/>
                    <a:pt x="109" y="10"/>
                  </a:cubicBezTo>
                  <a:close/>
                  <a:moveTo>
                    <a:pt x="109" y="16"/>
                  </a:moveTo>
                  <a:cubicBezTo>
                    <a:pt x="102" y="16"/>
                    <a:pt x="102" y="16"/>
                    <a:pt x="102" y="16"/>
                  </a:cubicBezTo>
                  <a:cubicBezTo>
                    <a:pt x="101" y="16"/>
                    <a:pt x="100" y="17"/>
                    <a:pt x="100" y="18"/>
                  </a:cubicBezTo>
                  <a:cubicBezTo>
                    <a:pt x="100" y="31"/>
                    <a:pt x="100" y="31"/>
                    <a:pt x="100" y="31"/>
                  </a:cubicBezTo>
                  <a:cubicBezTo>
                    <a:pt x="100" y="32"/>
                    <a:pt x="101" y="33"/>
                    <a:pt x="102" y="33"/>
                  </a:cubicBezTo>
                  <a:cubicBezTo>
                    <a:pt x="109" y="33"/>
                    <a:pt x="109" y="33"/>
                    <a:pt x="109" y="33"/>
                  </a:cubicBezTo>
                  <a:cubicBezTo>
                    <a:pt x="109" y="28"/>
                    <a:pt x="109" y="28"/>
                    <a:pt x="109" y="28"/>
                  </a:cubicBezTo>
                  <a:cubicBezTo>
                    <a:pt x="105" y="28"/>
                    <a:pt x="105" y="28"/>
                    <a:pt x="105" y="28"/>
                  </a:cubicBezTo>
                  <a:cubicBezTo>
                    <a:pt x="105" y="20"/>
                    <a:pt x="105" y="20"/>
                    <a:pt x="105" y="20"/>
                  </a:cubicBezTo>
                  <a:cubicBezTo>
                    <a:pt x="109" y="20"/>
                    <a:pt x="109" y="20"/>
                    <a:pt x="109" y="20"/>
                  </a:cubicBezTo>
                  <a:cubicBezTo>
                    <a:pt x="109" y="16"/>
                    <a:pt x="109" y="16"/>
                    <a:pt x="109" y="16"/>
                  </a:cubicBezTo>
                  <a:close/>
                  <a:moveTo>
                    <a:pt x="109" y="39"/>
                  </a:moveTo>
                  <a:cubicBezTo>
                    <a:pt x="102" y="39"/>
                    <a:pt x="102" y="39"/>
                    <a:pt x="102" y="39"/>
                  </a:cubicBezTo>
                  <a:cubicBezTo>
                    <a:pt x="101" y="39"/>
                    <a:pt x="100" y="40"/>
                    <a:pt x="100" y="42"/>
                  </a:cubicBezTo>
                  <a:cubicBezTo>
                    <a:pt x="100" y="54"/>
                    <a:pt x="100" y="54"/>
                    <a:pt x="100" y="54"/>
                  </a:cubicBezTo>
                  <a:cubicBezTo>
                    <a:pt x="100" y="56"/>
                    <a:pt x="101" y="57"/>
                    <a:pt x="102" y="57"/>
                  </a:cubicBezTo>
                  <a:cubicBezTo>
                    <a:pt x="109" y="57"/>
                    <a:pt x="109" y="57"/>
                    <a:pt x="109" y="57"/>
                  </a:cubicBezTo>
                  <a:cubicBezTo>
                    <a:pt x="109" y="52"/>
                    <a:pt x="109" y="52"/>
                    <a:pt x="109" y="52"/>
                  </a:cubicBezTo>
                  <a:cubicBezTo>
                    <a:pt x="105" y="52"/>
                    <a:pt x="105" y="52"/>
                    <a:pt x="105" y="52"/>
                  </a:cubicBezTo>
                  <a:cubicBezTo>
                    <a:pt x="105" y="44"/>
                    <a:pt x="105" y="44"/>
                    <a:pt x="105" y="44"/>
                  </a:cubicBezTo>
                  <a:cubicBezTo>
                    <a:pt x="109" y="44"/>
                    <a:pt x="109" y="44"/>
                    <a:pt x="109" y="44"/>
                  </a:cubicBezTo>
                  <a:cubicBezTo>
                    <a:pt x="109" y="39"/>
                    <a:pt x="109" y="39"/>
                    <a:pt x="109" y="39"/>
                  </a:cubicBezTo>
                  <a:close/>
                  <a:moveTo>
                    <a:pt x="109" y="63"/>
                  </a:moveTo>
                  <a:cubicBezTo>
                    <a:pt x="109" y="67"/>
                    <a:pt x="109" y="67"/>
                    <a:pt x="109" y="67"/>
                  </a:cubicBezTo>
                  <a:cubicBezTo>
                    <a:pt x="105" y="67"/>
                    <a:pt x="105" y="67"/>
                    <a:pt x="105" y="67"/>
                  </a:cubicBezTo>
                  <a:cubicBezTo>
                    <a:pt x="105" y="76"/>
                    <a:pt x="105" y="76"/>
                    <a:pt x="105" y="76"/>
                  </a:cubicBezTo>
                  <a:cubicBezTo>
                    <a:pt x="109" y="76"/>
                    <a:pt x="109" y="76"/>
                    <a:pt x="109" y="76"/>
                  </a:cubicBezTo>
                  <a:cubicBezTo>
                    <a:pt x="109" y="80"/>
                    <a:pt x="109" y="80"/>
                    <a:pt x="109" y="80"/>
                  </a:cubicBezTo>
                  <a:cubicBezTo>
                    <a:pt x="102" y="80"/>
                    <a:pt x="102" y="80"/>
                    <a:pt x="102" y="80"/>
                  </a:cubicBezTo>
                  <a:cubicBezTo>
                    <a:pt x="101" y="80"/>
                    <a:pt x="100" y="79"/>
                    <a:pt x="100" y="78"/>
                  </a:cubicBezTo>
                  <a:cubicBezTo>
                    <a:pt x="100" y="65"/>
                    <a:pt x="100" y="65"/>
                    <a:pt x="100" y="65"/>
                  </a:cubicBezTo>
                  <a:cubicBezTo>
                    <a:pt x="100" y="64"/>
                    <a:pt x="101" y="63"/>
                    <a:pt x="102" y="63"/>
                  </a:cubicBezTo>
                  <a:cubicBezTo>
                    <a:pt x="109" y="63"/>
                    <a:pt x="109" y="63"/>
                    <a:pt x="109" y="63"/>
                  </a:cubicBezTo>
                  <a:close/>
                  <a:moveTo>
                    <a:pt x="109" y="86"/>
                  </a:moveTo>
                  <a:cubicBezTo>
                    <a:pt x="102" y="86"/>
                    <a:pt x="102" y="86"/>
                    <a:pt x="102" y="86"/>
                  </a:cubicBezTo>
                  <a:cubicBezTo>
                    <a:pt x="101" y="86"/>
                    <a:pt x="100" y="87"/>
                    <a:pt x="100" y="89"/>
                  </a:cubicBezTo>
                  <a:cubicBezTo>
                    <a:pt x="100" y="101"/>
                    <a:pt x="100" y="101"/>
                    <a:pt x="100" y="101"/>
                  </a:cubicBezTo>
                  <a:cubicBezTo>
                    <a:pt x="100" y="103"/>
                    <a:pt x="101" y="104"/>
                    <a:pt x="102" y="104"/>
                  </a:cubicBezTo>
                  <a:cubicBezTo>
                    <a:pt x="109" y="104"/>
                    <a:pt x="109" y="104"/>
                    <a:pt x="109" y="104"/>
                  </a:cubicBezTo>
                  <a:cubicBezTo>
                    <a:pt x="109" y="99"/>
                    <a:pt x="109" y="99"/>
                    <a:pt x="109" y="99"/>
                  </a:cubicBezTo>
                  <a:cubicBezTo>
                    <a:pt x="105" y="99"/>
                    <a:pt x="105" y="99"/>
                    <a:pt x="105" y="99"/>
                  </a:cubicBezTo>
                  <a:cubicBezTo>
                    <a:pt x="105" y="91"/>
                    <a:pt x="105" y="91"/>
                    <a:pt x="105" y="91"/>
                  </a:cubicBezTo>
                  <a:cubicBezTo>
                    <a:pt x="109" y="91"/>
                    <a:pt x="109" y="91"/>
                    <a:pt x="109" y="91"/>
                  </a:cubicBezTo>
                  <a:cubicBezTo>
                    <a:pt x="109" y="86"/>
                    <a:pt x="109" y="86"/>
                    <a:pt x="109" y="86"/>
                  </a:cubicBezTo>
                  <a:close/>
                  <a:moveTo>
                    <a:pt x="109" y="110"/>
                  </a:moveTo>
                  <a:cubicBezTo>
                    <a:pt x="102" y="110"/>
                    <a:pt x="102" y="110"/>
                    <a:pt x="102" y="110"/>
                  </a:cubicBezTo>
                  <a:cubicBezTo>
                    <a:pt x="101" y="110"/>
                    <a:pt x="100" y="111"/>
                    <a:pt x="100" y="112"/>
                  </a:cubicBezTo>
                  <a:cubicBezTo>
                    <a:pt x="100" y="125"/>
                    <a:pt x="100" y="125"/>
                    <a:pt x="100" y="125"/>
                  </a:cubicBezTo>
                  <a:cubicBezTo>
                    <a:pt x="100" y="126"/>
                    <a:pt x="101" y="127"/>
                    <a:pt x="102" y="127"/>
                  </a:cubicBezTo>
                  <a:cubicBezTo>
                    <a:pt x="109" y="127"/>
                    <a:pt x="109" y="127"/>
                    <a:pt x="109" y="127"/>
                  </a:cubicBezTo>
                  <a:cubicBezTo>
                    <a:pt x="109" y="123"/>
                    <a:pt x="109" y="123"/>
                    <a:pt x="109" y="123"/>
                  </a:cubicBezTo>
                  <a:cubicBezTo>
                    <a:pt x="105" y="123"/>
                    <a:pt x="105" y="123"/>
                    <a:pt x="105" y="123"/>
                  </a:cubicBezTo>
                  <a:cubicBezTo>
                    <a:pt x="105" y="115"/>
                    <a:pt x="105" y="115"/>
                    <a:pt x="105" y="115"/>
                  </a:cubicBezTo>
                  <a:cubicBezTo>
                    <a:pt x="109" y="115"/>
                    <a:pt x="109" y="115"/>
                    <a:pt x="109" y="115"/>
                  </a:cubicBezTo>
                  <a:cubicBezTo>
                    <a:pt x="109" y="110"/>
                    <a:pt x="109" y="110"/>
                    <a:pt x="109" y="110"/>
                  </a:cubicBezTo>
                  <a:close/>
                  <a:moveTo>
                    <a:pt x="64" y="93"/>
                  </a:moveTo>
                  <a:cubicBezTo>
                    <a:pt x="64" y="88"/>
                    <a:pt x="64" y="88"/>
                    <a:pt x="64" y="88"/>
                  </a:cubicBezTo>
                  <a:cubicBezTo>
                    <a:pt x="91" y="88"/>
                    <a:pt x="91" y="88"/>
                    <a:pt x="91" y="88"/>
                  </a:cubicBezTo>
                  <a:cubicBezTo>
                    <a:pt x="91" y="55"/>
                    <a:pt x="91" y="55"/>
                    <a:pt x="91" y="55"/>
                  </a:cubicBezTo>
                  <a:cubicBezTo>
                    <a:pt x="64" y="55"/>
                    <a:pt x="64" y="55"/>
                    <a:pt x="64" y="55"/>
                  </a:cubicBezTo>
                  <a:cubicBezTo>
                    <a:pt x="64" y="50"/>
                    <a:pt x="64" y="50"/>
                    <a:pt x="64" y="50"/>
                  </a:cubicBezTo>
                  <a:cubicBezTo>
                    <a:pt x="93" y="50"/>
                    <a:pt x="93" y="50"/>
                    <a:pt x="93" y="50"/>
                  </a:cubicBezTo>
                  <a:cubicBezTo>
                    <a:pt x="94" y="50"/>
                    <a:pt x="96" y="51"/>
                    <a:pt x="96" y="53"/>
                  </a:cubicBezTo>
                  <a:cubicBezTo>
                    <a:pt x="96" y="90"/>
                    <a:pt x="96" y="90"/>
                    <a:pt x="96" y="90"/>
                  </a:cubicBezTo>
                  <a:cubicBezTo>
                    <a:pt x="96" y="92"/>
                    <a:pt x="94" y="93"/>
                    <a:pt x="93" y="93"/>
                  </a:cubicBezTo>
                  <a:lnTo>
                    <a:pt x="64" y="93"/>
                  </a:lnTo>
                  <a:close/>
                  <a:moveTo>
                    <a:pt x="28" y="5"/>
                  </a:moveTo>
                  <a:cubicBezTo>
                    <a:pt x="28" y="7"/>
                    <a:pt x="28" y="7"/>
                    <a:pt x="28" y="7"/>
                  </a:cubicBezTo>
                  <a:cubicBezTo>
                    <a:pt x="28" y="9"/>
                    <a:pt x="27" y="10"/>
                    <a:pt x="25" y="10"/>
                  </a:cubicBezTo>
                  <a:cubicBezTo>
                    <a:pt x="18" y="10"/>
                    <a:pt x="18" y="10"/>
                    <a:pt x="18" y="10"/>
                  </a:cubicBezTo>
                  <a:cubicBezTo>
                    <a:pt x="18" y="5"/>
                    <a:pt x="18" y="5"/>
                    <a:pt x="18" y="5"/>
                  </a:cubicBezTo>
                  <a:cubicBezTo>
                    <a:pt x="23" y="5"/>
                    <a:pt x="23" y="5"/>
                    <a:pt x="23" y="5"/>
                  </a:cubicBezTo>
                  <a:cubicBezTo>
                    <a:pt x="23" y="2"/>
                    <a:pt x="23" y="2"/>
                    <a:pt x="23" y="2"/>
                  </a:cubicBezTo>
                  <a:cubicBezTo>
                    <a:pt x="23" y="1"/>
                    <a:pt x="24" y="0"/>
                    <a:pt x="25" y="0"/>
                  </a:cubicBezTo>
                  <a:cubicBezTo>
                    <a:pt x="35" y="0"/>
                    <a:pt x="35" y="0"/>
                    <a:pt x="35" y="0"/>
                  </a:cubicBezTo>
                  <a:cubicBezTo>
                    <a:pt x="36" y="0"/>
                    <a:pt x="37" y="1"/>
                    <a:pt x="37" y="2"/>
                  </a:cubicBezTo>
                  <a:cubicBezTo>
                    <a:pt x="37" y="37"/>
                    <a:pt x="37" y="37"/>
                    <a:pt x="37" y="37"/>
                  </a:cubicBezTo>
                  <a:cubicBezTo>
                    <a:pt x="64" y="37"/>
                    <a:pt x="64" y="37"/>
                    <a:pt x="64" y="37"/>
                  </a:cubicBezTo>
                  <a:cubicBezTo>
                    <a:pt x="64" y="42"/>
                    <a:pt x="64" y="42"/>
                    <a:pt x="64" y="42"/>
                  </a:cubicBezTo>
                  <a:cubicBezTo>
                    <a:pt x="35" y="42"/>
                    <a:pt x="35" y="42"/>
                    <a:pt x="35" y="42"/>
                  </a:cubicBezTo>
                  <a:cubicBezTo>
                    <a:pt x="33" y="42"/>
                    <a:pt x="32" y="41"/>
                    <a:pt x="32" y="39"/>
                  </a:cubicBezTo>
                  <a:cubicBezTo>
                    <a:pt x="32" y="5"/>
                    <a:pt x="32" y="5"/>
                    <a:pt x="32" y="5"/>
                  </a:cubicBezTo>
                  <a:cubicBezTo>
                    <a:pt x="28" y="5"/>
                    <a:pt x="28" y="5"/>
                    <a:pt x="28" y="5"/>
                  </a:cubicBezTo>
                  <a:close/>
                  <a:moveTo>
                    <a:pt x="18" y="133"/>
                  </a:moveTo>
                  <a:cubicBezTo>
                    <a:pt x="25" y="133"/>
                    <a:pt x="25" y="133"/>
                    <a:pt x="25" y="133"/>
                  </a:cubicBezTo>
                  <a:cubicBezTo>
                    <a:pt x="27" y="133"/>
                    <a:pt x="28" y="134"/>
                    <a:pt x="28" y="136"/>
                  </a:cubicBezTo>
                  <a:cubicBezTo>
                    <a:pt x="28" y="138"/>
                    <a:pt x="28" y="138"/>
                    <a:pt x="28" y="138"/>
                  </a:cubicBezTo>
                  <a:cubicBezTo>
                    <a:pt x="32" y="138"/>
                    <a:pt x="32" y="138"/>
                    <a:pt x="32" y="138"/>
                  </a:cubicBezTo>
                  <a:cubicBezTo>
                    <a:pt x="32" y="104"/>
                    <a:pt x="32" y="104"/>
                    <a:pt x="32" y="104"/>
                  </a:cubicBezTo>
                  <a:cubicBezTo>
                    <a:pt x="32" y="102"/>
                    <a:pt x="33" y="101"/>
                    <a:pt x="35" y="101"/>
                  </a:cubicBezTo>
                  <a:cubicBezTo>
                    <a:pt x="64" y="101"/>
                    <a:pt x="64" y="101"/>
                    <a:pt x="64" y="101"/>
                  </a:cubicBezTo>
                  <a:cubicBezTo>
                    <a:pt x="64" y="106"/>
                    <a:pt x="64" y="106"/>
                    <a:pt x="64" y="106"/>
                  </a:cubicBezTo>
                  <a:cubicBezTo>
                    <a:pt x="37" y="106"/>
                    <a:pt x="37" y="106"/>
                    <a:pt x="37" y="106"/>
                  </a:cubicBezTo>
                  <a:cubicBezTo>
                    <a:pt x="37" y="141"/>
                    <a:pt x="37" y="141"/>
                    <a:pt x="37" y="141"/>
                  </a:cubicBezTo>
                  <a:cubicBezTo>
                    <a:pt x="37" y="142"/>
                    <a:pt x="36" y="143"/>
                    <a:pt x="35" y="143"/>
                  </a:cubicBezTo>
                  <a:cubicBezTo>
                    <a:pt x="25" y="143"/>
                    <a:pt x="25" y="143"/>
                    <a:pt x="25" y="143"/>
                  </a:cubicBezTo>
                  <a:cubicBezTo>
                    <a:pt x="24" y="143"/>
                    <a:pt x="23" y="142"/>
                    <a:pt x="23" y="141"/>
                  </a:cubicBezTo>
                  <a:cubicBezTo>
                    <a:pt x="23" y="138"/>
                    <a:pt x="23" y="138"/>
                    <a:pt x="23" y="138"/>
                  </a:cubicBezTo>
                  <a:cubicBezTo>
                    <a:pt x="18" y="138"/>
                    <a:pt x="18" y="138"/>
                    <a:pt x="18" y="138"/>
                  </a:cubicBezTo>
                  <a:cubicBezTo>
                    <a:pt x="18" y="133"/>
                    <a:pt x="18" y="133"/>
                    <a:pt x="18" y="133"/>
                  </a:cubicBezTo>
                  <a:close/>
                  <a:moveTo>
                    <a:pt x="64" y="50"/>
                  </a:moveTo>
                  <a:cubicBezTo>
                    <a:pt x="64" y="55"/>
                    <a:pt x="64" y="55"/>
                    <a:pt x="64" y="55"/>
                  </a:cubicBezTo>
                  <a:cubicBezTo>
                    <a:pt x="37" y="55"/>
                    <a:pt x="37" y="55"/>
                    <a:pt x="37" y="55"/>
                  </a:cubicBezTo>
                  <a:cubicBezTo>
                    <a:pt x="37" y="88"/>
                    <a:pt x="37" y="88"/>
                    <a:pt x="37" y="88"/>
                  </a:cubicBezTo>
                  <a:cubicBezTo>
                    <a:pt x="64" y="88"/>
                    <a:pt x="64" y="88"/>
                    <a:pt x="64" y="88"/>
                  </a:cubicBezTo>
                  <a:cubicBezTo>
                    <a:pt x="64" y="93"/>
                    <a:pt x="64" y="93"/>
                    <a:pt x="64" y="93"/>
                  </a:cubicBezTo>
                  <a:cubicBezTo>
                    <a:pt x="35" y="93"/>
                    <a:pt x="35" y="93"/>
                    <a:pt x="35" y="93"/>
                  </a:cubicBezTo>
                  <a:cubicBezTo>
                    <a:pt x="33" y="93"/>
                    <a:pt x="32" y="92"/>
                    <a:pt x="32" y="90"/>
                  </a:cubicBezTo>
                  <a:cubicBezTo>
                    <a:pt x="32" y="53"/>
                    <a:pt x="32" y="53"/>
                    <a:pt x="32" y="53"/>
                  </a:cubicBezTo>
                  <a:cubicBezTo>
                    <a:pt x="32" y="51"/>
                    <a:pt x="33" y="50"/>
                    <a:pt x="35" y="50"/>
                  </a:cubicBezTo>
                  <a:cubicBezTo>
                    <a:pt x="64" y="50"/>
                    <a:pt x="64" y="50"/>
                    <a:pt x="64" y="50"/>
                  </a:cubicBezTo>
                  <a:close/>
                  <a:moveTo>
                    <a:pt x="18" y="127"/>
                  </a:moveTo>
                  <a:cubicBezTo>
                    <a:pt x="25" y="127"/>
                    <a:pt x="25" y="127"/>
                    <a:pt x="25" y="127"/>
                  </a:cubicBezTo>
                  <a:cubicBezTo>
                    <a:pt x="27" y="127"/>
                    <a:pt x="28" y="126"/>
                    <a:pt x="28" y="125"/>
                  </a:cubicBezTo>
                  <a:cubicBezTo>
                    <a:pt x="28" y="112"/>
                    <a:pt x="28" y="112"/>
                    <a:pt x="28" y="112"/>
                  </a:cubicBezTo>
                  <a:cubicBezTo>
                    <a:pt x="28" y="111"/>
                    <a:pt x="27" y="110"/>
                    <a:pt x="25" y="110"/>
                  </a:cubicBezTo>
                  <a:cubicBezTo>
                    <a:pt x="18" y="110"/>
                    <a:pt x="18" y="110"/>
                    <a:pt x="18" y="110"/>
                  </a:cubicBezTo>
                  <a:cubicBezTo>
                    <a:pt x="18" y="115"/>
                    <a:pt x="18" y="115"/>
                    <a:pt x="18" y="115"/>
                  </a:cubicBezTo>
                  <a:cubicBezTo>
                    <a:pt x="23" y="115"/>
                    <a:pt x="23" y="115"/>
                    <a:pt x="23" y="115"/>
                  </a:cubicBezTo>
                  <a:cubicBezTo>
                    <a:pt x="23" y="123"/>
                    <a:pt x="23" y="123"/>
                    <a:pt x="23" y="123"/>
                  </a:cubicBezTo>
                  <a:cubicBezTo>
                    <a:pt x="18" y="123"/>
                    <a:pt x="18" y="123"/>
                    <a:pt x="18" y="123"/>
                  </a:cubicBezTo>
                  <a:cubicBezTo>
                    <a:pt x="18" y="127"/>
                    <a:pt x="18" y="127"/>
                    <a:pt x="18" y="127"/>
                  </a:cubicBezTo>
                  <a:close/>
                  <a:moveTo>
                    <a:pt x="18" y="104"/>
                  </a:moveTo>
                  <a:cubicBezTo>
                    <a:pt x="25" y="104"/>
                    <a:pt x="25" y="104"/>
                    <a:pt x="25" y="104"/>
                  </a:cubicBezTo>
                  <a:cubicBezTo>
                    <a:pt x="27" y="104"/>
                    <a:pt x="28" y="103"/>
                    <a:pt x="28" y="101"/>
                  </a:cubicBezTo>
                  <a:cubicBezTo>
                    <a:pt x="28" y="89"/>
                    <a:pt x="28" y="89"/>
                    <a:pt x="28" y="89"/>
                  </a:cubicBezTo>
                  <a:cubicBezTo>
                    <a:pt x="28" y="87"/>
                    <a:pt x="27" y="86"/>
                    <a:pt x="25" y="86"/>
                  </a:cubicBezTo>
                  <a:cubicBezTo>
                    <a:pt x="18" y="86"/>
                    <a:pt x="18" y="86"/>
                    <a:pt x="18" y="86"/>
                  </a:cubicBezTo>
                  <a:cubicBezTo>
                    <a:pt x="18" y="91"/>
                    <a:pt x="18" y="91"/>
                    <a:pt x="18" y="91"/>
                  </a:cubicBezTo>
                  <a:cubicBezTo>
                    <a:pt x="23" y="91"/>
                    <a:pt x="23" y="91"/>
                    <a:pt x="23" y="91"/>
                  </a:cubicBezTo>
                  <a:cubicBezTo>
                    <a:pt x="23" y="99"/>
                    <a:pt x="23" y="99"/>
                    <a:pt x="23" y="99"/>
                  </a:cubicBezTo>
                  <a:cubicBezTo>
                    <a:pt x="18" y="99"/>
                    <a:pt x="18" y="99"/>
                    <a:pt x="18" y="99"/>
                  </a:cubicBezTo>
                  <a:cubicBezTo>
                    <a:pt x="18" y="104"/>
                    <a:pt x="18" y="104"/>
                    <a:pt x="18" y="104"/>
                  </a:cubicBezTo>
                  <a:close/>
                  <a:moveTo>
                    <a:pt x="18" y="80"/>
                  </a:moveTo>
                  <a:cubicBezTo>
                    <a:pt x="18" y="76"/>
                    <a:pt x="18" y="76"/>
                    <a:pt x="18" y="76"/>
                  </a:cubicBezTo>
                  <a:cubicBezTo>
                    <a:pt x="23" y="76"/>
                    <a:pt x="23" y="76"/>
                    <a:pt x="23" y="76"/>
                  </a:cubicBezTo>
                  <a:cubicBezTo>
                    <a:pt x="23" y="67"/>
                    <a:pt x="23" y="67"/>
                    <a:pt x="23" y="67"/>
                  </a:cubicBezTo>
                  <a:cubicBezTo>
                    <a:pt x="18" y="67"/>
                    <a:pt x="18" y="67"/>
                    <a:pt x="18" y="67"/>
                  </a:cubicBezTo>
                  <a:cubicBezTo>
                    <a:pt x="18" y="63"/>
                    <a:pt x="18" y="63"/>
                    <a:pt x="18" y="63"/>
                  </a:cubicBezTo>
                  <a:cubicBezTo>
                    <a:pt x="25" y="63"/>
                    <a:pt x="25" y="63"/>
                    <a:pt x="25" y="63"/>
                  </a:cubicBezTo>
                  <a:cubicBezTo>
                    <a:pt x="27" y="63"/>
                    <a:pt x="28" y="64"/>
                    <a:pt x="28" y="65"/>
                  </a:cubicBezTo>
                  <a:cubicBezTo>
                    <a:pt x="28" y="78"/>
                    <a:pt x="28" y="78"/>
                    <a:pt x="28" y="78"/>
                  </a:cubicBezTo>
                  <a:cubicBezTo>
                    <a:pt x="28" y="79"/>
                    <a:pt x="27" y="80"/>
                    <a:pt x="25" y="80"/>
                  </a:cubicBezTo>
                  <a:cubicBezTo>
                    <a:pt x="18" y="80"/>
                    <a:pt x="18" y="80"/>
                    <a:pt x="18" y="80"/>
                  </a:cubicBezTo>
                  <a:close/>
                  <a:moveTo>
                    <a:pt x="18" y="57"/>
                  </a:moveTo>
                  <a:cubicBezTo>
                    <a:pt x="25" y="57"/>
                    <a:pt x="25" y="57"/>
                    <a:pt x="25" y="57"/>
                  </a:cubicBezTo>
                  <a:cubicBezTo>
                    <a:pt x="27" y="57"/>
                    <a:pt x="28" y="56"/>
                    <a:pt x="28" y="54"/>
                  </a:cubicBezTo>
                  <a:cubicBezTo>
                    <a:pt x="28" y="42"/>
                    <a:pt x="28" y="42"/>
                    <a:pt x="28" y="42"/>
                  </a:cubicBezTo>
                  <a:cubicBezTo>
                    <a:pt x="28" y="40"/>
                    <a:pt x="27" y="39"/>
                    <a:pt x="25" y="39"/>
                  </a:cubicBezTo>
                  <a:cubicBezTo>
                    <a:pt x="18" y="39"/>
                    <a:pt x="18" y="39"/>
                    <a:pt x="18" y="39"/>
                  </a:cubicBezTo>
                  <a:cubicBezTo>
                    <a:pt x="18" y="44"/>
                    <a:pt x="18" y="44"/>
                    <a:pt x="18" y="44"/>
                  </a:cubicBezTo>
                  <a:cubicBezTo>
                    <a:pt x="23" y="44"/>
                    <a:pt x="23" y="44"/>
                    <a:pt x="23" y="44"/>
                  </a:cubicBezTo>
                  <a:cubicBezTo>
                    <a:pt x="23" y="52"/>
                    <a:pt x="23" y="52"/>
                    <a:pt x="23" y="52"/>
                  </a:cubicBezTo>
                  <a:cubicBezTo>
                    <a:pt x="18" y="52"/>
                    <a:pt x="18" y="52"/>
                    <a:pt x="18" y="52"/>
                  </a:cubicBezTo>
                  <a:cubicBezTo>
                    <a:pt x="18" y="57"/>
                    <a:pt x="18" y="57"/>
                    <a:pt x="18" y="57"/>
                  </a:cubicBezTo>
                  <a:close/>
                  <a:moveTo>
                    <a:pt x="18" y="33"/>
                  </a:moveTo>
                  <a:cubicBezTo>
                    <a:pt x="25" y="33"/>
                    <a:pt x="25" y="33"/>
                    <a:pt x="25" y="33"/>
                  </a:cubicBezTo>
                  <a:cubicBezTo>
                    <a:pt x="27" y="33"/>
                    <a:pt x="28" y="32"/>
                    <a:pt x="28" y="31"/>
                  </a:cubicBezTo>
                  <a:cubicBezTo>
                    <a:pt x="28" y="18"/>
                    <a:pt x="28" y="18"/>
                    <a:pt x="28" y="18"/>
                  </a:cubicBezTo>
                  <a:cubicBezTo>
                    <a:pt x="28" y="17"/>
                    <a:pt x="27" y="16"/>
                    <a:pt x="25" y="16"/>
                  </a:cubicBezTo>
                  <a:cubicBezTo>
                    <a:pt x="18" y="16"/>
                    <a:pt x="18" y="16"/>
                    <a:pt x="18" y="16"/>
                  </a:cubicBezTo>
                  <a:cubicBezTo>
                    <a:pt x="18" y="20"/>
                    <a:pt x="18" y="20"/>
                    <a:pt x="18" y="20"/>
                  </a:cubicBezTo>
                  <a:cubicBezTo>
                    <a:pt x="23" y="20"/>
                    <a:pt x="23" y="20"/>
                    <a:pt x="23" y="20"/>
                  </a:cubicBezTo>
                  <a:cubicBezTo>
                    <a:pt x="23" y="28"/>
                    <a:pt x="23" y="28"/>
                    <a:pt x="23" y="28"/>
                  </a:cubicBezTo>
                  <a:cubicBezTo>
                    <a:pt x="18" y="28"/>
                    <a:pt x="18" y="28"/>
                    <a:pt x="18" y="28"/>
                  </a:cubicBezTo>
                  <a:lnTo>
                    <a:pt x="18" y="33"/>
                  </a:lnTo>
                  <a:close/>
                  <a:moveTo>
                    <a:pt x="18" y="10"/>
                  </a:moveTo>
                  <a:cubicBezTo>
                    <a:pt x="11" y="10"/>
                    <a:pt x="11" y="10"/>
                    <a:pt x="11" y="10"/>
                  </a:cubicBezTo>
                  <a:cubicBezTo>
                    <a:pt x="10" y="10"/>
                    <a:pt x="9" y="9"/>
                    <a:pt x="9" y="7"/>
                  </a:cubicBezTo>
                  <a:cubicBezTo>
                    <a:pt x="9" y="5"/>
                    <a:pt x="9" y="5"/>
                    <a:pt x="9" y="5"/>
                  </a:cubicBezTo>
                  <a:cubicBezTo>
                    <a:pt x="5" y="5"/>
                    <a:pt x="5" y="5"/>
                    <a:pt x="5" y="5"/>
                  </a:cubicBezTo>
                  <a:cubicBezTo>
                    <a:pt x="5" y="138"/>
                    <a:pt x="5" y="138"/>
                    <a:pt x="5" y="138"/>
                  </a:cubicBezTo>
                  <a:cubicBezTo>
                    <a:pt x="9" y="138"/>
                    <a:pt x="9" y="138"/>
                    <a:pt x="9" y="138"/>
                  </a:cubicBezTo>
                  <a:cubicBezTo>
                    <a:pt x="9" y="136"/>
                    <a:pt x="9" y="136"/>
                    <a:pt x="9" y="136"/>
                  </a:cubicBezTo>
                  <a:cubicBezTo>
                    <a:pt x="9" y="134"/>
                    <a:pt x="10" y="133"/>
                    <a:pt x="11" y="133"/>
                  </a:cubicBezTo>
                  <a:cubicBezTo>
                    <a:pt x="18" y="133"/>
                    <a:pt x="18" y="133"/>
                    <a:pt x="18" y="133"/>
                  </a:cubicBezTo>
                  <a:cubicBezTo>
                    <a:pt x="18" y="138"/>
                    <a:pt x="18" y="138"/>
                    <a:pt x="18" y="138"/>
                  </a:cubicBezTo>
                  <a:cubicBezTo>
                    <a:pt x="13" y="138"/>
                    <a:pt x="13" y="138"/>
                    <a:pt x="13" y="138"/>
                  </a:cubicBezTo>
                  <a:cubicBezTo>
                    <a:pt x="13" y="141"/>
                    <a:pt x="13" y="141"/>
                    <a:pt x="13" y="141"/>
                  </a:cubicBezTo>
                  <a:cubicBezTo>
                    <a:pt x="13" y="142"/>
                    <a:pt x="12" y="143"/>
                    <a:pt x="11" y="143"/>
                  </a:cubicBezTo>
                  <a:cubicBezTo>
                    <a:pt x="2" y="143"/>
                    <a:pt x="2" y="143"/>
                    <a:pt x="2" y="143"/>
                  </a:cubicBezTo>
                  <a:cubicBezTo>
                    <a:pt x="1" y="143"/>
                    <a:pt x="0" y="142"/>
                    <a:pt x="0" y="141"/>
                  </a:cubicBezTo>
                  <a:cubicBezTo>
                    <a:pt x="0" y="2"/>
                    <a:pt x="0" y="2"/>
                    <a:pt x="0" y="2"/>
                  </a:cubicBezTo>
                  <a:cubicBezTo>
                    <a:pt x="0" y="1"/>
                    <a:pt x="1" y="0"/>
                    <a:pt x="2" y="0"/>
                  </a:cubicBezTo>
                  <a:cubicBezTo>
                    <a:pt x="11" y="0"/>
                    <a:pt x="11" y="0"/>
                    <a:pt x="11" y="0"/>
                  </a:cubicBezTo>
                  <a:cubicBezTo>
                    <a:pt x="12" y="0"/>
                    <a:pt x="13" y="1"/>
                    <a:pt x="13" y="2"/>
                  </a:cubicBezTo>
                  <a:cubicBezTo>
                    <a:pt x="13" y="5"/>
                    <a:pt x="13" y="5"/>
                    <a:pt x="13" y="5"/>
                  </a:cubicBezTo>
                  <a:cubicBezTo>
                    <a:pt x="18" y="5"/>
                    <a:pt x="18" y="5"/>
                    <a:pt x="18" y="5"/>
                  </a:cubicBezTo>
                  <a:cubicBezTo>
                    <a:pt x="18" y="10"/>
                    <a:pt x="18" y="10"/>
                    <a:pt x="18" y="10"/>
                  </a:cubicBezTo>
                  <a:close/>
                  <a:moveTo>
                    <a:pt x="18" y="16"/>
                  </a:moveTo>
                  <a:cubicBezTo>
                    <a:pt x="11" y="16"/>
                    <a:pt x="11" y="16"/>
                    <a:pt x="11" y="16"/>
                  </a:cubicBezTo>
                  <a:cubicBezTo>
                    <a:pt x="10" y="16"/>
                    <a:pt x="9" y="17"/>
                    <a:pt x="9" y="18"/>
                  </a:cubicBezTo>
                  <a:cubicBezTo>
                    <a:pt x="9" y="31"/>
                    <a:pt x="9" y="31"/>
                    <a:pt x="9" y="31"/>
                  </a:cubicBezTo>
                  <a:cubicBezTo>
                    <a:pt x="9" y="32"/>
                    <a:pt x="10" y="33"/>
                    <a:pt x="11" y="33"/>
                  </a:cubicBezTo>
                  <a:cubicBezTo>
                    <a:pt x="18" y="33"/>
                    <a:pt x="18" y="33"/>
                    <a:pt x="18" y="33"/>
                  </a:cubicBezTo>
                  <a:cubicBezTo>
                    <a:pt x="18" y="28"/>
                    <a:pt x="18" y="28"/>
                    <a:pt x="18" y="28"/>
                  </a:cubicBezTo>
                  <a:cubicBezTo>
                    <a:pt x="13" y="28"/>
                    <a:pt x="13" y="28"/>
                    <a:pt x="13" y="28"/>
                  </a:cubicBezTo>
                  <a:cubicBezTo>
                    <a:pt x="13" y="20"/>
                    <a:pt x="13" y="20"/>
                    <a:pt x="13" y="20"/>
                  </a:cubicBezTo>
                  <a:cubicBezTo>
                    <a:pt x="18" y="20"/>
                    <a:pt x="18" y="20"/>
                    <a:pt x="18" y="20"/>
                  </a:cubicBezTo>
                  <a:cubicBezTo>
                    <a:pt x="18" y="16"/>
                    <a:pt x="18" y="16"/>
                    <a:pt x="18" y="16"/>
                  </a:cubicBezTo>
                  <a:close/>
                  <a:moveTo>
                    <a:pt x="18" y="39"/>
                  </a:moveTo>
                  <a:cubicBezTo>
                    <a:pt x="11" y="39"/>
                    <a:pt x="11" y="39"/>
                    <a:pt x="11" y="39"/>
                  </a:cubicBezTo>
                  <a:cubicBezTo>
                    <a:pt x="10" y="39"/>
                    <a:pt x="9" y="40"/>
                    <a:pt x="9" y="42"/>
                  </a:cubicBezTo>
                  <a:cubicBezTo>
                    <a:pt x="9" y="54"/>
                    <a:pt x="9" y="54"/>
                    <a:pt x="9" y="54"/>
                  </a:cubicBezTo>
                  <a:cubicBezTo>
                    <a:pt x="9" y="56"/>
                    <a:pt x="10" y="57"/>
                    <a:pt x="11" y="57"/>
                  </a:cubicBezTo>
                  <a:cubicBezTo>
                    <a:pt x="18" y="57"/>
                    <a:pt x="18" y="57"/>
                    <a:pt x="18" y="57"/>
                  </a:cubicBezTo>
                  <a:cubicBezTo>
                    <a:pt x="18" y="52"/>
                    <a:pt x="18" y="52"/>
                    <a:pt x="18" y="52"/>
                  </a:cubicBezTo>
                  <a:cubicBezTo>
                    <a:pt x="13" y="52"/>
                    <a:pt x="13" y="52"/>
                    <a:pt x="13" y="52"/>
                  </a:cubicBezTo>
                  <a:cubicBezTo>
                    <a:pt x="13" y="44"/>
                    <a:pt x="13" y="44"/>
                    <a:pt x="13" y="44"/>
                  </a:cubicBezTo>
                  <a:cubicBezTo>
                    <a:pt x="18" y="44"/>
                    <a:pt x="18" y="44"/>
                    <a:pt x="18" y="44"/>
                  </a:cubicBezTo>
                  <a:cubicBezTo>
                    <a:pt x="18" y="39"/>
                    <a:pt x="18" y="39"/>
                    <a:pt x="18" y="39"/>
                  </a:cubicBezTo>
                  <a:close/>
                  <a:moveTo>
                    <a:pt x="18" y="63"/>
                  </a:moveTo>
                  <a:cubicBezTo>
                    <a:pt x="11" y="63"/>
                    <a:pt x="11" y="63"/>
                    <a:pt x="11" y="63"/>
                  </a:cubicBezTo>
                  <a:cubicBezTo>
                    <a:pt x="10" y="63"/>
                    <a:pt x="9" y="64"/>
                    <a:pt x="9" y="65"/>
                  </a:cubicBezTo>
                  <a:cubicBezTo>
                    <a:pt x="9" y="78"/>
                    <a:pt x="9" y="78"/>
                    <a:pt x="9" y="78"/>
                  </a:cubicBezTo>
                  <a:cubicBezTo>
                    <a:pt x="9" y="79"/>
                    <a:pt x="10" y="80"/>
                    <a:pt x="11" y="80"/>
                  </a:cubicBezTo>
                  <a:cubicBezTo>
                    <a:pt x="18" y="80"/>
                    <a:pt x="18" y="80"/>
                    <a:pt x="18" y="80"/>
                  </a:cubicBezTo>
                  <a:cubicBezTo>
                    <a:pt x="18" y="76"/>
                    <a:pt x="18" y="76"/>
                    <a:pt x="18" y="76"/>
                  </a:cubicBezTo>
                  <a:cubicBezTo>
                    <a:pt x="13" y="76"/>
                    <a:pt x="13" y="76"/>
                    <a:pt x="13" y="76"/>
                  </a:cubicBezTo>
                  <a:cubicBezTo>
                    <a:pt x="13" y="67"/>
                    <a:pt x="13" y="67"/>
                    <a:pt x="13" y="67"/>
                  </a:cubicBezTo>
                  <a:cubicBezTo>
                    <a:pt x="18" y="67"/>
                    <a:pt x="18" y="67"/>
                    <a:pt x="18" y="67"/>
                  </a:cubicBezTo>
                  <a:cubicBezTo>
                    <a:pt x="18" y="63"/>
                    <a:pt x="18" y="63"/>
                    <a:pt x="18" y="63"/>
                  </a:cubicBezTo>
                  <a:close/>
                  <a:moveTo>
                    <a:pt x="18" y="86"/>
                  </a:moveTo>
                  <a:cubicBezTo>
                    <a:pt x="11" y="86"/>
                    <a:pt x="11" y="86"/>
                    <a:pt x="11" y="86"/>
                  </a:cubicBezTo>
                  <a:cubicBezTo>
                    <a:pt x="10" y="86"/>
                    <a:pt x="9" y="87"/>
                    <a:pt x="9" y="89"/>
                  </a:cubicBezTo>
                  <a:cubicBezTo>
                    <a:pt x="9" y="101"/>
                    <a:pt x="9" y="101"/>
                    <a:pt x="9" y="101"/>
                  </a:cubicBezTo>
                  <a:cubicBezTo>
                    <a:pt x="9" y="103"/>
                    <a:pt x="10" y="104"/>
                    <a:pt x="11" y="104"/>
                  </a:cubicBezTo>
                  <a:cubicBezTo>
                    <a:pt x="18" y="104"/>
                    <a:pt x="18" y="104"/>
                    <a:pt x="18" y="104"/>
                  </a:cubicBezTo>
                  <a:cubicBezTo>
                    <a:pt x="18" y="99"/>
                    <a:pt x="18" y="99"/>
                    <a:pt x="18" y="99"/>
                  </a:cubicBezTo>
                  <a:cubicBezTo>
                    <a:pt x="13" y="99"/>
                    <a:pt x="13" y="99"/>
                    <a:pt x="13" y="99"/>
                  </a:cubicBezTo>
                  <a:cubicBezTo>
                    <a:pt x="13" y="91"/>
                    <a:pt x="13" y="91"/>
                    <a:pt x="13" y="91"/>
                  </a:cubicBezTo>
                  <a:cubicBezTo>
                    <a:pt x="18" y="91"/>
                    <a:pt x="18" y="91"/>
                    <a:pt x="18" y="91"/>
                  </a:cubicBezTo>
                  <a:cubicBezTo>
                    <a:pt x="18" y="86"/>
                    <a:pt x="18" y="86"/>
                    <a:pt x="18" y="86"/>
                  </a:cubicBezTo>
                  <a:close/>
                  <a:moveTo>
                    <a:pt x="18" y="110"/>
                  </a:moveTo>
                  <a:cubicBezTo>
                    <a:pt x="11" y="110"/>
                    <a:pt x="11" y="110"/>
                    <a:pt x="11" y="110"/>
                  </a:cubicBezTo>
                  <a:cubicBezTo>
                    <a:pt x="10" y="110"/>
                    <a:pt x="9" y="111"/>
                    <a:pt x="9" y="112"/>
                  </a:cubicBezTo>
                  <a:cubicBezTo>
                    <a:pt x="9" y="125"/>
                    <a:pt x="9" y="125"/>
                    <a:pt x="9" y="125"/>
                  </a:cubicBezTo>
                  <a:cubicBezTo>
                    <a:pt x="9" y="126"/>
                    <a:pt x="10" y="127"/>
                    <a:pt x="11" y="127"/>
                  </a:cubicBezTo>
                  <a:cubicBezTo>
                    <a:pt x="18" y="127"/>
                    <a:pt x="18" y="127"/>
                    <a:pt x="18" y="127"/>
                  </a:cubicBezTo>
                  <a:cubicBezTo>
                    <a:pt x="18" y="123"/>
                    <a:pt x="18" y="123"/>
                    <a:pt x="18" y="123"/>
                  </a:cubicBezTo>
                  <a:cubicBezTo>
                    <a:pt x="13" y="123"/>
                    <a:pt x="13" y="123"/>
                    <a:pt x="13" y="123"/>
                  </a:cubicBezTo>
                  <a:cubicBezTo>
                    <a:pt x="13" y="115"/>
                    <a:pt x="13" y="115"/>
                    <a:pt x="13" y="115"/>
                  </a:cubicBezTo>
                  <a:cubicBezTo>
                    <a:pt x="18" y="115"/>
                    <a:pt x="18" y="115"/>
                    <a:pt x="18" y="115"/>
                  </a:cubicBezTo>
                  <a:lnTo>
                    <a:pt x="18"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82"/>
            <p:cNvSpPr>
              <a:spLocks noEditPoints="1"/>
            </p:cNvSpPr>
            <p:nvPr/>
          </p:nvSpPr>
          <p:spPr bwMode="auto">
            <a:xfrm>
              <a:off x="5703888" y="884238"/>
              <a:ext cx="42863" cy="325438"/>
            </a:xfrm>
            <a:custGeom>
              <a:avLst/>
              <a:gdLst>
                <a:gd name="T0" fmla="*/ 9 w 19"/>
                <a:gd name="T1" fmla="*/ 139 h 144"/>
                <a:gd name="T2" fmla="*/ 14 w 19"/>
                <a:gd name="T3" fmla="*/ 139 h 144"/>
                <a:gd name="T4" fmla="*/ 14 w 19"/>
                <a:gd name="T5" fmla="*/ 6 h 144"/>
                <a:gd name="T6" fmla="*/ 13 w 19"/>
                <a:gd name="T7" fmla="*/ 6 h 144"/>
                <a:gd name="T8" fmla="*/ 9 w 19"/>
                <a:gd name="T9" fmla="*/ 6 h 144"/>
                <a:gd name="T10" fmla="*/ 9 w 19"/>
                <a:gd name="T11" fmla="*/ 6 h 144"/>
                <a:gd name="T12" fmla="*/ 9 w 19"/>
                <a:gd name="T13" fmla="*/ 2 h 144"/>
                <a:gd name="T14" fmla="*/ 9 w 19"/>
                <a:gd name="T15" fmla="*/ 2 h 144"/>
                <a:gd name="T16" fmla="*/ 12 w 19"/>
                <a:gd name="T17" fmla="*/ 1 h 144"/>
                <a:gd name="T18" fmla="*/ 15 w 19"/>
                <a:gd name="T19" fmla="*/ 0 h 144"/>
                <a:gd name="T20" fmla="*/ 16 w 19"/>
                <a:gd name="T21" fmla="*/ 0 h 144"/>
                <a:gd name="T22" fmla="*/ 19 w 19"/>
                <a:gd name="T23" fmla="*/ 2 h 144"/>
                <a:gd name="T24" fmla="*/ 19 w 19"/>
                <a:gd name="T25" fmla="*/ 141 h 144"/>
                <a:gd name="T26" fmla="*/ 16 w 19"/>
                <a:gd name="T27" fmla="*/ 144 h 144"/>
                <a:gd name="T28" fmla="*/ 9 w 19"/>
                <a:gd name="T29" fmla="*/ 144 h 144"/>
                <a:gd name="T30" fmla="*/ 9 w 19"/>
                <a:gd name="T31" fmla="*/ 139 h 144"/>
                <a:gd name="T32" fmla="*/ 4 w 19"/>
                <a:gd name="T33" fmla="*/ 6 h 144"/>
                <a:gd name="T34" fmla="*/ 4 w 19"/>
                <a:gd name="T35" fmla="*/ 139 h 144"/>
                <a:gd name="T36" fmla="*/ 9 w 19"/>
                <a:gd name="T37" fmla="*/ 139 h 144"/>
                <a:gd name="T38" fmla="*/ 9 w 19"/>
                <a:gd name="T39" fmla="*/ 144 h 144"/>
                <a:gd name="T40" fmla="*/ 2 w 19"/>
                <a:gd name="T41" fmla="*/ 144 h 144"/>
                <a:gd name="T42" fmla="*/ 0 w 19"/>
                <a:gd name="T43" fmla="*/ 141 h 144"/>
                <a:gd name="T44" fmla="*/ 0 w 19"/>
                <a:gd name="T45" fmla="*/ 2 h 144"/>
                <a:gd name="T46" fmla="*/ 0 w 19"/>
                <a:gd name="T47" fmla="*/ 2 h 144"/>
                <a:gd name="T48" fmla="*/ 0 w 19"/>
                <a:gd name="T49" fmla="*/ 1 h 144"/>
                <a:gd name="T50" fmla="*/ 3 w 19"/>
                <a:gd name="T51" fmla="*/ 0 h 144"/>
                <a:gd name="T52" fmla="*/ 6 w 19"/>
                <a:gd name="T53" fmla="*/ 1 h 144"/>
                <a:gd name="T54" fmla="*/ 9 w 19"/>
                <a:gd name="T55" fmla="*/ 2 h 144"/>
                <a:gd name="T56" fmla="*/ 9 w 19"/>
                <a:gd name="T57" fmla="*/ 6 h 144"/>
                <a:gd name="T58" fmla="*/ 5 w 19"/>
                <a:gd name="T59" fmla="*/ 6 h 144"/>
                <a:gd name="T60" fmla="*/ 4 w 19"/>
                <a:gd name="T61" fmla="*/ 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144">
                  <a:moveTo>
                    <a:pt x="9" y="139"/>
                  </a:moveTo>
                  <a:cubicBezTo>
                    <a:pt x="14" y="139"/>
                    <a:pt x="14" y="139"/>
                    <a:pt x="14" y="139"/>
                  </a:cubicBezTo>
                  <a:cubicBezTo>
                    <a:pt x="14" y="6"/>
                    <a:pt x="14" y="6"/>
                    <a:pt x="14" y="6"/>
                  </a:cubicBezTo>
                  <a:cubicBezTo>
                    <a:pt x="13" y="6"/>
                    <a:pt x="13" y="6"/>
                    <a:pt x="13" y="6"/>
                  </a:cubicBezTo>
                  <a:cubicBezTo>
                    <a:pt x="12" y="6"/>
                    <a:pt x="11" y="6"/>
                    <a:pt x="9" y="6"/>
                  </a:cubicBezTo>
                  <a:cubicBezTo>
                    <a:pt x="9" y="6"/>
                    <a:pt x="9" y="6"/>
                    <a:pt x="9" y="6"/>
                  </a:cubicBezTo>
                  <a:cubicBezTo>
                    <a:pt x="9" y="2"/>
                    <a:pt x="9" y="2"/>
                    <a:pt x="9" y="2"/>
                  </a:cubicBezTo>
                  <a:cubicBezTo>
                    <a:pt x="9" y="2"/>
                    <a:pt x="9" y="2"/>
                    <a:pt x="9" y="2"/>
                  </a:cubicBezTo>
                  <a:cubicBezTo>
                    <a:pt x="10" y="2"/>
                    <a:pt x="11" y="1"/>
                    <a:pt x="12" y="1"/>
                  </a:cubicBezTo>
                  <a:cubicBezTo>
                    <a:pt x="13" y="1"/>
                    <a:pt x="14" y="1"/>
                    <a:pt x="15" y="0"/>
                  </a:cubicBezTo>
                  <a:cubicBezTo>
                    <a:pt x="15" y="0"/>
                    <a:pt x="16" y="0"/>
                    <a:pt x="16" y="0"/>
                  </a:cubicBezTo>
                  <a:cubicBezTo>
                    <a:pt x="18" y="0"/>
                    <a:pt x="19" y="1"/>
                    <a:pt x="19" y="2"/>
                  </a:cubicBezTo>
                  <a:cubicBezTo>
                    <a:pt x="19" y="141"/>
                    <a:pt x="19" y="141"/>
                    <a:pt x="19" y="141"/>
                  </a:cubicBezTo>
                  <a:cubicBezTo>
                    <a:pt x="19" y="142"/>
                    <a:pt x="18" y="144"/>
                    <a:pt x="16" y="144"/>
                  </a:cubicBezTo>
                  <a:cubicBezTo>
                    <a:pt x="9" y="144"/>
                    <a:pt x="9" y="144"/>
                    <a:pt x="9" y="144"/>
                  </a:cubicBezTo>
                  <a:lnTo>
                    <a:pt x="9" y="139"/>
                  </a:lnTo>
                  <a:close/>
                  <a:moveTo>
                    <a:pt x="4" y="6"/>
                  </a:moveTo>
                  <a:cubicBezTo>
                    <a:pt x="4" y="139"/>
                    <a:pt x="4" y="139"/>
                    <a:pt x="4" y="139"/>
                  </a:cubicBezTo>
                  <a:cubicBezTo>
                    <a:pt x="9" y="139"/>
                    <a:pt x="9" y="139"/>
                    <a:pt x="9" y="139"/>
                  </a:cubicBezTo>
                  <a:cubicBezTo>
                    <a:pt x="9" y="144"/>
                    <a:pt x="9" y="144"/>
                    <a:pt x="9" y="144"/>
                  </a:cubicBezTo>
                  <a:cubicBezTo>
                    <a:pt x="2" y="144"/>
                    <a:pt x="2" y="144"/>
                    <a:pt x="2" y="144"/>
                  </a:cubicBezTo>
                  <a:cubicBezTo>
                    <a:pt x="1" y="144"/>
                    <a:pt x="0" y="142"/>
                    <a:pt x="0" y="141"/>
                  </a:cubicBezTo>
                  <a:cubicBezTo>
                    <a:pt x="0" y="2"/>
                    <a:pt x="0" y="2"/>
                    <a:pt x="0" y="2"/>
                  </a:cubicBezTo>
                  <a:cubicBezTo>
                    <a:pt x="0" y="2"/>
                    <a:pt x="0" y="2"/>
                    <a:pt x="0" y="2"/>
                  </a:cubicBezTo>
                  <a:cubicBezTo>
                    <a:pt x="0" y="2"/>
                    <a:pt x="0" y="2"/>
                    <a:pt x="0" y="1"/>
                  </a:cubicBezTo>
                  <a:cubicBezTo>
                    <a:pt x="0" y="0"/>
                    <a:pt x="2" y="0"/>
                    <a:pt x="3" y="0"/>
                  </a:cubicBezTo>
                  <a:cubicBezTo>
                    <a:pt x="4" y="1"/>
                    <a:pt x="5" y="1"/>
                    <a:pt x="6" y="1"/>
                  </a:cubicBezTo>
                  <a:cubicBezTo>
                    <a:pt x="7" y="1"/>
                    <a:pt x="8" y="2"/>
                    <a:pt x="9" y="2"/>
                  </a:cubicBezTo>
                  <a:cubicBezTo>
                    <a:pt x="9" y="6"/>
                    <a:pt x="9" y="6"/>
                    <a:pt x="9" y="6"/>
                  </a:cubicBezTo>
                  <a:cubicBezTo>
                    <a:pt x="8" y="6"/>
                    <a:pt x="6" y="6"/>
                    <a:pt x="5" y="6"/>
                  </a:cubicBezTo>
                  <a:lnTo>
                    <a:pt x="4"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83"/>
            <p:cNvSpPr>
              <a:spLocks noEditPoints="1"/>
            </p:cNvSpPr>
            <p:nvPr/>
          </p:nvSpPr>
          <p:spPr bwMode="auto">
            <a:xfrm>
              <a:off x="5694363" y="827088"/>
              <a:ext cx="61913" cy="61913"/>
            </a:xfrm>
            <a:custGeom>
              <a:avLst/>
              <a:gdLst>
                <a:gd name="T0" fmla="*/ 13 w 27"/>
                <a:gd name="T1" fmla="*/ 0 h 27"/>
                <a:gd name="T2" fmla="*/ 23 w 27"/>
                <a:gd name="T3" fmla="*/ 4 h 27"/>
                <a:gd name="T4" fmla="*/ 23 w 27"/>
                <a:gd name="T5" fmla="*/ 4 h 27"/>
                <a:gd name="T6" fmla="*/ 27 w 27"/>
                <a:gd name="T7" fmla="*/ 13 h 27"/>
                <a:gd name="T8" fmla="*/ 23 w 27"/>
                <a:gd name="T9" fmla="*/ 23 h 27"/>
                <a:gd name="T10" fmla="*/ 23 w 27"/>
                <a:gd name="T11" fmla="*/ 23 h 27"/>
                <a:gd name="T12" fmla="*/ 13 w 27"/>
                <a:gd name="T13" fmla="*/ 27 h 27"/>
                <a:gd name="T14" fmla="*/ 13 w 27"/>
                <a:gd name="T15" fmla="*/ 27 h 27"/>
                <a:gd name="T16" fmla="*/ 13 w 27"/>
                <a:gd name="T17" fmla="*/ 22 h 27"/>
                <a:gd name="T18" fmla="*/ 13 w 27"/>
                <a:gd name="T19" fmla="*/ 22 h 27"/>
                <a:gd name="T20" fmla="*/ 19 w 27"/>
                <a:gd name="T21" fmla="*/ 19 h 27"/>
                <a:gd name="T22" fmla="*/ 19 w 27"/>
                <a:gd name="T23" fmla="*/ 19 h 27"/>
                <a:gd name="T24" fmla="*/ 19 w 27"/>
                <a:gd name="T25" fmla="*/ 19 h 27"/>
                <a:gd name="T26" fmla="*/ 22 w 27"/>
                <a:gd name="T27" fmla="*/ 13 h 27"/>
                <a:gd name="T28" fmla="*/ 19 w 27"/>
                <a:gd name="T29" fmla="*/ 7 h 27"/>
                <a:gd name="T30" fmla="*/ 19 w 27"/>
                <a:gd name="T31" fmla="*/ 7 h 27"/>
                <a:gd name="T32" fmla="*/ 19 w 27"/>
                <a:gd name="T33" fmla="*/ 7 h 27"/>
                <a:gd name="T34" fmla="*/ 13 w 27"/>
                <a:gd name="T35" fmla="*/ 4 h 27"/>
                <a:gd name="T36" fmla="*/ 13 w 27"/>
                <a:gd name="T37" fmla="*/ 4 h 27"/>
                <a:gd name="T38" fmla="*/ 13 w 27"/>
                <a:gd name="T39" fmla="*/ 0 h 27"/>
                <a:gd name="T40" fmla="*/ 13 w 27"/>
                <a:gd name="T41" fmla="*/ 27 h 27"/>
                <a:gd name="T42" fmla="*/ 4 w 27"/>
                <a:gd name="T43" fmla="*/ 23 h 27"/>
                <a:gd name="T44" fmla="*/ 4 w 27"/>
                <a:gd name="T45" fmla="*/ 23 h 27"/>
                <a:gd name="T46" fmla="*/ 4 w 27"/>
                <a:gd name="T47" fmla="*/ 23 h 27"/>
                <a:gd name="T48" fmla="*/ 4 w 27"/>
                <a:gd name="T49" fmla="*/ 23 h 27"/>
                <a:gd name="T50" fmla="*/ 0 w 27"/>
                <a:gd name="T51" fmla="*/ 13 h 27"/>
                <a:gd name="T52" fmla="*/ 4 w 27"/>
                <a:gd name="T53" fmla="*/ 4 h 27"/>
                <a:gd name="T54" fmla="*/ 4 w 27"/>
                <a:gd name="T55" fmla="*/ 3 h 27"/>
                <a:gd name="T56" fmla="*/ 13 w 27"/>
                <a:gd name="T57" fmla="*/ 0 h 27"/>
                <a:gd name="T58" fmla="*/ 13 w 27"/>
                <a:gd name="T59" fmla="*/ 4 h 27"/>
                <a:gd name="T60" fmla="*/ 7 w 27"/>
                <a:gd name="T61" fmla="*/ 7 h 27"/>
                <a:gd name="T62" fmla="*/ 7 w 27"/>
                <a:gd name="T63" fmla="*/ 7 h 27"/>
                <a:gd name="T64" fmla="*/ 4 w 27"/>
                <a:gd name="T65" fmla="*/ 13 h 27"/>
                <a:gd name="T66" fmla="*/ 7 w 27"/>
                <a:gd name="T67" fmla="*/ 19 h 27"/>
                <a:gd name="T68" fmla="*/ 7 w 27"/>
                <a:gd name="T69" fmla="*/ 19 h 27"/>
                <a:gd name="T70" fmla="*/ 13 w 27"/>
                <a:gd name="T71" fmla="*/ 22 h 27"/>
                <a:gd name="T72" fmla="*/ 13 w 27"/>
                <a:gd name="T7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 h="27">
                  <a:moveTo>
                    <a:pt x="13" y="0"/>
                  </a:moveTo>
                  <a:cubicBezTo>
                    <a:pt x="17" y="0"/>
                    <a:pt x="20" y="1"/>
                    <a:pt x="23" y="4"/>
                  </a:cubicBezTo>
                  <a:cubicBezTo>
                    <a:pt x="23" y="4"/>
                    <a:pt x="23" y="4"/>
                    <a:pt x="23" y="4"/>
                  </a:cubicBezTo>
                  <a:cubicBezTo>
                    <a:pt x="25" y="6"/>
                    <a:pt x="27" y="9"/>
                    <a:pt x="27" y="13"/>
                  </a:cubicBezTo>
                  <a:cubicBezTo>
                    <a:pt x="27" y="17"/>
                    <a:pt x="25" y="20"/>
                    <a:pt x="23" y="23"/>
                  </a:cubicBezTo>
                  <a:cubicBezTo>
                    <a:pt x="23" y="23"/>
                    <a:pt x="23" y="23"/>
                    <a:pt x="23" y="23"/>
                  </a:cubicBezTo>
                  <a:cubicBezTo>
                    <a:pt x="20" y="25"/>
                    <a:pt x="17" y="27"/>
                    <a:pt x="13" y="27"/>
                  </a:cubicBezTo>
                  <a:cubicBezTo>
                    <a:pt x="13" y="27"/>
                    <a:pt x="13" y="27"/>
                    <a:pt x="13" y="27"/>
                  </a:cubicBezTo>
                  <a:cubicBezTo>
                    <a:pt x="13" y="22"/>
                    <a:pt x="13" y="22"/>
                    <a:pt x="13" y="22"/>
                  </a:cubicBezTo>
                  <a:cubicBezTo>
                    <a:pt x="13" y="22"/>
                    <a:pt x="13" y="22"/>
                    <a:pt x="13" y="22"/>
                  </a:cubicBezTo>
                  <a:cubicBezTo>
                    <a:pt x="16" y="22"/>
                    <a:pt x="18" y="21"/>
                    <a:pt x="19" y="19"/>
                  </a:cubicBezTo>
                  <a:cubicBezTo>
                    <a:pt x="19" y="19"/>
                    <a:pt x="19" y="19"/>
                    <a:pt x="19" y="19"/>
                  </a:cubicBezTo>
                  <a:cubicBezTo>
                    <a:pt x="19" y="19"/>
                    <a:pt x="19" y="19"/>
                    <a:pt x="19" y="19"/>
                  </a:cubicBezTo>
                  <a:cubicBezTo>
                    <a:pt x="21" y="18"/>
                    <a:pt x="22" y="16"/>
                    <a:pt x="22" y="13"/>
                  </a:cubicBezTo>
                  <a:cubicBezTo>
                    <a:pt x="22" y="11"/>
                    <a:pt x="21" y="9"/>
                    <a:pt x="19" y="7"/>
                  </a:cubicBezTo>
                  <a:cubicBezTo>
                    <a:pt x="19" y="7"/>
                    <a:pt x="19" y="7"/>
                    <a:pt x="19" y="7"/>
                  </a:cubicBezTo>
                  <a:cubicBezTo>
                    <a:pt x="19" y="7"/>
                    <a:pt x="19" y="7"/>
                    <a:pt x="19" y="7"/>
                  </a:cubicBezTo>
                  <a:cubicBezTo>
                    <a:pt x="18" y="5"/>
                    <a:pt x="16" y="4"/>
                    <a:pt x="13" y="4"/>
                  </a:cubicBezTo>
                  <a:cubicBezTo>
                    <a:pt x="13" y="4"/>
                    <a:pt x="13" y="4"/>
                    <a:pt x="13" y="4"/>
                  </a:cubicBezTo>
                  <a:cubicBezTo>
                    <a:pt x="13" y="0"/>
                    <a:pt x="13" y="0"/>
                    <a:pt x="13" y="0"/>
                  </a:cubicBezTo>
                  <a:close/>
                  <a:moveTo>
                    <a:pt x="13" y="27"/>
                  </a:moveTo>
                  <a:cubicBezTo>
                    <a:pt x="9" y="27"/>
                    <a:pt x="6" y="25"/>
                    <a:pt x="4" y="23"/>
                  </a:cubicBezTo>
                  <a:cubicBezTo>
                    <a:pt x="4" y="23"/>
                    <a:pt x="4" y="23"/>
                    <a:pt x="4" y="23"/>
                  </a:cubicBezTo>
                  <a:cubicBezTo>
                    <a:pt x="4" y="23"/>
                    <a:pt x="4" y="23"/>
                    <a:pt x="4" y="23"/>
                  </a:cubicBezTo>
                  <a:cubicBezTo>
                    <a:pt x="4" y="23"/>
                    <a:pt x="4" y="23"/>
                    <a:pt x="4" y="23"/>
                  </a:cubicBezTo>
                  <a:cubicBezTo>
                    <a:pt x="1" y="20"/>
                    <a:pt x="0" y="17"/>
                    <a:pt x="0" y="13"/>
                  </a:cubicBezTo>
                  <a:cubicBezTo>
                    <a:pt x="0" y="9"/>
                    <a:pt x="1" y="6"/>
                    <a:pt x="4" y="4"/>
                  </a:cubicBezTo>
                  <a:cubicBezTo>
                    <a:pt x="4" y="3"/>
                    <a:pt x="4" y="3"/>
                    <a:pt x="4" y="3"/>
                  </a:cubicBezTo>
                  <a:cubicBezTo>
                    <a:pt x="6" y="1"/>
                    <a:pt x="10" y="0"/>
                    <a:pt x="13" y="0"/>
                  </a:cubicBezTo>
                  <a:cubicBezTo>
                    <a:pt x="13" y="4"/>
                    <a:pt x="13" y="4"/>
                    <a:pt x="13" y="4"/>
                  </a:cubicBezTo>
                  <a:cubicBezTo>
                    <a:pt x="11" y="4"/>
                    <a:pt x="9" y="5"/>
                    <a:pt x="7" y="7"/>
                  </a:cubicBezTo>
                  <a:cubicBezTo>
                    <a:pt x="7" y="7"/>
                    <a:pt x="7" y="7"/>
                    <a:pt x="7" y="7"/>
                  </a:cubicBezTo>
                  <a:cubicBezTo>
                    <a:pt x="5" y="9"/>
                    <a:pt x="4" y="11"/>
                    <a:pt x="4" y="13"/>
                  </a:cubicBezTo>
                  <a:cubicBezTo>
                    <a:pt x="4" y="16"/>
                    <a:pt x="5" y="18"/>
                    <a:pt x="7" y="19"/>
                  </a:cubicBezTo>
                  <a:cubicBezTo>
                    <a:pt x="7" y="19"/>
                    <a:pt x="7" y="19"/>
                    <a:pt x="7" y="19"/>
                  </a:cubicBezTo>
                  <a:cubicBezTo>
                    <a:pt x="9" y="21"/>
                    <a:pt x="11" y="22"/>
                    <a:pt x="13" y="22"/>
                  </a:cubicBezTo>
                  <a:lnTo>
                    <a:pt x="13"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84"/>
            <p:cNvSpPr>
              <a:spLocks noEditPoints="1"/>
            </p:cNvSpPr>
            <p:nvPr/>
          </p:nvSpPr>
          <p:spPr bwMode="auto">
            <a:xfrm>
              <a:off x="5753101" y="885825"/>
              <a:ext cx="282575" cy="203200"/>
            </a:xfrm>
            <a:custGeom>
              <a:avLst/>
              <a:gdLst>
                <a:gd name="T0" fmla="*/ 63 w 125"/>
                <a:gd name="T1" fmla="*/ 0 h 90"/>
                <a:gd name="T2" fmla="*/ 123 w 125"/>
                <a:gd name="T3" fmla="*/ 0 h 90"/>
                <a:gd name="T4" fmla="*/ 125 w 125"/>
                <a:gd name="T5" fmla="*/ 2 h 90"/>
                <a:gd name="T6" fmla="*/ 125 w 125"/>
                <a:gd name="T7" fmla="*/ 88 h 90"/>
                <a:gd name="T8" fmla="*/ 123 w 125"/>
                <a:gd name="T9" fmla="*/ 90 h 90"/>
                <a:gd name="T10" fmla="*/ 63 w 125"/>
                <a:gd name="T11" fmla="*/ 90 h 90"/>
                <a:gd name="T12" fmla="*/ 63 w 125"/>
                <a:gd name="T13" fmla="*/ 86 h 90"/>
                <a:gd name="T14" fmla="*/ 120 w 125"/>
                <a:gd name="T15" fmla="*/ 86 h 90"/>
                <a:gd name="T16" fmla="*/ 120 w 125"/>
                <a:gd name="T17" fmla="*/ 5 h 90"/>
                <a:gd name="T18" fmla="*/ 63 w 125"/>
                <a:gd name="T19" fmla="*/ 5 h 90"/>
                <a:gd name="T20" fmla="*/ 63 w 125"/>
                <a:gd name="T21" fmla="*/ 0 h 90"/>
                <a:gd name="T22" fmla="*/ 3 w 125"/>
                <a:gd name="T23" fmla="*/ 0 h 90"/>
                <a:gd name="T24" fmla="*/ 63 w 125"/>
                <a:gd name="T25" fmla="*/ 0 h 90"/>
                <a:gd name="T26" fmla="*/ 63 w 125"/>
                <a:gd name="T27" fmla="*/ 5 h 90"/>
                <a:gd name="T28" fmla="*/ 5 w 125"/>
                <a:gd name="T29" fmla="*/ 5 h 90"/>
                <a:gd name="T30" fmla="*/ 5 w 125"/>
                <a:gd name="T31" fmla="*/ 86 h 90"/>
                <a:gd name="T32" fmla="*/ 63 w 125"/>
                <a:gd name="T33" fmla="*/ 86 h 90"/>
                <a:gd name="T34" fmla="*/ 63 w 125"/>
                <a:gd name="T35" fmla="*/ 90 h 90"/>
                <a:gd name="T36" fmla="*/ 3 w 125"/>
                <a:gd name="T37" fmla="*/ 90 h 90"/>
                <a:gd name="T38" fmla="*/ 0 w 125"/>
                <a:gd name="T39" fmla="*/ 88 h 90"/>
                <a:gd name="T40" fmla="*/ 0 w 125"/>
                <a:gd name="T41" fmla="*/ 2 h 90"/>
                <a:gd name="T42" fmla="*/ 3 w 125"/>
                <a:gd name="T43"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5" h="90">
                  <a:moveTo>
                    <a:pt x="63" y="0"/>
                  </a:moveTo>
                  <a:cubicBezTo>
                    <a:pt x="123" y="0"/>
                    <a:pt x="123" y="0"/>
                    <a:pt x="123" y="0"/>
                  </a:cubicBezTo>
                  <a:cubicBezTo>
                    <a:pt x="124" y="0"/>
                    <a:pt x="125" y="1"/>
                    <a:pt x="125" y="2"/>
                  </a:cubicBezTo>
                  <a:cubicBezTo>
                    <a:pt x="125" y="88"/>
                    <a:pt x="125" y="88"/>
                    <a:pt x="125" y="88"/>
                  </a:cubicBezTo>
                  <a:cubicBezTo>
                    <a:pt x="125" y="89"/>
                    <a:pt x="124" y="90"/>
                    <a:pt x="123" y="90"/>
                  </a:cubicBezTo>
                  <a:cubicBezTo>
                    <a:pt x="63" y="90"/>
                    <a:pt x="63" y="90"/>
                    <a:pt x="63" y="90"/>
                  </a:cubicBezTo>
                  <a:cubicBezTo>
                    <a:pt x="63" y="86"/>
                    <a:pt x="63" y="86"/>
                    <a:pt x="63" y="86"/>
                  </a:cubicBezTo>
                  <a:cubicBezTo>
                    <a:pt x="120" y="86"/>
                    <a:pt x="120" y="86"/>
                    <a:pt x="120" y="86"/>
                  </a:cubicBezTo>
                  <a:cubicBezTo>
                    <a:pt x="120" y="5"/>
                    <a:pt x="120" y="5"/>
                    <a:pt x="120" y="5"/>
                  </a:cubicBezTo>
                  <a:cubicBezTo>
                    <a:pt x="63" y="5"/>
                    <a:pt x="63" y="5"/>
                    <a:pt x="63" y="5"/>
                  </a:cubicBezTo>
                  <a:lnTo>
                    <a:pt x="63" y="0"/>
                  </a:lnTo>
                  <a:close/>
                  <a:moveTo>
                    <a:pt x="3" y="0"/>
                  </a:moveTo>
                  <a:cubicBezTo>
                    <a:pt x="63" y="0"/>
                    <a:pt x="63" y="0"/>
                    <a:pt x="63" y="0"/>
                  </a:cubicBezTo>
                  <a:cubicBezTo>
                    <a:pt x="63" y="5"/>
                    <a:pt x="63" y="5"/>
                    <a:pt x="63" y="5"/>
                  </a:cubicBezTo>
                  <a:cubicBezTo>
                    <a:pt x="5" y="5"/>
                    <a:pt x="5" y="5"/>
                    <a:pt x="5" y="5"/>
                  </a:cubicBezTo>
                  <a:cubicBezTo>
                    <a:pt x="5" y="86"/>
                    <a:pt x="5" y="86"/>
                    <a:pt x="5" y="86"/>
                  </a:cubicBezTo>
                  <a:cubicBezTo>
                    <a:pt x="63" y="86"/>
                    <a:pt x="63" y="86"/>
                    <a:pt x="63" y="86"/>
                  </a:cubicBezTo>
                  <a:cubicBezTo>
                    <a:pt x="63" y="90"/>
                    <a:pt x="63" y="90"/>
                    <a:pt x="63" y="90"/>
                  </a:cubicBezTo>
                  <a:cubicBezTo>
                    <a:pt x="3" y="90"/>
                    <a:pt x="3" y="90"/>
                    <a:pt x="3" y="90"/>
                  </a:cubicBezTo>
                  <a:cubicBezTo>
                    <a:pt x="2" y="90"/>
                    <a:pt x="0" y="89"/>
                    <a:pt x="0" y="88"/>
                  </a:cubicBezTo>
                  <a:cubicBezTo>
                    <a:pt x="0" y="2"/>
                    <a:pt x="0" y="2"/>
                    <a:pt x="0" y="2"/>
                  </a:cubicBezTo>
                  <a:cubicBezTo>
                    <a:pt x="0"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85"/>
            <p:cNvSpPr>
              <a:spLocks noEditPoints="1"/>
            </p:cNvSpPr>
            <p:nvPr/>
          </p:nvSpPr>
          <p:spPr bwMode="auto">
            <a:xfrm>
              <a:off x="5810251" y="1144588"/>
              <a:ext cx="158750" cy="439738"/>
            </a:xfrm>
            <a:custGeom>
              <a:avLst/>
              <a:gdLst>
                <a:gd name="T0" fmla="*/ 41 w 70"/>
                <a:gd name="T1" fmla="*/ 190 h 195"/>
                <a:gd name="T2" fmla="*/ 43 w 70"/>
                <a:gd name="T3" fmla="*/ 87 h 195"/>
                <a:gd name="T4" fmla="*/ 60 w 70"/>
                <a:gd name="T5" fmla="*/ 67 h 195"/>
                <a:gd name="T6" fmla="*/ 60 w 70"/>
                <a:gd name="T7" fmla="*/ 67 h 195"/>
                <a:gd name="T8" fmla="*/ 64 w 70"/>
                <a:gd name="T9" fmla="*/ 49 h 195"/>
                <a:gd name="T10" fmla="*/ 58 w 70"/>
                <a:gd name="T11" fmla="*/ 26 h 195"/>
                <a:gd name="T12" fmla="*/ 57 w 70"/>
                <a:gd name="T13" fmla="*/ 24 h 195"/>
                <a:gd name="T14" fmla="*/ 48 w 70"/>
                <a:gd name="T15" fmla="*/ 7 h 195"/>
                <a:gd name="T16" fmla="*/ 50 w 70"/>
                <a:gd name="T17" fmla="*/ 50 h 195"/>
                <a:gd name="T18" fmla="*/ 50 w 70"/>
                <a:gd name="T19" fmla="*/ 50 h 195"/>
                <a:gd name="T20" fmla="*/ 42 w 70"/>
                <a:gd name="T21" fmla="*/ 47 h 195"/>
                <a:gd name="T22" fmla="*/ 35 w 70"/>
                <a:gd name="T23" fmla="*/ 5 h 195"/>
                <a:gd name="T24" fmla="*/ 35 w 70"/>
                <a:gd name="T25" fmla="*/ 0 h 195"/>
                <a:gd name="T26" fmla="*/ 39 w 70"/>
                <a:gd name="T27" fmla="*/ 0 h 195"/>
                <a:gd name="T28" fmla="*/ 42 w 70"/>
                <a:gd name="T29" fmla="*/ 2 h 195"/>
                <a:gd name="T30" fmla="*/ 47 w 70"/>
                <a:gd name="T31" fmla="*/ 45 h 195"/>
                <a:gd name="T32" fmla="*/ 43 w 70"/>
                <a:gd name="T33" fmla="*/ 3 h 195"/>
                <a:gd name="T34" fmla="*/ 61 w 70"/>
                <a:gd name="T35" fmla="*/ 22 h 195"/>
                <a:gd name="T36" fmla="*/ 62 w 70"/>
                <a:gd name="T37" fmla="*/ 24 h 195"/>
                <a:gd name="T38" fmla="*/ 69 w 70"/>
                <a:gd name="T39" fmla="*/ 48 h 195"/>
                <a:gd name="T40" fmla="*/ 64 w 70"/>
                <a:gd name="T41" fmla="*/ 70 h 195"/>
                <a:gd name="T42" fmla="*/ 55 w 70"/>
                <a:gd name="T43" fmla="*/ 83 h 195"/>
                <a:gd name="T44" fmla="*/ 46 w 70"/>
                <a:gd name="T45" fmla="*/ 193 h 195"/>
                <a:gd name="T46" fmla="*/ 35 w 70"/>
                <a:gd name="T47" fmla="*/ 195 h 195"/>
                <a:gd name="T48" fmla="*/ 12 w 70"/>
                <a:gd name="T49" fmla="*/ 26 h 195"/>
                <a:gd name="T50" fmla="*/ 5 w 70"/>
                <a:gd name="T51" fmla="*/ 49 h 195"/>
                <a:gd name="T52" fmla="*/ 9 w 70"/>
                <a:gd name="T53" fmla="*/ 67 h 195"/>
                <a:gd name="T54" fmla="*/ 18 w 70"/>
                <a:gd name="T55" fmla="*/ 80 h 195"/>
                <a:gd name="T56" fmla="*/ 28 w 70"/>
                <a:gd name="T57" fmla="*/ 89 h 195"/>
                <a:gd name="T58" fmla="*/ 28 w 70"/>
                <a:gd name="T59" fmla="*/ 190 h 195"/>
                <a:gd name="T60" fmla="*/ 35 w 70"/>
                <a:gd name="T61" fmla="*/ 195 h 195"/>
                <a:gd name="T62" fmla="*/ 23 w 70"/>
                <a:gd name="T63" fmla="*/ 193 h 195"/>
                <a:gd name="T64" fmla="*/ 15 w 70"/>
                <a:gd name="T65" fmla="*/ 83 h 195"/>
                <a:gd name="T66" fmla="*/ 5 w 70"/>
                <a:gd name="T67" fmla="*/ 70 h 195"/>
                <a:gd name="T68" fmla="*/ 0 w 70"/>
                <a:gd name="T69" fmla="*/ 48 h 195"/>
                <a:gd name="T70" fmla="*/ 7 w 70"/>
                <a:gd name="T71" fmla="*/ 24 h 195"/>
                <a:gd name="T72" fmla="*/ 8 w 70"/>
                <a:gd name="T73" fmla="*/ 22 h 195"/>
                <a:gd name="T74" fmla="*/ 24 w 70"/>
                <a:gd name="T75" fmla="*/ 0 h 195"/>
                <a:gd name="T76" fmla="*/ 24 w 70"/>
                <a:gd name="T77" fmla="*/ 0 h 195"/>
                <a:gd name="T78" fmla="*/ 22 w 70"/>
                <a:gd name="T79" fmla="*/ 45 h 195"/>
                <a:gd name="T80" fmla="*/ 28 w 70"/>
                <a:gd name="T81" fmla="*/ 3 h 195"/>
                <a:gd name="T82" fmla="*/ 35 w 70"/>
                <a:gd name="T83" fmla="*/ 0 h 195"/>
                <a:gd name="T84" fmla="*/ 32 w 70"/>
                <a:gd name="T85" fmla="*/ 5 h 195"/>
                <a:gd name="T86" fmla="*/ 25 w 70"/>
                <a:gd name="T87" fmla="*/ 50 h 195"/>
                <a:gd name="T88" fmla="*/ 19 w 70"/>
                <a:gd name="T89" fmla="*/ 50 h 195"/>
                <a:gd name="T90" fmla="*/ 17 w 70"/>
                <a:gd name="T91" fmla="*/ 47 h 195"/>
                <a:gd name="T92" fmla="*/ 12 w 70"/>
                <a:gd name="T93" fmla="*/ 24 h 195"/>
                <a:gd name="T94" fmla="*/ 12 w 70"/>
                <a:gd name="T95" fmla="*/ 2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 h="195">
                  <a:moveTo>
                    <a:pt x="35" y="190"/>
                  </a:moveTo>
                  <a:cubicBezTo>
                    <a:pt x="41" y="190"/>
                    <a:pt x="41" y="190"/>
                    <a:pt x="41" y="190"/>
                  </a:cubicBezTo>
                  <a:cubicBezTo>
                    <a:pt x="41" y="89"/>
                    <a:pt x="41" y="89"/>
                    <a:pt x="41" y="89"/>
                  </a:cubicBezTo>
                  <a:cubicBezTo>
                    <a:pt x="41" y="88"/>
                    <a:pt x="42" y="87"/>
                    <a:pt x="43" y="87"/>
                  </a:cubicBezTo>
                  <a:cubicBezTo>
                    <a:pt x="46" y="85"/>
                    <a:pt x="49" y="83"/>
                    <a:pt x="51" y="80"/>
                  </a:cubicBezTo>
                  <a:cubicBezTo>
                    <a:pt x="55" y="76"/>
                    <a:pt x="58" y="71"/>
                    <a:pt x="60" y="67"/>
                  </a:cubicBezTo>
                  <a:cubicBezTo>
                    <a:pt x="60" y="67"/>
                    <a:pt x="60" y="67"/>
                    <a:pt x="60" y="67"/>
                  </a:cubicBezTo>
                  <a:cubicBezTo>
                    <a:pt x="60" y="67"/>
                    <a:pt x="60" y="67"/>
                    <a:pt x="60" y="67"/>
                  </a:cubicBezTo>
                  <a:cubicBezTo>
                    <a:pt x="62" y="64"/>
                    <a:pt x="63" y="61"/>
                    <a:pt x="64" y="58"/>
                  </a:cubicBezTo>
                  <a:cubicBezTo>
                    <a:pt x="65" y="55"/>
                    <a:pt x="65" y="52"/>
                    <a:pt x="64" y="49"/>
                  </a:cubicBezTo>
                  <a:cubicBezTo>
                    <a:pt x="64" y="42"/>
                    <a:pt x="61" y="35"/>
                    <a:pt x="59" y="29"/>
                  </a:cubicBezTo>
                  <a:cubicBezTo>
                    <a:pt x="58" y="28"/>
                    <a:pt x="58" y="27"/>
                    <a:pt x="58" y="26"/>
                  </a:cubicBezTo>
                  <a:cubicBezTo>
                    <a:pt x="57" y="25"/>
                    <a:pt x="57" y="24"/>
                    <a:pt x="57" y="24"/>
                  </a:cubicBezTo>
                  <a:cubicBezTo>
                    <a:pt x="57" y="24"/>
                    <a:pt x="57" y="24"/>
                    <a:pt x="57" y="24"/>
                  </a:cubicBezTo>
                  <a:cubicBezTo>
                    <a:pt x="57" y="24"/>
                    <a:pt x="57" y="24"/>
                    <a:pt x="57" y="24"/>
                  </a:cubicBezTo>
                  <a:cubicBezTo>
                    <a:pt x="55" y="18"/>
                    <a:pt x="52" y="10"/>
                    <a:pt x="48" y="7"/>
                  </a:cubicBezTo>
                  <a:cubicBezTo>
                    <a:pt x="52" y="47"/>
                    <a:pt x="52" y="47"/>
                    <a:pt x="52" y="47"/>
                  </a:cubicBezTo>
                  <a:cubicBezTo>
                    <a:pt x="53" y="48"/>
                    <a:pt x="52" y="49"/>
                    <a:pt x="50" y="50"/>
                  </a:cubicBezTo>
                  <a:cubicBezTo>
                    <a:pt x="50" y="50"/>
                    <a:pt x="50" y="50"/>
                    <a:pt x="50" y="50"/>
                  </a:cubicBezTo>
                  <a:cubicBezTo>
                    <a:pt x="50" y="50"/>
                    <a:pt x="50" y="50"/>
                    <a:pt x="50" y="50"/>
                  </a:cubicBezTo>
                  <a:cubicBezTo>
                    <a:pt x="44" y="50"/>
                    <a:pt x="44" y="50"/>
                    <a:pt x="44" y="50"/>
                  </a:cubicBezTo>
                  <a:cubicBezTo>
                    <a:pt x="43" y="50"/>
                    <a:pt x="42" y="49"/>
                    <a:pt x="42" y="47"/>
                  </a:cubicBezTo>
                  <a:cubicBezTo>
                    <a:pt x="37" y="5"/>
                    <a:pt x="37" y="5"/>
                    <a:pt x="37" y="5"/>
                  </a:cubicBezTo>
                  <a:cubicBezTo>
                    <a:pt x="35" y="5"/>
                    <a:pt x="35" y="5"/>
                    <a:pt x="35" y="5"/>
                  </a:cubicBezTo>
                  <a:cubicBezTo>
                    <a:pt x="35" y="5"/>
                    <a:pt x="35" y="5"/>
                    <a:pt x="35" y="5"/>
                  </a:cubicBezTo>
                  <a:cubicBezTo>
                    <a:pt x="35" y="0"/>
                    <a:pt x="35" y="0"/>
                    <a:pt x="35" y="0"/>
                  </a:cubicBezTo>
                  <a:cubicBezTo>
                    <a:pt x="35" y="0"/>
                    <a:pt x="35" y="0"/>
                    <a:pt x="35" y="0"/>
                  </a:cubicBezTo>
                  <a:cubicBezTo>
                    <a:pt x="39" y="0"/>
                    <a:pt x="39" y="0"/>
                    <a:pt x="39" y="0"/>
                  </a:cubicBezTo>
                  <a:cubicBezTo>
                    <a:pt x="39" y="0"/>
                    <a:pt x="39" y="0"/>
                    <a:pt x="39" y="0"/>
                  </a:cubicBezTo>
                  <a:cubicBezTo>
                    <a:pt x="41" y="0"/>
                    <a:pt x="42" y="1"/>
                    <a:pt x="42" y="2"/>
                  </a:cubicBezTo>
                  <a:cubicBezTo>
                    <a:pt x="46" y="45"/>
                    <a:pt x="46" y="45"/>
                    <a:pt x="46" y="45"/>
                  </a:cubicBezTo>
                  <a:cubicBezTo>
                    <a:pt x="47" y="45"/>
                    <a:pt x="47" y="45"/>
                    <a:pt x="47" y="45"/>
                  </a:cubicBezTo>
                  <a:cubicBezTo>
                    <a:pt x="43" y="3"/>
                    <a:pt x="43" y="3"/>
                    <a:pt x="43" y="3"/>
                  </a:cubicBezTo>
                  <a:cubicBezTo>
                    <a:pt x="43" y="3"/>
                    <a:pt x="43" y="3"/>
                    <a:pt x="43" y="3"/>
                  </a:cubicBezTo>
                  <a:cubicBezTo>
                    <a:pt x="43" y="1"/>
                    <a:pt x="44" y="0"/>
                    <a:pt x="46" y="0"/>
                  </a:cubicBezTo>
                  <a:cubicBezTo>
                    <a:pt x="54" y="1"/>
                    <a:pt x="59" y="15"/>
                    <a:pt x="61" y="22"/>
                  </a:cubicBezTo>
                  <a:cubicBezTo>
                    <a:pt x="61" y="22"/>
                    <a:pt x="61" y="22"/>
                    <a:pt x="61" y="22"/>
                  </a:cubicBezTo>
                  <a:cubicBezTo>
                    <a:pt x="62" y="23"/>
                    <a:pt x="62" y="23"/>
                    <a:pt x="62" y="24"/>
                  </a:cubicBezTo>
                  <a:cubicBezTo>
                    <a:pt x="63" y="27"/>
                    <a:pt x="63" y="27"/>
                    <a:pt x="63" y="27"/>
                  </a:cubicBezTo>
                  <a:cubicBezTo>
                    <a:pt x="66" y="34"/>
                    <a:pt x="68" y="41"/>
                    <a:pt x="69" y="48"/>
                  </a:cubicBezTo>
                  <a:cubicBezTo>
                    <a:pt x="70" y="52"/>
                    <a:pt x="69" y="56"/>
                    <a:pt x="68" y="60"/>
                  </a:cubicBezTo>
                  <a:cubicBezTo>
                    <a:pt x="68" y="63"/>
                    <a:pt x="66" y="66"/>
                    <a:pt x="64" y="70"/>
                  </a:cubicBezTo>
                  <a:cubicBezTo>
                    <a:pt x="64" y="70"/>
                    <a:pt x="64" y="70"/>
                    <a:pt x="64" y="70"/>
                  </a:cubicBezTo>
                  <a:cubicBezTo>
                    <a:pt x="62" y="74"/>
                    <a:pt x="59" y="79"/>
                    <a:pt x="55" y="83"/>
                  </a:cubicBezTo>
                  <a:cubicBezTo>
                    <a:pt x="52" y="86"/>
                    <a:pt x="49" y="89"/>
                    <a:pt x="46" y="91"/>
                  </a:cubicBezTo>
                  <a:cubicBezTo>
                    <a:pt x="46" y="193"/>
                    <a:pt x="46" y="193"/>
                    <a:pt x="46" y="193"/>
                  </a:cubicBezTo>
                  <a:cubicBezTo>
                    <a:pt x="46" y="194"/>
                    <a:pt x="45" y="195"/>
                    <a:pt x="44" y="195"/>
                  </a:cubicBezTo>
                  <a:cubicBezTo>
                    <a:pt x="35" y="195"/>
                    <a:pt x="35" y="195"/>
                    <a:pt x="35" y="195"/>
                  </a:cubicBezTo>
                  <a:lnTo>
                    <a:pt x="35" y="190"/>
                  </a:lnTo>
                  <a:close/>
                  <a:moveTo>
                    <a:pt x="12" y="26"/>
                  </a:moveTo>
                  <a:cubicBezTo>
                    <a:pt x="11" y="29"/>
                    <a:pt x="11" y="29"/>
                    <a:pt x="11" y="29"/>
                  </a:cubicBezTo>
                  <a:cubicBezTo>
                    <a:pt x="8" y="35"/>
                    <a:pt x="6" y="42"/>
                    <a:pt x="5" y="49"/>
                  </a:cubicBezTo>
                  <a:cubicBezTo>
                    <a:pt x="4" y="52"/>
                    <a:pt x="5" y="55"/>
                    <a:pt x="5" y="58"/>
                  </a:cubicBezTo>
                  <a:cubicBezTo>
                    <a:pt x="6" y="61"/>
                    <a:pt x="7" y="64"/>
                    <a:pt x="9" y="67"/>
                  </a:cubicBezTo>
                  <a:cubicBezTo>
                    <a:pt x="9" y="67"/>
                    <a:pt x="9" y="67"/>
                    <a:pt x="9" y="67"/>
                  </a:cubicBezTo>
                  <a:cubicBezTo>
                    <a:pt x="11" y="71"/>
                    <a:pt x="14" y="76"/>
                    <a:pt x="18" y="80"/>
                  </a:cubicBezTo>
                  <a:cubicBezTo>
                    <a:pt x="21" y="83"/>
                    <a:pt x="24" y="86"/>
                    <a:pt x="27" y="87"/>
                  </a:cubicBezTo>
                  <a:cubicBezTo>
                    <a:pt x="28" y="88"/>
                    <a:pt x="28" y="89"/>
                    <a:pt x="28" y="89"/>
                  </a:cubicBezTo>
                  <a:cubicBezTo>
                    <a:pt x="28" y="89"/>
                    <a:pt x="28" y="89"/>
                    <a:pt x="28" y="89"/>
                  </a:cubicBezTo>
                  <a:cubicBezTo>
                    <a:pt x="28" y="190"/>
                    <a:pt x="28" y="190"/>
                    <a:pt x="28" y="190"/>
                  </a:cubicBezTo>
                  <a:cubicBezTo>
                    <a:pt x="35" y="190"/>
                    <a:pt x="35" y="190"/>
                    <a:pt x="35" y="190"/>
                  </a:cubicBezTo>
                  <a:cubicBezTo>
                    <a:pt x="35" y="195"/>
                    <a:pt x="35" y="195"/>
                    <a:pt x="35" y="195"/>
                  </a:cubicBezTo>
                  <a:cubicBezTo>
                    <a:pt x="26" y="195"/>
                    <a:pt x="26" y="195"/>
                    <a:pt x="26" y="195"/>
                  </a:cubicBezTo>
                  <a:cubicBezTo>
                    <a:pt x="24" y="195"/>
                    <a:pt x="23" y="194"/>
                    <a:pt x="23" y="193"/>
                  </a:cubicBezTo>
                  <a:cubicBezTo>
                    <a:pt x="23" y="91"/>
                    <a:pt x="23" y="91"/>
                    <a:pt x="23" y="91"/>
                  </a:cubicBezTo>
                  <a:cubicBezTo>
                    <a:pt x="20" y="89"/>
                    <a:pt x="17" y="86"/>
                    <a:pt x="15" y="83"/>
                  </a:cubicBezTo>
                  <a:cubicBezTo>
                    <a:pt x="11" y="79"/>
                    <a:pt x="7" y="74"/>
                    <a:pt x="5" y="70"/>
                  </a:cubicBezTo>
                  <a:cubicBezTo>
                    <a:pt x="5" y="70"/>
                    <a:pt x="5" y="70"/>
                    <a:pt x="5" y="70"/>
                  </a:cubicBezTo>
                  <a:cubicBezTo>
                    <a:pt x="3" y="66"/>
                    <a:pt x="2" y="63"/>
                    <a:pt x="1" y="60"/>
                  </a:cubicBezTo>
                  <a:cubicBezTo>
                    <a:pt x="0" y="56"/>
                    <a:pt x="0" y="52"/>
                    <a:pt x="0" y="48"/>
                  </a:cubicBezTo>
                  <a:cubicBezTo>
                    <a:pt x="1" y="41"/>
                    <a:pt x="4" y="34"/>
                    <a:pt x="6" y="27"/>
                  </a:cubicBezTo>
                  <a:cubicBezTo>
                    <a:pt x="7" y="24"/>
                    <a:pt x="7" y="24"/>
                    <a:pt x="7" y="24"/>
                  </a:cubicBezTo>
                  <a:cubicBezTo>
                    <a:pt x="7" y="24"/>
                    <a:pt x="7" y="24"/>
                    <a:pt x="7" y="24"/>
                  </a:cubicBezTo>
                  <a:cubicBezTo>
                    <a:pt x="7" y="23"/>
                    <a:pt x="8" y="23"/>
                    <a:pt x="8" y="22"/>
                  </a:cubicBezTo>
                  <a:cubicBezTo>
                    <a:pt x="8" y="22"/>
                    <a:pt x="8" y="22"/>
                    <a:pt x="8" y="22"/>
                  </a:cubicBezTo>
                  <a:cubicBezTo>
                    <a:pt x="10" y="15"/>
                    <a:pt x="15" y="1"/>
                    <a:pt x="24" y="0"/>
                  </a:cubicBezTo>
                  <a:cubicBezTo>
                    <a:pt x="24" y="0"/>
                    <a:pt x="24" y="0"/>
                    <a:pt x="24" y="0"/>
                  </a:cubicBezTo>
                  <a:cubicBezTo>
                    <a:pt x="24" y="0"/>
                    <a:pt x="24" y="0"/>
                    <a:pt x="24" y="0"/>
                  </a:cubicBezTo>
                  <a:cubicBezTo>
                    <a:pt x="26" y="1"/>
                    <a:pt x="26" y="2"/>
                    <a:pt x="26" y="3"/>
                  </a:cubicBezTo>
                  <a:cubicBezTo>
                    <a:pt x="22" y="45"/>
                    <a:pt x="22" y="45"/>
                    <a:pt x="22" y="45"/>
                  </a:cubicBezTo>
                  <a:cubicBezTo>
                    <a:pt x="23" y="45"/>
                    <a:pt x="23" y="45"/>
                    <a:pt x="23" y="45"/>
                  </a:cubicBezTo>
                  <a:cubicBezTo>
                    <a:pt x="28" y="3"/>
                    <a:pt x="28" y="3"/>
                    <a:pt x="28" y="3"/>
                  </a:cubicBezTo>
                  <a:cubicBezTo>
                    <a:pt x="28" y="1"/>
                    <a:pt x="29" y="0"/>
                    <a:pt x="30" y="0"/>
                  </a:cubicBezTo>
                  <a:cubicBezTo>
                    <a:pt x="35" y="0"/>
                    <a:pt x="35" y="0"/>
                    <a:pt x="35" y="0"/>
                  </a:cubicBezTo>
                  <a:cubicBezTo>
                    <a:pt x="35" y="5"/>
                    <a:pt x="35" y="5"/>
                    <a:pt x="35" y="5"/>
                  </a:cubicBezTo>
                  <a:cubicBezTo>
                    <a:pt x="32" y="5"/>
                    <a:pt x="32" y="5"/>
                    <a:pt x="32" y="5"/>
                  </a:cubicBezTo>
                  <a:cubicBezTo>
                    <a:pt x="28" y="47"/>
                    <a:pt x="28" y="47"/>
                    <a:pt x="28" y="47"/>
                  </a:cubicBezTo>
                  <a:cubicBezTo>
                    <a:pt x="27" y="49"/>
                    <a:pt x="26" y="50"/>
                    <a:pt x="25" y="50"/>
                  </a:cubicBezTo>
                  <a:cubicBezTo>
                    <a:pt x="25" y="50"/>
                    <a:pt x="25" y="50"/>
                    <a:pt x="25" y="50"/>
                  </a:cubicBezTo>
                  <a:cubicBezTo>
                    <a:pt x="19" y="50"/>
                    <a:pt x="19" y="50"/>
                    <a:pt x="19" y="50"/>
                  </a:cubicBezTo>
                  <a:cubicBezTo>
                    <a:pt x="18" y="50"/>
                    <a:pt x="17" y="48"/>
                    <a:pt x="17" y="47"/>
                  </a:cubicBezTo>
                  <a:cubicBezTo>
                    <a:pt x="17" y="47"/>
                    <a:pt x="17" y="47"/>
                    <a:pt x="17" y="47"/>
                  </a:cubicBezTo>
                  <a:cubicBezTo>
                    <a:pt x="21" y="7"/>
                    <a:pt x="21" y="7"/>
                    <a:pt x="21" y="7"/>
                  </a:cubicBezTo>
                  <a:cubicBezTo>
                    <a:pt x="17" y="10"/>
                    <a:pt x="14" y="18"/>
                    <a:pt x="12" y="24"/>
                  </a:cubicBezTo>
                  <a:cubicBezTo>
                    <a:pt x="12" y="24"/>
                    <a:pt x="12" y="24"/>
                    <a:pt x="12" y="24"/>
                  </a:cubicBezTo>
                  <a:cubicBezTo>
                    <a:pt x="12" y="25"/>
                    <a:pt x="12" y="25"/>
                    <a:pt x="12" y="26"/>
                  </a:cubicBezTo>
                  <a:cubicBezTo>
                    <a:pt x="12" y="26"/>
                    <a:pt x="12" y="26"/>
                    <a:pt x="1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87"/>
            <p:cNvSpPr>
              <a:spLocks noEditPoints="1"/>
            </p:cNvSpPr>
            <p:nvPr/>
          </p:nvSpPr>
          <p:spPr bwMode="auto">
            <a:xfrm>
              <a:off x="7907338" y="1200150"/>
              <a:ext cx="111125" cy="207963"/>
            </a:xfrm>
            <a:custGeom>
              <a:avLst/>
              <a:gdLst>
                <a:gd name="T0" fmla="*/ 24 w 49"/>
                <a:gd name="T1" fmla="*/ 61 h 92"/>
                <a:gd name="T2" fmla="*/ 43 w 49"/>
                <a:gd name="T3" fmla="*/ 38 h 92"/>
                <a:gd name="T4" fmla="*/ 24 w 49"/>
                <a:gd name="T5" fmla="*/ 23 h 92"/>
                <a:gd name="T6" fmla="*/ 24 w 49"/>
                <a:gd name="T7" fmla="*/ 17 h 92"/>
                <a:gd name="T8" fmla="*/ 47 w 49"/>
                <a:gd name="T9" fmla="*/ 36 h 92"/>
                <a:gd name="T10" fmla="*/ 48 w 49"/>
                <a:gd name="T11" fmla="*/ 36 h 92"/>
                <a:gd name="T12" fmla="*/ 48 w 49"/>
                <a:gd name="T13" fmla="*/ 39 h 92"/>
                <a:gd name="T14" fmla="*/ 24 w 49"/>
                <a:gd name="T15" fmla="*/ 68 h 92"/>
                <a:gd name="T16" fmla="*/ 24 w 49"/>
                <a:gd name="T17" fmla="*/ 61 h 92"/>
                <a:gd name="T18" fmla="*/ 5 w 49"/>
                <a:gd name="T19" fmla="*/ 83 h 92"/>
                <a:gd name="T20" fmla="*/ 24 w 49"/>
                <a:gd name="T21" fmla="*/ 61 h 92"/>
                <a:gd name="T22" fmla="*/ 24 w 49"/>
                <a:gd name="T23" fmla="*/ 68 h 92"/>
                <a:gd name="T24" fmla="*/ 5 w 49"/>
                <a:gd name="T25" fmla="*/ 91 h 92"/>
                <a:gd name="T26" fmla="*/ 3 w 49"/>
                <a:gd name="T27" fmla="*/ 92 h 92"/>
                <a:gd name="T28" fmla="*/ 0 w 49"/>
                <a:gd name="T29" fmla="*/ 90 h 92"/>
                <a:gd name="T30" fmla="*/ 0 w 49"/>
                <a:gd name="T31" fmla="*/ 3 h 92"/>
                <a:gd name="T32" fmla="*/ 0 w 49"/>
                <a:gd name="T33" fmla="*/ 3 h 92"/>
                <a:gd name="T34" fmla="*/ 1 w 49"/>
                <a:gd name="T35" fmla="*/ 1 h 92"/>
                <a:gd name="T36" fmla="*/ 4 w 49"/>
                <a:gd name="T37" fmla="*/ 1 h 92"/>
                <a:gd name="T38" fmla="*/ 24 w 49"/>
                <a:gd name="T39" fmla="*/ 17 h 92"/>
                <a:gd name="T40" fmla="*/ 24 w 49"/>
                <a:gd name="T41" fmla="*/ 23 h 92"/>
                <a:gd name="T42" fmla="*/ 5 w 49"/>
                <a:gd name="T43" fmla="*/ 8 h 92"/>
                <a:gd name="T44" fmla="*/ 5 w 49"/>
                <a:gd name="T45"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 h="92">
                  <a:moveTo>
                    <a:pt x="24" y="61"/>
                  </a:moveTo>
                  <a:cubicBezTo>
                    <a:pt x="43" y="38"/>
                    <a:pt x="43" y="38"/>
                    <a:pt x="43" y="38"/>
                  </a:cubicBezTo>
                  <a:cubicBezTo>
                    <a:pt x="24" y="23"/>
                    <a:pt x="24" y="23"/>
                    <a:pt x="24" y="23"/>
                  </a:cubicBezTo>
                  <a:cubicBezTo>
                    <a:pt x="24" y="17"/>
                    <a:pt x="24" y="17"/>
                    <a:pt x="24" y="17"/>
                  </a:cubicBezTo>
                  <a:cubicBezTo>
                    <a:pt x="47" y="36"/>
                    <a:pt x="47" y="36"/>
                    <a:pt x="47" y="36"/>
                  </a:cubicBezTo>
                  <a:cubicBezTo>
                    <a:pt x="48" y="36"/>
                    <a:pt x="48" y="36"/>
                    <a:pt x="48" y="36"/>
                  </a:cubicBezTo>
                  <a:cubicBezTo>
                    <a:pt x="49" y="37"/>
                    <a:pt x="49" y="38"/>
                    <a:pt x="48" y="39"/>
                  </a:cubicBezTo>
                  <a:cubicBezTo>
                    <a:pt x="24" y="68"/>
                    <a:pt x="24" y="68"/>
                    <a:pt x="24" y="68"/>
                  </a:cubicBezTo>
                  <a:lnTo>
                    <a:pt x="24" y="61"/>
                  </a:lnTo>
                  <a:close/>
                  <a:moveTo>
                    <a:pt x="5" y="83"/>
                  </a:moveTo>
                  <a:cubicBezTo>
                    <a:pt x="24" y="61"/>
                    <a:pt x="24" y="61"/>
                    <a:pt x="24" y="61"/>
                  </a:cubicBezTo>
                  <a:cubicBezTo>
                    <a:pt x="24" y="68"/>
                    <a:pt x="24" y="68"/>
                    <a:pt x="24" y="68"/>
                  </a:cubicBezTo>
                  <a:cubicBezTo>
                    <a:pt x="5" y="91"/>
                    <a:pt x="5" y="91"/>
                    <a:pt x="5" y="91"/>
                  </a:cubicBezTo>
                  <a:cubicBezTo>
                    <a:pt x="4" y="92"/>
                    <a:pt x="3" y="92"/>
                    <a:pt x="3" y="92"/>
                  </a:cubicBezTo>
                  <a:cubicBezTo>
                    <a:pt x="1" y="92"/>
                    <a:pt x="0" y="91"/>
                    <a:pt x="0" y="90"/>
                  </a:cubicBezTo>
                  <a:cubicBezTo>
                    <a:pt x="0" y="3"/>
                    <a:pt x="0" y="3"/>
                    <a:pt x="0" y="3"/>
                  </a:cubicBezTo>
                  <a:cubicBezTo>
                    <a:pt x="0" y="3"/>
                    <a:pt x="0" y="3"/>
                    <a:pt x="0" y="3"/>
                  </a:cubicBezTo>
                  <a:cubicBezTo>
                    <a:pt x="0" y="2"/>
                    <a:pt x="0" y="2"/>
                    <a:pt x="1" y="1"/>
                  </a:cubicBezTo>
                  <a:cubicBezTo>
                    <a:pt x="2" y="0"/>
                    <a:pt x="3" y="0"/>
                    <a:pt x="4" y="1"/>
                  </a:cubicBezTo>
                  <a:cubicBezTo>
                    <a:pt x="24" y="17"/>
                    <a:pt x="24" y="17"/>
                    <a:pt x="24" y="17"/>
                  </a:cubicBezTo>
                  <a:cubicBezTo>
                    <a:pt x="24" y="23"/>
                    <a:pt x="24" y="23"/>
                    <a:pt x="24" y="23"/>
                  </a:cubicBezTo>
                  <a:cubicBezTo>
                    <a:pt x="5" y="8"/>
                    <a:pt x="5" y="8"/>
                    <a:pt x="5" y="8"/>
                  </a:cubicBezTo>
                  <a:lnTo>
                    <a:pt x="5"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88"/>
            <p:cNvSpPr>
              <a:spLocks noEditPoints="1"/>
            </p:cNvSpPr>
            <p:nvPr/>
          </p:nvSpPr>
          <p:spPr bwMode="auto">
            <a:xfrm>
              <a:off x="8142288" y="1203325"/>
              <a:ext cx="111125" cy="204788"/>
            </a:xfrm>
            <a:custGeom>
              <a:avLst/>
              <a:gdLst>
                <a:gd name="T0" fmla="*/ 44 w 49"/>
                <a:gd name="T1" fmla="*/ 82 h 91"/>
                <a:gd name="T2" fmla="*/ 44 w 49"/>
                <a:gd name="T3" fmla="*/ 7 h 91"/>
                <a:gd name="T4" fmla="*/ 25 w 49"/>
                <a:gd name="T5" fmla="*/ 22 h 91"/>
                <a:gd name="T6" fmla="*/ 25 w 49"/>
                <a:gd name="T7" fmla="*/ 16 h 91"/>
                <a:gd name="T8" fmla="*/ 45 w 49"/>
                <a:gd name="T9" fmla="*/ 0 h 91"/>
                <a:gd name="T10" fmla="*/ 46 w 49"/>
                <a:gd name="T11" fmla="*/ 0 h 91"/>
                <a:gd name="T12" fmla="*/ 49 w 49"/>
                <a:gd name="T13" fmla="*/ 2 h 91"/>
                <a:gd name="T14" fmla="*/ 49 w 49"/>
                <a:gd name="T15" fmla="*/ 89 h 91"/>
                <a:gd name="T16" fmla="*/ 49 w 49"/>
                <a:gd name="T17" fmla="*/ 89 h 91"/>
                <a:gd name="T18" fmla="*/ 48 w 49"/>
                <a:gd name="T19" fmla="*/ 91 h 91"/>
                <a:gd name="T20" fmla="*/ 45 w 49"/>
                <a:gd name="T21" fmla="*/ 90 h 91"/>
                <a:gd name="T22" fmla="*/ 25 w 49"/>
                <a:gd name="T23" fmla="*/ 67 h 91"/>
                <a:gd name="T24" fmla="*/ 25 w 49"/>
                <a:gd name="T25" fmla="*/ 60 h 91"/>
                <a:gd name="T26" fmla="*/ 44 w 49"/>
                <a:gd name="T27" fmla="*/ 82 h 91"/>
                <a:gd name="T28" fmla="*/ 25 w 49"/>
                <a:gd name="T29" fmla="*/ 22 h 91"/>
                <a:gd name="T30" fmla="*/ 6 w 49"/>
                <a:gd name="T31" fmla="*/ 37 h 91"/>
                <a:gd name="T32" fmla="*/ 25 w 49"/>
                <a:gd name="T33" fmla="*/ 60 h 91"/>
                <a:gd name="T34" fmla="*/ 25 w 49"/>
                <a:gd name="T35" fmla="*/ 67 h 91"/>
                <a:gd name="T36" fmla="*/ 1 w 49"/>
                <a:gd name="T37" fmla="*/ 38 h 91"/>
                <a:gd name="T38" fmla="*/ 1 w 49"/>
                <a:gd name="T39" fmla="*/ 38 h 91"/>
                <a:gd name="T40" fmla="*/ 1 w 49"/>
                <a:gd name="T41" fmla="*/ 38 h 91"/>
                <a:gd name="T42" fmla="*/ 2 w 49"/>
                <a:gd name="T43" fmla="*/ 35 h 91"/>
                <a:gd name="T44" fmla="*/ 25 w 49"/>
                <a:gd name="T45" fmla="*/ 16 h 91"/>
                <a:gd name="T46" fmla="*/ 25 w 49"/>
                <a:gd name="T47"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91">
                  <a:moveTo>
                    <a:pt x="44" y="82"/>
                  </a:moveTo>
                  <a:cubicBezTo>
                    <a:pt x="44" y="7"/>
                    <a:pt x="44" y="7"/>
                    <a:pt x="44" y="7"/>
                  </a:cubicBezTo>
                  <a:cubicBezTo>
                    <a:pt x="25" y="22"/>
                    <a:pt x="25" y="22"/>
                    <a:pt x="25" y="22"/>
                  </a:cubicBezTo>
                  <a:cubicBezTo>
                    <a:pt x="25" y="16"/>
                    <a:pt x="25" y="16"/>
                    <a:pt x="25" y="16"/>
                  </a:cubicBezTo>
                  <a:cubicBezTo>
                    <a:pt x="45" y="0"/>
                    <a:pt x="45" y="0"/>
                    <a:pt x="45" y="0"/>
                  </a:cubicBezTo>
                  <a:cubicBezTo>
                    <a:pt x="45" y="0"/>
                    <a:pt x="46" y="0"/>
                    <a:pt x="46" y="0"/>
                  </a:cubicBezTo>
                  <a:cubicBezTo>
                    <a:pt x="48" y="0"/>
                    <a:pt x="49" y="1"/>
                    <a:pt x="49" y="2"/>
                  </a:cubicBezTo>
                  <a:cubicBezTo>
                    <a:pt x="49" y="89"/>
                    <a:pt x="49" y="89"/>
                    <a:pt x="49" y="89"/>
                  </a:cubicBezTo>
                  <a:cubicBezTo>
                    <a:pt x="49" y="89"/>
                    <a:pt x="49" y="89"/>
                    <a:pt x="49" y="89"/>
                  </a:cubicBezTo>
                  <a:cubicBezTo>
                    <a:pt x="49" y="89"/>
                    <a:pt x="48" y="90"/>
                    <a:pt x="48" y="91"/>
                  </a:cubicBezTo>
                  <a:cubicBezTo>
                    <a:pt x="47" y="91"/>
                    <a:pt x="45" y="91"/>
                    <a:pt x="45" y="90"/>
                  </a:cubicBezTo>
                  <a:cubicBezTo>
                    <a:pt x="25" y="67"/>
                    <a:pt x="25" y="67"/>
                    <a:pt x="25" y="67"/>
                  </a:cubicBezTo>
                  <a:cubicBezTo>
                    <a:pt x="25" y="60"/>
                    <a:pt x="25" y="60"/>
                    <a:pt x="25" y="60"/>
                  </a:cubicBezTo>
                  <a:lnTo>
                    <a:pt x="44" y="82"/>
                  </a:lnTo>
                  <a:close/>
                  <a:moveTo>
                    <a:pt x="25" y="22"/>
                  </a:moveTo>
                  <a:cubicBezTo>
                    <a:pt x="6" y="37"/>
                    <a:pt x="6" y="37"/>
                    <a:pt x="6" y="37"/>
                  </a:cubicBezTo>
                  <a:cubicBezTo>
                    <a:pt x="25" y="60"/>
                    <a:pt x="25" y="60"/>
                    <a:pt x="25" y="60"/>
                  </a:cubicBezTo>
                  <a:cubicBezTo>
                    <a:pt x="25" y="67"/>
                    <a:pt x="25" y="67"/>
                    <a:pt x="25" y="67"/>
                  </a:cubicBezTo>
                  <a:cubicBezTo>
                    <a:pt x="1" y="38"/>
                    <a:pt x="1" y="38"/>
                    <a:pt x="1" y="38"/>
                  </a:cubicBezTo>
                  <a:cubicBezTo>
                    <a:pt x="1" y="38"/>
                    <a:pt x="1" y="38"/>
                    <a:pt x="1" y="38"/>
                  </a:cubicBezTo>
                  <a:cubicBezTo>
                    <a:pt x="1" y="38"/>
                    <a:pt x="1" y="38"/>
                    <a:pt x="1" y="38"/>
                  </a:cubicBezTo>
                  <a:cubicBezTo>
                    <a:pt x="0" y="37"/>
                    <a:pt x="0" y="36"/>
                    <a:pt x="2" y="35"/>
                  </a:cubicBezTo>
                  <a:cubicBezTo>
                    <a:pt x="25" y="16"/>
                    <a:pt x="25" y="16"/>
                    <a:pt x="25" y="16"/>
                  </a:cubicBezTo>
                  <a:lnTo>
                    <a:pt x="25"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89"/>
            <p:cNvSpPr/>
            <p:nvPr/>
          </p:nvSpPr>
          <p:spPr bwMode="auto">
            <a:xfrm>
              <a:off x="8239126" y="1406525"/>
              <a:ext cx="14288" cy="11113"/>
            </a:xfrm>
            <a:custGeom>
              <a:avLst/>
              <a:gdLst>
                <a:gd name="T0" fmla="*/ 3 w 6"/>
                <a:gd name="T1" fmla="*/ 5 h 5"/>
                <a:gd name="T2" fmla="*/ 3 w 6"/>
                <a:gd name="T3" fmla="*/ 5 h 5"/>
                <a:gd name="T4" fmla="*/ 3 w 6"/>
                <a:gd name="T5" fmla="*/ 5 h 5"/>
                <a:gd name="T6" fmla="*/ 1 w 6"/>
                <a:gd name="T7" fmla="*/ 4 h 5"/>
                <a:gd name="T8" fmla="*/ 1 w 6"/>
                <a:gd name="T9" fmla="*/ 0 h 5"/>
                <a:gd name="T10" fmla="*/ 2 w 6"/>
                <a:gd name="T11" fmla="*/ 0 h 5"/>
                <a:gd name="T12" fmla="*/ 3 w 6"/>
                <a:gd name="T13" fmla="*/ 0 h 5"/>
                <a:gd name="T14" fmla="*/ 6 w 6"/>
                <a:gd name="T15" fmla="*/ 2 h 5"/>
                <a:gd name="T16" fmla="*/ 6 w 6"/>
                <a:gd name="T17" fmla="*/ 2 h 5"/>
                <a:gd name="T18" fmla="*/ 3 w 6"/>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3" y="5"/>
                  </a:moveTo>
                  <a:cubicBezTo>
                    <a:pt x="3" y="5"/>
                    <a:pt x="3" y="5"/>
                    <a:pt x="3" y="5"/>
                  </a:cubicBezTo>
                  <a:cubicBezTo>
                    <a:pt x="3" y="5"/>
                    <a:pt x="3" y="5"/>
                    <a:pt x="3" y="5"/>
                  </a:cubicBezTo>
                  <a:cubicBezTo>
                    <a:pt x="2" y="5"/>
                    <a:pt x="2" y="4"/>
                    <a:pt x="1" y="4"/>
                  </a:cubicBezTo>
                  <a:cubicBezTo>
                    <a:pt x="0" y="3"/>
                    <a:pt x="0" y="1"/>
                    <a:pt x="1" y="0"/>
                  </a:cubicBezTo>
                  <a:cubicBezTo>
                    <a:pt x="2" y="0"/>
                    <a:pt x="2" y="0"/>
                    <a:pt x="2" y="0"/>
                  </a:cubicBezTo>
                  <a:cubicBezTo>
                    <a:pt x="2" y="0"/>
                    <a:pt x="3" y="0"/>
                    <a:pt x="3" y="0"/>
                  </a:cubicBezTo>
                  <a:cubicBezTo>
                    <a:pt x="5" y="0"/>
                    <a:pt x="6" y="1"/>
                    <a:pt x="6" y="2"/>
                  </a:cubicBezTo>
                  <a:cubicBezTo>
                    <a:pt x="6" y="2"/>
                    <a:pt x="6" y="2"/>
                    <a:pt x="6" y="2"/>
                  </a:cubicBezTo>
                  <a:cubicBezTo>
                    <a:pt x="6" y="4"/>
                    <a:pt x="5"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90"/>
            <p:cNvSpPr/>
            <p:nvPr/>
          </p:nvSpPr>
          <p:spPr bwMode="auto">
            <a:xfrm>
              <a:off x="7907338" y="1403350"/>
              <a:ext cx="11113" cy="14288"/>
            </a:xfrm>
            <a:custGeom>
              <a:avLst/>
              <a:gdLst>
                <a:gd name="T0" fmla="*/ 3 w 5"/>
                <a:gd name="T1" fmla="*/ 6 h 6"/>
                <a:gd name="T2" fmla="*/ 3 w 5"/>
                <a:gd name="T3" fmla="*/ 6 h 6"/>
                <a:gd name="T4" fmla="*/ 0 w 5"/>
                <a:gd name="T5" fmla="*/ 3 h 6"/>
                <a:gd name="T6" fmla="*/ 0 w 5"/>
                <a:gd name="T7" fmla="*/ 3 h 6"/>
                <a:gd name="T8" fmla="*/ 0 w 5"/>
                <a:gd name="T9" fmla="*/ 3 h 6"/>
                <a:gd name="T10" fmla="*/ 1 w 5"/>
                <a:gd name="T11" fmla="*/ 1 h 6"/>
                <a:gd name="T12" fmla="*/ 4 w 5"/>
                <a:gd name="T13" fmla="*/ 1 h 6"/>
                <a:gd name="T14" fmla="*/ 4 w 5"/>
                <a:gd name="T15" fmla="*/ 1 h 6"/>
                <a:gd name="T16" fmla="*/ 5 w 5"/>
                <a:gd name="T17" fmla="*/ 3 h 6"/>
                <a:gd name="T18" fmla="*/ 3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3" y="6"/>
                  </a:moveTo>
                  <a:cubicBezTo>
                    <a:pt x="3" y="6"/>
                    <a:pt x="3" y="6"/>
                    <a:pt x="3" y="6"/>
                  </a:cubicBezTo>
                  <a:cubicBezTo>
                    <a:pt x="1" y="6"/>
                    <a:pt x="0" y="5"/>
                    <a:pt x="0" y="3"/>
                  </a:cubicBezTo>
                  <a:cubicBezTo>
                    <a:pt x="0" y="3"/>
                    <a:pt x="0" y="3"/>
                    <a:pt x="0" y="3"/>
                  </a:cubicBezTo>
                  <a:cubicBezTo>
                    <a:pt x="0" y="3"/>
                    <a:pt x="0" y="3"/>
                    <a:pt x="0" y="3"/>
                  </a:cubicBezTo>
                  <a:cubicBezTo>
                    <a:pt x="0" y="2"/>
                    <a:pt x="0" y="2"/>
                    <a:pt x="1" y="1"/>
                  </a:cubicBezTo>
                  <a:cubicBezTo>
                    <a:pt x="2" y="0"/>
                    <a:pt x="3" y="0"/>
                    <a:pt x="4" y="1"/>
                  </a:cubicBezTo>
                  <a:cubicBezTo>
                    <a:pt x="4" y="1"/>
                    <a:pt x="4" y="1"/>
                    <a:pt x="4" y="1"/>
                  </a:cubicBezTo>
                  <a:cubicBezTo>
                    <a:pt x="5" y="2"/>
                    <a:pt x="5" y="3"/>
                    <a:pt x="5" y="3"/>
                  </a:cubicBezTo>
                  <a:cubicBezTo>
                    <a:pt x="5" y="5"/>
                    <a:pt x="4"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91"/>
            <p:cNvSpPr>
              <a:spLocks noEditPoints="1"/>
            </p:cNvSpPr>
            <p:nvPr/>
          </p:nvSpPr>
          <p:spPr bwMode="auto">
            <a:xfrm>
              <a:off x="7912101" y="1285875"/>
              <a:ext cx="334963" cy="131763"/>
            </a:xfrm>
            <a:custGeom>
              <a:avLst/>
              <a:gdLst>
                <a:gd name="T0" fmla="*/ 147 w 148"/>
                <a:gd name="T1" fmla="*/ 53 h 58"/>
                <a:gd name="T2" fmla="*/ 148 w 148"/>
                <a:gd name="T3" fmla="*/ 54 h 58"/>
                <a:gd name="T4" fmla="*/ 148 w 148"/>
                <a:gd name="T5" fmla="*/ 55 h 58"/>
                <a:gd name="T6" fmla="*/ 146 w 148"/>
                <a:gd name="T7" fmla="*/ 58 h 58"/>
                <a:gd name="T8" fmla="*/ 75 w 148"/>
                <a:gd name="T9" fmla="*/ 58 h 58"/>
                <a:gd name="T10" fmla="*/ 75 w 148"/>
                <a:gd name="T11" fmla="*/ 53 h 58"/>
                <a:gd name="T12" fmla="*/ 141 w 148"/>
                <a:gd name="T13" fmla="*/ 53 h 58"/>
                <a:gd name="T14" fmla="*/ 101 w 148"/>
                <a:gd name="T15" fmla="*/ 6 h 58"/>
                <a:gd name="T16" fmla="*/ 76 w 148"/>
                <a:gd name="T17" fmla="*/ 26 h 58"/>
                <a:gd name="T18" fmla="*/ 75 w 148"/>
                <a:gd name="T19" fmla="*/ 27 h 58"/>
                <a:gd name="T20" fmla="*/ 75 w 148"/>
                <a:gd name="T21" fmla="*/ 21 h 58"/>
                <a:gd name="T22" fmla="*/ 100 w 148"/>
                <a:gd name="T23" fmla="*/ 1 h 58"/>
                <a:gd name="T24" fmla="*/ 100 w 148"/>
                <a:gd name="T25" fmla="*/ 1 h 58"/>
                <a:gd name="T26" fmla="*/ 104 w 148"/>
                <a:gd name="T27" fmla="*/ 1 h 58"/>
                <a:gd name="T28" fmla="*/ 147 w 148"/>
                <a:gd name="T29" fmla="*/ 53 h 58"/>
                <a:gd name="T30" fmla="*/ 75 w 148"/>
                <a:gd name="T31" fmla="*/ 58 h 58"/>
                <a:gd name="T32" fmla="*/ 3 w 148"/>
                <a:gd name="T33" fmla="*/ 58 h 58"/>
                <a:gd name="T34" fmla="*/ 3 w 148"/>
                <a:gd name="T35" fmla="*/ 58 h 58"/>
                <a:gd name="T36" fmla="*/ 2 w 148"/>
                <a:gd name="T37" fmla="*/ 57 h 58"/>
                <a:gd name="T38" fmla="*/ 1 w 148"/>
                <a:gd name="T39" fmla="*/ 54 h 58"/>
                <a:gd name="T40" fmla="*/ 2 w 148"/>
                <a:gd name="T41" fmla="*/ 54 h 58"/>
                <a:gd name="T42" fmla="*/ 2 w 148"/>
                <a:gd name="T43" fmla="*/ 53 h 58"/>
                <a:gd name="T44" fmla="*/ 45 w 148"/>
                <a:gd name="T45" fmla="*/ 1 h 58"/>
                <a:gd name="T46" fmla="*/ 45 w 148"/>
                <a:gd name="T47" fmla="*/ 1 h 58"/>
                <a:gd name="T48" fmla="*/ 49 w 148"/>
                <a:gd name="T49" fmla="*/ 1 h 58"/>
                <a:gd name="T50" fmla="*/ 75 w 148"/>
                <a:gd name="T51" fmla="*/ 21 h 58"/>
                <a:gd name="T52" fmla="*/ 75 w 148"/>
                <a:gd name="T53" fmla="*/ 21 h 58"/>
                <a:gd name="T54" fmla="*/ 75 w 148"/>
                <a:gd name="T55" fmla="*/ 27 h 58"/>
                <a:gd name="T56" fmla="*/ 73 w 148"/>
                <a:gd name="T57" fmla="*/ 26 h 58"/>
                <a:gd name="T58" fmla="*/ 48 w 148"/>
                <a:gd name="T59" fmla="*/ 6 h 58"/>
                <a:gd name="T60" fmla="*/ 8 w 148"/>
                <a:gd name="T61" fmla="*/ 53 h 58"/>
                <a:gd name="T62" fmla="*/ 75 w 148"/>
                <a:gd name="T63" fmla="*/ 53 h 58"/>
                <a:gd name="T64" fmla="*/ 75 w 148"/>
                <a:gd name="T6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8" h="58">
                  <a:moveTo>
                    <a:pt x="147" y="53"/>
                  </a:moveTo>
                  <a:cubicBezTo>
                    <a:pt x="148" y="54"/>
                    <a:pt x="148" y="54"/>
                    <a:pt x="148" y="54"/>
                  </a:cubicBezTo>
                  <a:cubicBezTo>
                    <a:pt x="148" y="54"/>
                    <a:pt x="148" y="55"/>
                    <a:pt x="148" y="55"/>
                  </a:cubicBezTo>
                  <a:cubicBezTo>
                    <a:pt x="148" y="57"/>
                    <a:pt x="147" y="58"/>
                    <a:pt x="146" y="58"/>
                  </a:cubicBezTo>
                  <a:cubicBezTo>
                    <a:pt x="75" y="58"/>
                    <a:pt x="75" y="58"/>
                    <a:pt x="75" y="58"/>
                  </a:cubicBezTo>
                  <a:cubicBezTo>
                    <a:pt x="75" y="53"/>
                    <a:pt x="75" y="53"/>
                    <a:pt x="75" y="53"/>
                  </a:cubicBezTo>
                  <a:cubicBezTo>
                    <a:pt x="141" y="53"/>
                    <a:pt x="141" y="53"/>
                    <a:pt x="141" y="53"/>
                  </a:cubicBezTo>
                  <a:cubicBezTo>
                    <a:pt x="101" y="6"/>
                    <a:pt x="101" y="6"/>
                    <a:pt x="101" y="6"/>
                  </a:cubicBezTo>
                  <a:cubicBezTo>
                    <a:pt x="76" y="26"/>
                    <a:pt x="76" y="26"/>
                    <a:pt x="76" y="26"/>
                  </a:cubicBezTo>
                  <a:cubicBezTo>
                    <a:pt x="76" y="27"/>
                    <a:pt x="75" y="27"/>
                    <a:pt x="75" y="27"/>
                  </a:cubicBezTo>
                  <a:cubicBezTo>
                    <a:pt x="75" y="21"/>
                    <a:pt x="75" y="21"/>
                    <a:pt x="75" y="21"/>
                  </a:cubicBezTo>
                  <a:cubicBezTo>
                    <a:pt x="100" y="1"/>
                    <a:pt x="100" y="1"/>
                    <a:pt x="100" y="1"/>
                  </a:cubicBezTo>
                  <a:cubicBezTo>
                    <a:pt x="100" y="1"/>
                    <a:pt x="100" y="1"/>
                    <a:pt x="100" y="1"/>
                  </a:cubicBezTo>
                  <a:cubicBezTo>
                    <a:pt x="101" y="0"/>
                    <a:pt x="103" y="0"/>
                    <a:pt x="104" y="1"/>
                  </a:cubicBezTo>
                  <a:cubicBezTo>
                    <a:pt x="147" y="53"/>
                    <a:pt x="147" y="53"/>
                    <a:pt x="147" y="53"/>
                  </a:cubicBezTo>
                  <a:close/>
                  <a:moveTo>
                    <a:pt x="75" y="58"/>
                  </a:moveTo>
                  <a:cubicBezTo>
                    <a:pt x="3" y="58"/>
                    <a:pt x="3" y="58"/>
                    <a:pt x="3" y="58"/>
                  </a:cubicBezTo>
                  <a:cubicBezTo>
                    <a:pt x="3" y="58"/>
                    <a:pt x="3" y="58"/>
                    <a:pt x="3" y="58"/>
                  </a:cubicBezTo>
                  <a:cubicBezTo>
                    <a:pt x="3" y="58"/>
                    <a:pt x="2" y="58"/>
                    <a:pt x="2" y="57"/>
                  </a:cubicBezTo>
                  <a:cubicBezTo>
                    <a:pt x="1" y="56"/>
                    <a:pt x="0" y="55"/>
                    <a:pt x="1" y="54"/>
                  </a:cubicBezTo>
                  <a:cubicBezTo>
                    <a:pt x="2" y="54"/>
                    <a:pt x="2" y="54"/>
                    <a:pt x="2" y="54"/>
                  </a:cubicBezTo>
                  <a:cubicBezTo>
                    <a:pt x="2" y="53"/>
                    <a:pt x="2" y="53"/>
                    <a:pt x="2" y="53"/>
                  </a:cubicBezTo>
                  <a:cubicBezTo>
                    <a:pt x="45" y="1"/>
                    <a:pt x="45" y="1"/>
                    <a:pt x="45" y="1"/>
                  </a:cubicBezTo>
                  <a:cubicBezTo>
                    <a:pt x="45" y="1"/>
                    <a:pt x="45" y="1"/>
                    <a:pt x="45" y="1"/>
                  </a:cubicBezTo>
                  <a:cubicBezTo>
                    <a:pt x="46" y="0"/>
                    <a:pt x="48" y="0"/>
                    <a:pt x="49" y="1"/>
                  </a:cubicBezTo>
                  <a:cubicBezTo>
                    <a:pt x="75" y="21"/>
                    <a:pt x="75" y="21"/>
                    <a:pt x="75" y="21"/>
                  </a:cubicBezTo>
                  <a:cubicBezTo>
                    <a:pt x="75" y="21"/>
                    <a:pt x="75" y="21"/>
                    <a:pt x="75" y="21"/>
                  </a:cubicBezTo>
                  <a:cubicBezTo>
                    <a:pt x="75" y="27"/>
                    <a:pt x="75" y="27"/>
                    <a:pt x="75" y="27"/>
                  </a:cubicBezTo>
                  <a:cubicBezTo>
                    <a:pt x="74" y="27"/>
                    <a:pt x="73" y="27"/>
                    <a:pt x="73" y="26"/>
                  </a:cubicBezTo>
                  <a:cubicBezTo>
                    <a:pt x="48" y="6"/>
                    <a:pt x="48" y="6"/>
                    <a:pt x="48" y="6"/>
                  </a:cubicBezTo>
                  <a:cubicBezTo>
                    <a:pt x="8" y="53"/>
                    <a:pt x="8" y="53"/>
                    <a:pt x="8" y="53"/>
                  </a:cubicBezTo>
                  <a:cubicBezTo>
                    <a:pt x="75" y="53"/>
                    <a:pt x="75" y="53"/>
                    <a:pt x="75" y="53"/>
                  </a:cubicBezTo>
                  <a:lnTo>
                    <a:pt x="75"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92"/>
            <p:cNvSpPr>
              <a:spLocks noEditPoints="1"/>
            </p:cNvSpPr>
            <p:nvPr/>
          </p:nvSpPr>
          <p:spPr bwMode="auto">
            <a:xfrm>
              <a:off x="7916863" y="1195388"/>
              <a:ext cx="330200" cy="138113"/>
            </a:xfrm>
            <a:custGeom>
              <a:avLst/>
              <a:gdLst>
                <a:gd name="T0" fmla="*/ 73 w 146"/>
                <a:gd name="T1" fmla="*/ 56 h 61"/>
                <a:gd name="T2" fmla="*/ 95 w 146"/>
                <a:gd name="T3" fmla="*/ 37 h 61"/>
                <a:gd name="T4" fmla="*/ 97 w 146"/>
                <a:gd name="T5" fmla="*/ 36 h 61"/>
                <a:gd name="T6" fmla="*/ 99 w 146"/>
                <a:gd name="T7" fmla="*/ 35 h 61"/>
                <a:gd name="T8" fmla="*/ 136 w 146"/>
                <a:gd name="T9" fmla="*/ 5 h 61"/>
                <a:gd name="T10" fmla="*/ 73 w 146"/>
                <a:gd name="T11" fmla="*/ 5 h 61"/>
                <a:gd name="T12" fmla="*/ 73 w 146"/>
                <a:gd name="T13" fmla="*/ 0 h 61"/>
                <a:gd name="T14" fmla="*/ 143 w 146"/>
                <a:gd name="T15" fmla="*/ 0 h 61"/>
                <a:gd name="T16" fmla="*/ 143 w 146"/>
                <a:gd name="T17" fmla="*/ 0 h 61"/>
                <a:gd name="T18" fmla="*/ 145 w 146"/>
                <a:gd name="T19" fmla="*/ 1 h 61"/>
                <a:gd name="T20" fmla="*/ 144 w 146"/>
                <a:gd name="T21" fmla="*/ 4 h 61"/>
                <a:gd name="T22" fmla="*/ 102 w 146"/>
                <a:gd name="T23" fmla="*/ 38 h 61"/>
                <a:gd name="T24" fmla="*/ 100 w 146"/>
                <a:gd name="T25" fmla="*/ 40 h 61"/>
                <a:gd name="T26" fmla="*/ 98 w 146"/>
                <a:gd name="T27" fmla="*/ 41 h 61"/>
                <a:gd name="T28" fmla="*/ 74 w 146"/>
                <a:gd name="T29" fmla="*/ 61 h 61"/>
                <a:gd name="T30" fmla="*/ 73 w 146"/>
                <a:gd name="T31" fmla="*/ 61 h 61"/>
                <a:gd name="T32" fmla="*/ 73 w 146"/>
                <a:gd name="T33" fmla="*/ 56 h 61"/>
                <a:gd name="T34" fmla="*/ 46 w 146"/>
                <a:gd name="T35" fmla="*/ 35 h 61"/>
                <a:gd name="T36" fmla="*/ 48 w 146"/>
                <a:gd name="T37" fmla="*/ 36 h 61"/>
                <a:gd name="T38" fmla="*/ 50 w 146"/>
                <a:gd name="T39" fmla="*/ 37 h 61"/>
                <a:gd name="T40" fmla="*/ 73 w 146"/>
                <a:gd name="T41" fmla="*/ 56 h 61"/>
                <a:gd name="T42" fmla="*/ 73 w 146"/>
                <a:gd name="T43" fmla="*/ 56 h 61"/>
                <a:gd name="T44" fmla="*/ 73 w 146"/>
                <a:gd name="T45" fmla="*/ 61 h 61"/>
                <a:gd name="T46" fmla="*/ 71 w 146"/>
                <a:gd name="T47" fmla="*/ 61 h 61"/>
                <a:gd name="T48" fmla="*/ 47 w 146"/>
                <a:gd name="T49" fmla="*/ 41 h 61"/>
                <a:gd name="T50" fmla="*/ 45 w 146"/>
                <a:gd name="T51" fmla="*/ 40 h 61"/>
                <a:gd name="T52" fmla="*/ 43 w 146"/>
                <a:gd name="T53" fmla="*/ 38 h 61"/>
                <a:gd name="T54" fmla="*/ 1 w 146"/>
                <a:gd name="T55" fmla="*/ 4 h 61"/>
                <a:gd name="T56" fmla="*/ 0 w 146"/>
                <a:gd name="T57" fmla="*/ 2 h 61"/>
                <a:gd name="T58" fmla="*/ 2 w 146"/>
                <a:gd name="T59" fmla="*/ 0 h 61"/>
                <a:gd name="T60" fmla="*/ 73 w 146"/>
                <a:gd name="T61" fmla="*/ 0 h 61"/>
                <a:gd name="T62" fmla="*/ 73 w 146"/>
                <a:gd name="T63" fmla="*/ 5 h 61"/>
                <a:gd name="T64" fmla="*/ 9 w 146"/>
                <a:gd name="T65" fmla="*/ 5 h 61"/>
                <a:gd name="T66" fmla="*/ 46 w 146"/>
                <a:gd name="T67" fmla="*/ 3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61">
                  <a:moveTo>
                    <a:pt x="73" y="56"/>
                  </a:moveTo>
                  <a:cubicBezTo>
                    <a:pt x="95" y="37"/>
                    <a:pt x="95" y="37"/>
                    <a:pt x="95" y="37"/>
                  </a:cubicBezTo>
                  <a:cubicBezTo>
                    <a:pt x="97" y="36"/>
                    <a:pt x="97" y="36"/>
                    <a:pt x="97" y="36"/>
                  </a:cubicBezTo>
                  <a:cubicBezTo>
                    <a:pt x="99" y="35"/>
                    <a:pt x="99" y="35"/>
                    <a:pt x="99" y="35"/>
                  </a:cubicBezTo>
                  <a:cubicBezTo>
                    <a:pt x="136" y="5"/>
                    <a:pt x="136" y="5"/>
                    <a:pt x="136" y="5"/>
                  </a:cubicBezTo>
                  <a:cubicBezTo>
                    <a:pt x="73" y="5"/>
                    <a:pt x="73" y="5"/>
                    <a:pt x="73" y="5"/>
                  </a:cubicBezTo>
                  <a:cubicBezTo>
                    <a:pt x="73" y="0"/>
                    <a:pt x="73" y="0"/>
                    <a:pt x="73" y="0"/>
                  </a:cubicBezTo>
                  <a:cubicBezTo>
                    <a:pt x="143" y="0"/>
                    <a:pt x="143" y="0"/>
                    <a:pt x="143" y="0"/>
                  </a:cubicBezTo>
                  <a:cubicBezTo>
                    <a:pt x="143" y="0"/>
                    <a:pt x="143" y="0"/>
                    <a:pt x="143" y="0"/>
                  </a:cubicBezTo>
                  <a:cubicBezTo>
                    <a:pt x="144" y="0"/>
                    <a:pt x="144" y="0"/>
                    <a:pt x="145" y="1"/>
                  </a:cubicBezTo>
                  <a:cubicBezTo>
                    <a:pt x="146" y="2"/>
                    <a:pt x="146" y="3"/>
                    <a:pt x="144" y="4"/>
                  </a:cubicBezTo>
                  <a:cubicBezTo>
                    <a:pt x="102" y="38"/>
                    <a:pt x="102" y="38"/>
                    <a:pt x="102" y="38"/>
                  </a:cubicBezTo>
                  <a:cubicBezTo>
                    <a:pt x="100" y="40"/>
                    <a:pt x="100" y="40"/>
                    <a:pt x="100" y="40"/>
                  </a:cubicBezTo>
                  <a:cubicBezTo>
                    <a:pt x="98" y="41"/>
                    <a:pt x="98" y="41"/>
                    <a:pt x="98" y="41"/>
                  </a:cubicBezTo>
                  <a:cubicBezTo>
                    <a:pt x="74" y="61"/>
                    <a:pt x="74" y="61"/>
                    <a:pt x="74" y="61"/>
                  </a:cubicBezTo>
                  <a:cubicBezTo>
                    <a:pt x="74" y="61"/>
                    <a:pt x="73" y="61"/>
                    <a:pt x="73" y="61"/>
                  </a:cubicBezTo>
                  <a:lnTo>
                    <a:pt x="73" y="56"/>
                  </a:lnTo>
                  <a:close/>
                  <a:moveTo>
                    <a:pt x="46" y="35"/>
                  </a:moveTo>
                  <a:cubicBezTo>
                    <a:pt x="48" y="36"/>
                    <a:pt x="48" y="36"/>
                    <a:pt x="48" y="36"/>
                  </a:cubicBezTo>
                  <a:cubicBezTo>
                    <a:pt x="50" y="37"/>
                    <a:pt x="50" y="37"/>
                    <a:pt x="50" y="37"/>
                  </a:cubicBezTo>
                  <a:cubicBezTo>
                    <a:pt x="73" y="56"/>
                    <a:pt x="73" y="56"/>
                    <a:pt x="73" y="56"/>
                  </a:cubicBezTo>
                  <a:cubicBezTo>
                    <a:pt x="73" y="56"/>
                    <a:pt x="73" y="56"/>
                    <a:pt x="73" y="56"/>
                  </a:cubicBezTo>
                  <a:cubicBezTo>
                    <a:pt x="73" y="61"/>
                    <a:pt x="73" y="61"/>
                    <a:pt x="73" y="61"/>
                  </a:cubicBezTo>
                  <a:cubicBezTo>
                    <a:pt x="72" y="61"/>
                    <a:pt x="71" y="61"/>
                    <a:pt x="71" y="61"/>
                  </a:cubicBezTo>
                  <a:cubicBezTo>
                    <a:pt x="47" y="41"/>
                    <a:pt x="47" y="41"/>
                    <a:pt x="47" y="41"/>
                  </a:cubicBezTo>
                  <a:cubicBezTo>
                    <a:pt x="45" y="40"/>
                    <a:pt x="45" y="40"/>
                    <a:pt x="45" y="40"/>
                  </a:cubicBezTo>
                  <a:cubicBezTo>
                    <a:pt x="43" y="38"/>
                    <a:pt x="43" y="38"/>
                    <a:pt x="43" y="38"/>
                  </a:cubicBezTo>
                  <a:cubicBezTo>
                    <a:pt x="1" y="4"/>
                    <a:pt x="1" y="4"/>
                    <a:pt x="1" y="4"/>
                  </a:cubicBezTo>
                  <a:cubicBezTo>
                    <a:pt x="0" y="4"/>
                    <a:pt x="0" y="3"/>
                    <a:pt x="0" y="2"/>
                  </a:cubicBezTo>
                  <a:cubicBezTo>
                    <a:pt x="0" y="1"/>
                    <a:pt x="1" y="0"/>
                    <a:pt x="2" y="0"/>
                  </a:cubicBezTo>
                  <a:cubicBezTo>
                    <a:pt x="73" y="0"/>
                    <a:pt x="73" y="0"/>
                    <a:pt x="73" y="0"/>
                  </a:cubicBezTo>
                  <a:cubicBezTo>
                    <a:pt x="73" y="5"/>
                    <a:pt x="73" y="5"/>
                    <a:pt x="73" y="5"/>
                  </a:cubicBezTo>
                  <a:cubicBezTo>
                    <a:pt x="9" y="5"/>
                    <a:pt x="9" y="5"/>
                    <a:pt x="9" y="5"/>
                  </a:cubicBezTo>
                  <a:lnTo>
                    <a:pt x="46"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93"/>
            <p:cNvSpPr>
              <a:spLocks noEditPoints="1"/>
            </p:cNvSpPr>
            <p:nvPr/>
          </p:nvSpPr>
          <p:spPr bwMode="auto">
            <a:xfrm>
              <a:off x="7161213" y="2211388"/>
              <a:ext cx="69850" cy="34925"/>
            </a:xfrm>
            <a:custGeom>
              <a:avLst/>
              <a:gdLst>
                <a:gd name="T0" fmla="*/ 15 w 31"/>
                <a:gd name="T1" fmla="*/ 0 h 16"/>
                <a:gd name="T2" fmla="*/ 28 w 31"/>
                <a:gd name="T3" fmla="*/ 0 h 16"/>
                <a:gd name="T4" fmla="*/ 31 w 31"/>
                <a:gd name="T5" fmla="*/ 2 h 16"/>
                <a:gd name="T6" fmla="*/ 31 w 31"/>
                <a:gd name="T7" fmla="*/ 13 h 16"/>
                <a:gd name="T8" fmla="*/ 28 w 31"/>
                <a:gd name="T9" fmla="*/ 16 h 16"/>
                <a:gd name="T10" fmla="*/ 15 w 31"/>
                <a:gd name="T11" fmla="*/ 16 h 16"/>
                <a:gd name="T12" fmla="*/ 15 w 31"/>
                <a:gd name="T13" fmla="*/ 11 h 16"/>
                <a:gd name="T14" fmla="*/ 26 w 31"/>
                <a:gd name="T15" fmla="*/ 11 h 16"/>
                <a:gd name="T16" fmla="*/ 26 w 31"/>
                <a:gd name="T17" fmla="*/ 5 h 16"/>
                <a:gd name="T18" fmla="*/ 15 w 31"/>
                <a:gd name="T19" fmla="*/ 5 h 16"/>
                <a:gd name="T20" fmla="*/ 15 w 31"/>
                <a:gd name="T21" fmla="*/ 0 h 16"/>
                <a:gd name="T22" fmla="*/ 2 w 31"/>
                <a:gd name="T23" fmla="*/ 0 h 16"/>
                <a:gd name="T24" fmla="*/ 15 w 31"/>
                <a:gd name="T25" fmla="*/ 0 h 16"/>
                <a:gd name="T26" fmla="*/ 15 w 31"/>
                <a:gd name="T27" fmla="*/ 5 h 16"/>
                <a:gd name="T28" fmla="*/ 5 w 31"/>
                <a:gd name="T29" fmla="*/ 5 h 16"/>
                <a:gd name="T30" fmla="*/ 5 w 31"/>
                <a:gd name="T31" fmla="*/ 11 h 16"/>
                <a:gd name="T32" fmla="*/ 15 w 31"/>
                <a:gd name="T33" fmla="*/ 11 h 16"/>
                <a:gd name="T34" fmla="*/ 15 w 31"/>
                <a:gd name="T35" fmla="*/ 16 h 16"/>
                <a:gd name="T36" fmla="*/ 2 w 31"/>
                <a:gd name="T37" fmla="*/ 16 h 16"/>
                <a:gd name="T38" fmla="*/ 0 w 31"/>
                <a:gd name="T39" fmla="*/ 13 h 16"/>
                <a:gd name="T40" fmla="*/ 0 w 31"/>
                <a:gd name="T41" fmla="*/ 2 h 16"/>
                <a:gd name="T42" fmla="*/ 2 w 31"/>
                <a:gd name="T4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16">
                  <a:moveTo>
                    <a:pt x="15" y="0"/>
                  </a:moveTo>
                  <a:cubicBezTo>
                    <a:pt x="28" y="0"/>
                    <a:pt x="28" y="0"/>
                    <a:pt x="28" y="0"/>
                  </a:cubicBezTo>
                  <a:cubicBezTo>
                    <a:pt x="30" y="0"/>
                    <a:pt x="31" y="1"/>
                    <a:pt x="31" y="2"/>
                  </a:cubicBezTo>
                  <a:cubicBezTo>
                    <a:pt x="31" y="13"/>
                    <a:pt x="31" y="13"/>
                    <a:pt x="31" y="13"/>
                  </a:cubicBezTo>
                  <a:cubicBezTo>
                    <a:pt x="31" y="15"/>
                    <a:pt x="30" y="16"/>
                    <a:pt x="28" y="16"/>
                  </a:cubicBezTo>
                  <a:cubicBezTo>
                    <a:pt x="15" y="16"/>
                    <a:pt x="15" y="16"/>
                    <a:pt x="15" y="16"/>
                  </a:cubicBezTo>
                  <a:cubicBezTo>
                    <a:pt x="15" y="11"/>
                    <a:pt x="15" y="11"/>
                    <a:pt x="15" y="11"/>
                  </a:cubicBezTo>
                  <a:cubicBezTo>
                    <a:pt x="26" y="11"/>
                    <a:pt x="26" y="11"/>
                    <a:pt x="26" y="11"/>
                  </a:cubicBezTo>
                  <a:cubicBezTo>
                    <a:pt x="26" y="5"/>
                    <a:pt x="26" y="5"/>
                    <a:pt x="26" y="5"/>
                  </a:cubicBezTo>
                  <a:cubicBezTo>
                    <a:pt x="15" y="5"/>
                    <a:pt x="15" y="5"/>
                    <a:pt x="15" y="5"/>
                  </a:cubicBezTo>
                  <a:lnTo>
                    <a:pt x="15" y="0"/>
                  </a:lnTo>
                  <a:close/>
                  <a:moveTo>
                    <a:pt x="2" y="0"/>
                  </a:moveTo>
                  <a:cubicBezTo>
                    <a:pt x="15" y="0"/>
                    <a:pt x="15" y="0"/>
                    <a:pt x="15" y="0"/>
                  </a:cubicBezTo>
                  <a:cubicBezTo>
                    <a:pt x="15" y="5"/>
                    <a:pt x="15" y="5"/>
                    <a:pt x="15" y="5"/>
                  </a:cubicBezTo>
                  <a:cubicBezTo>
                    <a:pt x="5" y="5"/>
                    <a:pt x="5" y="5"/>
                    <a:pt x="5" y="5"/>
                  </a:cubicBezTo>
                  <a:cubicBezTo>
                    <a:pt x="5" y="11"/>
                    <a:pt x="5" y="11"/>
                    <a:pt x="5" y="11"/>
                  </a:cubicBezTo>
                  <a:cubicBezTo>
                    <a:pt x="15" y="11"/>
                    <a:pt x="15" y="11"/>
                    <a:pt x="15" y="11"/>
                  </a:cubicBezTo>
                  <a:cubicBezTo>
                    <a:pt x="15" y="16"/>
                    <a:pt x="15" y="16"/>
                    <a:pt x="15" y="16"/>
                  </a:cubicBezTo>
                  <a:cubicBezTo>
                    <a:pt x="2" y="16"/>
                    <a:pt x="2" y="16"/>
                    <a:pt x="2" y="16"/>
                  </a:cubicBezTo>
                  <a:cubicBezTo>
                    <a:pt x="1" y="16"/>
                    <a:pt x="0" y="15"/>
                    <a:pt x="0" y="13"/>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95"/>
            <p:cNvSpPr>
              <a:spLocks noEditPoints="1"/>
            </p:cNvSpPr>
            <p:nvPr/>
          </p:nvSpPr>
          <p:spPr bwMode="auto">
            <a:xfrm>
              <a:off x="7038976" y="2298700"/>
              <a:ext cx="131763" cy="133350"/>
            </a:xfrm>
            <a:custGeom>
              <a:avLst/>
              <a:gdLst>
                <a:gd name="T0" fmla="*/ 29 w 58"/>
                <a:gd name="T1" fmla="*/ 54 h 59"/>
                <a:gd name="T2" fmla="*/ 46 w 58"/>
                <a:gd name="T3" fmla="*/ 47 h 59"/>
                <a:gd name="T4" fmla="*/ 47 w 58"/>
                <a:gd name="T5" fmla="*/ 47 h 59"/>
                <a:gd name="T6" fmla="*/ 54 w 58"/>
                <a:gd name="T7" fmla="*/ 29 h 59"/>
                <a:gd name="T8" fmla="*/ 46 w 58"/>
                <a:gd name="T9" fmla="*/ 12 h 59"/>
                <a:gd name="T10" fmla="*/ 29 w 58"/>
                <a:gd name="T11" fmla="*/ 5 h 59"/>
                <a:gd name="T12" fmla="*/ 29 w 58"/>
                <a:gd name="T13" fmla="*/ 5 h 59"/>
                <a:gd name="T14" fmla="*/ 29 w 58"/>
                <a:gd name="T15" fmla="*/ 0 h 59"/>
                <a:gd name="T16" fmla="*/ 29 w 58"/>
                <a:gd name="T17" fmla="*/ 0 h 59"/>
                <a:gd name="T18" fmla="*/ 50 w 58"/>
                <a:gd name="T19" fmla="*/ 9 h 59"/>
                <a:gd name="T20" fmla="*/ 58 w 58"/>
                <a:gd name="T21" fmla="*/ 29 h 59"/>
                <a:gd name="T22" fmla="*/ 50 w 58"/>
                <a:gd name="T23" fmla="*/ 50 h 59"/>
                <a:gd name="T24" fmla="*/ 50 w 58"/>
                <a:gd name="T25" fmla="*/ 50 h 59"/>
                <a:gd name="T26" fmla="*/ 29 w 58"/>
                <a:gd name="T27" fmla="*/ 59 h 59"/>
                <a:gd name="T28" fmla="*/ 29 w 58"/>
                <a:gd name="T29" fmla="*/ 59 h 59"/>
                <a:gd name="T30" fmla="*/ 29 w 58"/>
                <a:gd name="T31" fmla="*/ 54 h 59"/>
                <a:gd name="T32" fmla="*/ 29 w 58"/>
                <a:gd name="T33" fmla="*/ 5 h 59"/>
                <a:gd name="T34" fmla="*/ 12 w 58"/>
                <a:gd name="T35" fmla="*/ 12 h 59"/>
                <a:gd name="T36" fmla="*/ 5 w 58"/>
                <a:gd name="T37" fmla="*/ 29 h 59"/>
                <a:gd name="T38" fmla="*/ 12 w 58"/>
                <a:gd name="T39" fmla="*/ 47 h 59"/>
                <a:gd name="T40" fmla="*/ 12 w 58"/>
                <a:gd name="T41" fmla="*/ 47 h 59"/>
                <a:gd name="T42" fmla="*/ 12 w 58"/>
                <a:gd name="T43" fmla="*/ 47 h 59"/>
                <a:gd name="T44" fmla="*/ 29 w 58"/>
                <a:gd name="T45" fmla="*/ 54 h 59"/>
                <a:gd name="T46" fmla="*/ 29 w 58"/>
                <a:gd name="T47" fmla="*/ 59 h 59"/>
                <a:gd name="T48" fmla="*/ 9 w 58"/>
                <a:gd name="T49" fmla="*/ 50 h 59"/>
                <a:gd name="T50" fmla="*/ 9 w 58"/>
                <a:gd name="T51" fmla="*/ 50 h 59"/>
                <a:gd name="T52" fmla="*/ 0 w 58"/>
                <a:gd name="T53" fmla="*/ 29 h 59"/>
                <a:gd name="T54" fmla="*/ 9 w 58"/>
                <a:gd name="T55" fmla="*/ 9 h 59"/>
                <a:gd name="T56" fmla="*/ 9 w 58"/>
                <a:gd name="T57" fmla="*/ 9 h 59"/>
                <a:gd name="T58" fmla="*/ 29 w 58"/>
                <a:gd name="T59" fmla="*/ 0 h 59"/>
                <a:gd name="T60" fmla="*/ 29 w 58"/>
                <a:gd name="T61" fmla="*/ 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8" h="59">
                  <a:moveTo>
                    <a:pt x="29" y="54"/>
                  </a:moveTo>
                  <a:cubicBezTo>
                    <a:pt x="36" y="54"/>
                    <a:pt x="42" y="51"/>
                    <a:pt x="46" y="47"/>
                  </a:cubicBezTo>
                  <a:cubicBezTo>
                    <a:pt x="47" y="47"/>
                    <a:pt x="47" y="47"/>
                    <a:pt x="47" y="47"/>
                  </a:cubicBezTo>
                  <a:cubicBezTo>
                    <a:pt x="51" y="42"/>
                    <a:pt x="54" y="36"/>
                    <a:pt x="54" y="29"/>
                  </a:cubicBezTo>
                  <a:cubicBezTo>
                    <a:pt x="54" y="23"/>
                    <a:pt x="51" y="17"/>
                    <a:pt x="46" y="12"/>
                  </a:cubicBezTo>
                  <a:cubicBezTo>
                    <a:pt x="42" y="8"/>
                    <a:pt x="36" y="5"/>
                    <a:pt x="29" y="5"/>
                  </a:cubicBezTo>
                  <a:cubicBezTo>
                    <a:pt x="29" y="5"/>
                    <a:pt x="29" y="5"/>
                    <a:pt x="29" y="5"/>
                  </a:cubicBezTo>
                  <a:cubicBezTo>
                    <a:pt x="29" y="0"/>
                    <a:pt x="29" y="0"/>
                    <a:pt x="29" y="0"/>
                  </a:cubicBezTo>
                  <a:cubicBezTo>
                    <a:pt x="29" y="0"/>
                    <a:pt x="29" y="0"/>
                    <a:pt x="29" y="0"/>
                  </a:cubicBezTo>
                  <a:cubicBezTo>
                    <a:pt x="37" y="0"/>
                    <a:pt x="44" y="4"/>
                    <a:pt x="50" y="9"/>
                  </a:cubicBezTo>
                  <a:cubicBezTo>
                    <a:pt x="55" y="14"/>
                    <a:pt x="58" y="21"/>
                    <a:pt x="58" y="29"/>
                  </a:cubicBezTo>
                  <a:cubicBezTo>
                    <a:pt x="58" y="37"/>
                    <a:pt x="55" y="45"/>
                    <a:pt x="50" y="50"/>
                  </a:cubicBezTo>
                  <a:cubicBezTo>
                    <a:pt x="50" y="50"/>
                    <a:pt x="50" y="50"/>
                    <a:pt x="50" y="50"/>
                  </a:cubicBezTo>
                  <a:cubicBezTo>
                    <a:pt x="44" y="55"/>
                    <a:pt x="37" y="59"/>
                    <a:pt x="29" y="59"/>
                  </a:cubicBezTo>
                  <a:cubicBezTo>
                    <a:pt x="29" y="59"/>
                    <a:pt x="29" y="59"/>
                    <a:pt x="29" y="59"/>
                  </a:cubicBezTo>
                  <a:cubicBezTo>
                    <a:pt x="29" y="54"/>
                    <a:pt x="29" y="54"/>
                    <a:pt x="29" y="54"/>
                  </a:cubicBezTo>
                  <a:close/>
                  <a:moveTo>
                    <a:pt x="29" y="5"/>
                  </a:moveTo>
                  <a:cubicBezTo>
                    <a:pt x="22" y="5"/>
                    <a:pt x="16" y="8"/>
                    <a:pt x="12" y="12"/>
                  </a:cubicBezTo>
                  <a:cubicBezTo>
                    <a:pt x="8" y="17"/>
                    <a:pt x="5" y="23"/>
                    <a:pt x="5" y="29"/>
                  </a:cubicBezTo>
                  <a:cubicBezTo>
                    <a:pt x="5" y="36"/>
                    <a:pt x="8" y="42"/>
                    <a:pt x="12" y="47"/>
                  </a:cubicBezTo>
                  <a:cubicBezTo>
                    <a:pt x="12" y="47"/>
                    <a:pt x="12" y="47"/>
                    <a:pt x="12" y="47"/>
                  </a:cubicBezTo>
                  <a:cubicBezTo>
                    <a:pt x="12" y="47"/>
                    <a:pt x="12" y="47"/>
                    <a:pt x="12" y="47"/>
                  </a:cubicBezTo>
                  <a:cubicBezTo>
                    <a:pt x="16" y="51"/>
                    <a:pt x="22" y="54"/>
                    <a:pt x="29" y="54"/>
                  </a:cubicBezTo>
                  <a:cubicBezTo>
                    <a:pt x="29" y="59"/>
                    <a:pt x="29" y="59"/>
                    <a:pt x="29" y="59"/>
                  </a:cubicBezTo>
                  <a:cubicBezTo>
                    <a:pt x="21" y="59"/>
                    <a:pt x="14" y="55"/>
                    <a:pt x="9" y="50"/>
                  </a:cubicBezTo>
                  <a:cubicBezTo>
                    <a:pt x="9" y="50"/>
                    <a:pt x="9" y="50"/>
                    <a:pt x="9" y="50"/>
                  </a:cubicBezTo>
                  <a:cubicBezTo>
                    <a:pt x="3" y="45"/>
                    <a:pt x="0" y="37"/>
                    <a:pt x="0" y="29"/>
                  </a:cubicBezTo>
                  <a:cubicBezTo>
                    <a:pt x="0" y="21"/>
                    <a:pt x="3" y="14"/>
                    <a:pt x="9" y="9"/>
                  </a:cubicBezTo>
                  <a:cubicBezTo>
                    <a:pt x="9" y="9"/>
                    <a:pt x="9" y="9"/>
                    <a:pt x="9" y="9"/>
                  </a:cubicBezTo>
                  <a:cubicBezTo>
                    <a:pt x="14" y="4"/>
                    <a:pt x="21" y="0"/>
                    <a:pt x="29" y="0"/>
                  </a:cubicBezTo>
                  <a:lnTo>
                    <a:pt x="29"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97"/>
            <p:cNvSpPr>
              <a:spLocks noEditPoints="1"/>
            </p:cNvSpPr>
            <p:nvPr/>
          </p:nvSpPr>
          <p:spPr bwMode="auto">
            <a:xfrm>
              <a:off x="8535988" y="320675"/>
              <a:ext cx="39688" cy="74613"/>
            </a:xfrm>
            <a:custGeom>
              <a:avLst/>
              <a:gdLst>
                <a:gd name="T0" fmla="*/ 9 w 18"/>
                <a:gd name="T1" fmla="*/ 0 h 33"/>
                <a:gd name="T2" fmla="*/ 16 w 18"/>
                <a:gd name="T3" fmla="*/ 0 h 33"/>
                <a:gd name="T4" fmla="*/ 18 w 18"/>
                <a:gd name="T5" fmla="*/ 2 h 33"/>
                <a:gd name="T6" fmla="*/ 18 w 18"/>
                <a:gd name="T7" fmla="*/ 31 h 33"/>
                <a:gd name="T8" fmla="*/ 16 w 18"/>
                <a:gd name="T9" fmla="*/ 33 h 33"/>
                <a:gd name="T10" fmla="*/ 9 w 18"/>
                <a:gd name="T11" fmla="*/ 33 h 33"/>
                <a:gd name="T12" fmla="*/ 9 w 18"/>
                <a:gd name="T13" fmla="*/ 29 h 33"/>
                <a:gd name="T14" fmla="*/ 13 w 18"/>
                <a:gd name="T15" fmla="*/ 29 h 33"/>
                <a:gd name="T16" fmla="*/ 13 w 18"/>
                <a:gd name="T17" fmla="*/ 5 h 33"/>
                <a:gd name="T18" fmla="*/ 9 w 18"/>
                <a:gd name="T19" fmla="*/ 5 h 33"/>
                <a:gd name="T20" fmla="*/ 9 w 18"/>
                <a:gd name="T21" fmla="*/ 0 h 33"/>
                <a:gd name="T22" fmla="*/ 3 w 18"/>
                <a:gd name="T23" fmla="*/ 0 h 33"/>
                <a:gd name="T24" fmla="*/ 9 w 18"/>
                <a:gd name="T25" fmla="*/ 0 h 33"/>
                <a:gd name="T26" fmla="*/ 9 w 18"/>
                <a:gd name="T27" fmla="*/ 5 h 33"/>
                <a:gd name="T28" fmla="*/ 5 w 18"/>
                <a:gd name="T29" fmla="*/ 5 h 33"/>
                <a:gd name="T30" fmla="*/ 5 w 18"/>
                <a:gd name="T31" fmla="*/ 29 h 33"/>
                <a:gd name="T32" fmla="*/ 9 w 18"/>
                <a:gd name="T33" fmla="*/ 29 h 33"/>
                <a:gd name="T34" fmla="*/ 9 w 18"/>
                <a:gd name="T35" fmla="*/ 33 h 33"/>
                <a:gd name="T36" fmla="*/ 3 w 18"/>
                <a:gd name="T37" fmla="*/ 33 h 33"/>
                <a:gd name="T38" fmla="*/ 0 w 18"/>
                <a:gd name="T39" fmla="*/ 31 h 33"/>
                <a:gd name="T40" fmla="*/ 0 w 18"/>
                <a:gd name="T41" fmla="*/ 2 h 33"/>
                <a:gd name="T42" fmla="*/ 3 w 18"/>
                <a:gd name="T4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33">
                  <a:moveTo>
                    <a:pt x="9" y="0"/>
                  </a:moveTo>
                  <a:cubicBezTo>
                    <a:pt x="16" y="0"/>
                    <a:pt x="16" y="0"/>
                    <a:pt x="16" y="0"/>
                  </a:cubicBezTo>
                  <a:cubicBezTo>
                    <a:pt x="17" y="0"/>
                    <a:pt x="18" y="1"/>
                    <a:pt x="18" y="2"/>
                  </a:cubicBezTo>
                  <a:cubicBezTo>
                    <a:pt x="18" y="31"/>
                    <a:pt x="18" y="31"/>
                    <a:pt x="18" y="31"/>
                  </a:cubicBezTo>
                  <a:cubicBezTo>
                    <a:pt x="18" y="32"/>
                    <a:pt x="17" y="33"/>
                    <a:pt x="16" y="33"/>
                  </a:cubicBezTo>
                  <a:cubicBezTo>
                    <a:pt x="9" y="33"/>
                    <a:pt x="9" y="33"/>
                    <a:pt x="9" y="33"/>
                  </a:cubicBezTo>
                  <a:cubicBezTo>
                    <a:pt x="9" y="29"/>
                    <a:pt x="9" y="29"/>
                    <a:pt x="9" y="29"/>
                  </a:cubicBezTo>
                  <a:cubicBezTo>
                    <a:pt x="13" y="29"/>
                    <a:pt x="13" y="29"/>
                    <a:pt x="13" y="29"/>
                  </a:cubicBezTo>
                  <a:cubicBezTo>
                    <a:pt x="13" y="5"/>
                    <a:pt x="13" y="5"/>
                    <a:pt x="13" y="5"/>
                  </a:cubicBezTo>
                  <a:cubicBezTo>
                    <a:pt x="9" y="5"/>
                    <a:pt x="9" y="5"/>
                    <a:pt x="9" y="5"/>
                  </a:cubicBezTo>
                  <a:lnTo>
                    <a:pt x="9" y="0"/>
                  </a:lnTo>
                  <a:close/>
                  <a:moveTo>
                    <a:pt x="3" y="0"/>
                  </a:moveTo>
                  <a:cubicBezTo>
                    <a:pt x="9" y="0"/>
                    <a:pt x="9" y="0"/>
                    <a:pt x="9" y="0"/>
                  </a:cubicBezTo>
                  <a:cubicBezTo>
                    <a:pt x="9" y="5"/>
                    <a:pt x="9" y="5"/>
                    <a:pt x="9" y="5"/>
                  </a:cubicBezTo>
                  <a:cubicBezTo>
                    <a:pt x="5" y="5"/>
                    <a:pt x="5" y="5"/>
                    <a:pt x="5" y="5"/>
                  </a:cubicBezTo>
                  <a:cubicBezTo>
                    <a:pt x="5" y="29"/>
                    <a:pt x="5" y="29"/>
                    <a:pt x="5" y="29"/>
                  </a:cubicBezTo>
                  <a:cubicBezTo>
                    <a:pt x="9" y="29"/>
                    <a:pt x="9" y="29"/>
                    <a:pt x="9" y="29"/>
                  </a:cubicBezTo>
                  <a:cubicBezTo>
                    <a:pt x="9" y="33"/>
                    <a:pt x="9" y="33"/>
                    <a:pt x="9" y="33"/>
                  </a:cubicBezTo>
                  <a:cubicBezTo>
                    <a:pt x="3" y="33"/>
                    <a:pt x="3" y="33"/>
                    <a:pt x="3" y="33"/>
                  </a:cubicBezTo>
                  <a:cubicBezTo>
                    <a:pt x="1" y="33"/>
                    <a:pt x="0" y="32"/>
                    <a:pt x="0" y="31"/>
                  </a:cubicBezTo>
                  <a:cubicBezTo>
                    <a:pt x="0" y="2"/>
                    <a:pt x="0" y="2"/>
                    <a:pt x="0" y="2"/>
                  </a:cubicBezTo>
                  <a:cubicBezTo>
                    <a:pt x="0"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98"/>
            <p:cNvSpPr>
              <a:spLocks noEditPoints="1"/>
            </p:cNvSpPr>
            <p:nvPr/>
          </p:nvSpPr>
          <p:spPr bwMode="auto">
            <a:xfrm>
              <a:off x="8607426" y="357188"/>
              <a:ext cx="41275" cy="74613"/>
            </a:xfrm>
            <a:custGeom>
              <a:avLst/>
              <a:gdLst>
                <a:gd name="T0" fmla="*/ 9 w 18"/>
                <a:gd name="T1" fmla="*/ 0 h 33"/>
                <a:gd name="T2" fmla="*/ 15 w 18"/>
                <a:gd name="T3" fmla="*/ 0 h 33"/>
                <a:gd name="T4" fmla="*/ 18 w 18"/>
                <a:gd name="T5" fmla="*/ 2 h 33"/>
                <a:gd name="T6" fmla="*/ 18 w 18"/>
                <a:gd name="T7" fmla="*/ 31 h 33"/>
                <a:gd name="T8" fmla="*/ 15 w 18"/>
                <a:gd name="T9" fmla="*/ 33 h 33"/>
                <a:gd name="T10" fmla="*/ 9 w 18"/>
                <a:gd name="T11" fmla="*/ 33 h 33"/>
                <a:gd name="T12" fmla="*/ 9 w 18"/>
                <a:gd name="T13" fmla="*/ 28 h 33"/>
                <a:gd name="T14" fmla="*/ 13 w 18"/>
                <a:gd name="T15" fmla="*/ 28 h 33"/>
                <a:gd name="T16" fmla="*/ 13 w 18"/>
                <a:gd name="T17" fmla="*/ 4 h 33"/>
                <a:gd name="T18" fmla="*/ 9 w 18"/>
                <a:gd name="T19" fmla="*/ 4 h 33"/>
                <a:gd name="T20" fmla="*/ 9 w 18"/>
                <a:gd name="T21" fmla="*/ 0 h 33"/>
                <a:gd name="T22" fmla="*/ 2 w 18"/>
                <a:gd name="T23" fmla="*/ 0 h 33"/>
                <a:gd name="T24" fmla="*/ 9 w 18"/>
                <a:gd name="T25" fmla="*/ 0 h 33"/>
                <a:gd name="T26" fmla="*/ 9 w 18"/>
                <a:gd name="T27" fmla="*/ 4 h 33"/>
                <a:gd name="T28" fmla="*/ 5 w 18"/>
                <a:gd name="T29" fmla="*/ 4 h 33"/>
                <a:gd name="T30" fmla="*/ 5 w 18"/>
                <a:gd name="T31" fmla="*/ 28 h 33"/>
                <a:gd name="T32" fmla="*/ 9 w 18"/>
                <a:gd name="T33" fmla="*/ 28 h 33"/>
                <a:gd name="T34" fmla="*/ 9 w 18"/>
                <a:gd name="T35" fmla="*/ 33 h 33"/>
                <a:gd name="T36" fmla="*/ 2 w 18"/>
                <a:gd name="T37" fmla="*/ 33 h 33"/>
                <a:gd name="T38" fmla="*/ 0 w 18"/>
                <a:gd name="T39" fmla="*/ 31 h 33"/>
                <a:gd name="T40" fmla="*/ 0 w 18"/>
                <a:gd name="T41" fmla="*/ 2 h 33"/>
                <a:gd name="T42" fmla="*/ 2 w 18"/>
                <a:gd name="T4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33">
                  <a:moveTo>
                    <a:pt x="9" y="0"/>
                  </a:moveTo>
                  <a:cubicBezTo>
                    <a:pt x="15" y="0"/>
                    <a:pt x="15" y="0"/>
                    <a:pt x="15" y="0"/>
                  </a:cubicBezTo>
                  <a:cubicBezTo>
                    <a:pt x="17" y="0"/>
                    <a:pt x="18" y="1"/>
                    <a:pt x="18" y="2"/>
                  </a:cubicBezTo>
                  <a:cubicBezTo>
                    <a:pt x="18" y="31"/>
                    <a:pt x="18" y="31"/>
                    <a:pt x="18" y="31"/>
                  </a:cubicBezTo>
                  <a:cubicBezTo>
                    <a:pt x="18" y="32"/>
                    <a:pt x="17" y="33"/>
                    <a:pt x="15" y="33"/>
                  </a:cubicBezTo>
                  <a:cubicBezTo>
                    <a:pt x="9" y="33"/>
                    <a:pt x="9" y="33"/>
                    <a:pt x="9" y="33"/>
                  </a:cubicBezTo>
                  <a:cubicBezTo>
                    <a:pt x="9" y="28"/>
                    <a:pt x="9" y="28"/>
                    <a:pt x="9" y="28"/>
                  </a:cubicBezTo>
                  <a:cubicBezTo>
                    <a:pt x="13" y="28"/>
                    <a:pt x="13" y="28"/>
                    <a:pt x="13" y="28"/>
                  </a:cubicBezTo>
                  <a:cubicBezTo>
                    <a:pt x="13" y="4"/>
                    <a:pt x="13" y="4"/>
                    <a:pt x="13" y="4"/>
                  </a:cubicBezTo>
                  <a:cubicBezTo>
                    <a:pt x="9" y="4"/>
                    <a:pt x="9" y="4"/>
                    <a:pt x="9" y="4"/>
                  </a:cubicBezTo>
                  <a:lnTo>
                    <a:pt x="9" y="0"/>
                  </a:lnTo>
                  <a:close/>
                  <a:moveTo>
                    <a:pt x="2" y="0"/>
                  </a:moveTo>
                  <a:cubicBezTo>
                    <a:pt x="9" y="0"/>
                    <a:pt x="9" y="0"/>
                    <a:pt x="9" y="0"/>
                  </a:cubicBezTo>
                  <a:cubicBezTo>
                    <a:pt x="9" y="4"/>
                    <a:pt x="9" y="4"/>
                    <a:pt x="9" y="4"/>
                  </a:cubicBezTo>
                  <a:cubicBezTo>
                    <a:pt x="5" y="4"/>
                    <a:pt x="5" y="4"/>
                    <a:pt x="5" y="4"/>
                  </a:cubicBezTo>
                  <a:cubicBezTo>
                    <a:pt x="5" y="28"/>
                    <a:pt x="5" y="28"/>
                    <a:pt x="5" y="28"/>
                  </a:cubicBezTo>
                  <a:cubicBezTo>
                    <a:pt x="9" y="28"/>
                    <a:pt x="9" y="28"/>
                    <a:pt x="9" y="28"/>
                  </a:cubicBezTo>
                  <a:cubicBezTo>
                    <a:pt x="9" y="33"/>
                    <a:pt x="9" y="33"/>
                    <a:pt x="9" y="33"/>
                  </a:cubicBezTo>
                  <a:cubicBezTo>
                    <a:pt x="2" y="33"/>
                    <a:pt x="2" y="33"/>
                    <a:pt x="2" y="33"/>
                  </a:cubicBezTo>
                  <a:cubicBezTo>
                    <a:pt x="1" y="33"/>
                    <a:pt x="0" y="32"/>
                    <a:pt x="0" y="31"/>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Freeform 99"/>
            <p:cNvSpPr>
              <a:spLocks noEditPoints="1"/>
            </p:cNvSpPr>
            <p:nvPr/>
          </p:nvSpPr>
          <p:spPr bwMode="auto">
            <a:xfrm>
              <a:off x="8680451" y="320675"/>
              <a:ext cx="41275" cy="74613"/>
            </a:xfrm>
            <a:custGeom>
              <a:avLst/>
              <a:gdLst>
                <a:gd name="T0" fmla="*/ 9 w 18"/>
                <a:gd name="T1" fmla="*/ 0 h 33"/>
                <a:gd name="T2" fmla="*/ 15 w 18"/>
                <a:gd name="T3" fmla="*/ 0 h 33"/>
                <a:gd name="T4" fmla="*/ 18 w 18"/>
                <a:gd name="T5" fmla="*/ 2 h 33"/>
                <a:gd name="T6" fmla="*/ 18 w 18"/>
                <a:gd name="T7" fmla="*/ 31 h 33"/>
                <a:gd name="T8" fmla="*/ 15 w 18"/>
                <a:gd name="T9" fmla="*/ 33 h 33"/>
                <a:gd name="T10" fmla="*/ 9 w 18"/>
                <a:gd name="T11" fmla="*/ 33 h 33"/>
                <a:gd name="T12" fmla="*/ 9 w 18"/>
                <a:gd name="T13" fmla="*/ 29 h 33"/>
                <a:gd name="T14" fmla="*/ 13 w 18"/>
                <a:gd name="T15" fmla="*/ 29 h 33"/>
                <a:gd name="T16" fmla="*/ 13 w 18"/>
                <a:gd name="T17" fmla="*/ 5 h 33"/>
                <a:gd name="T18" fmla="*/ 9 w 18"/>
                <a:gd name="T19" fmla="*/ 5 h 33"/>
                <a:gd name="T20" fmla="*/ 9 w 18"/>
                <a:gd name="T21" fmla="*/ 0 h 33"/>
                <a:gd name="T22" fmla="*/ 2 w 18"/>
                <a:gd name="T23" fmla="*/ 0 h 33"/>
                <a:gd name="T24" fmla="*/ 9 w 18"/>
                <a:gd name="T25" fmla="*/ 0 h 33"/>
                <a:gd name="T26" fmla="*/ 9 w 18"/>
                <a:gd name="T27" fmla="*/ 5 h 33"/>
                <a:gd name="T28" fmla="*/ 5 w 18"/>
                <a:gd name="T29" fmla="*/ 5 h 33"/>
                <a:gd name="T30" fmla="*/ 5 w 18"/>
                <a:gd name="T31" fmla="*/ 29 h 33"/>
                <a:gd name="T32" fmla="*/ 9 w 18"/>
                <a:gd name="T33" fmla="*/ 29 h 33"/>
                <a:gd name="T34" fmla="*/ 9 w 18"/>
                <a:gd name="T35" fmla="*/ 33 h 33"/>
                <a:gd name="T36" fmla="*/ 2 w 18"/>
                <a:gd name="T37" fmla="*/ 33 h 33"/>
                <a:gd name="T38" fmla="*/ 0 w 18"/>
                <a:gd name="T39" fmla="*/ 31 h 33"/>
                <a:gd name="T40" fmla="*/ 0 w 18"/>
                <a:gd name="T41" fmla="*/ 2 h 33"/>
                <a:gd name="T42" fmla="*/ 2 w 18"/>
                <a:gd name="T4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33">
                  <a:moveTo>
                    <a:pt x="9" y="0"/>
                  </a:moveTo>
                  <a:cubicBezTo>
                    <a:pt x="15" y="0"/>
                    <a:pt x="15" y="0"/>
                    <a:pt x="15" y="0"/>
                  </a:cubicBezTo>
                  <a:cubicBezTo>
                    <a:pt x="16" y="0"/>
                    <a:pt x="18" y="1"/>
                    <a:pt x="18" y="2"/>
                  </a:cubicBezTo>
                  <a:cubicBezTo>
                    <a:pt x="18" y="31"/>
                    <a:pt x="18" y="31"/>
                    <a:pt x="18" y="31"/>
                  </a:cubicBezTo>
                  <a:cubicBezTo>
                    <a:pt x="18" y="32"/>
                    <a:pt x="16" y="33"/>
                    <a:pt x="15" y="33"/>
                  </a:cubicBezTo>
                  <a:cubicBezTo>
                    <a:pt x="9" y="33"/>
                    <a:pt x="9" y="33"/>
                    <a:pt x="9" y="33"/>
                  </a:cubicBezTo>
                  <a:cubicBezTo>
                    <a:pt x="9" y="29"/>
                    <a:pt x="9" y="29"/>
                    <a:pt x="9" y="29"/>
                  </a:cubicBezTo>
                  <a:cubicBezTo>
                    <a:pt x="13" y="29"/>
                    <a:pt x="13" y="29"/>
                    <a:pt x="13" y="29"/>
                  </a:cubicBezTo>
                  <a:cubicBezTo>
                    <a:pt x="13" y="5"/>
                    <a:pt x="13" y="5"/>
                    <a:pt x="13" y="5"/>
                  </a:cubicBezTo>
                  <a:cubicBezTo>
                    <a:pt x="9" y="5"/>
                    <a:pt x="9" y="5"/>
                    <a:pt x="9" y="5"/>
                  </a:cubicBezTo>
                  <a:lnTo>
                    <a:pt x="9" y="0"/>
                  </a:lnTo>
                  <a:close/>
                  <a:moveTo>
                    <a:pt x="2" y="0"/>
                  </a:moveTo>
                  <a:cubicBezTo>
                    <a:pt x="9" y="0"/>
                    <a:pt x="9" y="0"/>
                    <a:pt x="9" y="0"/>
                  </a:cubicBezTo>
                  <a:cubicBezTo>
                    <a:pt x="9" y="5"/>
                    <a:pt x="9" y="5"/>
                    <a:pt x="9" y="5"/>
                  </a:cubicBezTo>
                  <a:cubicBezTo>
                    <a:pt x="5" y="5"/>
                    <a:pt x="5" y="5"/>
                    <a:pt x="5" y="5"/>
                  </a:cubicBezTo>
                  <a:cubicBezTo>
                    <a:pt x="5" y="29"/>
                    <a:pt x="5" y="29"/>
                    <a:pt x="5" y="29"/>
                  </a:cubicBezTo>
                  <a:cubicBezTo>
                    <a:pt x="9" y="29"/>
                    <a:pt x="9" y="29"/>
                    <a:pt x="9" y="29"/>
                  </a:cubicBezTo>
                  <a:cubicBezTo>
                    <a:pt x="9" y="33"/>
                    <a:pt x="9" y="33"/>
                    <a:pt x="9" y="33"/>
                  </a:cubicBezTo>
                  <a:cubicBezTo>
                    <a:pt x="2" y="33"/>
                    <a:pt x="2" y="33"/>
                    <a:pt x="2" y="33"/>
                  </a:cubicBezTo>
                  <a:cubicBezTo>
                    <a:pt x="1" y="33"/>
                    <a:pt x="0" y="32"/>
                    <a:pt x="0" y="31"/>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4" name="Freeform 100"/>
            <p:cNvSpPr>
              <a:spLocks noEditPoints="1"/>
            </p:cNvSpPr>
            <p:nvPr/>
          </p:nvSpPr>
          <p:spPr bwMode="auto">
            <a:xfrm>
              <a:off x="8751888" y="357188"/>
              <a:ext cx="39688" cy="74613"/>
            </a:xfrm>
            <a:custGeom>
              <a:avLst/>
              <a:gdLst>
                <a:gd name="T0" fmla="*/ 8 w 17"/>
                <a:gd name="T1" fmla="*/ 0 h 33"/>
                <a:gd name="T2" fmla="*/ 15 w 17"/>
                <a:gd name="T3" fmla="*/ 0 h 33"/>
                <a:gd name="T4" fmla="*/ 17 w 17"/>
                <a:gd name="T5" fmla="*/ 2 h 33"/>
                <a:gd name="T6" fmla="*/ 17 w 17"/>
                <a:gd name="T7" fmla="*/ 31 h 33"/>
                <a:gd name="T8" fmla="*/ 15 w 17"/>
                <a:gd name="T9" fmla="*/ 33 h 33"/>
                <a:gd name="T10" fmla="*/ 8 w 17"/>
                <a:gd name="T11" fmla="*/ 33 h 33"/>
                <a:gd name="T12" fmla="*/ 8 w 17"/>
                <a:gd name="T13" fmla="*/ 28 h 33"/>
                <a:gd name="T14" fmla="*/ 13 w 17"/>
                <a:gd name="T15" fmla="*/ 28 h 33"/>
                <a:gd name="T16" fmla="*/ 13 w 17"/>
                <a:gd name="T17" fmla="*/ 4 h 33"/>
                <a:gd name="T18" fmla="*/ 8 w 17"/>
                <a:gd name="T19" fmla="*/ 4 h 33"/>
                <a:gd name="T20" fmla="*/ 8 w 17"/>
                <a:gd name="T21" fmla="*/ 0 h 33"/>
                <a:gd name="T22" fmla="*/ 2 w 17"/>
                <a:gd name="T23" fmla="*/ 0 h 33"/>
                <a:gd name="T24" fmla="*/ 8 w 17"/>
                <a:gd name="T25" fmla="*/ 0 h 33"/>
                <a:gd name="T26" fmla="*/ 8 w 17"/>
                <a:gd name="T27" fmla="*/ 4 h 33"/>
                <a:gd name="T28" fmla="*/ 4 w 17"/>
                <a:gd name="T29" fmla="*/ 4 h 33"/>
                <a:gd name="T30" fmla="*/ 4 w 17"/>
                <a:gd name="T31" fmla="*/ 28 h 33"/>
                <a:gd name="T32" fmla="*/ 8 w 17"/>
                <a:gd name="T33" fmla="*/ 28 h 33"/>
                <a:gd name="T34" fmla="*/ 8 w 17"/>
                <a:gd name="T35" fmla="*/ 33 h 33"/>
                <a:gd name="T36" fmla="*/ 2 w 17"/>
                <a:gd name="T37" fmla="*/ 33 h 33"/>
                <a:gd name="T38" fmla="*/ 0 w 17"/>
                <a:gd name="T39" fmla="*/ 31 h 33"/>
                <a:gd name="T40" fmla="*/ 0 w 17"/>
                <a:gd name="T41" fmla="*/ 2 h 33"/>
                <a:gd name="T42" fmla="*/ 2 w 17"/>
                <a:gd name="T4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33">
                  <a:moveTo>
                    <a:pt x="8" y="0"/>
                  </a:moveTo>
                  <a:cubicBezTo>
                    <a:pt x="15" y="0"/>
                    <a:pt x="15" y="0"/>
                    <a:pt x="15" y="0"/>
                  </a:cubicBezTo>
                  <a:cubicBezTo>
                    <a:pt x="16" y="0"/>
                    <a:pt x="17" y="1"/>
                    <a:pt x="17" y="2"/>
                  </a:cubicBezTo>
                  <a:cubicBezTo>
                    <a:pt x="17" y="31"/>
                    <a:pt x="17" y="31"/>
                    <a:pt x="17" y="31"/>
                  </a:cubicBezTo>
                  <a:cubicBezTo>
                    <a:pt x="17" y="32"/>
                    <a:pt x="16" y="33"/>
                    <a:pt x="15" y="33"/>
                  </a:cubicBezTo>
                  <a:cubicBezTo>
                    <a:pt x="8" y="33"/>
                    <a:pt x="8" y="33"/>
                    <a:pt x="8" y="33"/>
                  </a:cubicBezTo>
                  <a:cubicBezTo>
                    <a:pt x="8" y="28"/>
                    <a:pt x="8" y="28"/>
                    <a:pt x="8" y="28"/>
                  </a:cubicBezTo>
                  <a:cubicBezTo>
                    <a:pt x="13" y="28"/>
                    <a:pt x="13" y="28"/>
                    <a:pt x="13" y="28"/>
                  </a:cubicBezTo>
                  <a:cubicBezTo>
                    <a:pt x="13" y="4"/>
                    <a:pt x="13" y="4"/>
                    <a:pt x="13" y="4"/>
                  </a:cubicBezTo>
                  <a:cubicBezTo>
                    <a:pt x="8" y="4"/>
                    <a:pt x="8" y="4"/>
                    <a:pt x="8" y="4"/>
                  </a:cubicBezTo>
                  <a:lnTo>
                    <a:pt x="8" y="0"/>
                  </a:lnTo>
                  <a:close/>
                  <a:moveTo>
                    <a:pt x="2" y="0"/>
                  </a:moveTo>
                  <a:cubicBezTo>
                    <a:pt x="8" y="0"/>
                    <a:pt x="8" y="0"/>
                    <a:pt x="8" y="0"/>
                  </a:cubicBezTo>
                  <a:cubicBezTo>
                    <a:pt x="8" y="4"/>
                    <a:pt x="8" y="4"/>
                    <a:pt x="8" y="4"/>
                  </a:cubicBezTo>
                  <a:cubicBezTo>
                    <a:pt x="4" y="4"/>
                    <a:pt x="4" y="4"/>
                    <a:pt x="4" y="4"/>
                  </a:cubicBezTo>
                  <a:cubicBezTo>
                    <a:pt x="4" y="28"/>
                    <a:pt x="4" y="28"/>
                    <a:pt x="4" y="28"/>
                  </a:cubicBezTo>
                  <a:cubicBezTo>
                    <a:pt x="8" y="28"/>
                    <a:pt x="8" y="28"/>
                    <a:pt x="8" y="28"/>
                  </a:cubicBezTo>
                  <a:cubicBezTo>
                    <a:pt x="8" y="33"/>
                    <a:pt x="8" y="33"/>
                    <a:pt x="8" y="33"/>
                  </a:cubicBezTo>
                  <a:cubicBezTo>
                    <a:pt x="2" y="33"/>
                    <a:pt x="2" y="33"/>
                    <a:pt x="2" y="33"/>
                  </a:cubicBezTo>
                  <a:cubicBezTo>
                    <a:pt x="1" y="33"/>
                    <a:pt x="0" y="32"/>
                    <a:pt x="0" y="31"/>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5" name="Freeform 101"/>
            <p:cNvSpPr>
              <a:spLocks noEditPoints="1"/>
            </p:cNvSpPr>
            <p:nvPr/>
          </p:nvSpPr>
          <p:spPr bwMode="auto">
            <a:xfrm>
              <a:off x="7672388" y="4024313"/>
              <a:ext cx="47625" cy="47625"/>
            </a:xfrm>
            <a:custGeom>
              <a:avLst/>
              <a:gdLst>
                <a:gd name="T0" fmla="*/ 10 w 21"/>
                <a:gd name="T1" fmla="*/ 0 h 21"/>
                <a:gd name="T2" fmla="*/ 18 w 21"/>
                <a:gd name="T3" fmla="*/ 3 h 21"/>
                <a:gd name="T4" fmla="*/ 21 w 21"/>
                <a:gd name="T5" fmla="*/ 10 h 21"/>
                <a:gd name="T6" fmla="*/ 18 w 21"/>
                <a:gd name="T7" fmla="*/ 18 h 21"/>
                <a:gd name="T8" fmla="*/ 18 w 21"/>
                <a:gd name="T9" fmla="*/ 18 h 21"/>
                <a:gd name="T10" fmla="*/ 10 w 21"/>
                <a:gd name="T11" fmla="*/ 21 h 21"/>
                <a:gd name="T12" fmla="*/ 10 w 21"/>
                <a:gd name="T13" fmla="*/ 16 h 21"/>
                <a:gd name="T14" fmla="*/ 14 w 21"/>
                <a:gd name="T15" fmla="*/ 14 h 21"/>
                <a:gd name="T16" fmla="*/ 14 w 21"/>
                <a:gd name="T17" fmla="*/ 14 h 21"/>
                <a:gd name="T18" fmla="*/ 16 w 21"/>
                <a:gd name="T19" fmla="*/ 10 h 21"/>
                <a:gd name="T20" fmla="*/ 14 w 21"/>
                <a:gd name="T21" fmla="*/ 6 h 21"/>
                <a:gd name="T22" fmla="*/ 10 w 21"/>
                <a:gd name="T23" fmla="*/ 5 h 21"/>
                <a:gd name="T24" fmla="*/ 10 w 21"/>
                <a:gd name="T25" fmla="*/ 0 h 21"/>
                <a:gd name="T26" fmla="*/ 10 w 21"/>
                <a:gd name="T27" fmla="*/ 0 h 21"/>
                <a:gd name="T28" fmla="*/ 10 w 21"/>
                <a:gd name="T29" fmla="*/ 0 h 21"/>
                <a:gd name="T30" fmla="*/ 10 w 21"/>
                <a:gd name="T31" fmla="*/ 5 h 21"/>
                <a:gd name="T32" fmla="*/ 10 w 21"/>
                <a:gd name="T33" fmla="*/ 5 h 21"/>
                <a:gd name="T34" fmla="*/ 6 w 21"/>
                <a:gd name="T35" fmla="*/ 6 h 21"/>
                <a:gd name="T36" fmla="*/ 6 w 21"/>
                <a:gd name="T37" fmla="*/ 6 h 21"/>
                <a:gd name="T38" fmla="*/ 5 w 21"/>
                <a:gd name="T39" fmla="*/ 10 h 21"/>
                <a:gd name="T40" fmla="*/ 6 w 21"/>
                <a:gd name="T41" fmla="*/ 14 h 21"/>
                <a:gd name="T42" fmla="*/ 10 w 21"/>
                <a:gd name="T43" fmla="*/ 16 h 21"/>
                <a:gd name="T44" fmla="*/ 10 w 21"/>
                <a:gd name="T45" fmla="*/ 16 h 21"/>
                <a:gd name="T46" fmla="*/ 10 w 21"/>
                <a:gd name="T47" fmla="*/ 21 h 21"/>
                <a:gd name="T48" fmla="*/ 10 w 21"/>
                <a:gd name="T49" fmla="*/ 21 h 21"/>
                <a:gd name="T50" fmla="*/ 3 w 21"/>
                <a:gd name="T51" fmla="*/ 18 h 21"/>
                <a:gd name="T52" fmla="*/ 0 w 21"/>
                <a:gd name="T53" fmla="*/ 10 h 21"/>
                <a:gd name="T54" fmla="*/ 3 w 21"/>
                <a:gd name="T55" fmla="*/ 3 h 21"/>
                <a:gd name="T56" fmla="*/ 3 w 21"/>
                <a:gd name="T57" fmla="*/ 3 h 21"/>
                <a:gd name="T58" fmla="*/ 10 w 21"/>
                <a:gd name="T5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1">
                  <a:moveTo>
                    <a:pt x="10" y="0"/>
                  </a:moveTo>
                  <a:cubicBezTo>
                    <a:pt x="13" y="0"/>
                    <a:pt x="16" y="1"/>
                    <a:pt x="18" y="3"/>
                  </a:cubicBezTo>
                  <a:cubicBezTo>
                    <a:pt x="19" y="5"/>
                    <a:pt x="21" y="7"/>
                    <a:pt x="21" y="10"/>
                  </a:cubicBezTo>
                  <a:cubicBezTo>
                    <a:pt x="21" y="13"/>
                    <a:pt x="19" y="16"/>
                    <a:pt x="18" y="18"/>
                  </a:cubicBezTo>
                  <a:cubicBezTo>
                    <a:pt x="18" y="18"/>
                    <a:pt x="18" y="18"/>
                    <a:pt x="18" y="18"/>
                  </a:cubicBezTo>
                  <a:cubicBezTo>
                    <a:pt x="16" y="19"/>
                    <a:pt x="13" y="21"/>
                    <a:pt x="10" y="21"/>
                  </a:cubicBezTo>
                  <a:cubicBezTo>
                    <a:pt x="10" y="16"/>
                    <a:pt x="10" y="16"/>
                    <a:pt x="10" y="16"/>
                  </a:cubicBezTo>
                  <a:cubicBezTo>
                    <a:pt x="12" y="16"/>
                    <a:pt x="13" y="15"/>
                    <a:pt x="14" y="14"/>
                  </a:cubicBezTo>
                  <a:cubicBezTo>
                    <a:pt x="14" y="14"/>
                    <a:pt x="14" y="14"/>
                    <a:pt x="14" y="14"/>
                  </a:cubicBezTo>
                  <a:cubicBezTo>
                    <a:pt x="15" y="13"/>
                    <a:pt x="16" y="12"/>
                    <a:pt x="16" y="10"/>
                  </a:cubicBezTo>
                  <a:cubicBezTo>
                    <a:pt x="16" y="9"/>
                    <a:pt x="15" y="7"/>
                    <a:pt x="14" y="6"/>
                  </a:cubicBezTo>
                  <a:cubicBezTo>
                    <a:pt x="13" y="5"/>
                    <a:pt x="12" y="5"/>
                    <a:pt x="10" y="5"/>
                  </a:cubicBezTo>
                  <a:lnTo>
                    <a:pt x="10" y="0"/>
                  </a:lnTo>
                  <a:close/>
                  <a:moveTo>
                    <a:pt x="10" y="0"/>
                  </a:moveTo>
                  <a:cubicBezTo>
                    <a:pt x="10" y="0"/>
                    <a:pt x="10" y="0"/>
                    <a:pt x="10" y="0"/>
                  </a:cubicBezTo>
                  <a:cubicBezTo>
                    <a:pt x="10" y="5"/>
                    <a:pt x="10" y="5"/>
                    <a:pt x="10" y="5"/>
                  </a:cubicBezTo>
                  <a:cubicBezTo>
                    <a:pt x="10" y="5"/>
                    <a:pt x="10" y="5"/>
                    <a:pt x="10" y="5"/>
                  </a:cubicBezTo>
                  <a:cubicBezTo>
                    <a:pt x="9" y="5"/>
                    <a:pt x="7" y="5"/>
                    <a:pt x="6" y="6"/>
                  </a:cubicBezTo>
                  <a:cubicBezTo>
                    <a:pt x="6" y="6"/>
                    <a:pt x="6" y="6"/>
                    <a:pt x="6" y="6"/>
                  </a:cubicBezTo>
                  <a:cubicBezTo>
                    <a:pt x="5" y="7"/>
                    <a:pt x="5" y="9"/>
                    <a:pt x="5" y="10"/>
                  </a:cubicBezTo>
                  <a:cubicBezTo>
                    <a:pt x="5" y="12"/>
                    <a:pt x="5" y="13"/>
                    <a:pt x="6" y="14"/>
                  </a:cubicBezTo>
                  <a:cubicBezTo>
                    <a:pt x="7" y="15"/>
                    <a:pt x="9" y="16"/>
                    <a:pt x="10" y="16"/>
                  </a:cubicBezTo>
                  <a:cubicBezTo>
                    <a:pt x="10" y="16"/>
                    <a:pt x="10" y="16"/>
                    <a:pt x="10" y="16"/>
                  </a:cubicBezTo>
                  <a:cubicBezTo>
                    <a:pt x="10" y="21"/>
                    <a:pt x="10" y="21"/>
                    <a:pt x="10" y="21"/>
                  </a:cubicBezTo>
                  <a:cubicBezTo>
                    <a:pt x="10" y="21"/>
                    <a:pt x="10" y="21"/>
                    <a:pt x="10" y="21"/>
                  </a:cubicBezTo>
                  <a:cubicBezTo>
                    <a:pt x="7" y="21"/>
                    <a:pt x="5" y="19"/>
                    <a:pt x="3" y="18"/>
                  </a:cubicBezTo>
                  <a:cubicBezTo>
                    <a:pt x="1" y="16"/>
                    <a:pt x="0" y="13"/>
                    <a:pt x="0" y="10"/>
                  </a:cubicBezTo>
                  <a:cubicBezTo>
                    <a:pt x="0" y="7"/>
                    <a:pt x="1" y="5"/>
                    <a:pt x="3" y="3"/>
                  </a:cubicBezTo>
                  <a:cubicBezTo>
                    <a:pt x="3" y="3"/>
                    <a:pt x="3" y="3"/>
                    <a:pt x="3" y="3"/>
                  </a:cubicBezTo>
                  <a:cubicBezTo>
                    <a:pt x="5" y="1"/>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6" name="Freeform 102"/>
            <p:cNvSpPr>
              <a:spLocks noEditPoints="1"/>
            </p:cNvSpPr>
            <p:nvPr/>
          </p:nvSpPr>
          <p:spPr bwMode="auto">
            <a:xfrm>
              <a:off x="7708901" y="3984625"/>
              <a:ext cx="38100" cy="39688"/>
            </a:xfrm>
            <a:custGeom>
              <a:avLst/>
              <a:gdLst>
                <a:gd name="T0" fmla="*/ 8 w 17"/>
                <a:gd name="T1" fmla="*/ 0 h 17"/>
                <a:gd name="T2" fmla="*/ 14 w 17"/>
                <a:gd name="T3" fmla="*/ 3 h 17"/>
                <a:gd name="T4" fmla="*/ 17 w 17"/>
                <a:gd name="T5" fmla="*/ 9 h 17"/>
                <a:gd name="T6" fmla="*/ 14 w 17"/>
                <a:gd name="T7" fmla="*/ 15 h 17"/>
                <a:gd name="T8" fmla="*/ 14 w 17"/>
                <a:gd name="T9" fmla="*/ 15 h 17"/>
                <a:gd name="T10" fmla="*/ 14 w 17"/>
                <a:gd name="T11" fmla="*/ 15 h 17"/>
                <a:gd name="T12" fmla="*/ 8 w 17"/>
                <a:gd name="T13" fmla="*/ 17 h 17"/>
                <a:gd name="T14" fmla="*/ 8 w 17"/>
                <a:gd name="T15" fmla="*/ 17 h 17"/>
                <a:gd name="T16" fmla="*/ 8 w 17"/>
                <a:gd name="T17" fmla="*/ 13 h 17"/>
                <a:gd name="T18" fmla="*/ 8 w 17"/>
                <a:gd name="T19" fmla="*/ 13 h 17"/>
                <a:gd name="T20" fmla="*/ 11 w 17"/>
                <a:gd name="T21" fmla="*/ 12 h 17"/>
                <a:gd name="T22" fmla="*/ 11 w 17"/>
                <a:gd name="T23" fmla="*/ 12 h 17"/>
                <a:gd name="T24" fmla="*/ 12 w 17"/>
                <a:gd name="T25" fmla="*/ 9 h 17"/>
                <a:gd name="T26" fmla="*/ 11 w 17"/>
                <a:gd name="T27" fmla="*/ 6 h 17"/>
                <a:gd name="T28" fmla="*/ 8 w 17"/>
                <a:gd name="T29" fmla="*/ 5 h 17"/>
                <a:gd name="T30" fmla="*/ 8 w 17"/>
                <a:gd name="T31" fmla="*/ 5 h 17"/>
                <a:gd name="T32" fmla="*/ 8 w 17"/>
                <a:gd name="T33" fmla="*/ 0 h 17"/>
                <a:gd name="T34" fmla="*/ 8 w 17"/>
                <a:gd name="T35" fmla="*/ 17 h 17"/>
                <a:gd name="T36" fmla="*/ 2 w 17"/>
                <a:gd name="T37" fmla="*/ 15 h 17"/>
                <a:gd name="T38" fmla="*/ 2 w 17"/>
                <a:gd name="T39" fmla="*/ 15 h 17"/>
                <a:gd name="T40" fmla="*/ 2 w 17"/>
                <a:gd name="T41" fmla="*/ 15 h 17"/>
                <a:gd name="T42" fmla="*/ 0 w 17"/>
                <a:gd name="T43" fmla="*/ 9 h 17"/>
                <a:gd name="T44" fmla="*/ 2 w 17"/>
                <a:gd name="T45" fmla="*/ 3 h 17"/>
                <a:gd name="T46" fmla="*/ 2 w 17"/>
                <a:gd name="T47" fmla="*/ 3 h 17"/>
                <a:gd name="T48" fmla="*/ 8 w 17"/>
                <a:gd name="T49" fmla="*/ 0 h 17"/>
                <a:gd name="T50" fmla="*/ 8 w 17"/>
                <a:gd name="T51" fmla="*/ 5 h 17"/>
                <a:gd name="T52" fmla="*/ 6 w 17"/>
                <a:gd name="T53" fmla="*/ 6 h 17"/>
                <a:gd name="T54" fmla="*/ 6 w 17"/>
                <a:gd name="T55" fmla="*/ 6 h 17"/>
                <a:gd name="T56" fmla="*/ 6 w 17"/>
                <a:gd name="T57" fmla="*/ 6 h 17"/>
                <a:gd name="T58" fmla="*/ 5 w 17"/>
                <a:gd name="T59" fmla="*/ 9 h 17"/>
                <a:gd name="T60" fmla="*/ 6 w 17"/>
                <a:gd name="T61" fmla="*/ 12 h 17"/>
                <a:gd name="T62" fmla="*/ 6 w 17"/>
                <a:gd name="T63" fmla="*/ 12 h 17"/>
                <a:gd name="T64" fmla="*/ 8 w 17"/>
                <a:gd name="T65" fmla="*/ 13 h 17"/>
                <a:gd name="T66" fmla="*/ 8 w 17"/>
                <a:gd name="T6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7">
                  <a:moveTo>
                    <a:pt x="8" y="0"/>
                  </a:moveTo>
                  <a:cubicBezTo>
                    <a:pt x="11" y="0"/>
                    <a:pt x="13" y="1"/>
                    <a:pt x="14" y="3"/>
                  </a:cubicBezTo>
                  <a:cubicBezTo>
                    <a:pt x="16" y="4"/>
                    <a:pt x="17" y="7"/>
                    <a:pt x="17" y="9"/>
                  </a:cubicBezTo>
                  <a:cubicBezTo>
                    <a:pt x="17" y="11"/>
                    <a:pt x="16" y="13"/>
                    <a:pt x="14" y="15"/>
                  </a:cubicBezTo>
                  <a:cubicBezTo>
                    <a:pt x="14" y="15"/>
                    <a:pt x="14" y="15"/>
                    <a:pt x="14" y="15"/>
                  </a:cubicBezTo>
                  <a:cubicBezTo>
                    <a:pt x="14" y="15"/>
                    <a:pt x="14" y="15"/>
                    <a:pt x="14" y="15"/>
                  </a:cubicBezTo>
                  <a:cubicBezTo>
                    <a:pt x="13" y="17"/>
                    <a:pt x="11" y="17"/>
                    <a:pt x="8" y="17"/>
                  </a:cubicBezTo>
                  <a:cubicBezTo>
                    <a:pt x="8" y="17"/>
                    <a:pt x="8" y="17"/>
                    <a:pt x="8" y="17"/>
                  </a:cubicBezTo>
                  <a:cubicBezTo>
                    <a:pt x="8" y="13"/>
                    <a:pt x="8" y="13"/>
                    <a:pt x="8" y="13"/>
                  </a:cubicBezTo>
                  <a:cubicBezTo>
                    <a:pt x="8" y="13"/>
                    <a:pt x="8" y="13"/>
                    <a:pt x="8" y="13"/>
                  </a:cubicBezTo>
                  <a:cubicBezTo>
                    <a:pt x="9" y="13"/>
                    <a:pt x="10" y="12"/>
                    <a:pt x="11" y="12"/>
                  </a:cubicBezTo>
                  <a:cubicBezTo>
                    <a:pt x="11" y="12"/>
                    <a:pt x="11" y="12"/>
                    <a:pt x="11" y="12"/>
                  </a:cubicBezTo>
                  <a:cubicBezTo>
                    <a:pt x="12" y="11"/>
                    <a:pt x="12" y="10"/>
                    <a:pt x="12" y="9"/>
                  </a:cubicBezTo>
                  <a:cubicBezTo>
                    <a:pt x="12" y="8"/>
                    <a:pt x="12" y="7"/>
                    <a:pt x="11" y="6"/>
                  </a:cubicBezTo>
                  <a:cubicBezTo>
                    <a:pt x="10" y="6"/>
                    <a:pt x="9" y="5"/>
                    <a:pt x="8" y="5"/>
                  </a:cubicBezTo>
                  <a:cubicBezTo>
                    <a:pt x="8" y="5"/>
                    <a:pt x="8" y="5"/>
                    <a:pt x="8" y="5"/>
                  </a:cubicBezTo>
                  <a:cubicBezTo>
                    <a:pt x="8" y="0"/>
                    <a:pt x="8" y="0"/>
                    <a:pt x="8" y="0"/>
                  </a:cubicBezTo>
                  <a:close/>
                  <a:moveTo>
                    <a:pt x="8" y="17"/>
                  </a:moveTo>
                  <a:cubicBezTo>
                    <a:pt x="6" y="17"/>
                    <a:pt x="4" y="17"/>
                    <a:pt x="2" y="15"/>
                  </a:cubicBezTo>
                  <a:cubicBezTo>
                    <a:pt x="2" y="15"/>
                    <a:pt x="2" y="15"/>
                    <a:pt x="2" y="15"/>
                  </a:cubicBezTo>
                  <a:cubicBezTo>
                    <a:pt x="2" y="15"/>
                    <a:pt x="2" y="15"/>
                    <a:pt x="2" y="15"/>
                  </a:cubicBezTo>
                  <a:cubicBezTo>
                    <a:pt x="1" y="13"/>
                    <a:pt x="0" y="11"/>
                    <a:pt x="0" y="9"/>
                  </a:cubicBezTo>
                  <a:cubicBezTo>
                    <a:pt x="0" y="7"/>
                    <a:pt x="1" y="4"/>
                    <a:pt x="2" y="3"/>
                  </a:cubicBezTo>
                  <a:cubicBezTo>
                    <a:pt x="2" y="3"/>
                    <a:pt x="2" y="3"/>
                    <a:pt x="2" y="3"/>
                  </a:cubicBezTo>
                  <a:cubicBezTo>
                    <a:pt x="4" y="1"/>
                    <a:pt x="6" y="0"/>
                    <a:pt x="8" y="0"/>
                  </a:cubicBezTo>
                  <a:cubicBezTo>
                    <a:pt x="8" y="5"/>
                    <a:pt x="8" y="5"/>
                    <a:pt x="8" y="5"/>
                  </a:cubicBezTo>
                  <a:cubicBezTo>
                    <a:pt x="7" y="5"/>
                    <a:pt x="6" y="6"/>
                    <a:pt x="6" y="6"/>
                  </a:cubicBezTo>
                  <a:cubicBezTo>
                    <a:pt x="6" y="6"/>
                    <a:pt x="6" y="6"/>
                    <a:pt x="6" y="6"/>
                  </a:cubicBezTo>
                  <a:cubicBezTo>
                    <a:pt x="6" y="6"/>
                    <a:pt x="6" y="6"/>
                    <a:pt x="6" y="6"/>
                  </a:cubicBezTo>
                  <a:cubicBezTo>
                    <a:pt x="5" y="7"/>
                    <a:pt x="5" y="8"/>
                    <a:pt x="5" y="9"/>
                  </a:cubicBezTo>
                  <a:cubicBezTo>
                    <a:pt x="5" y="10"/>
                    <a:pt x="5" y="11"/>
                    <a:pt x="6" y="12"/>
                  </a:cubicBezTo>
                  <a:cubicBezTo>
                    <a:pt x="6" y="12"/>
                    <a:pt x="6" y="12"/>
                    <a:pt x="6" y="12"/>
                  </a:cubicBezTo>
                  <a:cubicBezTo>
                    <a:pt x="6" y="12"/>
                    <a:pt x="7" y="13"/>
                    <a:pt x="8" y="13"/>
                  </a:cubicBezTo>
                  <a:lnTo>
                    <a:pt x="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7" name="Freeform 103"/>
            <p:cNvSpPr>
              <a:spLocks noEditPoints="1"/>
            </p:cNvSpPr>
            <p:nvPr/>
          </p:nvSpPr>
          <p:spPr bwMode="auto">
            <a:xfrm>
              <a:off x="7681913" y="3938588"/>
              <a:ext cx="28575" cy="28575"/>
            </a:xfrm>
            <a:custGeom>
              <a:avLst/>
              <a:gdLst>
                <a:gd name="T0" fmla="*/ 6 w 13"/>
                <a:gd name="T1" fmla="*/ 0 h 13"/>
                <a:gd name="T2" fmla="*/ 11 w 13"/>
                <a:gd name="T3" fmla="*/ 2 h 13"/>
                <a:gd name="T4" fmla="*/ 11 w 13"/>
                <a:gd name="T5" fmla="*/ 2 h 13"/>
                <a:gd name="T6" fmla="*/ 13 w 13"/>
                <a:gd name="T7" fmla="*/ 7 h 13"/>
                <a:gd name="T8" fmla="*/ 11 w 13"/>
                <a:gd name="T9" fmla="*/ 11 h 13"/>
                <a:gd name="T10" fmla="*/ 11 w 13"/>
                <a:gd name="T11" fmla="*/ 11 h 13"/>
                <a:gd name="T12" fmla="*/ 6 w 13"/>
                <a:gd name="T13" fmla="*/ 13 h 13"/>
                <a:gd name="T14" fmla="*/ 6 w 13"/>
                <a:gd name="T15" fmla="*/ 9 h 13"/>
                <a:gd name="T16" fmla="*/ 8 w 13"/>
                <a:gd name="T17" fmla="*/ 8 h 13"/>
                <a:gd name="T18" fmla="*/ 8 w 13"/>
                <a:gd name="T19" fmla="*/ 8 h 13"/>
                <a:gd name="T20" fmla="*/ 8 w 13"/>
                <a:gd name="T21" fmla="*/ 7 h 13"/>
                <a:gd name="T22" fmla="*/ 8 w 13"/>
                <a:gd name="T23" fmla="*/ 5 h 13"/>
                <a:gd name="T24" fmla="*/ 8 w 13"/>
                <a:gd name="T25" fmla="*/ 5 h 13"/>
                <a:gd name="T26" fmla="*/ 6 w 13"/>
                <a:gd name="T27" fmla="*/ 5 h 13"/>
                <a:gd name="T28" fmla="*/ 6 w 13"/>
                <a:gd name="T29" fmla="*/ 0 h 13"/>
                <a:gd name="T30" fmla="*/ 6 w 13"/>
                <a:gd name="T31" fmla="*/ 13 h 13"/>
                <a:gd name="T32" fmla="*/ 1 w 13"/>
                <a:gd name="T33" fmla="*/ 11 h 13"/>
                <a:gd name="T34" fmla="*/ 0 w 13"/>
                <a:gd name="T35" fmla="*/ 7 h 13"/>
                <a:gd name="T36" fmla="*/ 1 w 13"/>
                <a:gd name="T37" fmla="*/ 2 h 13"/>
                <a:gd name="T38" fmla="*/ 1 w 13"/>
                <a:gd name="T39" fmla="*/ 2 h 13"/>
                <a:gd name="T40" fmla="*/ 6 w 13"/>
                <a:gd name="T41" fmla="*/ 0 h 13"/>
                <a:gd name="T42" fmla="*/ 6 w 13"/>
                <a:gd name="T43" fmla="*/ 5 h 13"/>
                <a:gd name="T44" fmla="*/ 5 w 13"/>
                <a:gd name="T45" fmla="*/ 5 h 13"/>
                <a:gd name="T46" fmla="*/ 5 w 13"/>
                <a:gd name="T47" fmla="*/ 5 h 13"/>
                <a:gd name="T48" fmla="*/ 5 w 13"/>
                <a:gd name="T49" fmla="*/ 5 h 13"/>
                <a:gd name="T50" fmla="*/ 4 w 13"/>
                <a:gd name="T51" fmla="*/ 7 h 13"/>
                <a:gd name="T52" fmla="*/ 5 w 13"/>
                <a:gd name="T53" fmla="*/ 8 h 13"/>
                <a:gd name="T54" fmla="*/ 6 w 13"/>
                <a:gd name="T55" fmla="*/ 9 h 13"/>
                <a:gd name="T56" fmla="*/ 6 w 13"/>
                <a:gd name="T5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3">
                  <a:moveTo>
                    <a:pt x="6" y="0"/>
                  </a:moveTo>
                  <a:cubicBezTo>
                    <a:pt x="8" y="0"/>
                    <a:pt x="10" y="1"/>
                    <a:pt x="11" y="2"/>
                  </a:cubicBezTo>
                  <a:cubicBezTo>
                    <a:pt x="11" y="2"/>
                    <a:pt x="11" y="2"/>
                    <a:pt x="11" y="2"/>
                  </a:cubicBezTo>
                  <a:cubicBezTo>
                    <a:pt x="12" y="3"/>
                    <a:pt x="13" y="5"/>
                    <a:pt x="13" y="7"/>
                  </a:cubicBezTo>
                  <a:cubicBezTo>
                    <a:pt x="13" y="8"/>
                    <a:pt x="12" y="10"/>
                    <a:pt x="11" y="11"/>
                  </a:cubicBezTo>
                  <a:cubicBezTo>
                    <a:pt x="11" y="11"/>
                    <a:pt x="11" y="11"/>
                    <a:pt x="11" y="11"/>
                  </a:cubicBezTo>
                  <a:cubicBezTo>
                    <a:pt x="10" y="13"/>
                    <a:pt x="8" y="13"/>
                    <a:pt x="6" y="13"/>
                  </a:cubicBezTo>
                  <a:cubicBezTo>
                    <a:pt x="6" y="9"/>
                    <a:pt x="6" y="9"/>
                    <a:pt x="6" y="9"/>
                  </a:cubicBezTo>
                  <a:cubicBezTo>
                    <a:pt x="7" y="9"/>
                    <a:pt x="7" y="8"/>
                    <a:pt x="8" y="8"/>
                  </a:cubicBezTo>
                  <a:cubicBezTo>
                    <a:pt x="8" y="8"/>
                    <a:pt x="8" y="8"/>
                    <a:pt x="8" y="8"/>
                  </a:cubicBezTo>
                  <a:cubicBezTo>
                    <a:pt x="8" y="8"/>
                    <a:pt x="8" y="7"/>
                    <a:pt x="8" y="7"/>
                  </a:cubicBezTo>
                  <a:cubicBezTo>
                    <a:pt x="8" y="6"/>
                    <a:pt x="8" y="6"/>
                    <a:pt x="8" y="5"/>
                  </a:cubicBezTo>
                  <a:cubicBezTo>
                    <a:pt x="8" y="5"/>
                    <a:pt x="8" y="5"/>
                    <a:pt x="8" y="5"/>
                  </a:cubicBezTo>
                  <a:cubicBezTo>
                    <a:pt x="7" y="5"/>
                    <a:pt x="7" y="5"/>
                    <a:pt x="6" y="5"/>
                  </a:cubicBezTo>
                  <a:lnTo>
                    <a:pt x="6" y="0"/>
                  </a:lnTo>
                  <a:close/>
                  <a:moveTo>
                    <a:pt x="6" y="13"/>
                  </a:moveTo>
                  <a:cubicBezTo>
                    <a:pt x="4" y="13"/>
                    <a:pt x="3" y="13"/>
                    <a:pt x="1" y="11"/>
                  </a:cubicBezTo>
                  <a:cubicBezTo>
                    <a:pt x="0" y="10"/>
                    <a:pt x="0" y="8"/>
                    <a:pt x="0" y="7"/>
                  </a:cubicBezTo>
                  <a:cubicBezTo>
                    <a:pt x="0" y="5"/>
                    <a:pt x="0" y="3"/>
                    <a:pt x="1" y="2"/>
                  </a:cubicBezTo>
                  <a:cubicBezTo>
                    <a:pt x="1" y="2"/>
                    <a:pt x="1" y="2"/>
                    <a:pt x="1" y="2"/>
                  </a:cubicBezTo>
                  <a:cubicBezTo>
                    <a:pt x="3" y="1"/>
                    <a:pt x="4" y="0"/>
                    <a:pt x="6" y="0"/>
                  </a:cubicBezTo>
                  <a:cubicBezTo>
                    <a:pt x="6" y="5"/>
                    <a:pt x="6" y="5"/>
                    <a:pt x="6" y="5"/>
                  </a:cubicBezTo>
                  <a:cubicBezTo>
                    <a:pt x="6" y="5"/>
                    <a:pt x="5" y="5"/>
                    <a:pt x="5" y="5"/>
                  </a:cubicBezTo>
                  <a:cubicBezTo>
                    <a:pt x="5" y="5"/>
                    <a:pt x="5" y="5"/>
                    <a:pt x="5" y="5"/>
                  </a:cubicBezTo>
                  <a:cubicBezTo>
                    <a:pt x="5" y="5"/>
                    <a:pt x="5" y="5"/>
                    <a:pt x="5" y="5"/>
                  </a:cubicBezTo>
                  <a:cubicBezTo>
                    <a:pt x="5" y="6"/>
                    <a:pt x="4" y="6"/>
                    <a:pt x="4" y="7"/>
                  </a:cubicBezTo>
                  <a:cubicBezTo>
                    <a:pt x="4" y="7"/>
                    <a:pt x="5" y="8"/>
                    <a:pt x="5" y="8"/>
                  </a:cubicBezTo>
                  <a:cubicBezTo>
                    <a:pt x="5" y="8"/>
                    <a:pt x="6" y="9"/>
                    <a:pt x="6" y="9"/>
                  </a:cubicBezTo>
                  <a:lnTo>
                    <a:pt x="6"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8" name="Freeform 104"/>
            <p:cNvSpPr>
              <a:spLocks noEditPoints="1"/>
            </p:cNvSpPr>
            <p:nvPr/>
          </p:nvSpPr>
          <p:spPr bwMode="auto">
            <a:xfrm>
              <a:off x="7672388" y="3859213"/>
              <a:ext cx="47625" cy="44450"/>
            </a:xfrm>
            <a:custGeom>
              <a:avLst/>
              <a:gdLst>
                <a:gd name="T0" fmla="*/ 10 w 21"/>
                <a:gd name="T1" fmla="*/ 0 h 20"/>
                <a:gd name="T2" fmla="*/ 18 w 21"/>
                <a:gd name="T3" fmla="*/ 3 h 20"/>
                <a:gd name="T4" fmla="*/ 18 w 21"/>
                <a:gd name="T5" fmla="*/ 3 h 20"/>
                <a:gd name="T6" fmla="*/ 21 w 21"/>
                <a:gd name="T7" fmla="*/ 10 h 20"/>
                <a:gd name="T8" fmla="*/ 18 w 21"/>
                <a:gd name="T9" fmla="*/ 17 h 20"/>
                <a:gd name="T10" fmla="*/ 18 w 21"/>
                <a:gd name="T11" fmla="*/ 17 h 20"/>
                <a:gd name="T12" fmla="*/ 10 w 21"/>
                <a:gd name="T13" fmla="*/ 20 h 20"/>
                <a:gd name="T14" fmla="*/ 10 w 21"/>
                <a:gd name="T15" fmla="*/ 16 h 20"/>
                <a:gd name="T16" fmla="*/ 14 w 21"/>
                <a:gd name="T17" fmla="*/ 14 h 20"/>
                <a:gd name="T18" fmla="*/ 14 w 21"/>
                <a:gd name="T19" fmla="*/ 14 h 20"/>
                <a:gd name="T20" fmla="*/ 16 w 21"/>
                <a:gd name="T21" fmla="*/ 10 h 20"/>
                <a:gd name="T22" fmla="*/ 14 w 21"/>
                <a:gd name="T23" fmla="*/ 6 h 20"/>
                <a:gd name="T24" fmla="*/ 14 w 21"/>
                <a:gd name="T25" fmla="*/ 6 h 20"/>
                <a:gd name="T26" fmla="*/ 10 w 21"/>
                <a:gd name="T27" fmla="*/ 4 h 20"/>
                <a:gd name="T28" fmla="*/ 10 w 21"/>
                <a:gd name="T29" fmla="*/ 0 h 20"/>
                <a:gd name="T30" fmla="*/ 10 w 21"/>
                <a:gd name="T31" fmla="*/ 0 h 20"/>
                <a:gd name="T32" fmla="*/ 10 w 21"/>
                <a:gd name="T33" fmla="*/ 0 h 20"/>
                <a:gd name="T34" fmla="*/ 10 w 21"/>
                <a:gd name="T35" fmla="*/ 4 h 20"/>
                <a:gd name="T36" fmla="*/ 10 w 21"/>
                <a:gd name="T37" fmla="*/ 4 h 20"/>
                <a:gd name="T38" fmla="*/ 6 w 21"/>
                <a:gd name="T39" fmla="*/ 6 h 20"/>
                <a:gd name="T40" fmla="*/ 5 w 21"/>
                <a:gd name="T41" fmla="*/ 10 h 20"/>
                <a:gd name="T42" fmla="*/ 6 w 21"/>
                <a:gd name="T43" fmla="*/ 14 h 20"/>
                <a:gd name="T44" fmla="*/ 6 w 21"/>
                <a:gd name="T45" fmla="*/ 14 h 20"/>
                <a:gd name="T46" fmla="*/ 6 w 21"/>
                <a:gd name="T47" fmla="*/ 14 h 20"/>
                <a:gd name="T48" fmla="*/ 10 w 21"/>
                <a:gd name="T49" fmla="*/ 16 h 20"/>
                <a:gd name="T50" fmla="*/ 10 w 21"/>
                <a:gd name="T51" fmla="*/ 16 h 20"/>
                <a:gd name="T52" fmla="*/ 10 w 21"/>
                <a:gd name="T53" fmla="*/ 20 h 20"/>
                <a:gd name="T54" fmla="*/ 10 w 21"/>
                <a:gd name="T55" fmla="*/ 20 h 20"/>
                <a:gd name="T56" fmla="*/ 3 w 21"/>
                <a:gd name="T57" fmla="*/ 17 h 20"/>
                <a:gd name="T58" fmla="*/ 3 w 21"/>
                <a:gd name="T59" fmla="*/ 17 h 20"/>
                <a:gd name="T60" fmla="*/ 0 w 21"/>
                <a:gd name="T61" fmla="*/ 10 h 20"/>
                <a:gd name="T62" fmla="*/ 3 w 21"/>
                <a:gd name="T63" fmla="*/ 3 h 20"/>
                <a:gd name="T64" fmla="*/ 10 w 21"/>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20">
                  <a:moveTo>
                    <a:pt x="10" y="0"/>
                  </a:moveTo>
                  <a:cubicBezTo>
                    <a:pt x="13" y="0"/>
                    <a:pt x="16" y="1"/>
                    <a:pt x="18" y="3"/>
                  </a:cubicBezTo>
                  <a:cubicBezTo>
                    <a:pt x="18" y="3"/>
                    <a:pt x="18" y="3"/>
                    <a:pt x="18" y="3"/>
                  </a:cubicBezTo>
                  <a:cubicBezTo>
                    <a:pt x="19" y="5"/>
                    <a:pt x="21" y="7"/>
                    <a:pt x="21" y="10"/>
                  </a:cubicBezTo>
                  <a:cubicBezTo>
                    <a:pt x="21" y="13"/>
                    <a:pt x="19" y="16"/>
                    <a:pt x="18" y="17"/>
                  </a:cubicBezTo>
                  <a:cubicBezTo>
                    <a:pt x="18" y="17"/>
                    <a:pt x="18" y="17"/>
                    <a:pt x="18" y="17"/>
                  </a:cubicBezTo>
                  <a:cubicBezTo>
                    <a:pt x="16" y="19"/>
                    <a:pt x="13" y="20"/>
                    <a:pt x="10" y="20"/>
                  </a:cubicBezTo>
                  <a:cubicBezTo>
                    <a:pt x="10" y="16"/>
                    <a:pt x="10" y="16"/>
                    <a:pt x="10" y="16"/>
                  </a:cubicBezTo>
                  <a:cubicBezTo>
                    <a:pt x="12" y="16"/>
                    <a:pt x="13" y="15"/>
                    <a:pt x="14" y="14"/>
                  </a:cubicBezTo>
                  <a:cubicBezTo>
                    <a:pt x="14" y="14"/>
                    <a:pt x="14" y="14"/>
                    <a:pt x="14" y="14"/>
                  </a:cubicBezTo>
                  <a:cubicBezTo>
                    <a:pt x="15" y="13"/>
                    <a:pt x="16" y="12"/>
                    <a:pt x="16" y="10"/>
                  </a:cubicBezTo>
                  <a:cubicBezTo>
                    <a:pt x="16" y="9"/>
                    <a:pt x="15" y="7"/>
                    <a:pt x="14" y="6"/>
                  </a:cubicBezTo>
                  <a:cubicBezTo>
                    <a:pt x="14" y="6"/>
                    <a:pt x="14" y="6"/>
                    <a:pt x="14" y="6"/>
                  </a:cubicBezTo>
                  <a:cubicBezTo>
                    <a:pt x="13" y="5"/>
                    <a:pt x="12" y="4"/>
                    <a:pt x="10" y="4"/>
                  </a:cubicBezTo>
                  <a:lnTo>
                    <a:pt x="10" y="0"/>
                  </a:lnTo>
                  <a:close/>
                  <a:moveTo>
                    <a:pt x="10" y="0"/>
                  </a:moveTo>
                  <a:cubicBezTo>
                    <a:pt x="10" y="0"/>
                    <a:pt x="10" y="0"/>
                    <a:pt x="10" y="0"/>
                  </a:cubicBezTo>
                  <a:cubicBezTo>
                    <a:pt x="10" y="4"/>
                    <a:pt x="10" y="4"/>
                    <a:pt x="10" y="4"/>
                  </a:cubicBezTo>
                  <a:cubicBezTo>
                    <a:pt x="10" y="4"/>
                    <a:pt x="10" y="4"/>
                    <a:pt x="10" y="4"/>
                  </a:cubicBezTo>
                  <a:cubicBezTo>
                    <a:pt x="9" y="4"/>
                    <a:pt x="7" y="5"/>
                    <a:pt x="6" y="6"/>
                  </a:cubicBezTo>
                  <a:cubicBezTo>
                    <a:pt x="5" y="7"/>
                    <a:pt x="5" y="8"/>
                    <a:pt x="5" y="10"/>
                  </a:cubicBezTo>
                  <a:cubicBezTo>
                    <a:pt x="5" y="12"/>
                    <a:pt x="5" y="13"/>
                    <a:pt x="6" y="14"/>
                  </a:cubicBezTo>
                  <a:cubicBezTo>
                    <a:pt x="6" y="14"/>
                    <a:pt x="6" y="14"/>
                    <a:pt x="6" y="14"/>
                  </a:cubicBezTo>
                  <a:cubicBezTo>
                    <a:pt x="6" y="14"/>
                    <a:pt x="6" y="14"/>
                    <a:pt x="6" y="14"/>
                  </a:cubicBezTo>
                  <a:cubicBezTo>
                    <a:pt x="7" y="15"/>
                    <a:pt x="9" y="16"/>
                    <a:pt x="10" y="16"/>
                  </a:cubicBezTo>
                  <a:cubicBezTo>
                    <a:pt x="10" y="16"/>
                    <a:pt x="10" y="16"/>
                    <a:pt x="10" y="16"/>
                  </a:cubicBezTo>
                  <a:cubicBezTo>
                    <a:pt x="10" y="20"/>
                    <a:pt x="10" y="20"/>
                    <a:pt x="10" y="20"/>
                  </a:cubicBezTo>
                  <a:cubicBezTo>
                    <a:pt x="10" y="20"/>
                    <a:pt x="10" y="20"/>
                    <a:pt x="10" y="20"/>
                  </a:cubicBezTo>
                  <a:cubicBezTo>
                    <a:pt x="7" y="20"/>
                    <a:pt x="5" y="19"/>
                    <a:pt x="3" y="17"/>
                  </a:cubicBezTo>
                  <a:cubicBezTo>
                    <a:pt x="3" y="17"/>
                    <a:pt x="3" y="17"/>
                    <a:pt x="3" y="17"/>
                  </a:cubicBezTo>
                  <a:cubicBezTo>
                    <a:pt x="1" y="16"/>
                    <a:pt x="0" y="13"/>
                    <a:pt x="0" y="10"/>
                  </a:cubicBezTo>
                  <a:cubicBezTo>
                    <a:pt x="0" y="7"/>
                    <a:pt x="1" y="5"/>
                    <a:pt x="3" y="3"/>
                  </a:cubicBezTo>
                  <a:cubicBezTo>
                    <a:pt x="5" y="1"/>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9" name="Freeform 106"/>
            <p:cNvSpPr>
              <a:spLocks noEditPoints="1"/>
            </p:cNvSpPr>
            <p:nvPr/>
          </p:nvSpPr>
          <p:spPr bwMode="auto">
            <a:xfrm>
              <a:off x="6211888" y="987425"/>
              <a:ext cx="696913" cy="447675"/>
            </a:xfrm>
            <a:custGeom>
              <a:avLst/>
              <a:gdLst>
                <a:gd name="T0" fmla="*/ 154 w 308"/>
                <a:gd name="T1" fmla="*/ 0 h 198"/>
                <a:gd name="T2" fmla="*/ 305 w 308"/>
                <a:gd name="T3" fmla="*/ 0 h 198"/>
                <a:gd name="T4" fmla="*/ 308 w 308"/>
                <a:gd name="T5" fmla="*/ 2 h 198"/>
                <a:gd name="T6" fmla="*/ 308 w 308"/>
                <a:gd name="T7" fmla="*/ 195 h 198"/>
                <a:gd name="T8" fmla="*/ 305 w 308"/>
                <a:gd name="T9" fmla="*/ 198 h 198"/>
                <a:gd name="T10" fmla="*/ 154 w 308"/>
                <a:gd name="T11" fmla="*/ 198 h 198"/>
                <a:gd name="T12" fmla="*/ 154 w 308"/>
                <a:gd name="T13" fmla="*/ 193 h 198"/>
                <a:gd name="T14" fmla="*/ 303 w 308"/>
                <a:gd name="T15" fmla="*/ 193 h 198"/>
                <a:gd name="T16" fmla="*/ 303 w 308"/>
                <a:gd name="T17" fmla="*/ 5 h 198"/>
                <a:gd name="T18" fmla="*/ 154 w 308"/>
                <a:gd name="T19" fmla="*/ 5 h 198"/>
                <a:gd name="T20" fmla="*/ 154 w 308"/>
                <a:gd name="T21" fmla="*/ 0 h 198"/>
                <a:gd name="T22" fmla="*/ 3 w 308"/>
                <a:gd name="T23" fmla="*/ 0 h 198"/>
                <a:gd name="T24" fmla="*/ 154 w 308"/>
                <a:gd name="T25" fmla="*/ 0 h 198"/>
                <a:gd name="T26" fmla="*/ 154 w 308"/>
                <a:gd name="T27" fmla="*/ 5 h 198"/>
                <a:gd name="T28" fmla="*/ 5 w 308"/>
                <a:gd name="T29" fmla="*/ 5 h 198"/>
                <a:gd name="T30" fmla="*/ 5 w 308"/>
                <a:gd name="T31" fmla="*/ 193 h 198"/>
                <a:gd name="T32" fmla="*/ 154 w 308"/>
                <a:gd name="T33" fmla="*/ 193 h 198"/>
                <a:gd name="T34" fmla="*/ 154 w 308"/>
                <a:gd name="T35" fmla="*/ 198 h 198"/>
                <a:gd name="T36" fmla="*/ 3 w 308"/>
                <a:gd name="T37" fmla="*/ 198 h 198"/>
                <a:gd name="T38" fmla="*/ 0 w 308"/>
                <a:gd name="T39" fmla="*/ 195 h 198"/>
                <a:gd name="T40" fmla="*/ 0 w 308"/>
                <a:gd name="T41" fmla="*/ 2 h 198"/>
                <a:gd name="T42" fmla="*/ 3 w 308"/>
                <a:gd name="T4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198">
                  <a:moveTo>
                    <a:pt x="154" y="0"/>
                  </a:moveTo>
                  <a:cubicBezTo>
                    <a:pt x="305" y="0"/>
                    <a:pt x="305" y="0"/>
                    <a:pt x="305" y="0"/>
                  </a:cubicBezTo>
                  <a:cubicBezTo>
                    <a:pt x="307" y="0"/>
                    <a:pt x="308" y="1"/>
                    <a:pt x="308" y="2"/>
                  </a:cubicBezTo>
                  <a:cubicBezTo>
                    <a:pt x="308" y="195"/>
                    <a:pt x="308" y="195"/>
                    <a:pt x="308" y="195"/>
                  </a:cubicBezTo>
                  <a:cubicBezTo>
                    <a:pt x="308" y="196"/>
                    <a:pt x="307" y="198"/>
                    <a:pt x="305" y="198"/>
                  </a:cubicBezTo>
                  <a:cubicBezTo>
                    <a:pt x="154" y="198"/>
                    <a:pt x="154" y="198"/>
                    <a:pt x="154" y="198"/>
                  </a:cubicBezTo>
                  <a:cubicBezTo>
                    <a:pt x="154" y="193"/>
                    <a:pt x="154" y="193"/>
                    <a:pt x="154" y="193"/>
                  </a:cubicBezTo>
                  <a:cubicBezTo>
                    <a:pt x="303" y="193"/>
                    <a:pt x="303" y="193"/>
                    <a:pt x="303" y="193"/>
                  </a:cubicBezTo>
                  <a:cubicBezTo>
                    <a:pt x="303" y="5"/>
                    <a:pt x="303" y="5"/>
                    <a:pt x="303" y="5"/>
                  </a:cubicBezTo>
                  <a:cubicBezTo>
                    <a:pt x="154" y="5"/>
                    <a:pt x="154" y="5"/>
                    <a:pt x="154" y="5"/>
                  </a:cubicBezTo>
                  <a:lnTo>
                    <a:pt x="154" y="0"/>
                  </a:lnTo>
                  <a:close/>
                  <a:moveTo>
                    <a:pt x="3" y="0"/>
                  </a:moveTo>
                  <a:cubicBezTo>
                    <a:pt x="154" y="0"/>
                    <a:pt x="154" y="0"/>
                    <a:pt x="154" y="0"/>
                  </a:cubicBezTo>
                  <a:cubicBezTo>
                    <a:pt x="154" y="5"/>
                    <a:pt x="154" y="5"/>
                    <a:pt x="154" y="5"/>
                  </a:cubicBezTo>
                  <a:cubicBezTo>
                    <a:pt x="5" y="5"/>
                    <a:pt x="5" y="5"/>
                    <a:pt x="5" y="5"/>
                  </a:cubicBezTo>
                  <a:cubicBezTo>
                    <a:pt x="5" y="193"/>
                    <a:pt x="5" y="193"/>
                    <a:pt x="5" y="193"/>
                  </a:cubicBezTo>
                  <a:cubicBezTo>
                    <a:pt x="154" y="193"/>
                    <a:pt x="154" y="193"/>
                    <a:pt x="154" y="193"/>
                  </a:cubicBezTo>
                  <a:cubicBezTo>
                    <a:pt x="154" y="198"/>
                    <a:pt x="154" y="198"/>
                    <a:pt x="154" y="198"/>
                  </a:cubicBezTo>
                  <a:cubicBezTo>
                    <a:pt x="3" y="198"/>
                    <a:pt x="3" y="198"/>
                    <a:pt x="3" y="198"/>
                  </a:cubicBezTo>
                  <a:cubicBezTo>
                    <a:pt x="2" y="198"/>
                    <a:pt x="0" y="196"/>
                    <a:pt x="0" y="195"/>
                  </a:cubicBezTo>
                  <a:cubicBezTo>
                    <a:pt x="0" y="2"/>
                    <a:pt x="0" y="2"/>
                    <a:pt x="0" y="2"/>
                  </a:cubicBezTo>
                  <a:cubicBezTo>
                    <a:pt x="0"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0" name="Freeform 107"/>
            <p:cNvSpPr>
              <a:spLocks noEditPoints="1"/>
            </p:cNvSpPr>
            <p:nvPr/>
          </p:nvSpPr>
          <p:spPr bwMode="auto">
            <a:xfrm>
              <a:off x="6269038" y="1482725"/>
              <a:ext cx="119063" cy="80963"/>
            </a:xfrm>
            <a:custGeom>
              <a:avLst/>
              <a:gdLst>
                <a:gd name="T0" fmla="*/ 26 w 53"/>
                <a:gd name="T1" fmla="*/ 0 h 36"/>
                <a:gd name="T2" fmla="*/ 26 w 53"/>
                <a:gd name="T3" fmla="*/ 0 h 36"/>
                <a:gd name="T4" fmla="*/ 45 w 53"/>
                <a:gd name="T5" fmla="*/ 8 h 36"/>
                <a:gd name="T6" fmla="*/ 45 w 53"/>
                <a:gd name="T7" fmla="*/ 8 h 36"/>
                <a:gd name="T8" fmla="*/ 53 w 53"/>
                <a:gd name="T9" fmla="*/ 27 h 36"/>
                <a:gd name="T10" fmla="*/ 53 w 53"/>
                <a:gd name="T11" fmla="*/ 29 h 36"/>
                <a:gd name="T12" fmla="*/ 52 w 53"/>
                <a:gd name="T13" fmla="*/ 30 h 36"/>
                <a:gd name="T14" fmla="*/ 52 w 53"/>
                <a:gd name="T15" fmla="*/ 32 h 36"/>
                <a:gd name="T16" fmla="*/ 50 w 53"/>
                <a:gd name="T17" fmla="*/ 33 h 36"/>
                <a:gd name="T18" fmla="*/ 49 w 53"/>
                <a:gd name="T19" fmla="*/ 35 h 36"/>
                <a:gd name="T20" fmla="*/ 48 w 53"/>
                <a:gd name="T21" fmla="*/ 35 h 36"/>
                <a:gd name="T22" fmla="*/ 47 w 53"/>
                <a:gd name="T23" fmla="*/ 36 h 36"/>
                <a:gd name="T24" fmla="*/ 45 w 53"/>
                <a:gd name="T25" fmla="*/ 36 h 36"/>
                <a:gd name="T26" fmla="*/ 26 w 53"/>
                <a:gd name="T27" fmla="*/ 36 h 36"/>
                <a:gd name="T28" fmla="*/ 26 w 53"/>
                <a:gd name="T29" fmla="*/ 31 h 36"/>
                <a:gd name="T30" fmla="*/ 45 w 53"/>
                <a:gd name="T31" fmla="*/ 31 h 36"/>
                <a:gd name="T32" fmla="*/ 47 w 53"/>
                <a:gd name="T33" fmla="*/ 30 h 36"/>
                <a:gd name="T34" fmla="*/ 48 w 53"/>
                <a:gd name="T35" fmla="*/ 29 h 36"/>
                <a:gd name="T36" fmla="*/ 48 w 53"/>
                <a:gd name="T37" fmla="*/ 28 h 36"/>
                <a:gd name="T38" fmla="*/ 48 w 53"/>
                <a:gd name="T39" fmla="*/ 27 h 36"/>
                <a:gd name="T40" fmla="*/ 42 w 53"/>
                <a:gd name="T41" fmla="*/ 11 h 36"/>
                <a:gd name="T42" fmla="*/ 41 w 53"/>
                <a:gd name="T43" fmla="*/ 11 h 36"/>
                <a:gd name="T44" fmla="*/ 26 w 53"/>
                <a:gd name="T45" fmla="*/ 5 h 36"/>
                <a:gd name="T46" fmla="*/ 26 w 53"/>
                <a:gd name="T47" fmla="*/ 5 h 36"/>
                <a:gd name="T48" fmla="*/ 26 w 53"/>
                <a:gd name="T49" fmla="*/ 0 h 36"/>
                <a:gd name="T50" fmla="*/ 5 w 53"/>
                <a:gd name="T51" fmla="*/ 36 h 36"/>
                <a:gd name="T52" fmla="*/ 4 w 53"/>
                <a:gd name="T53" fmla="*/ 35 h 36"/>
                <a:gd name="T54" fmla="*/ 4 w 53"/>
                <a:gd name="T55" fmla="*/ 35 h 36"/>
                <a:gd name="T56" fmla="*/ 3 w 53"/>
                <a:gd name="T57" fmla="*/ 33 h 36"/>
                <a:gd name="T58" fmla="*/ 3 w 53"/>
                <a:gd name="T59" fmla="*/ 33 h 36"/>
                <a:gd name="T60" fmla="*/ 1 w 53"/>
                <a:gd name="T61" fmla="*/ 32 h 36"/>
                <a:gd name="T62" fmla="*/ 1 w 53"/>
                <a:gd name="T63" fmla="*/ 32 h 36"/>
                <a:gd name="T64" fmla="*/ 0 w 53"/>
                <a:gd name="T65" fmla="*/ 30 h 36"/>
                <a:gd name="T66" fmla="*/ 0 w 53"/>
                <a:gd name="T67" fmla="*/ 29 h 36"/>
                <a:gd name="T68" fmla="*/ 0 w 53"/>
                <a:gd name="T69" fmla="*/ 27 h 36"/>
                <a:gd name="T70" fmla="*/ 8 w 53"/>
                <a:gd name="T71" fmla="*/ 8 h 36"/>
                <a:gd name="T72" fmla="*/ 26 w 53"/>
                <a:gd name="T73" fmla="*/ 0 h 36"/>
                <a:gd name="T74" fmla="*/ 26 w 53"/>
                <a:gd name="T75" fmla="*/ 5 h 36"/>
                <a:gd name="T76" fmla="*/ 11 w 53"/>
                <a:gd name="T77" fmla="*/ 11 h 36"/>
                <a:gd name="T78" fmla="*/ 5 w 53"/>
                <a:gd name="T79" fmla="*/ 27 h 36"/>
                <a:gd name="T80" fmla="*/ 5 w 53"/>
                <a:gd name="T81" fmla="*/ 28 h 36"/>
                <a:gd name="T82" fmla="*/ 5 w 53"/>
                <a:gd name="T83" fmla="*/ 29 h 36"/>
                <a:gd name="T84" fmla="*/ 6 w 53"/>
                <a:gd name="T85" fmla="*/ 30 h 36"/>
                <a:gd name="T86" fmla="*/ 6 w 53"/>
                <a:gd name="T87" fmla="*/ 30 h 36"/>
                <a:gd name="T88" fmla="*/ 7 w 53"/>
                <a:gd name="T89" fmla="*/ 31 h 36"/>
                <a:gd name="T90" fmla="*/ 26 w 53"/>
                <a:gd name="T91" fmla="*/ 31 h 36"/>
                <a:gd name="T92" fmla="*/ 26 w 53"/>
                <a:gd name="T93" fmla="*/ 36 h 36"/>
                <a:gd name="T94" fmla="*/ 7 w 53"/>
                <a:gd name="T95" fmla="*/ 36 h 36"/>
                <a:gd name="T96" fmla="*/ 5 w 53"/>
                <a:gd name="T9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36">
                  <a:moveTo>
                    <a:pt x="26" y="0"/>
                  </a:moveTo>
                  <a:cubicBezTo>
                    <a:pt x="26" y="0"/>
                    <a:pt x="26" y="0"/>
                    <a:pt x="26" y="0"/>
                  </a:cubicBezTo>
                  <a:cubicBezTo>
                    <a:pt x="33" y="0"/>
                    <a:pt x="40" y="3"/>
                    <a:pt x="45" y="8"/>
                  </a:cubicBezTo>
                  <a:cubicBezTo>
                    <a:pt x="45" y="8"/>
                    <a:pt x="45" y="8"/>
                    <a:pt x="45" y="8"/>
                  </a:cubicBezTo>
                  <a:cubicBezTo>
                    <a:pt x="50" y="13"/>
                    <a:pt x="53" y="19"/>
                    <a:pt x="53" y="27"/>
                  </a:cubicBezTo>
                  <a:cubicBezTo>
                    <a:pt x="53" y="27"/>
                    <a:pt x="53" y="28"/>
                    <a:pt x="53" y="29"/>
                  </a:cubicBezTo>
                  <a:cubicBezTo>
                    <a:pt x="53" y="29"/>
                    <a:pt x="53" y="30"/>
                    <a:pt x="52" y="30"/>
                  </a:cubicBezTo>
                  <a:cubicBezTo>
                    <a:pt x="52" y="31"/>
                    <a:pt x="52" y="31"/>
                    <a:pt x="52" y="32"/>
                  </a:cubicBezTo>
                  <a:cubicBezTo>
                    <a:pt x="51" y="32"/>
                    <a:pt x="50" y="33"/>
                    <a:pt x="50" y="33"/>
                  </a:cubicBezTo>
                  <a:cubicBezTo>
                    <a:pt x="49" y="34"/>
                    <a:pt x="49" y="34"/>
                    <a:pt x="49" y="35"/>
                  </a:cubicBezTo>
                  <a:cubicBezTo>
                    <a:pt x="48" y="35"/>
                    <a:pt x="48" y="35"/>
                    <a:pt x="48" y="35"/>
                  </a:cubicBezTo>
                  <a:cubicBezTo>
                    <a:pt x="48" y="35"/>
                    <a:pt x="48" y="35"/>
                    <a:pt x="47" y="36"/>
                  </a:cubicBezTo>
                  <a:cubicBezTo>
                    <a:pt x="47" y="36"/>
                    <a:pt x="46" y="36"/>
                    <a:pt x="45" y="36"/>
                  </a:cubicBezTo>
                  <a:cubicBezTo>
                    <a:pt x="26" y="36"/>
                    <a:pt x="26" y="36"/>
                    <a:pt x="26" y="36"/>
                  </a:cubicBezTo>
                  <a:cubicBezTo>
                    <a:pt x="26" y="31"/>
                    <a:pt x="26" y="31"/>
                    <a:pt x="26" y="31"/>
                  </a:cubicBezTo>
                  <a:cubicBezTo>
                    <a:pt x="45" y="31"/>
                    <a:pt x="45" y="31"/>
                    <a:pt x="45" y="31"/>
                  </a:cubicBezTo>
                  <a:cubicBezTo>
                    <a:pt x="46" y="31"/>
                    <a:pt x="46" y="30"/>
                    <a:pt x="47" y="30"/>
                  </a:cubicBezTo>
                  <a:cubicBezTo>
                    <a:pt x="47" y="29"/>
                    <a:pt x="47" y="29"/>
                    <a:pt x="48" y="29"/>
                  </a:cubicBezTo>
                  <a:cubicBezTo>
                    <a:pt x="48" y="28"/>
                    <a:pt x="48" y="28"/>
                    <a:pt x="48" y="28"/>
                  </a:cubicBezTo>
                  <a:cubicBezTo>
                    <a:pt x="48" y="28"/>
                    <a:pt x="48" y="27"/>
                    <a:pt x="48" y="27"/>
                  </a:cubicBezTo>
                  <a:cubicBezTo>
                    <a:pt x="48" y="21"/>
                    <a:pt x="46" y="15"/>
                    <a:pt x="42" y="11"/>
                  </a:cubicBezTo>
                  <a:cubicBezTo>
                    <a:pt x="41" y="11"/>
                    <a:pt x="41" y="11"/>
                    <a:pt x="41" y="11"/>
                  </a:cubicBezTo>
                  <a:cubicBezTo>
                    <a:pt x="38" y="7"/>
                    <a:pt x="32" y="5"/>
                    <a:pt x="26" y="5"/>
                  </a:cubicBezTo>
                  <a:cubicBezTo>
                    <a:pt x="26" y="5"/>
                    <a:pt x="26" y="5"/>
                    <a:pt x="26" y="5"/>
                  </a:cubicBezTo>
                  <a:lnTo>
                    <a:pt x="26" y="0"/>
                  </a:lnTo>
                  <a:close/>
                  <a:moveTo>
                    <a:pt x="5" y="36"/>
                  </a:moveTo>
                  <a:cubicBezTo>
                    <a:pt x="5" y="36"/>
                    <a:pt x="4" y="35"/>
                    <a:pt x="4" y="35"/>
                  </a:cubicBezTo>
                  <a:cubicBezTo>
                    <a:pt x="4" y="35"/>
                    <a:pt x="4" y="35"/>
                    <a:pt x="4" y="35"/>
                  </a:cubicBezTo>
                  <a:cubicBezTo>
                    <a:pt x="4" y="34"/>
                    <a:pt x="3" y="34"/>
                    <a:pt x="3" y="33"/>
                  </a:cubicBezTo>
                  <a:cubicBezTo>
                    <a:pt x="3" y="33"/>
                    <a:pt x="3" y="33"/>
                    <a:pt x="3" y="33"/>
                  </a:cubicBezTo>
                  <a:cubicBezTo>
                    <a:pt x="2" y="33"/>
                    <a:pt x="2" y="32"/>
                    <a:pt x="1" y="32"/>
                  </a:cubicBezTo>
                  <a:cubicBezTo>
                    <a:pt x="1" y="32"/>
                    <a:pt x="1" y="32"/>
                    <a:pt x="1" y="32"/>
                  </a:cubicBezTo>
                  <a:cubicBezTo>
                    <a:pt x="0" y="32"/>
                    <a:pt x="0" y="31"/>
                    <a:pt x="0" y="30"/>
                  </a:cubicBezTo>
                  <a:cubicBezTo>
                    <a:pt x="0" y="30"/>
                    <a:pt x="0" y="29"/>
                    <a:pt x="0" y="29"/>
                  </a:cubicBezTo>
                  <a:cubicBezTo>
                    <a:pt x="0" y="28"/>
                    <a:pt x="0" y="27"/>
                    <a:pt x="0" y="27"/>
                  </a:cubicBezTo>
                  <a:cubicBezTo>
                    <a:pt x="0" y="19"/>
                    <a:pt x="3" y="13"/>
                    <a:pt x="8" y="8"/>
                  </a:cubicBezTo>
                  <a:cubicBezTo>
                    <a:pt x="12" y="3"/>
                    <a:pt x="19" y="0"/>
                    <a:pt x="26" y="0"/>
                  </a:cubicBezTo>
                  <a:cubicBezTo>
                    <a:pt x="26" y="5"/>
                    <a:pt x="26" y="5"/>
                    <a:pt x="26" y="5"/>
                  </a:cubicBezTo>
                  <a:cubicBezTo>
                    <a:pt x="20" y="5"/>
                    <a:pt x="15" y="8"/>
                    <a:pt x="11" y="11"/>
                  </a:cubicBezTo>
                  <a:cubicBezTo>
                    <a:pt x="7" y="15"/>
                    <a:pt x="5" y="21"/>
                    <a:pt x="5" y="27"/>
                  </a:cubicBezTo>
                  <a:cubicBezTo>
                    <a:pt x="5" y="27"/>
                    <a:pt x="5" y="28"/>
                    <a:pt x="5" y="28"/>
                  </a:cubicBezTo>
                  <a:cubicBezTo>
                    <a:pt x="5" y="29"/>
                    <a:pt x="5" y="29"/>
                    <a:pt x="5" y="29"/>
                  </a:cubicBezTo>
                  <a:cubicBezTo>
                    <a:pt x="5" y="29"/>
                    <a:pt x="5" y="29"/>
                    <a:pt x="6" y="30"/>
                  </a:cubicBezTo>
                  <a:cubicBezTo>
                    <a:pt x="6" y="30"/>
                    <a:pt x="6" y="30"/>
                    <a:pt x="6" y="30"/>
                  </a:cubicBezTo>
                  <a:cubicBezTo>
                    <a:pt x="6" y="30"/>
                    <a:pt x="7" y="31"/>
                    <a:pt x="7" y="31"/>
                  </a:cubicBezTo>
                  <a:cubicBezTo>
                    <a:pt x="26" y="31"/>
                    <a:pt x="26" y="31"/>
                    <a:pt x="26" y="31"/>
                  </a:cubicBezTo>
                  <a:cubicBezTo>
                    <a:pt x="26" y="36"/>
                    <a:pt x="26" y="36"/>
                    <a:pt x="26" y="36"/>
                  </a:cubicBezTo>
                  <a:cubicBezTo>
                    <a:pt x="7" y="36"/>
                    <a:pt x="7" y="36"/>
                    <a:pt x="7" y="36"/>
                  </a:cubicBezTo>
                  <a:cubicBezTo>
                    <a:pt x="6" y="36"/>
                    <a:pt x="6" y="36"/>
                    <a:pt x="5"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1" name="Freeform 108"/>
            <p:cNvSpPr>
              <a:spLocks noEditPoints="1"/>
            </p:cNvSpPr>
            <p:nvPr/>
          </p:nvSpPr>
          <p:spPr bwMode="auto">
            <a:xfrm>
              <a:off x="6502401" y="1482725"/>
              <a:ext cx="119063" cy="80963"/>
            </a:xfrm>
            <a:custGeom>
              <a:avLst/>
              <a:gdLst>
                <a:gd name="T0" fmla="*/ 26 w 53"/>
                <a:gd name="T1" fmla="*/ 0 h 36"/>
                <a:gd name="T2" fmla="*/ 26 w 53"/>
                <a:gd name="T3" fmla="*/ 0 h 36"/>
                <a:gd name="T4" fmla="*/ 45 w 53"/>
                <a:gd name="T5" fmla="*/ 8 h 36"/>
                <a:gd name="T6" fmla="*/ 45 w 53"/>
                <a:gd name="T7" fmla="*/ 8 h 36"/>
                <a:gd name="T8" fmla="*/ 45 w 53"/>
                <a:gd name="T9" fmla="*/ 8 h 36"/>
                <a:gd name="T10" fmla="*/ 53 w 53"/>
                <a:gd name="T11" fmla="*/ 27 h 36"/>
                <a:gd name="T12" fmla="*/ 53 w 53"/>
                <a:gd name="T13" fmla="*/ 29 h 36"/>
                <a:gd name="T14" fmla="*/ 52 w 53"/>
                <a:gd name="T15" fmla="*/ 30 h 36"/>
                <a:gd name="T16" fmla="*/ 51 w 53"/>
                <a:gd name="T17" fmla="*/ 32 h 36"/>
                <a:gd name="T18" fmla="*/ 50 w 53"/>
                <a:gd name="T19" fmla="*/ 33 h 36"/>
                <a:gd name="T20" fmla="*/ 50 w 53"/>
                <a:gd name="T21" fmla="*/ 33 h 36"/>
                <a:gd name="T22" fmla="*/ 50 w 53"/>
                <a:gd name="T23" fmla="*/ 33 h 36"/>
                <a:gd name="T24" fmla="*/ 48 w 53"/>
                <a:gd name="T25" fmla="*/ 35 h 36"/>
                <a:gd name="T26" fmla="*/ 48 w 53"/>
                <a:gd name="T27" fmla="*/ 35 h 36"/>
                <a:gd name="T28" fmla="*/ 47 w 53"/>
                <a:gd name="T29" fmla="*/ 36 h 36"/>
                <a:gd name="T30" fmla="*/ 45 w 53"/>
                <a:gd name="T31" fmla="*/ 36 h 36"/>
                <a:gd name="T32" fmla="*/ 26 w 53"/>
                <a:gd name="T33" fmla="*/ 36 h 36"/>
                <a:gd name="T34" fmla="*/ 26 w 53"/>
                <a:gd name="T35" fmla="*/ 31 h 36"/>
                <a:gd name="T36" fmla="*/ 45 w 53"/>
                <a:gd name="T37" fmla="*/ 31 h 36"/>
                <a:gd name="T38" fmla="*/ 46 w 53"/>
                <a:gd name="T39" fmla="*/ 30 h 36"/>
                <a:gd name="T40" fmla="*/ 46 w 53"/>
                <a:gd name="T41" fmla="*/ 30 h 36"/>
                <a:gd name="T42" fmla="*/ 48 w 53"/>
                <a:gd name="T43" fmla="*/ 29 h 36"/>
                <a:gd name="T44" fmla="*/ 48 w 53"/>
                <a:gd name="T45" fmla="*/ 28 h 36"/>
                <a:gd name="T46" fmla="*/ 48 w 53"/>
                <a:gd name="T47" fmla="*/ 27 h 36"/>
                <a:gd name="T48" fmla="*/ 41 w 53"/>
                <a:gd name="T49" fmla="*/ 11 h 36"/>
                <a:gd name="T50" fmla="*/ 41 w 53"/>
                <a:gd name="T51" fmla="*/ 11 h 36"/>
                <a:gd name="T52" fmla="*/ 26 w 53"/>
                <a:gd name="T53" fmla="*/ 5 h 36"/>
                <a:gd name="T54" fmla="*/ 26 w 53"/>
                <a:gd name="T55" fmla="*/ 5 h 36"/>
                <a:gd name="T56" fmla="*/ 26 w 53"/>
                <a:gd name="T57" fmla="*/ 0 h 36"/>
                <a:gd name="T58" fmla="*/ 5 w 53"/>
                <a:gd name="T59" fmla="*/ 36 h 36"/>
                <a:gd name="T60" fmla="*/ 4 w 53"/>
                <a:gd name="T61" fmla="*/ 35 h 36"/>
                <a:gd name="T62" fmla="*/ 4 w 53"/>
                <a:gd name="T63" fmla="*/ 35 h 36"/>
                <a:gd name="T64" fmla="*/ 2 w 53"/>
                <a:gd name="T65" fmla="*/ 33 h 36"/>
                <a:gd name="T66" fmla="*/ 1 w 53"/>
                <a:gd name="T67" fmla="*/ 32 h 36"/>
                <a:gd name="T68" fmla="*/ 1 w 53"/>
                <a:gd name="T69" fmla="*/ 32 h 36"/>
                <a:gd name="T70" fmla="*/ 0 w 53"/>
                <a:gd name="T71" fmla="*/ 30 h 36"/>
                <a:gd name="T72" fmla="*/ 0 w 53"/>
                <a:gd name="T73" fmla="*/ 29 h 36"/>
                <a:gd name="T74" fmla="*/ 0 w 53"/>
                <a:gd name="T75" fmla="*/ 27 h 36"/>
                <a:gd name="T76" fmla="*/ 7 w 53"/>
                <a:gd name="T77" fmla="*/ 8 h 36"/>
                <a:gd name="T78" fmla="*/ 7 w 53"/>
                <a:gd name="T79" fmla="*/ 8 h 36"/>
                <a:gd name="T80" fmla="*/ 26 w 53"/>
                <a:gd name="T81" fmla="*/ 0 h 36"/>
                <a:gd name="T82" fmla="*/ 26 w 53"/>
                <a:gd name="T83" fmla="*/ 5 h 36"/>
                <a:gd name="T84" fmla="*/ 11 w 53"/>
                <a:gd name="T85" fmla="*/ 11 h 36"/>
                <a:gd name="T86" fmla="*/ 11 w 53"/>
                <a:gd name="T87" fmla="*/ 12 h 36"/>
                <a:gd name="T88" fmla="*/ 4 w 53"/>
                <a:gd name="T89" fmla="*/ 27 h 36"/>
                <a:gd name="T90" fmla="*/ 4 w 53"/>
                <a:gd name="T91" fmla="*/ 28 h 36"/>
                <a:gd name="T92" fmla="*/ 5 w 53"/>
                <a:gd name="T93" fmla="*/ 29 h 36"/>
                <a:gd name="T94" fmla="*/ 6 w 53"/>
                <a:gd name="T95" fmla="*/ 30 h 36"/>
                <a:gd name="T96" fmla="*/ 6 w 53"/>
                <a:gd name="T97" fmla="*/ 30 h 36"/>
                <a:gd name="T98" fmla="*/ 7 w 53"/>
                <a:gd name="T99" fmla="*/ 31 h 36"/>
                <a:gd name="T100" fmla="*/ 26 w 53"/>
                <a:gd name="T101" fmla="*/ 31 h 36"/>
                <a:gd name="T102" fmla="*/ 26 w 53"/>
                <a:gd name="T103" fmla="*/ 36 h 36"/>
                <a:gd name="T104" fmla="*/ 7 w 53"/>
                <a:gd name="T105" fmla="*/ 36 h 36"/>
                <a:gd name="T106" fmla="*/ 5 w 53"/>
                <a:gd name="T10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 h="36">
                  <a:moveTo>
                    <a:pt x="26" y="0"/>
                  </a:moveTo>
                  <a:cubicBezTo>
                    <a:pt x="26" y="0"/>
                    <a:pt x="26" y="0"/>
                    <a:pt x="26" y="0"/>
                  </a:cubicBezTo>
                  <a:cubicBezTo>
                    <a:pt x="33" y="0"/>
                    <a:pt x="40" y="3"/>
                    <a:pt x="45" y="8"/>
                  </a:cubicBezTo>
                  <a:cubicBezTo>
                    <a:pt x="45" y="8"/>
                    <a:pt x="45" y="8"/>
                    <a:pt x="45" y="8"/>
                  </a:cubicBezTo>
                  <a:cubicBezTo>
                    <a:pt x="45" y="8"/>
                    <a:pt x="45" y="8"/>
                    <a:pt x="45" y="8"/>
                  </a:cubicBezTo>
                  <a:cubicBezTo>
                    <a:pt x="50" y="13"/>
                    <a:pt x="53" y="19"/>
                    <a:pt x="53" y="27"/>
                  </a:cubicBezTo>
                  <a:cubicBezTo>
                    <a:pt x="53" y="27"/>
                    <a:pt x="53" y="28"/>
                    <a:pt x="53" y="29"/>
                  </a:cubicBezTo>
                  <a:cubicBezTo>
                    <a:pt x="52" y="29"/>
                    <a:pt x="52" y="30"/>
                    <a:pt x="52" y="30"/>
                  </a:cubicBezTo>
                  <a:cubicBezTo>
                    <a:pt x="52" y="31"/>
                    <a:pt x="52" y="31"/>
                    <a:pt x="51" y="32"/>
                  </a:cubicBezTo>
                  <a:cubicBezTo>
                    <a:pt x="51" y="32"/>
                    <a:pt x="50" y="33"/>
                    <a:pt x="50" y="33"/>
                  </a:cubicBezTo>
                  <a:cubicBezTo>
                    <a:pt x="50" y="33"/>
                    <a:pt x="50" y="33"/>
                    <a:pt x="50" y="33"/>
                  </a:cubicBezTo>
                  <a:cubicBezTo>
                    <a:pt x="50" y="33"/>
                    <a:pt x="50" y="33"/>
                    <a:pt x="50" y="33"/>
                  </a:cubicBezTo>
                  <a:cubicBezTo>
                    <a:pt x="49" y="34"/>
                    <a:pt x="49" y="34"/>
                    <a:pt x="48" y="35"/>
                  </a:cubicBezTo>
                  <a:cubicBezTo>
                    <a:pt x="48" y="35"/>
                    <a:pt x="48" y="35"/>
                    <a:pt x="48" y="35"/>
                  </a:cubicBezTo>
                  <a:cubicBezTo>
                    <a:pt x="48" y="35"/>
                    <a:pt x="47" y="36"/>
                    <a:pt x="47" y="36"/>
                  </a:cubicBezTo>
                  <a:cubicBezTo>
                    <a:pt x="46" y="36"/>
                    <a:pt x="46" y="36"/>
                    <a:pt x="45" y="36"/>
                  </a:cubicBezTo>
                  <a:cubicBezTo>
                    <a:pt x="26" y="36"/>
                    <a:pt x="26" y="36"/>
                    <a:pt x="26" y="36"/>
                  </a:cubicBezTo>
                  <a:cubicBezTo>
                    <a:pt x="26" y="31"/>
                    <a:pt x="26" y="31"/>
                    <a:pt x="26" y="31"/>
                  </a:cubicBezTo>
                  <a:cubicBezTo>
                    <a:pt x="45" y="31"/>
                    <a:pt x="45" y="31"/>
                    <a:pt x="45" y="31"/>
                  </a:cubicBezTo>
                  <a:cubicBezTo>
                    <a:pt x="45" y="31"/>
                    <a:pt x="46" y="30"/>
                    <a:pt x="46" y="30"/>
                  </a:cubicBezTo>
                  <a:cubicBezTo>
                    <a:pt x="46" y="30"/>
                    <a:pt x="46" y="30"/>
                    <a:pt x="46" y="30"/>
                  </a:cubicBezTo>
                  <a:cubicBezTo>
                    <a:pt x="47" y="29"/>
                    <a:pt x="47" y="29"/>
                    <a:pt x="48" y="29"/>
                  </a:cubicBezTo>
                  <a:cubicBezTo>
                    <a:pt x="48" y="28"/>
                    <a:pt x="48" y="28"/>
                    <a:pt x="48" y="28"/>
                  </a:cubicBezTo>
                  <a:cubicBezTo>
                    <a:pt x="48" y="28"/>
                    <a:pt x="48" y="27"/>
                    <a:pt x="48" y="27"/>
                  </a:cubicBezTo>
                  <a:cubicBezTo>
                    <a:pt x="48" y="21"/>
                    <a:pt x="45" y="15"/>
                    <a:pt x="41" y="11"/>
                  </a:cubicBezTo>
                  <a:cubicBezTo>
                    <a:pt x="41" y="11"/>
                    <a:pt x="41" y="11"/>
                    <a:pt x="41" y="11"/>
                  </a:cubicBezTo>
                  <a:cubicBezTo>
                    <a:pt x="38" y="8"/>
                    <a:pt x="32" y="5"/>
                    <a:pt x="26" y="5"/>
                  </a:cubicBezTo>
                  <a:cubicBezTo>
                    <a:pt x="26" y="5"/>
                    <a:pt x="26" y="5"/>
                    <a:pt x="26" y="5"/>
                  </a:cubicBezTo>
                  <a:lnTo>
                    <a:pt x="26" y="0"/>
                  </a:lnTo>
                  <a:close/>
                  <a:moveTo>
                    <a:pt x="5" y="36"/>
                  </a:moveTo>
                  <a:cubicBezTo>
                    <a:pt x="5" y="36"/>
                    <a:pt x="4" y="35"/>
                    <a:pt x="4" y="35"/>
                  </a:cubicBezTo>
                  <a:cubicBezTo>
                    <a:pt x="4" y="35"/>
                    <a:pt x="4" y="35"/>
                    <a:pt x="4" y="35"/>
                  </a:cubicBezTo>
                  <a:cubicBezTo>
                    <a:pt x="3" y="34"/>
                    <a:pt x="3" y="34"/>
                    <a:pt x="2" y="33"/>
                  </a:cubicBezTo>
                  <a:cubicBezTo>
                    <a:pt x="2" y="33"/>
                    <a:pt x="1" y="32"/>
                    <a:pt x="1" y="32"/>
                  </a:cubicBezTo>
                  <a:cubicBezTo>
                    <a:pt x="1" y="32"/>
                    <a:pt x="1" y="32"/>
                    <a:pt x="1" y="32"/>
                  </a:cubicBezTo>
                  <a:cubicBezTo>
                    <a:pt x="0" y="32"/>
                    <a:pt x="0" y="31"/>
                    <a:pt x="0" y="30"/>
                  </a:cubicBezTo>
                  <a:cubicBezTo>
                    <a:pt x="0" y="30"/>
                    <a:pt x="0" y="29"/>
                    <a:pt x="0" y="29"/>
                  </a:cubicBezTo>
                  <a:cubicBezTo>
                    <a:pt x="0" y="28"/>
                    <a:pt x="0" y="27"/>
                    <a:pt x="0" y="27"/>
                  </a:cubicBezTo>
                  <a:cubicBezTo>
                    <a:pt x="0" y="20"/>
                    <a:pt x="3" y="13"/>
                    <a:pt x="7" y="8"/>
                  </a:cubicBezTo>
                  <a:cubicBezTo>
                    <a:pt x="7" y="8"/>
                    <a:pt x="7" y="8"/>
                    <a:pt x="7" y="8"/>
                  </a:cubicBezTo>
                  <a:cubicBezTo>
                    <a:pt x="12" y="3"/>
                    <a:pt x="19" y="0"/>
                    <a:pt x="26" y="0"/>
                  </a:cubicBezTo>
                  <a:cubicBezTo>
                    <a:pt x="26" y="5"/>
                    <a:pt x="26" y="5"/>
                    <a:pt x="26" y="5"/>
                  </a:cubicBezTo>
                  <a:cubicBezTo>
                    <a:pt x="20" y="5"/>
                    <a:pt x="15" y="8"/>
                    <a:pt x="11" y="11"/>
                  </a:cubicBezTo>
                  <a:cubicBezTo>
                    <a:pt x="11" y="12"/>
                    <a:pt x="11" y="12"/>
                    <a:pt x="11" y="12"/>
                  </a:cubicBezTo>
                  <a:cubicBezTo>
                    <a:pt x="7" y="15"/>
                    <a:pt x="4" y="21"/>
                    <a:pt x="4" y="27"/>
                  </a:cubicBezTo>
                  <a:cubicBezTo>
                    <a:pt x="4" y="27"/>
                    <a:pt x="4" y="28"/>
                    <a:pt x="4" y="28"/>
                  </a:cubicBezTo>
                  <a:cubicBezTo>
                    <a:pt x="5" y="29"/>
                    <a:pt x="5" y="29"/>
                    <a:pt x="5" y="29"/>
                  </a:cubicBezTo>
                  <a:cubicBezTo>
                    <a:pt x="5" y="29"/>
                    <a:pt x="5" y="29"/>
                    <a:pt x="6" y="30"/>
                  </a:cubicBezTo>
                  <a:cubicBezTo>
                    <a:pt x="6" y="30"/>
                    <a:pt x="6" y="30"/>
                    <a:pt x="6" y="30"/>
                  </a:cubicBezTo>
                  <a:cubicBezTo>
                    <a:pt x="6" y="30"/>
                    <a:pt x="7" y="31"/>
                    <a:pt x="7" y="31"/>
                  </a:cubicBezTo>
                  <a:cubicBezTo>
                    <a:pt x="26" y="31"/>
                    <a:pt x="26" y="31"/>
                    <a:pt x="26" y="31"/>
                  </a:cubicBezTo>
                  <a:cubicBezTo>
                    <a:pt x="26" y="36"/>
                    <a:pt x="26" y="36"/>
                    <a:pt x="26" y="36"/>
                  </a:cubicBezTo>
                  <a:cubicBezTo>
                    <a:pt x="7" y="36"/>
                    <a:pt x="7" y="36"/>
                    <a:pt x="7" y="36"/>
                  </a:cubicBezTo>
                  <a:cubicBezTo>
                    <a:pt x="6" y="36"/>
                    <a:pt x="6" y="36"/>
                    <a:pt x="5"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2" name="Freeform 109"/>
            <p:cNvSpPr>
              <a:spLocks noEditPoints="1"/>
            </p:cNvSpPr>
            <p:nvPr/>
          </p:nvSpPr>
          <p:spPr bwMode="auto">
            <a:xfrm>
              <a:off x="6737351" y="1482725"/>
              <a:ext cx="119063" cy="80963"/>
            </a:xfrm>
            <a:custGeom>
              <a:avLst/>
              <a:gdLst>
                <a:gd name="T0" fmla="*/ 27 w 53"/>
                <a:gd name="T1" fmla="*/ 31 h 36"/>
                <a:gd name="T2" fmla="*/ 44 w 53"/>
                <a:gd name="T3" fmla="*/ 31 h 36"/>
                <a:gd name="T4" fmla="*/ 46 w 53"/>
                <a:gd name="T5" fmla="*/ 29 h 36"/>
                <a:gd name="T6" fmla="*/ 48 w 53"/>
                <a:gd name="T7" fmla="*/ 27 h 36"/>
                <a:gd name="T8" fmla="*/ 48 w 53"/>
                <a:gd name="T9" fmla="*/ 27 h 36"/>
                <a:gd name="T10" fmla="*/ 42 w 53"/>
                <a:gd name="T11" fmla="*/ 11 h 36"/>
                <a:gd name="T12" fmla="*/ 42 w 53"/>
                <a:gd name="T13" fmla="*/ 11 h 36"/>
                <a:gd name="T14" fmla="*/ 27 w 53"/>
                <a:gd name="T15" fmla="*/ 5 h 36"/>
                <a:gd name="T16" fmla="*/ 27 w 53"/>
                <a:gd name="T17" fmla="*/ 5 h 36"/>
                <a:gd name="T18" fmla="*/ 27 w 53"/>
                <a:gd name="T19" fmla="*/ 0 h 36"/>
                <a:gd name="T20" fmla="*/ 27 w 53"/>
                <a:gd name="T21" fmla="*/ 0 h 36"/>
                <a:gd name="T22" fmla="*/ 45 w 53"/>
                <a:gd name="T23" fmla="*/ 8 h 36"/>
                <a:gd name="T24" fmla="*/ 45 w 53"/>
                <a:gd name="T25" fmla="*/ 8 h 36"/>
                <a:gd name="T26" fmla="*/ 45 w 53"/>
                <a:gd name="T27" fmla="*/ 8 h 36"/>
                <a:gd name="T28" fmla="*/ 53 w 53"/>
                <a:gd name="T29" fmla="*/ 27 h 36"/>
                <a:gd name="T30" fmla="*/ 53 w 53"/>
                <a:gd name="T31" fmla="*/ 28 h 36"/>
                <a:gd name="T32" fmla="*/ 53 w 53"/>
                <a:gd name="T33" fmla="*/ 28 h 36"/>
                <a:gd name="T34" fmla="*/ 53 w 53"/>
                <a:gd name="T35" fmla="*/ 29 h 36"/>
                <a:gd name="T36" fmla="*/ 52 w 53"/>
                <a:gd name="T37" fmla="*/ 31 h 36"/>
                <a:gd name="T38" fmla="*/ 49 w 53"/>
                <a:gd name="T39" fmla="*/ 33 h 36"/>
                <a:gd name="T40" fmla="*/ 47 w 53"/>
                <a:gd name="T41" fmla="*/ 35 h 36"/>
                <a:gd name="T42" fmla="*/ 47 w 53"/>
                <a:gd name="T43" fmla="*/ 35 h 36"/>
                <a:gd name="T44" fmla="*/ 46 w 53"/>
                <a:gd name="T45" fmla="*/ 36 h 36"/>
                <a:gd name="T46" fmla="*/ 44 w 53"/>
                <a:gd name="T47" fmla="*/ 36 h 36"/>
                <a:gd name="T48" fmla="*/ 27 w 53"/>
                <a:gd name="T49" fmla="*/ 36 h 36"/>
                <a:gd name="T50" fmla="*/ 27 w 53"/>
                <a:gd name="T51" fmla="*/ 31 h 36"/>
                <a:gd name="T52" fmla="*/ 6 w 53"/>
                <a:gd name="T53" fmla="*/ 31 h 36"/>
                <a:gd name="T54" fmla="*/ 27 w 53"/>
                <a:gd name="T55" fmla="*/ 31 h 36"/>
                <a:gd name="T56" fmla="*/ 27 w 53"/>
                <a:gd name="T57" fmla="*/ 36 h 36"/>
                <a:gd name="T58" fmla="*/ 6 w 53"/>
                <a:gd name="T59" fmla="*/ 36 h 36"/>
                <a:gd name="T60" fmla="*/ 4 w 53"/>
                <a:gd name="T61" fmla="*/ 36 h 36"/>
                <a:gd name="T62" fmla="*/ 4 w 53"/>
                <a:gd name="T63" fmla="*/ 36 h 36"/>
                <a:gd name="T64" fmla="*/ 3 w 53"/>
                <a:gd name="T65" fmla="*/ 35 h 36"/>
                <a:gd name="T66" fmla="*/ 3 w 53"/>
                <a:gd name="T67" fmla="*/ 35 h 36"/>
                <a:gd name="T68" fmla="*/ 3 w 53"/>
                <a:gd name="T69" fmla="*/ 35 h 36"/>
                <a:gd name="T70" fmla="*/ 2 w 53"/>
                <a:gd name="T71" fmla="*/ 34 h 36"/>
                <a:gd name="T72" fmla="*/ 2 w 53"/>
                <a:gd name="T73" fmla="*/ 34 h 36"/>
                <a:gd name="T74" fmla="*/ 1 w 53"/>
                <a:gd name="T75" fmla="*/ 33 h 36"/>
                <a:gd name="T76" fmla="*/ 1 w 53"/>
                <a:gd name="T77" fmla="*/ 32 h 36"/>
                <a:gd name="T78" fmla="*/ 0 w 53"/>
                <a:gd name="T79" fmla="*/ 29 h 36"/>
                <a:gd name="T80" fmla="*/ 0 w 53"/>
                <a:gd name="T81" fmla="*/ 27 h 36"/>
                <a:gd name="T82" fmla="*/ 8 w 53"/>
                <a:gd name="T83" fmla="*/ 8 h 36"/>
                <a:gd name="T84" fmla="*/ 27 w 53"/>
                <a:gd name="T85" fmla="*/ 0 h 36"/>
                <a:gd name="T86" fmla="*/ 27 w 53"/>
                <a:gd name="T87" fmla="*/ 5 h 36"/>
                <a:gd name="T88" fmla="*/ 11 w 53"/>
                <a:gd name="T89" fmla="*/ 11 h 36"/>
                <a:gd name="T90" fmla="*/ 5 w 53"/>
                <a:gd name="T91" fmla="*/ 27 h 36"/>
                <a:gd name="T92" fmla="*/ 5 w 53"/>
                <a:gd name="T93" fmla="*/ 29 h 36"/>
                <a:gd name="T94" fmla="*/ 5 w 53"/>
                <a:gd name="T95" fmla="*/ 30 h 36"/>
                <a:gd name="T96" fmla="*/ 5 w 53"/>
                <a:gd name="T97" fmla="*/ 31 h 36"/>
                <a:gd name="T98" fmla="*/ 5 w 53"/>
                <a:gd name="T99" fmla="*/ 31 h 36"/>
                <a:gd name="T100" fmla="*/ 6 w 53"/>
                <a:gd name="T101"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 h="36">
                  <a:moveTo>
                    <a:pt x="27" y="31"/>
                  </a:moveTo>
                  <a:cubicBezTo>
                    <a:pt x="44" y="31"/>
                    <a:pt x="44" y="31"/>
                    <a:pt x="44" y="31"/>
                  </a:cubicBezTo>
                  <a:cubicBezTo>
                    <a:pt x="45" y="30"/>
                    <a:pt x="45" y="30"/>
                    <a:pt x="46" y="29"/>
                  </a:cubicBezTo>
                  <a:cubicBezTo>
                    <a:pt x="47" y="28"/>
                    <a:pt x="48" y="28"/>
                    <a:pt x="48" y="27"/>
                  </a:cubicBezTo>
                  <a:cubicBezTo>
                    <a:pt x="48" y="27"/>
                    <a:pt x="48" y="27"/>
                    <a:pt x="48" y="27"/>
                  </a:cubicBezTo>
                  <a:cubicBezTo>
                    <a:pt x="48" y="21"/>
                    <a:pt x="46" y="15"/>
                    <a:pt x="42" y="11"/>
                  </a:cubicBezTo>
                  <a:cubicBezTo>
                    <a:pt x="42" y="11"/>
                    <a:pt x="42" y="11"/>
                    <a:pt x="42" y="11"/>
                  </a:cubicBezTo>
                  <a:cubicBezTo>
                    <a:pt x="38" y="8"/>
                    <a:pt x="33" y="5"/>
                    <a:pt x="27" y="5"/>
                  </a:cubicBezTo>
                  <a:cubicBezTo>
                    <a:pt x="27" y="5"/>
                    <a:pt x="27" y="5"/>
                    <a:pt x="27" y="5"/>
                  </a:cubicBezTo>
                  <a:cubicBezTo>
                    <a:pt x="27" y="0"/>
                    <a:pt x="27" y="0"/>
                    <a:pt x="27" y="0"/>
                  </a:cubicBezTo>
                  <a:cubicBezTo>
                    <a:pt x="27" y="0"/>
                    <a:pt x="27" y="0"/>
                    <a:pt x="27" y="0"/>
                  </a:cubicBezTo>
                  <a:cubicBezTo>
                    <a:pt x="34" y="0"/>
                    <a:pt x="40" y="3"/>
                    <a:pt x="45" y="8"/>
                  </a:cubicBezTo>
                  <a:cubicBezTo>
                    <a:pt x="45" y="8"/>
                    <a:pt x="45" y="8"/>
                    <a:pt x="45" y="8"/>
                  </a:cubicBezTo>
                  <a:cubicBezTo>
                    <a:pt x="45" y="8"/>
                    <a:pt x="45" y="8"/>
                    <a:pt x="45" y="8"/>
                  </a:cubicBezTo>
                  <a:cubicBezTo>
                    <a:pt x="50" y="13"/>
                    <a:pt x="53" y="19"/>
                    <a:pt x="53" y="27"/>
                  </a:cubicBezTo>
                  <a:cubicBezTo>
                    <a:pt x="53" y="27"/>
                    <a:pt x="53" y="27"/>
                    <a:pt x="53" y="28"/>
                  </a:cubicBezTo>
                  <a:cubicBezTo>
                    <a:pt x="53" y="28"/>
                    <a:pt x="53" y="28"/>
                    <a:pt x="53" y="28"/>
                  </a:cubicBezTo>
                  <a:cubicBezTo>
                    <a:pt x="53" y="28"/>
                    <a:pt x="53" y="29"/>
                    <a:pt x="53" y="29"/>
                  </a:cubicBezTo>
                  <a:cubicBezTo>
                    <a:pt x="53" y="30"/>
                    <a:pt x="52" y="30"/>
                    <a:pt x="52" y="31"/>
                  </a:cubicBezTo>
                  <a:cubicBezTo>
                    <a:pt x="51" y="31"/>
                    <a:pt x="50" y="32"/>
                    <a:pt x="49" y="33"/>
                  </a:cubicBezTo>
                  <a:cubicBezTo>
                    <a:pt x="49" y="33"/>
                    <a:pt x="48" y="34"/>
                    <a:pt x="47" y="35"/>
                  </a:cubicBezTo>
                  <a:cubicBezTo>
                    <a:pt x="47" y="35"/>
                    <a:pt x="47" y="35"/>
                    <a:pt x="47" y="35"/>
                  </a:cubicBezTo>
                  <a:cubicBezTo>
                    <a:pt x="47" y="35"/>
                    <a:pt x="46" y="35"/>
                    <a:pt x="46" y="36"/>
                  </a:cubicBezTo>
                  <a:cubicBezTo>
                    <a:pt x="45" y="36"/>
                    <a:pt x="45" y="36"/>
                    <a:pt x="44" y="36"/>
                  </a:cubicBezTo>
                  <a:cubicBezTo>
                    <a:pt x="27" y="36"/>
                    <a:pt x="27" y="36"/>
                    <a:pt x="27" y="36"/>
                  </a:cubicBezTo>
                  <a:lnTo>
                    <a:pt x="27" y="31"/>
                  </a:lnTo>
                  <a:close/>
                  <a:moveTo>
                    <a:pt x="6" y="31"/>
                  </a:moveTo>
                  <a:cubicBezTo>
                    <a:pt x="27" y="31"/>
                    <a:pt x="27" y="31"/>
                    <a:pt x="27" y="31"/>
                  </a:cubicBezTo>
                  <a:cubicBezTo>
                    <a:pt x="27" y="36"/>
                    <a:pt x="27" y="36"/>
                    <a:pt x="27" y="36"/>
                  </a:cubicBezTo>
                  <a:cubicBezTo>
                    <a:pt x="6" y="36"/>
                    <a:pt x="6" y="36"/>
                    <a:pt x="6" y="36"/>
                  </a:cubicBezTo>
                  <a:cubicBezTo>
                    <a:pt x="5" y="36"/>
                    <a:pt x="5" y="36"/>
                    <a:pt x="4" y="36"/>
                  </a:cubicBezTo>
                  <a:cubicBezTo>
                    <a:pt x="4" y="36"/>
                    <a:pt x="4" y="36"/>
                    <a:pt x="4" y="36"/>
                  </a:cubicBezTo>
                  <a:cubicBezTo>
                    <a:pt x="4" y="36"/>
                    <a:pt x="3" y="35"/>
                    <a:pt x="3" y="35"/>
                  </a:cubicBezTo>
                  <a:cubicBezTo>
                    <a:pt x="3" y="35"/>
                    <a:pt x="3" y="35"/>
                    <a:pt x="3" y="35"/>
                  </a:cubicBezTo>
                  <a:cubicBezTo>
                    <a:pt x="3" y="35"/>
                    <a:pt x="3" y="35"/>
                    <a:pt x="3" y="35"/>
                  </a:cubicBezTo>
                  <a:cubicBezTo>
                    <a:pt x="3" y="34"/>
                    <a:pt x="2" y="34"/>
                    <a:pt x="2" y="34"/>
                  </a:cubicBezTo>
                  <a:cubicBezTo>
                    <a:pt x="2" y="34"/>
                    <a:pt x="2" y="34"/>
                    <a:pt x="2" y="34"/>
                  </a:cubicBezTo>
                  <a:cubicBezTo>
                    <a:pt x="2" y="34"/>
                    <a:pt x="2" y="33"/>
                    <a:pt x="1" y="33"/>
                  </a:cubicBezTo>
                  <a:cubicBezTo>
                    <a:pt x="1" y="33"/>
                    <a:pt x="1" y="32"/>
                    <a:pt x="1" y="32"/>
                  </a:cubicBezTo>
                  <a:cubicBezTo>
                    <a:pt x="0" y="31"/>
                    <a:pt x="0" y="30"/>
                    <a:pt x="0" y="29"/>
                  </a:cubicBezTo>
                  <a:cubicBezTo>
                    <a:pt x="0" y="28"/>
                    <a:pt x="0" y="28"/>
                    <a:pt x="0" y="27"/>
                  </a:cubicBezTo>
                  <a:cubicBezTo>
                    <a:pt x="0" y="19"/>
                    <a:pt x="3" y="13"/>
                    <a:pt x="8" y="8"/>
                  </a:cubicBezTo>
                  <a:cubicBezTo>
                    <a:pt x="13" y="3"/>
                    <a:pt x="19" y="0"/>
                    <a:pt x="27" y="0"/>
                  </a:cubicBezTo>
                  <a:cubicBezTo>
                    <a:pt x="27" y="5"/>
                    <a:pt x="27" y="5"/>
                    <a:pt x="27" y="5"/>
                  </a:cubicBezTo>
                  <a:cubicBezTo>
                    <a:pt x="21" y="5"/>
                    <a:pt x="15" y="8"/>
                    <a:pt x="11" y="11"/>
                  </a:cubicBezTo>
                  <a:cubicBezTo>
                    <a:pt x="7" y="15"/>
                    <a:pt x="5" y="21"/>
                    <a:pt x="5" y="27"/>
                  </a:cubicBezTo>
                  <a:cubicBezTo>
                    <a:pt x="5" y="28"/>
                    <a:pt x="5" y="28"/>
                    <a:pt x="5" y="29"/>
                  </a:cubicBezTo>
                  <a:cubicBezTo>
                    <a:pt x="5" y="29"/>
                    <a:pt x="5" y="30"/>
                    <a:pt x="5" y="30"/>
                  </a:cubicBezTo>
                  <a:cubicBezTo>
                    <a:pt x="5" y="31"/>
                    <a:pt x="5" y="31"/>
                    <a:pt x="5" y="31"/>
                  </a:cubicBezTo>
                  <a:cubicBezTo>
                    <a:pt x="5" y="31"/>
                    <a:pt x="5" y="31"/>
                    <a:pt x="5" y="31"/>
                  </a:cubicBezTo>
                  <a:cubicBezTo>
                    <a:pt x="6" y="31"/>
                    <a:pt x="6" y="31"/>
                    <a:pt x="6"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3" name="Freeform 110"/>
            <p:cNvSpPr>
              <a:spLocks noEditPoints="1"/>
            </p:cNvSpPr>
            <p:nvPr/>
          </p:nvSpPr>
          <p:spPr bwMode="auto">
            <a:xfrm>
              <a:off x="6215063" y="1552575"/>
              <a:ext cx="225425" cy="84138"/>
            </a:xfrm>
            <a:custGeom>
              <a:avLst/>
              <a:gdLst>
                <a:gd name="T0" fmla="*/ 93 w 100"/>
                <a:gd name="T1" fmla="*/ 21 h 37"/>
                <a:gd name="T2" fmla="*/ 93 w 100"/>
                <a:gd name="T3" fmla="*/ 8 h 37"/>
                <a:gd name="T4" fmla="*/ 95 w 100"/>
                <a:gd name="T5" fmla="*/ 3 h 37"/>
                <a:gd name="T6" fmla="*/ 100 w 100"/>
                <a:gd name="T7" fmla="*/ 13 h 37"/>
                <a:gd name="T8" fmla="*/ 97 w 100"/>
                <a:gd name="T9" fmla="*/ 24 h 37"/>
                <a:gd name="T10" fmla="*/ 93 w 100"/>
                <a:gd name="T11" fmla="*/ 21 h 37"/>
                <a:gd name="T12" fmla="*/ 93 w 100"/>
                <a:gd name="T13" fmla="*/ 21 h 37"/>
                <a:gd name="T14" fmla="*/ 93 w 100"/>
                <a:gd name="T15" fmla="*/ 21 h 37"/>
                <a:gd name="T16" fmla="*/ 93 w 100"/>
                <a:gd name="T17" fmla="*/ 28 h 37"/>
                <a:gd name="T18" fmla="*/ 92 w 100"/>
                <a:gd name="T19" fmla="*/ 22 h 37"/>
                <a:gd name="T20" fmla="*/ 92 w 100"/>
                <a:gd name="T21" fmla="*/ 7 h 37"/>
                <a:gd name="T22" fmla="*/ 92 w 100"/>
                <a:gd name="T23" fmla="*/ 1 h 37"/>
                <a:gd name="T24" fmla="*/ 93 w 100"/>
                <a:gd name="T25" fmla="*/ 8 h 37"/>
                <a:gd name="T26" fmla="*/ 93 w 100"/>
                <a:gd name="T27" fmla="*/ 21 h 37"/>
                <a:gd name="T28" fmla="*/ 92 w 100"/>
                <a:gd name="T29" fmla="*/ 7 h 37"/>
                <a:gd name="T30" fmla="*/ 50 w 100"/>
                <a:gd name="T31" fmla="*/ 32 h 37"/>
                <a:gd name="T32" fmla="*/ 82 w 100"/>
                <a:gd name="T33" fmla="*/ 29 h 37"/>
                <a:gd name="T34" fmla="*/ 92 w 100"/>
                <a:gd name="T35" fmla="*/ 29 h 37"/>
                <a:gd name="T36" fmla="*/ 69 w 100"/>
                <a:gd name="T37" fmla="*/ 37 h 37"/>
                <a:gd name="T38" fmla="*/ 50 w 100"/>
                <a:gd name="T39" fmla="*/ 32 h 37"/>
                <a:gd name="T40" fmla="*/ 92 w 100"/>
                <a:gd name="T41" fmla="*/ 7 h 37"/>
                <a:gd name="T42" fmla="*/ 85 w 100"/>
                <a:gd name="T43" fmla="*/ 4 h 37"/>
                <a:gd name="T44" fmla="*/ 78 w 100"/>
                <a:gd name="T45" fmla="*/ 8 h 37"/>
                <a:gd name="T46" fmla="*/ 70 w 100"/>
                <a:gd name="T47" fmla="*/ 12 h 37"/>
                <a:gd name="T48" fmla="*/ 70 w 100"/>
                <a:gd name="T49" fmla="*/ 12 h 37"/>
                <a:gd name="T50" fmla="*/ 70 w 100"/>
                <a:gd name="T51" fmla="*/ 12 h 37"/>
                <a:gd name="T52" fmla="*/ 50 w 100"/>
                <a:gd name="T53" fmla="*/ 12 h 37"/>
                <a:gd name="T54" fmla="*/ 69 w 100"/>
                <a:gd name="T55" fmla="*/ 7 h 37"/>
                <a:gd name="T56" fmla="*/ 70 w 100"/>
                <a:gd name="T57" fmla="*/ 7 h 37"/>
                <a:gd name="T58" fmla="*/ 70 w 100"/>
                <a:gd name="T59" fmla="*/ 7 h 37"/>
                <a:gd name="T60" fmla="*/ 74 w 100"/>
                <a:gd name="T61" fmla="*/ 5 h 37"/>
                <a:gd name="T62" fmla="*/ 85 w 100"/>
                <a:gd name="T63" fmla="*/ 0 h 37"/>
                <a:gd name="T64" fmla="*/ 92 w 100"/>
                <a:gd name="T65" fmla="*/ 1 h 37"/>
                <a:gd name="T66" fmla="*/ 92 w 100"/>
                <a:gd name="T67" fmla="*/ 7 h 37"/>
                <a:gd name="T68" fmla="*/ 15 w 100"/>
                <a:gd name="T69" fmla="*/ 4 h 37"/>
                <a:gd name="T70" fmla="*/ 9 w 100"/>
                <a:gd name="T71" fmla="*/ 7 h 37"/>
                <a:gd name="T72" fmla="*/ 7 w 100"/>
                <a:gd name="T73" fmla="*/ 21 h 37"/>
                <a:gd name="T74" fmla="*/ 31 w 100"/>
                <a:gd name="T75" fmla="*/ 32 h 37"/>
                <a:gd name="T76" fmla="*/ 50 w 100"/>
                <a:gd name="T77" fmla="*/ 37 h 37"/>
                <a:gd name="T78" fmla="*/ 16 w 100"/>
                <a:gd name="T79" fmla="*/ 33 h 37"/>
                <a:gd name="T80" fmla="*/ 0 w 100"/>
                <a:gd name="T81" fmla="*/ 13 h 37"/>
                <a:gd name="T82" fmla="*/ 10 w 100"/>
                <a:gd name="T83" fmla="*/ 0 h 37"/>
                <a:gd name="T84" fmla="*/ 21 w 100"/>
                <a:gd name="T85" fmla="*/ 1 h 37"/>
                <a:gd name="T86" fmla="*/ 28 w 100"/>
                <a:gd name="T87" fmla="*/ 6 h 37"/>
                <a:gd name="T88" fmla="*/ 31 w 100"/>
                <a:gd name="T89" fmla="*/ 7 h 37"/>
                <a:gd name="T90" fmla="*/ 31 w 100"/>
                <a:gd name="T91" fmla="*/ 7 h 37"/>
                <a:gd name="T92" fmla="*/ 50 w 100"/>
                <a:gd name="T93" fmla="*/ 12 h 37"/>
                <a:gd name="T94" fmla="*/ 31 w 100"/>
                <a:gd name="T95" fmla="*/ 12 h 37"/>
                <a:gd name="T96" fmla="*/ 31 w 100"/>
                <a:gd name="T97" fmla="*/ 12 h 37"/>
                <a:gd name="T98" fmla="*/ 30 w 100"/>
                <a:gd name="T99" fmla="*/ 12 h 37"/>
                <a:gd name="T100" fmla="*/ 23 w 100"/>
                <a:gd name="T101" fmla="*/ 8 h 37"/>
                <a:gd name="T102" fmla="*/ 15 w 100"/>
                <a:gd name="T103"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0" h="37">
                  <a:moveTo>
                    <a:pt x="93" y="21"/>
                  </a:moveTo>
                  <a:cubicBezTo>
                    <a:pt x="93" y="21"/>
                    <a:pt x="93" y="21"/>
                    <a:pt x="93" y="21"/>
                  </a:cubicBezTo>
                  <a:cubicBezTo>
                    <a:pt x="95" y="19"/>
                    <a:pt x="96" y="16"/>
                    <a:pt x="95" y="14"/>
                  </a:cubicBezTo>
                  <a:cubicBezTo>
                    <a:pt x="95" y="12"/>
                    <a:pt x="94" y="10"/>
                    <a:pt x="93" y="8"/>
                  </a:cubicBezTo>
                  <a:cubicBezTo>
                    <a:pt x="93" y="2"/>
                    <a:pt x="93" y="2"/>
                    <a:pt x="93" y="2"/>
                  </a:cubicBezTo>
                  <a:cubicBezTo>
                    <a:pt x="94" y="2"/>
                    <a:pt x="94" y="3"/>
                    <a:pt x="95" y="3"/>
                  </a:cubicBezTo>
                  <a:cubicBezTo>
                    <a:pt x="95" y="3"/>
                    <a:pt x="95" y="3"/>
                    <a:pt x="95" y="3"/>
                  </a:cubicBezTo>
                  <a:cubicBezTo>
                    <a:pt x="98" y="6"/>
                    <a:pt x="100" y="9"/>
                    <a:pt x="100" y="13"/>
                  </a:cubicBezTo>
                  <a:cubicBezTo>
                    <a:pt x="100" y="17"/>
                    <a:pt x="99" y="21"/>
                    <a:pt x="97" y="24"/>
                  </a:cubicBezTo>
                  <a:cubicBezTo>
                    <a:pt x="97" y="24"/>
                    <a:pt x="97" y="24"/>
                    <a:pt x="97" y="24"/>
                  </a:cubicBezTo>
                  <a:cubicBezTo>
                    <a:pt x="96" y="25"/>
                    <a:pt x="94" y="27"/>
                    <a:pt x="93" y="28"/>
                  </a:cubicBezTo>
                  <a:lnTo>
                    <a:pt x="93" y="21"/>
                  </a:lnTo>
                  <a:close/>
                  <a:moveTo>
                    <a:pt x="93" y="21"/>
                  </a:moveTo>
                  <a:cubicBezTo>
                    <a:pt x="93" y="21"/>
                    <a:pt x="93" y="21"/>
                    <a:pt x="93" y="21"/>
                  </a:cubicBezTo>
                  <a:close/>
                  <a:moveTo>
                    <a:pt x="92" y="22"/>
                  </a:moveTo>
                  <a:cubicBezTo>
                    <a:pt x="92" y="22"/>
                    <a:pt x="93" y="21"/>
                    <a:pt x="93" y="21"/>
                  </a:cubicBezTo>
                  <a:cubicBezTo>
                    <a:pt x="93" y="21"/>
                    <a:pt x="93" y="21"/>
                    <a:pt x="93" y="21"/>
                  </a:cubicBezTo>
                  <a:cubicBezTo>
                    <a:pt x="93" y="28"/>
                    <a:pt x="93" y="28"/>
                    <a:pt x="93" y="28"/>
                  </a:cubicBezTo>
                  <a:cubicBezTo>
                    <a:pt x="93" y="28"/>
                    <a:pt x="92" y="28"/>
                    <a:pt x="92" y="29"/>
                  </a:cubicBezTo>
                  <a:cubicBezTo>
                    <a:pt x="92" y="22"/>
                    <a:pt x="92" y="22"/>
                    <a:pt x="92" y="22"/>
                  </a:cubicBezTo>
                  <a:close/>
                  <a:moveTo>
                    <a:pt x="93" y="8"/>
                  </a:moveTo>
                  <a:cubicBezTo>
                    <a:pt x="93" y="8"/>
                    <a:pt x="92" y="7"/>
                    <a:pt x="92" y="7"/>
                  </a:cubicBezTo>
                  <a:cubicBezTo>
                    <a:pt x="92" y="7"/>
                    <a:pt x="92" y="7"/>
                    <a:pt x="92" y="7"/>
                  </a:cubicBezTo>
                  <a:cubicBezTo>
                    <a:pt x="92" y="1"/>
                    <a:pt x="92" y="1"/>
                    <a:pt x="92" y="1"/>
                  </a:cubicBezTo>
                  <a:cubicBezTo>
                    <a:pt x="92" y="1"/>
                    <a:pt x="93" y="1"/>
                    <a:pt x="93" y="2"/>
                  </a:cubicBezTo>
                  <a:cubicBezTo>
                    <a:pt x="93" y="8"/>
                    <a:pt x="93" y="8"/>
                    <a:pt x="93" y="8"/>
                  </a:cubicBezTo>
                  <a:close/>
                  <a:moveTo>
                    <a:pt x="93" y="21"/>
                  </a:moveTo>
                  <a:cubicBezTo>
                    <a:pt x="93" y="21"/>
                    <a:pt x="93" y="21"/>
                    <a:pt x="93" y="21"/>
                  </a:cubicBezTo>
                  <a:cubicBezTo>
                    <a:pt x="93" y="21"/>
                    <a:pt x="93" y="21"/>
                    <a:pt x="93" y="21"/>
                  </a:cubicBezTo>
                  <a:close/>
                  <a:moveTo>
                    <a:pt x="92" y="7"/>
                  </a:moveTo>
                  <a:cubicBezTo>
                    <a:pt x="92" y="7"/>
                    <a:pt x="92" y="7"/>
                    <a:pt x="92" y="7"/>
                  </a:cubicBezTo>
                  <a:close/>
                  <a:moveTo>
                    <a:pt x="50" y="32"/>
                  </a:moveTo>
                  <a:cubicBezTo>
                    <a:pt x="69" y="32"/>
                    <a:pt x="69" y="32"/>
                    <a:pt x="69" y="32"/>
                  </a:cubicBezTo>
                  <a:cubicBezTo>
                    <a:pt x="74" y="32"/>
                    <a:pt x="78" y="31"/>
                    <a:pt x="82" y="29"/>
                  </a:cubicBezTo>
                  <a:cubicBezTo>
                    <a:pt x="86" y="27"/>
                    <a:pt x="89" y="25"/>
                    <a:pt x="92" y="22"/>
                  </a:cubicBezTo>
                  <a:cubicBezTo>
                    <a:pt x="92" y="29"/>
                    <a:pt x="92" y="29"/>
                    <a:pt x="92" y="29"/>
                  </a:cubicBezTo>
                  <a:cubicBezTo>
                    <a:pt x="90" y="31"/>
                    <a:pt x="87" y="32"/>
                    <a:pt x="84" y="33"/>
                  </a:cubicBezTo>
                  <a:cubicBezTo>
                    <a:pt x="80" y="36"/>
                    <a:pt x="75" y="37"/>
                    <a:pt x="69" y="37"/>
                  </a:cubicBezTo>
                  <a:cubicBezTo>
                    <a:pt x="50" y="37"/>
                    <a:pt x="50" y="37"/>
                    <a:pt x="50" y="37"/>
                  </a:cubicBezTo>
                  <a:cubicBezTo>
                    <a:pt x="50" y="32"/>
                    <a:pt x="50" y="32"/>
                    <a:pt x="50" y="32"/>
                  </a:cubicBezTo>
                  <a:close/>
                  <a:moveTo>
                    <a:pt x="92" y="7"/>
                  </a:moveTo>
                  <a:cubicBezTo>
                    <a:pt x="92" y="7"/>
                    <a:pt x="92" y="7"/>
                    <a:pt x="92" y="7"/>
                  </a:cubicBezTo>
                  <a:cubicBezTo>
                    <a:pt x="91" y="6"/>
                    <a:pt x="90" y="5"/>
                    <a:pt x="89" y="5"/>
                  </a:cubicBezTo>
                  <a:cubicBezTo>
                    <a:pt x="88" y="5"/>
                    <a:pt x="86" y="4"/>
                    <a:pt x="85" y="4"/>
                  </a:cubicBezTo>
                  <a:cubicBezTo>
                    <a:pt x="84" y="4"/>
                    <a:pt x="82" y="5"/>
                    <a:pt x="81" y="5"/>
                  </a:cubicBezTo>
                  <a:cubicBezTo>
                    <a:pt x="80" y="6"/>
                    <a:pt x="79" y="7"/>
                    <a:pt x="78" y="8"/>
                  </a:cubicBezTo>
                  <a:cubicBezTo>
                    <a:pt x="77" y="9"/>
                    <a:pt x="76" y="10"/>
                    <a:pt x="74" y="11"/>
                  </a:cubicBezTo>
                  <a:cubicBezTo>
                    <a:pt x="73" y="11"/>
                    <a:pt x="72" y="12"/>
                    <a:pt x="70" y="12"/>
                  </a:cubicBezTo>
                  <a:cubicBezTo>
                    <a:pt x="70" y="12"/>
                    <a:pt x="70" y="12"/>
                    <a:pt x="70" y="12"/>
                  </a:cubicBezTo>
                  <a:cubicBezTo>
                    <a:pt x="70" y="12"/>
                    <a:pt x="70" y="12"/>
                    <a:pt x="70" y="12"/>
                  </a:cubicBezTo>
                  <a:cubicBezTo>
                    <a:pt x="70" y="12"/>
                    <a:pt x="70" y="12"/>
                    <a:pt x="70" y="12"/>
                  </a:cubicBezTo>
                  <a:cubicBezTo>
                    <a:pt x="70" y="12"/>
                    <a:pt x="70" y="12"/>
                    <a:pt x="70" y="12"/>
                  </a:cubicBezTo>
                  <a:cubicBezTo>
                    <a:pt x="70" y="12"/>
                    <a:pt x="70" y="12"/>
                    <a:pt x="69" y="12"/>
                  </a:cubicBezTo>
                  <a:cubicBezTo>
                    <a:pt x="50" y="12"/>
                    <a:pt x="50" y="12"/>
                    <a:pt x="50" y="12"/>
                  </a:cubicBezTo>
                  <a:cubicBezTo>
                    <a:pt x="50" y="7"/>
                    <a:pt x="50" y="7"/>
                    <a:pt x="50" y="7"/>
                  </a:cubicBezTo>
                  <a:cubicBezTo>
                    <a:pt x="69" y="7"/>
                    <a:pt x="69" y="7"/>
                    <a:pt x="69" y="7"/>
                  </a:cubicBezTo>
                  <a:cubicBezTo>
                    <a:pt x="70" y="7"/>
                    <a:pt x="70" y="7"/>
                    <a:pt x="70" y="7"/>
                  </a:cubicBezTo>
                  <a:cubicBezTo>
                    <a:pt x="70" y="7"/>
                    <a:pt x="70" y="7"/>
                    <a:pt x="70" y="7"/>
                  </a:cubicBezTo>
                  <a:cubicBezTo>
                    <a:pt x="70" y="7"/>
                    <a:pt x="70" y="7"/>
                    <a:pt x="70" y="7"/>
                  </a:cubicBezTo>
                  <a:cubicBezTo>
                    <a:pt x="70" y="7"/>
                    <a:pt x="70" y="7"/>
                    <a:pt x="70" y="7"/>
                  </a:cubicBezTo>
                  <a:cubicBezTo>
                    <a:pt x="71" y="7"/>
                    <a:pt x="71" y="7"/>
                    <a:pt x="72" y="6"/>
                  </a:cubicBezTo>
                  <a:cubicBezTo>
                    <a:pt x="73" y="6"/>
                    <a:pt x="73" y="5"/>
                    <a:pt x="74" y="5"/>
                  </a:cubicBezTo>
                  <a:cubicBezTo>
                    <a:pt x="75" y="3"/>
                    <a:pt x="77" y="2"/>
                    <a:pt x="79" y="1"/>
                  </a:cubicBezTo>
                  <a:cubicBezTo>
                    <a:pt x="81" y="0"/>
                    <a:pt x="83" y="0"/>
                    <a:pt x="85" y="0"/>
                  </a:cubicBezTo>
                  <a:cubicBezTo>
                    <a:pt x="87" y="0"/>
                    <a:pt x="89" y="0"/>
                    <a:pt x="90" y="0"/>
                  </a:cubicBezTo>
                  <a:cubicBezTo>
                    <a:pt x="91" y="1"/>
                    <a:pt x="91" y="1"/>
                    <a:pt x="92" y="1"/>
                  </a:cubicBezTo>
                  <a:lnTo>
                    <a:pt x="92" y="7"/>
                  </a:lnTo>
                  <a:close/>
                  <a:moveTo>
                    <a:pt x="92" y="7"/>
                  </a:moveTo>
                  <a:cubicBezTo>
                    <a:pt x="92" y="7"/>
                    <a:pt x="92" y="7"/>
                    <a:pt x="92" y="7"/>
                  </a:cubicBezTo>
                  <a:close/>
                  <a:moveTo>
                    <a:pt x="15" y="4"/>
                  </a:moveTo>
                  <a:cubicBezTo>
                    <a:pt x="14" y="4"/>
                    <a:pt x="13" y="5"/>
                    <a:pt x="12" y="5"/>
                  </a:cubicBezTo>
                  <a:cubicBezTo>
                    <a:pt x="11" y="5"/>
                    <a:pt x="10" y="6"/>
                    <a:pt x="9" y="7"/>
                  </a:cubicBezTo>
                  <a:cubicBezTo>
                    <a:pt x="7" y="8"/>
                    <a:pt x="5" y="11"/>
                    <a:pt x="5" y="14"/>
                  </a:cubicBezTo>
                  <a:cubicBezTo>
                    <a:pt x="5" y="16"/>
                    <a:pt x="6" y="19"/>
                    <a:pt x="7" y="21"/>
                  </a:cubicBezTo>
                  <a:cubicBezTo>
                    <a:pt x="10" y="24"/>
                    <a:pt x="14" y="27"/>
                    <a:pt x="18" y="29"/>
                  </a:cubicBezTo>
                  <a:cubicBezTo>
                    <a:pt x="22" y="31"/>
                    <a:pt x="27" y="32"/>
                    <a:pt x="31" y="32"/>
                  </a:cubicBezTo>
                  <a:cubicBezTo>
                    <a:pt x="50" y="32"/>
                    <a:pt x="50" y="32"/>
                    <a:pt x="50" y="32"/>
                  </a:cubicBezTo>
                  <a:cubicBezTo>
                    <a:pt x="50" y="37"/>
                    <a:pt x="50" y="37"/>
                    <a:pt x="50" y="37"/>
                  </a:cubicBezTo>
                  <a:cubicBezTo>
                    <a:pt x="31" y="37"/>
                    <a:pt x="31" y="37"/>
                    <a:pt x="31" y="37"/>
                  </a:cubicBezTo>
                  <a:cubicBezTo>
                    <a:pt x="26" y="37"/>
                    <a:pt x="21" y="36"/>
                    <a:pt x="16" y="33"/>
                  </a:cubicBezTo>
                  <a:cubicBezTo>
                    <a:pt x="11" y="31"/>
                    <a:pt x="7" y="28"/>
                    <a:pt x="4" y="24"/>
                  </a:cubicBezTo>
                  <a:cubicBezTo>
                    <a:pt x="1" y="21"/>
                    <a:pt x="0" y="17"/>
                    <a:pt x="0" y="13"/>
                  </a:cubicBezTo>
                  <a:cubicBezTo>
                    <a:pt x="1" y="9"/>
                    <a:pt x="2" y="6"/>
                    <a:pt x="6" y="3"/>
                  </a:cubicBezTo>
                  <a:cubicBezTo>
                    <a:pt x="7" y="2"/>
                    <a:pt x="9" y="1"/>
                    <a:pt x="10" y="0"/>
                  </a:cubicBezTo>
                  <a:cubicBezTo>
                    <a:pt x="12" y="0"/>
                    <a:pt x="13" y="0"/>
                    <a:pt x="15" y="0"/>
                  </a:cubicBezTo>
                  <a:cubicBezTo>
                    <a:pt x="17" y="0"/>
                    <a:pt x="19" y="0"/>
                    <a:pt x="21" y="1"/>
                  </a:cubicBezTo>
                  <a:cubicBezTo>
                    <a:pt x="23" y="2"/>
                    <a:pt x="25" y="3"/>
                    <a:pt x="27" y="5"/>
                  </a:cubicBezTo>
                  <a:cubicBezTo>
                    <a:pt x="27" y="5"/>
                    <a:pt x="28" y="6"/>
                    <a:pt x="28" y="6"/>
                  </a:cubicBezTo>
                  <a:cubicBezTo>
                    <a:pt x="29" y="7"/>
                    <a:pt x="30" y="7"/>
                    <a:pt x="30" y="7"/>
                  </a:cubicBezTo>
                  <a:cubicBezTo>
                    <a:pt x="31" y="7"/>
                    <a:pt x="31" y="7"/>
                    <a:pt x="31" y="7"/>
                  </a:cubicBezTo>
                  <a:cubicBezTo>
                    <a:pt x="31" y="7"/>
                    <a:pt x="31" y="7"/>
                    <a:pt x="31" y="7"/>
                  </a:cubicBezTo>
                  <a:cubicBezTo>
                    <a:pt x="31" y="7"/>
                    <a:pt x="31" y="7"/>
                    <a:pt x="31" y="7"/>
                  </a:cubicBezTo>
                  <a:cubicBezTo>
                    <a:pt x="50" y="7"/>
                    <a:pt x="50" y="7"/>
                    <a:pt x="50" y="7"/>
                  </a:cubicBezTo>
                  <a:cubicBezTo>
                    <a:pt x="50" y="12"/>
                    <a:pt x="50" y="12"/>
                    <a:pt x="50" y="12"/>
                  </a:cubicBezTo>
                  <a:cubicBezTo>
                    <a:pt x="31" y="12"/>
                    <a:pt x="31" y="12"/>
                    <a:pt x="31" y="12"/>
                  </a:cubicBezTo>
                  <a:cubicBezTo>
                    <a:pt x="31" y="12"/>
                    <a:pt x="31" y="12"/>
                    <a:pt x="31" y="12"/>
                  </a:cubicBezTo>
                  <a:cubicBezTo>
                    <a:pt x="31" y="12"/>
                    <a:pt x="31" y="12"/>
                    <a:pt x="31" y="12"/>
                  </a:cubicBezTo>
                  <a:cubicBezTo>
                    <a:pt x="31" y="12"/>
                    <a:pt x="31" y="12"/>
                    <a:pt x="31" y="12"/>
                  </a:cubicBezTo>
                  <a:cubicBezTo>
                    <a:pt x="30" y="12"/>
                    <a:pt x="30" y="12"/>
                    <a:pt x="30" y="12"/>
                  </a:cubicBezTo>
                  <a:cubicBezTo>
                    <a:pt x="30" y="12"/>
                    <a:pt x="30" y="12"/>
                    <a:pt x="30" y="12"/>
                  </a:cubicBezTo>
                  <a:cubicBezTo>
                    <a:pt x="29" y="12"/>
                    <a:pt x="27" y="11"/>
                    <a:pt x="26" y="11"/>
                  </a:cubicBezTo>
                  <a:cubicBezTo>
                    <a:pt x="25" y="10"/>
                    <a:pt x="24" y="9"/>
                    <a:pt x="23" y="8"/>
                  </a:cubicBezTo>
                  <a:cubicBezTo>
                    <a:pt x="22" y="7"/>
                    <a:pt x="21" y="6"/>
                    <a:pt x="19" y="5"/>
                  </a:cubicBezTo>
                  <a:cubicBezTo>
                    <a:pt x="18" y="5"/>
                    <a:pt x="17" y="4"/>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4" name="Freeform 111"/>
            <p:cNvSpPr>
              <a:spLocks noEditPoints="1"/>
            </p:cNvSpPr>
            <p:nvPr/>
          </p:nvSpPr>
          <p:spPr bwMode="auto">
            <a:xfrm>
              <a:off x="6680201" y="1552575"/>
              <a:ext cx="225425" cy="84138"/>
            </a:xfrm>
            <a:custGeom>
              <a:avLst/>
              <a:gdLst>
                <a:gd name="T0" fmla="*/ 69 w 100"/>
                <a:gd name="T1" fmla="*/ 32 h 37"/>
                <a:gd name="T2" fmla="*/ 93 w 100"/>
                <a:gd name="T3" fmla="*/ 21 h 37"/>
                <a:gd name="T4" fmla="*/ 49 w 100"/>
                <a:gd name="T5" fmla="*/ 13 h 37"/>
                <a:gd name="T6" fmla="*/ 95 w 100"/>
                <a:gd name="T7" fmla="*/ 14 h 37"/>
                <a:gd name="T8" fmla="*/ 91 w 100"/>
                <a:gd name="T9" fmla="*/ 7 h 37"/>
                <a:gd name="T10" fmla="*/ 85 w 100"/>
                <a:gd name="T11" fmla="*/ 4 h 37"/>
                <a:gd name="T12" fmla="*/ 77 w 100"/>
                <a:gd name="T13" fmla="*/ 8 h 37"/>
                <a:gd name="T14" fmla="*/ 72 w 100"/>
                <a:gd name="T15" fmla="*/ 11 h 37"/>
                <a:gd name="T16" fmla="*/ 71 w 100"/>
                <a:gd name="T17" fmla="*/ 12 h 37"/>
                <a:gd name="T18" fmla="*/ 49 w 100"/>
                <a:gd name="T19" fmla="*/ 12 h 37"/>
                <a:gd name="T20" fmla="*/ 69 w 100"/>
                <a:gd name="T21" fmla="*/ 7 h 37"/>
                <a:gd name="T22" fmla="*/ 71 w 100"/>
                <a:gd name="T23" fmla="*/ 7 h 37"/>
                <a:gd name="T24" fmla="*/ 72 w 100"/>
                <a:gd name="T25" fmla="*/ 6 h 37"/>
                <a:gd name="T26" fmla="*/ 79 w 100"/>
                <a:gd name="T27" fmla="*/ 1 h 37"/>
                <a:gd name="T28" fmla="*/ 90 w 100"/>
                <a:gd name="T29" fmla="*/ 0 h 37"/>
                <a:gd name="T30" fmla="*/ 95 w 100"/>
                <a:gd name="T31" fmla="*/ 3 h 37"/>
                <a:gd name="T32" fmla="*/ 96 w 100"/>
                <a:gd name="T33" fmla="*/ 24 h 37"/>
                <a:gd name="T34" fmla="*/ 84 w 100"/>
                <a:gd name="T35" fmla="*/ 33 h 37"/>
                <a:gd name="T36" fmla="*/ 49 w 100"/>
                <a:gd name="T37" fmla="*/ 37 h 37"/>
                <a:gd name="T38" fmla="*/ 23 w 100"/>
                <a:gd name="T39" fmla="*/ 8 h 37"/>
                <a:gd name="T40" fmla="*/ 15 w 100"/>
                <a:gd name="T41" fmla="*/ 4 h 37"/>
                <a:gd name="T42" fmla="*/ 8 w 100"/>
                <a:gd name="T43" fmla="*/ 7 h 37"/>
                <a:gd name="T44" fmla="*/ 5 w 100"/>
                <a:gd name="T45" fmla="*/ 14 h 37"/>
                <a:gd name="T46" fmla="*/ 7 w 100"/>
                <a:gd name="T47" fmla="*/ 21 h 37"/>
                <a:gd name="T48" fmla="*/ 31 w 100"/>
                <a:gd name="T49" fmla="*/ 32 h 37"/>
                <a:gd name="T50" fmla="*/ 49 w 100"/>
                <a:gd name="T51" fmla="*/ 37 h 37"/>
                <a:gd name="T52" fmla="*/ 16 w 100"/>
                <a:gd name="T53" fmla="*/ 33 h 37"/>
                <a:gd name="T54" fmla="*/ 4 w 100"/>
                <a:gd name="T55" fmla="*/ 24 h 37"/>
                <a:gd name="T56" fmla="*/ 5 w 100"/>
                <a:gd name="T57" fmla="*/ 3 h 37"/>
                <a:gd name="T58" fmla="*/ 10 w 100"/>
                <a:gd name="T59" fmla="*/ 0 h 37"/>
                <a:gd name="T60" fmla="*/ 21 w 100"/>
                <a:gd name="T61" fmla="*/ 1 h 37"/>
                <a:gd name="T62" fmla="*/ 26 w 100"/>
                <a:gd name="T63" fmla="*/ 5 h 37"/>
                <a:gd name="T64" fmla="*/ 31 w 100"/>
                <a:gd name="T65" fmla="*/ 7 h 37"/>
                <a:gd name="T66" fmla="*/ 49 w 100"/>
                <a:gd name="T67" fmla="*/ 7 h 37"/>
                <a:gd name="T68" fmla="*/ 32 w 100"/>
                <a:gd name="T69" fmla="*/ 12 h 37"/>
                <a:gd name="T70" fmla="*/ 26 w 100"/>
                <a:gd name="T71" fmla="*/ 11 h 37"/>
                <a:gd name="T72" fmla="*/ 23 w 100"/>
                <a:gd name="T73" fmla="*/ 8 h 37"/>
                <a:gd name="T74" fmla="*/ 49 w 100"/>
                <a:gd name="T75"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37">
                  <a:moveTo>
                    <a:pt x="49" y="32"/>
                  </a:moveTo>
                  <a:cubicBezTo>
                    <a:pt x="69" y="32"/>
                    <a:pt x="69" y="32"/>
                    <a:pt x="69" y="32"/>
                  </a:cubicBezTo>
                  <a:cubicBezTo>
                    <a:pt x="74" y="32"/>
                    <a:pt x="78" y="31"/>
                    <a:pt x="82" y="29"/>
                  </a:cubicBezTo>
                  <a:cubicBezTo>
                    <a:pt x="86" y="27"/>
                    <a:pt x="90" y="24"/>
                    <a:pt x="93" y="21"/>
                  </a:cubicBezTo>
                  <a:cubicBezTo>
                    <a:pt x="49" y="13"/>
                    <a:pt x="49" y="13"/>
                    <a:pt x="49" y="13"/>
                  </a:cubicBezTo>
                  <a:cubicBezTo>
                    <a:pt x="49" y="13"/>
                    <a:pt x="49" y="13"/>
                    <a:pt x="49" y="13"/>
                  </a:cubicBezTo>
                  <a:cubicBezTo>
                    <a:pt x="93" y="21"/>
                    <a:pt x="93" y="21"/>
                    <a:pt x="93" y="21"/>
                  </a:cubicBezTo>
                  <a:cubicBezTo>
                    <a:pt x="95" y="19"/>
                    <a:pt x="95" y="16"/>
                    <a:pt x="95" y="14"/>
                  </a:cubicBezTo>
                  <a:cubicBezTo>
                    <a:pt x="95" y="11"/>
                    <a:pt x="94" y="9"/>
                    <a:pt x="92" y="7"/>
                  </a:cubicBezTo>
                  <a:cubicBezTo>
                    <a:pt x="92" y="7"/>
                    <a:pt x="91" y="7"/>
                    <a:pt x="91" y="7"/>
                  </a:cubicBezTo>
                  <a:cubicBezTo>
                    <a:pt x="90" y="6"/>
                    <a:pt x="90" y="5"/>
                    <a:pt x="88" y="5"/>
                  </a:cubicBezTo>
                  <a:cubicBezTo>
                    <a:pt x="87" y="5"/>
                    <a:pt x="86" y="4"/>
                    <a:pt x="85" y="4"/>
                  </a:cubicBezTo>
                  <a:cubicBezTo>
                    <a:pt x="84" y="4"/>
                    <a:pt x="82" y="5"/>
                    <a:pt x="81" y="5"/>
                  </a:cubicBezTo>
                  <a:cubicBezTo>
                    <a:pt x="79" y="6"/>
                    <a:pt x="78" y="7"/>
                    <a:pt x="77" y="8"/>
                  </a:cubicBezTo>
                  <a:cubicBezTo>
                    <a:pt x="77" y="9"/>
                    <a:pt x="76" y="9"/>
                    <a:pt x="75" y="10"/>
                  </a:cubicBezTo>
                  <a:cubicBezTo>
                    <a:pt x="74" y="11"/>
                    <a:pt x="73" y="11"/>
                    <a:pt x="72" y="11"/>
                  </a:cubicBezTo>
                  <a:cubicBezTo>
                    <a:pt x="72" y="11"/>
                    <a:pt x="72" y="11"/>
                    <a:pt x="72" y="11"/>
                  </a:cubicBezTo>
                  <a:cubicBezTo>
                    <a:pt x="72" y="11"/>
                    <a:pt x="71" y="12"/>
                    <a:pt x="71" y="12"/>
                  </a:cubicBezTo>
                  <a:cubicBezTo>
                    <a:pt x="70" y="12"/>
                    <a:pt x="70" y="12"/>
                    <a:pt x="69" y="12"/>
                  </a:cubicBezTo>
                  <a:cubicBezTo>
                    <a:pt x="49" y="12"/>
                    <a:pt x="49" y="12"/>
                    <a:pt x="49" y="12"/>
                  </a:cubicBezTo>
                  <a:cubicBezTo>
                    <a:pt x="49" y="7"/>
                    <a:pt x="49" y="7"/>
                    <a:pt x="49" y="7"/>
                  </a:cubicBezTo>
                  <a:cubicBezTo>
                    <a:pt x="69" y="7"/>
                    <a:pt x="69" y="7"/>
                    <a:pt x="69" y="7"/>
                  </a:cubicBezTo>
                  <a:cubicBezTo>
                    <a:pt x="69" y="7"/>
                    <a:pt x="70" y="7"/>
                    <a:pt x="70" y="7"/>
                  </a:cubicBezTo>
                  <a:cubicBezTo>
                    <a:pt x="70" y="7"/>
                    <a:pt x="71" y="7"/>
                    <a:pt x="71" y="7"/>
                  </a:cubicBezTo>
                  <a:cubicBezTo>
                    <a:pt x="71" y="7"/>
                    <a:pt x="71" y="7"/>
                    <a:pt x="71" y="7"/>
                  </a:cubicBezTo>
                  <a:cubicBezTo>
                    <a:pt x="71" y="7"/>
                    <a:pt x="72" y="6"/>
                    <a:pt x="72" y="6"/>
                  </a:cubicBezTo>
                  <a:cubicBezTo>
                    <a:pt x="73" y="6"/>
                    <a:pt x="73" y="5"/>
                    <a:pt x="74" y="5"/>
                  </a:cubicBezTo>
                  <a:cubicBezTo>
                    <a:pt x="75" y="3"/>
                    <a:pt x="77" y="2"/>
                    <a:pt x="79" y="1"/>
                  </a:cubicBezTo>
                  <a:cubicBezTo>
                    <a:pt x="81" y="0"/>
                    <a:pt x="83" y="0"/>
                    <a:pt x="85" y="0"/>
                  </a:cubicBezTo>
                  <a:cubicBezTo>
                    <a:pt x="87" y="0"/>
                    <a:pt x="88" y="0"/>
                    <a:pt x="90" y="0"/>
                  </a:cubicBezTo>
                  <a:cubicBezTo>
                    <a:pt x="92" y="1"/>
                    <a:pt x="93" y="2"/>
                    <a:pt x="95" y="3"/>
                  </a:cubicBezTo>
                  <a:cubicBezTo>
                    <a:pt x="95" y="3"/>
                    <a:pt x="95" y="3"/>
                    <a:pt x="95" y="3"/>
                  </a:cubicBezTo>
                  <a:cubicBezTo>
                    <a:pt x="98" y="6"/>
                    <a:pt x="100" y="9"/>
                    <a:pt x="100" y="13"/>
                  </a:cubicBezTo>
                  <a:cubicBezTo>
                    <a:pt x="100" y="17"/>
                    <a:pt x="99" y="21"/>
                    <a:pt x="96" y="24"/>
                  </a:cubicBezTo>
                  <a:cubicBezTo>
                    <a:pt x="96" y="24"/>
                    <a:pt x="96" y="24"/>
                    <a:pt x="96" y="24"/>
                  </a:cubicBezTo>
                  <a:cubicBezTo>
                    <a:pt x="93" y="28"/>
                    <a:pt x="89" y="31"/>
                    <a:pt x="84" y="33"/>
                  </a:cubicBezTo>
                  <a:cubicBezTo>
                    <a:pt x="80" y="36"/>
                    <a:pt x="74" y="37"/>
                    <a:pt x="69" y="37"/>
                  </a:cubicBezTo>
                  <a:cubicBezTo>
                    <a:pt x="49" y="37"/>
                    <a:pt x="49" y="37"/>
                    <a:pt x="49" y="37"/>
                  </a:cubicBezTo>
                  <a:lnTo>
                    <a:pt x="49" y="32"/>
                  </a:lnTo>
                  <a:close/>
                  <a:moveTo>
                    <a:pt x="23" y="8"/>
                  </a:moveTo>
                  <a:cubicBezTo>
                    <a:pt x="22" y="7"/>
                    <a:pt x="20" y="6"/>
                    <a:pt x="19" y="5"/>
                  </a:cubicBezTo>
                  <a:cubicBezTo>
                    <a:pt x="18" y="5"/>
                    <a:pt x="16" y="4"/>
                    <a:pt x="15" y="4"/>
                  </a:cubicBezTo>
                  <a:cubicBezTo>
                    <a:pt x="14" y="4"/>
                    <a:pt x="13" y="5"/>
                    <a:pt x="11" y="5"/>
                  </a:cubicBezTo>
                  <a:cubicBezTo>
                    <a:pt x="10" y="5"/>
                    <a:pt x="9" y="6"/>
                    <a:pt x="8" y="7"/>
                  </a:cubicBezTo>
                  <a:cubicBezTo>
                    <a:pt x="8" y="7"/>
                    <a:pt x="8" y="7"/>
                    <a:pt x="8" y="7"/>
                  </a:cubicBezTo>
                  <a:cubicBezTo>
                    <a:pt x="6" y="8"/>
                    <a:pt x="5" y="11"/>
                    <a:pt x="5" y="14"/>
                  </a:cubicBezTo>
                  <a:cubicBezTo>
                    <a:pt x="5" y="16"/>
                    <a:pt x="5" y="19"/>
                    <a:pt x="7" y="21"/>
                  </a:cubicBezTo>
                  <a:cubicBezTo>
                    <a:pt x="7" y="21"/>
                    <a:pt x="7" y="21"/>
                    <a:pt x="7" y="21"/>
                  </a:cubicBezTo>
                  <a:cubicBezTo>
                    <a:pt x="10" y="24"/>
                    <a:pt x="14" y="27"/>
                    <a:pt x="18" y="29"/>
                  </a:cubicBezTo>
                  <a:cubicBezTo>
                    <a:pt x="22" y="31"/>
                    <a:pt x="26" y="32"/>
                    <a:pt x="31" y="32"/>
                  </a:cubicBezTo>
                  <a:cubicBezTo>
                    <a:pt x="49" y="32"/>
                    <a:pt x="49" y="32"/>
                    <a:pt x="49" y="32"/>
                  </a:cubicBezTo>
                  <a:cubicBezTo>
                    <a:pt x="49" y="37"/>
                    <a:pt x="49" y="37"/>
                    <a:pt x="49" y="37"/>
                  </a:cubicBezTo>
                  <a:cubicBezTo>
                    <a:pt x="31" y="37"/>
                    <a:pt x="31" y="37"/>
                    <a:pt x="31" y="37"/>
                  </a:cubicBezTo>
                  <a:cubicBezTo>
                    <a:pt x="26" y="37"/>
                    <a:pt x="20" y="36"/>
                    <a:pt x="16" y="33"/>
                  </a:cubicBezTo>
                  <a:cubicBezTo>
                    <a:pt x="11" y="31"/>
                    <a:pt x="7" y="28"/>
                    <a:pt x="4" y="24"/>
                  </a:cubicBezTo>
                  <a:cubicBezTo>
                    <a:pt x="4" y="24"/>
                    <a:pt x="4" y="24"/>
                    <a:pt x="4" y="24"/>
                  </a:cubicBezTo>
                  <a:cubicBezTo>
                    <a:pt x="1" y="21"/>
                    <a:pt x="0" y="17"/>
                    <a:pt x="0" y="13"/>
                  </a:cubicBezTo>
                  <a:cubicBezTo>
                    <a:pt x="0" y="9"/>
                    <a:pt x="2" y="6"/>
                    <a:pt x="5" y="3"/>
                  </a:cubicBezTo>
                  <a:cubicBezTo>
                    <a:pt x="5" y="3"/>
                    <a:pt x="5" y="3"/>
                    <a:pt x="5" y="3"/>
                  </a:cubicBezTo>
                  <a:cubicBezTo>
                    <a:pt x="7" y="2"/>
                    <a:pt x="8" y="1"/>
                    <a:pt x="10" y="0"/>
                  </a:cubicBezTo>
                  <a:cubicBezTo>
                    <a:pt x="11" y="0"/>
                    <a:pt x="13" y="0"/>
                    <a:pt x="15" y="0"/>
                  </a:cubicBezTo>
                  <a:cubicBezTo>
                    <a:pt x="17" y="0"/>
                    <a:pt x="19" y="0"/>
                    <a:pt x="21" y="1"/>
                  </a:cubicBezTo>
                  <a:cubicBezTo>
                    <a:pt x="23" y="2"/>
                    <a:pt x="25" y="3"/>
                    <a:pt x="26" y="5"/>
                  </a:cubicBezTo>
                  <a:cubicBezTo>
                    <a:pt x="26" y="5"/>
                    <a:pt x="26" y="5"/>
                    <a:pt x="26" y="5"/>
                  </a:cubicBezTo>
                  <a:cubicBezTo>
                    <a:pt x="27" y="6"/>
                    <a:pt x="28" y="6"/>
                    <a:pt x="28" y="6"/>
                  </a:cubicBezTo>
                  <a:cubicBezTo>
                    <a:pt x="29" y="7"/>
                    <a:pt x="30" y="7"/>
                    <a:pt x="31" y="7"/>
                  </a:cubicBezTo>
                  <a:cubicBezTo>
                    <a:pt x="32" y="7"/>
                    <a:pt x="32" y="7"/>
                    <a:pt x="32" y="7"/>
                  </a:cubicBezTo>
                  <a:cubicBezTo>
                    <a:pt x="49" y="7"/>
                    <a:pt x="49" y="7"/>
                    <a:pt x="49" y="7"/>
                  </a:cubicBezTo>
                  <a:cubicBezTo>
                    <a:pt x="49" y="12"/>
                    <a:pt x="49" y="12"/>
                    <a:pt x="49" y="12"/>
                  </a:cubicBezTo>
                  <a:cubicBezTo>
                    <a:pt x="32" y="12"/>
                    <a:pt x="32" y="12"/>
                    <a:pt x="32" y="12"/>
                  </a:cubicBezTo>
                  <a:cubicBezTo>
                    <a:pt x="31" y="12"/>
                    <a:pt x="31" y="12"/>
                    <a:pt x="31" y="12"/>
                  </a:cubicBezTo>
                  <a:cubicBezTo>
                    <a:pt x="29" y="12"/>
                    <a:pt x="28" y="11"/>
                    <a:pt x="26" y="11"/>
                  </a:cubicBezTo>
                  <a:cubicBezTo>
                    <a:pt x="25" y="10"/>
                    <a:pt x="24" y="9"/>
                    <a:pt x="23" y="8"/>
                  </a:cubicBezTo>
                  <a:cubicBezTo>
                    <a:pt x="23" y="8"/>
                    <a:pt x="23" y="8"/>
                    <a:pt x="23" y="8"/>
                  </a:cubicBezTo>
                  <a:cubicBezTo>
                    <a:pt x="49" y="13"/>
                    <a:pt x="49" y="13"/>
                    <a:pt x="49" y="13"/>
                  </a:cubicBezTo>
                  <a:cubicBezTo>
                    <a:pt x="49" y="13"/>
                    <a:pt x="49" y="13"/>
                    <a:pt x="49" y="13"/>
                  </a:cubicBezTo>
                  <a:lnTo>
                    <a:pt x="2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5" name="Freeform 113"/>
            <p:cNvSpPr>
              <a:spLocks noEditPoints="1"/>
            </p:cNvSpPr>
            <p:nvPr/>
          </p:nvSpPr>
          <p:spPr bwMode="auto">
            <a:xfrm>
              <a:off x="10356851" y="1119188"/>
              <a:ext cx="41275" cy="26988"/>
            </a:xfrm>
            <a:custGeom>
              <a:avLst/>
              <a:gdLst>
                <a:gd name="T0" fmla="*/ 9 w 18"/>
                <a:gd name="T1" fmla="*/ 0 h 12"/>
                <a:gd name="T2" fmla="*/ 16 w 18"/>
                <a:gd name="T3" fmla="*/ 0 h 12"/>
                <a:gd name="T4" fmla="*/ 18 w 18"/>
                <a:gd name="T5" fmla="*/ 3 h 12"/>
                <a:gd name="T6" fmla="*/ 18 w 18"/>
                <a:gd name="T7" fmla="*/ 10 h 12"/>
                <a:gd name="T8" fmla="*/ 16 w 18"/>
                <a:gd name="T9" fmla="*/ 12 h 12"/>
                <a:gd name="T10" fmla="*/ 9 w 18"/>
                <a:gd name="T11" fmla="*/ 12 h 12"/>
                <a:gd name="T12" fmla="*/ 9 w 18"/>
                <a:gd name="T13" fmla="*/ 8 h 12"/>
                <a:gd name="T14" fmla="*/ 13 w 18"/>
                <a:gd name="T15" fmla="*/ 8 h 12"/>
                <a:gd name="T16" fmla="*/ 13 w 18"/>
                <a:gd name="T17" fmla="*/ 5 h 12"/>
                <a:gd name="T18" fmla="*/ 9 w 18"/>
                <a:gd name="T19" fmla="*/ 5 h 12"/>
                <a:gd name="T20" fmla="*/ 9 w 18"/>
                <a:gd name="T21" fmla="*/ 0 h 12"/>
                <a:gd name="T22" fmla="*/ 3 w 18"/>
                <a:gd name="T23" fmla="*/ 0 h 12"/>
                <a:gd name="T24" fmla="*/ 9 w 18"/>
                <a:gd name="T25" fmla="*/ 0 h 12"/>
                <a:gd name="T26" fmla="*/ 9 w 18"/>
                <a:gd name="T27" fmla="*/ 5 h 12"/>
                <a:gd name="T28" fmla="*/ 5 w 18"/>
                <a:gd name="T29" fmla="*/ 5 h 12"/>
                <a:gd name="T30" fmla="*/ 5 w 18"/>
                <a:gd name="T31" fmla="*/ 8 h 12"/>
                <a:gd name="T32" fmla="*/ 9 w 18"/>
                <a:gd name="T33" fmla="*/ 8 h 12"/>
                <a:gd name="T34" fmla="*/ 9 w 18"/>
                <a:gd name="T35" fmla="*/ 12 h 12"/>
                <a:gd name="T36" fmla="*/ 3 w 18"/>
                <a:gd name="T37" fmla="*/ 12 h 12"/>
                <a:gd name="T38" fmla="*/ 0 w 18"/>
                <a:gd name="T39" fmla="*/ 10 h 12"/>
                <a:gd name="T40" fmla="*/ 0 w 18"/>
                <a:gd name="T41" fmla="*/ 3 h 12"/>
                <a:gd name="T42" fmla="*/ 3 w 18"/>
                <a:gd name="T4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2">
                  <a:moveTo>
                    <a:pt x="9" y="0"/>
                  </a:moveTo>
                  <a:cubicBezTo>
                    <a:pt x="16" y="0"/>
                    <a:pt x="16" y="0"/>
                    <a:pt x="16" y="0"/>
                  </a:cubicBezTo>
                  <a:cubicBezTo>
                    <a:pt x="17" y="0"/>
                    <a:pt x="18" y="1"/>
                    <a:pt x="18" y="3"/>
                  </a:cubicBezTo>
                  <a:cubicBezTo>
                    <a:pt x="18" y="10"/>
                    <a:pt x="18" y="10"/>
                    <a:pt x="18" y="10"/>
                  </a:cubicBezTo>
                  <a:cubicBezTo>
                    <a:pt x="18" y="11"/>
                    <a:pt x="17" y="12"/>
                    <a:pt x="16" y="12"/>
                  </a:cubicBezTo>
                  <a:cubicBezTo>
                    <a:pt x="9" y="12"/>
                    <a:pt x="9" y="12"/>
                    <a:pt x="9" y="12"/>
                  </a:cubicBezTo>
                  <a:cubicBezTo>
                    <a:pt x="9" y="8"/>
                    <a:pt x="9" y="8"/>
                    <a:pt x="9" y="8"/>
                  </a:cubicBezTo>
                  <a:cubicBezTo>
                    <a:pt x="13" y="8"/>
                    <a:pt x="13" y="8"/>
                    <a:pt x="13" y="8"/>
                  </a:cubicBezTo>
                  <a:cubicBezTo>
                    <a:pt x="13" y="5"/>
                    <a:pt x="13" y="5"/>
                    <a:pt x="13" y="5"/>
                  </a:cubicBezTo>
                  <a:cubicBezTo>
                    <a:pt x="9" y="5"/>
                    <a:pt x="9" y="5"/>
                    <a:pt x="9" y="5"/>
                  </a:cubicBezTo>
                  <a:lnTo>
                    <a:pt x="9" y="0"/>
                  </a:lnTo>
                  <a:close/>
                  <a:moveTo>
                    <a:pt x="3" y="0"/>
                  </a:moveTo>
                  <a:cubicBezTo>
                    <a:pt x="9" y="0"/>
                    <a:pt x="9" y="0"/>
                    <a:pt x="9" y="0"/>
                  </a:cubicBezTo>
                  <a:cubicBezTo>
                    <a:pt x="9" y="5"/>
                    <a:pt x="9" y="5"/>
                    <a:pt x="9" y="5"/>
                  </a:cubicBezTo>
                  <a:cubicBezTo>
                    <a:pt x="5" y="5"/>
                    <a:pt x="5" y="5"/>
                    <a:pt x="5" y="5"/>
                  </a:cubicBezTo>
                  <a:cubicBezTo>
                    <a:pt x="5" y="8"/>
                    <a:pt x="5" y="8"/>
                    <a:pt x="5" y="8"/>
                  </a:cubicBezTo>
                  <a:cubicBezTo>
                    <a:pt x="9" y="8"/>
                    <a:pt x="9" y="8"/>
                    <a:pt x="9" y="8"/>
                  </a:cubicBezTo>
                  <a:cubicBezTo>
                    <a:pt x="9" y="12"/>
                    <a:pt x="9" y="12"/>
                    <a:pt x="9" y="12"/>
                  </a:cubicBezTo>
                  <a:cubicBezTo>
                    <a:pt x="3" y="12"/>
                    <a:pt x="3" y="12"/>
                    <a:pt x="3" y="12"/>
                  </a:cubicBezTo>
                  <a:cubicBezTo>
                    <a:pt x="1" y="12"/>
                    <a:pt x="0" y="11"/>
                    <a:pt x="0" y="10"/>
                  </a:cubicBezTo>
                  <a:cubicBezTo>
                    <a:pt x="0" y="3"/>
                    <a:pt x="0" y="3"/>
                    <a:pt x="0" y="3"/>
                  </a:cubicBezTo>
                  <a:cubicBezTo>
                    <a:pt x="0"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6" name="Freeform 114"/>
            <p:cNvSpPr>
              <a:spLocks noEditPoints="1"/>
            </p:cNvSpPr>
            <p:nvPr/>
          </p:nvSpPr>
          <p:spPr bwMode="auto">
            <a:xfrm>
              <a:off x="10390188" y="1193800"/>
              <a:ext cx="73025" cy="74613"/>
            </a:xfrm>
            <a:custGeom>
              <a:avLst/>
              <a:gdLst>
                <a:gd name="T0" fmla="*/ 16 w 32"/>
                <a:gd name="T1" fmla="*/ 28 h 33"/>
                <a:gd name="T2" fmla="*/ 24 w 32"/>
                <a:gd name="T3" fmla="*/ 25 h 33"/>
                <a:gd name="T4" fmla="*/ 24 w 32"/>
                <a:gd name="T5" fmla="*/ 25 h 33"/>
                <a:gd name="T6" fmla="*/ 28 w 32"/>
                <a:gd name="T7" fmla="*/ 17 h 33"/>
                <a:gd name="T8" fmla="*/ 24 w 32"/>
                <a:gd name="T9" fmla="*/ 9 h 33"/>
                <a:gd name="T10" fmla="*/ 16 w 32"/>
                <a:gd name="T11" fmla="*/ 5 h 33"/>
                <a:gd name="T12" fmla="*/ 16 w 32"/>
                <a:gd name="T13" fmla="*/ 0 h 33"/>
                <a:gd name="T14" fmla="*/ 28 w 32"/>
                <a:gd name="T15" fmla="*/ 5 h 33"/>
                <a:gd name="T16" fmla="*/ 32 w 32"/>
                <a:gd name="T17" fmla="*/ 17 h 33"/>
                <a:gd name="T18" fmla="*/ 28 w 32"/>
                <a:gd name="T19" fmla="*/ 28 h 33"/>
                <a:gd name="T20" fmla="*/ 28 w 32"/>
                <a:gd name="T21" fmla="*/ 28 h 33"/>
                <a:gd name="T22" fmla="*/ 16 w 32"/>
                <a:gd name="T23" fmla="*/ 33 h 33"/>
                <a:gd name="T24" fmla="*/ 16 w 32"/>
                <a:gd name="T25" fmla="*/ 28 h 33"/>
                <a:gd name="T26" fmla="*/ 16 w 32"/>
                <a:gd name="T27" fmla="*/ 5 h 33"/>
                <a:gd name="T28" fmla="*/ 8 w 32"/>
                <a:gd name="T29" fmla="*/ 9 h 33"/>
                <a:gd name="T30" fmla="*/ 5 w 32"/>
                <a:gd name="T31" fmla="*/ 17 h 33"/>
                <a:gd name="T32" fmla="*/ 8 w 32"/>
                <a:gd name="T33" fmla="*/ 25 h 33"/>
                <a:gd name="T34" fmla="*/ 16 w 32"/>
                <a:gd name="T35" fmla="*/ 28 h 33"/>
                <a:gd name="T36" fmla="*/ 16 w 32"/>
                <a:gd name="T37" fmla="*/ 33 h 33"/>
                <a:gd name="T38" fmla="*/ 5 w 32"/>
                <a:gd name="T39" fmla="*/ 28 h 33"/>
                <a:gd name="T40" fmla="*/ 5 w 32"/>
                <a:gd name="T41" fmla="*/ 28 h 33"/>
                <a:gd name="T42" fmla="*/ 0 w 32"/>
                <a:gd name="T43" fmla="*/ 17 h 33"/>
                <a:gd name="T44" fmla="*/ 5 w 32"/>
                <a:gd name="T45" fmla="*/ 5 h 33"/>
                <a:gd name="T46" fmla="*/ 16 w 32"/>
                <a:gd name="T47" fmla="*/ 0 h 33"/>
                <a:gd name="T48" fmla="*/ 16 w 32"/>
                <a:gd name="T49" fmla="*/ 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33">
                  <a:moveTo>
                    <a:pt x="16" y="28"/>
                  </a:moveTo>
                  <a:cubicBezTo>
                    <a:pt x="19" y="28"/>
                    <a:pt x="22" y="27"/>
                    <a:pt x="24" y="25"/>
                  </a:cubicBezTo>
                  <a:cubicBezTo>
                    <a:pt x="24" y="25"/>
                    <a:pt x="24" y="25"/>
                    <a:pt x="24" y="25"/>
                  </a:cubicBezTo>
                  <a:cubicBezTo>
                    <a:pt x="26" y="23"/>
                    <a:pt x="28" y="20"/>
                    <a:pt x="28" y="17"/>
                  </a:cubicBezTo>
                  <a:cubicBezTo>
                    <a:pt x="28" y="14"/>
                    <a:pt x="26" y="11"/>
                    <a:pt x="24" y="9"/>
                  </a:cubicBezTo>
                  <a:cubicBezTo>
                    <a:pt x="22" y="6"/>
                    <a:pt x="19" y="5"/>
                    <a:pt x="16" y="5"/>
                  </a:cubicBezTo>
                  <a:cubicBezTo>
                    <a:pt x="16" y="0"/>
                    <a:pt x="16" y="0"/>
                    <a:pt x="16" y="0"/>
                  </a:cubicBezTo>
                  <a:cubicBezTo>
                    <a:pt x="21" y="0"/>
                    <a:pt x="25" y="2"/>
                    <a:pt x="28" y="5"/>
                  </a:cubicBezTo>
                  <a:cubicBezTo>
                    <a:pt x="31" y="8"/>
                    <a:pt x="32" y="12"/>
                    <a:pt x="32" y="17"/>
                  </a:cubicBezTo>
                  <a:cubicBezTo>
                    <a:pt x="32" y="21"/>
                    <a:pt x="31" y="25"/>
                    <a:pt x="28" y="28"/>
                  </a:cubicBezTo>
                  <a:cubicBezTo>
                    <a:pt x="28" y="28"/>
                    <a:pt x="28" y="28"/>
                    <a:pt x="28" y="28"/>
                  </a:cubicBezTo>
                  <a:cubicBezTo>
                    <a:pt x="25" y="31"/>
                    <a:pt x="21" y="33"/>
                    <a:pt x="16" y="33"/>
                  </a:cubicBezTo>
                  <a:lnTo>
                    <a:pt x="16" y="28"/>
                  </a:lnTo>
                  <a:close/>
                  <a:moveTo>
                    <a:pt x="16" y="5"/>
                  </a:moveTo>
                  <a:cubicBezTo>
                    <a:pt x="13" y="5"/>
                    <a:pt x="10" y="6"/>
                    <a:pt x="8" y="9"/>
                  </a:cubicBezTo>
                  <a:cubicBezTo>
                    <a:pt x="6" y="11"/>
                    <a:pt x="5" y="14"/>
                    <a:pt x="5" y="17"/>
                  </a:cubicBezTo>
                  <a:cubicBezTo>
                    <a:pt x="5" y="20"/>
                    <a:pt x="6" y="23"/>
                    <a:pt x="8" y="25"/>
                  </a:cubicBezTo>
                  <a:cubicBezTo>
                    <a:pt x="10" y="27"/>
                    <a:pt x="13" y="28"/>
                    <a:pt x="16" y="28"/>
                  </a:cubicBezTo>
                  <a:cubicBezTo>
                    <a:pt x="16" y="33"/>
                    <a:pt x="16" y="33"/>
                    <a:pt x="16" y="33"/>
                  </a:cubicBezTo>
                  <a:cubicBezTo>
                    <a:pt x="12" y="33"/>
                    <a:pt x="8" y="31"/>
                    <a:pt x="5" y="28"/>
                  </a:cubicBezTo>
                  <a:cubicBezTo>
                    <a:pt x="5" y="28"/>
                    <a:pt x="5" y="28"/>
                    <a:pt x="5" y="28"/>
                  </a:cubicBezTo>
                  <a:cubicBezTo>
                    <a:pt x="2" y="25"/>
                    <a:pt x="0" y="21"/>
                    <a:pt x="0" y="17"/>
                  </a:cubicBezTo>
                  <a:cubicBezTo>
                    <a:pt x="0" y="12"/>
                    <a:pt x="2" y="8"/>
                    <a:pt x="5" y="5"/>
                  </a:cubicBezTo>
                  <a:cubicBezTo>
                    <a:pt x="8" y="2"/>
                    <a:pt x="12" y="0"/>
                    <a:pt x="16" y="0"/>
                  </a:cubicBezTo>
                  <a:lnTo>
                    <a:pt x="16"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7" name="Freeform 115"/>
            <p:cNvSpPr>
              <a:spLocks noEditPoints="1"/>
            </p:cNvSpPr>
            <p:nvPr/>
          </p:nvSpPr>
          <p:spPr bwMode="auto">
            <a:xfrm>
              <a:off x="10339388" y="1146175"/>
              <a:ext cx="176213" cy="327025"/>
            </a:xfrm>
            <a:custGeom>
              <a:avLst/>
              <a:gdLst>
                <a:gd name="T0" fmla="*/ 73 w 78"/>
                <a:gd name="T1" fmla="*/ 140 h 145"/>
                <a:gd name="T2" fmla="*/ 73 w 78"/>
                <a:gd name="T3" fmla="*/ 29 h 145"/>
                <a:gd name="T4" fmla="*/ 61 w 78"/>
                <a:gd name="T5" fmla="*/ 5 h 145"/>
                <a:gd name="T6" fmla="*/ 75 w 78"/>
                <a:gd name="T7" fmla="*/ 0 h 145"/>
                <a:gd name="T8" fmla="*/ 78 w 78"/>
                <a:gd name="T9" fmla="*/ 29 h 145"/>
                <a:gd name="T10" fmla="*/ 78 w 78"/>
                <a:gd name="T11" fmla="*/ 143 h 145"/>
                <a:gd name="T12" fmla="*/ 61 w 78"/>
                <a:gd name="T13" fmla="*/ 145 h 145"/>
                <a:gd name="T14" fmla="*/ 61 w 78"/>
                <a:gd name="T15" fmla="*/ 59 h 145"/>
                <a:gd name="T16" fmla="*/ 61 w 78"/>
                <a:gd name="T17" fmla="*/ 17 h 145"/>
                <a:gd name="T18" fmla="*/ 61 w 78"/>
                <a:gd name="T19" fmla="*/ 19 h 145"/>
                <a:gd name="T20" fmla="*/ 65 w 78"/>
                <a:gd name="T21" fmla="*/ 38 h 145"/>
                <a:gd name="T22" fmla="*/ 61 w 78"/>
                <a:gd name="T23" fmla="*/ 59 h 145"/>
                <a:gd name="T24" fmla="*/ 61 w 78"/>
                <a:gd name="T25" fmla="*/ 140 h 145"/>
                <a:gd name="T26" fmla="*/ 39 w 78"/>
                <a:gd name="T27" fmla="*/ 145 h 145"/>
                <a:gd name="T28" fmla="*/ 61 w 78"/>
                <a:gd name="T29" fmla="*/ 5 h 145"/>
                <a:gd name="T30" fmla="*/ 39 w 78"/>
                <a:gd name="T31" fmla="*/ 0 h 145"/>
                <a:gd name="T32" fmla="*/ 61 w 78"/>
                <a:gd name="T33" fmla="*/ 5 h 145"/>
                <a:gd name="T34" fmla="*/ 61 w 78"/>
                <a:gd name="T35" fmla="*/ 17 h 145"/>
                <a:gd name="T36" fmla="*/ 60 w 78"/>
                <a:gd name="T37" fmla="*/ 20 h 145"/>
                <a:gd name="T38" fmla="*/ 61 w 78"/>
                <a:gd name="T39" fmla="*/ 25 h 145"/>
                <a:gd name="T40" fmla="*/ 57 w 78"/>
                <a:gd name="T41" fmla="*/ 20 h 145"/>
                <a:gd name="T42" fmla="*/ 39 w 78"/>
                <a:gd name="T43" fmla="*/ 12 h 145"/>
                <a:gd name="T44" fmla="*/ 39 w 78"/>
                <a:gd name="T45" fmla="*/ 8 h 145"/>
                <a:gd name="T46" fmla="*/ 60 w 78"/>
                <a:gd name="T47" fmla="*/ 16 h 145"/>
                <a:gd name="T48" fmla="*/ 60 w 78"/>
                <a:gd name="T49" fmla="*/ 16 h 145"/>
                <a:gd name="T50" fmla="*/ 61 w 78"/>
                <a:gd name="T51" fmla="*/ 51 h 145"/>
                <a:gd name="T52" fmla="*/ 60 w 78"/>
                <a:gd name="T53" fmla="*/ 59 h 145"/>
                <a:gd name="T54" fmla="*/ 39 w 78"/>
                <a:gd name="T55" fmla="*/ 68 h 145"/>
                <a:gd name="T56" fmla="*/ 39 w 78"/>
                <a:gd name="T57" fmla="*/ 63 h 145"/>
                <a:gd name="T58" fmla="*/ 57 w 78"/>
                <a:gd name="T59" fmla="*/ 56 h 145"/>
                <a:gd name="T60" fmla="*/ 57 w 78"/>
                <a:gd name="T61" fmla="*/ 56 h 145"/>
                <a:gd name="T62" fmla="*/ 18 w 78"/>
                <a:gd name="T63" fmla="*/ 140 h 145"/>
                <a:gd name="T64" fmla="*/ 39 w 78"/>
                <a:gd name="T65" fmla="*/ 145 h 145"/>
                <a:gd name="T66" fmla="*/ 18 w 78"/>
                <a:gd name="T67" fmla="*/ 140 h 145"/>
                <a:gd name="T68" fmla="*/ 18 w 78"/>
                <a:gd name="T69" fmla="*/ 5 h 145"/>
                <a:gd name="T70" fmla="*/ 39 w 78"/>
                <a:gd name="T71" fmla="*/ 0 h 145"/>
                <a:gd name="T72" fmla="*/ 39 w 78"/>
                <a:gd name="T73" fmla="*/ 8 h 145"/>
                <a:gd name="T74" fmla="*/ 21 w 78"/>
                <a:gd name="T75" fmla="*/ 20 h 145"/>
                <a:gd name="T76" fmla="*/ 18 w 78"/>
                <a:gd name="T77" fmla="*/ 17 h 145"/>
                <a:gd name="T78" fmla="*/ 39 w 78"/>
                <a:gd name="T79" fmla="*/ 8 h 145"/>
                <a:gd name="T80" fmla="*/ 39 w 78"/>
                <a:gd name="T81" fmla="*/ 68 h 145"/>
                <a:gd name="T82" fmla="*/ 18 w 78"/>
                <a:gd name="T83" fmla="*/ 59 h 145"/>
                <a:gd name="T84" fmla="*/ 18 w 78"/>
                <a:gd name="T85" fmla="*/ 59 h 145"/>
                <a:gd name="T86" fmla="*/ 18 w 78"/>
                <a:gd name="T87" fmla="*/ 59 h 145"/>
                <a:gd name="T88" fmla="*/ 18 w 78"/>
                <a:gd name="T89" fmla="*/ 56 h 145"/>
                <a:gd name="T90" fmla="*/ 18 w 78"/>
                <a:gd name="T91" fmla="*/ 51 h 145"/>
                <a:gd name="T92" fmla="*/ 21 w 78"/>
                <a:gd name="T93" fmla="*/ 56 h 145"/>
                <a:gd name="T94" fmla="*/ 5 w 78"/>
                <a:gd name="T95" fmla="*/ 140 h 145"/>
                <a:gd name="T96" fmla="*/ 18 w 78"/>
                <a:gd name="T97" fmla="*/ 145 h 145"/>
                <a:gd name="T98" fmla="*/ 0 w 78"/>
                <a:gd name="T99" fmla="*/ 143 h 145"/>
                <a:gd name="T100" fmla="*/ 2 w 78"/>
                <a:gd name="T101" fmla="*/ 0 h 145"/>
                <a:gd name="T102" fmla="*/ 18 w 78"/>
                <a:gd name="T103" fmla="*/ 5 h 145"/>
                <a:gd name="T104" fmla="*/ 5 w 78"/>
                <a:gd name="T105" fmla="*/ 140 h 145"/>
                <a:gd name="T106" fmla="*/ 9 w 78"/>
                <a:gd name="T107" fmla="*/ 38 h 145"/>
                <a:gd name="T108" fmla="*/ 18 w 78"/>
                <a:gd name="T109" fmla="*/ 59 h 145"/>
                <a:gd name="T110" fmla="*/ 18 w 78"/>
                <a:gd name="T111" fmla="*/ 51 h 145"/>
                <a:gd name="T112" fmla="*/ 18 w 78"/>
                <a:gd name="T113"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 h="145">
                  <a:moveTo>
                    <a:pt x="61" y="140"/>
                  </a:moveTo>
                  <a:cubicBezTo>
                    <a:pt x="73" y="140"/>
                    <a:pt x="73" y="140"/>
                    <a:pt x="73" y="140"/>
                  </a:cubicBezTo>
                  <a:cubicBezTo>
                    <a:pt x="73" y="52"/>
                    <a:pt x="73" y="52"/>
                    <a:pt x="73" y="52"/>
                  </a:cubicBezTo>
                  <a:cubicBezTo>
                    <a:pt x="73" y="29"/>
                    <a:pt x="73" y="29"/>
                    <a:pt x="73" y="29"/>
                  </a:cubicBezTo>
                  <a:cubicBezTo>
                    <a:pt x="73" y="5"/>
                    <a:pt x="73" y="5"/>
                    <a:pt x="73" y="5"/>
                  </a:cubicBezTo>
                  <a:cubicBezTo>
                    <a:pt x="61" y="5"/>
                    <a:pt x="61" y="5"/>
                    <a:pt x="61" y="5"/>
                  </a:cubicBezTo>
                  <a:cubicBezTo>
                    <a:pt x="61" y="0"/>
                    <a:pt x="61" y="0"/>
                    <a:pt x="61" y="0"/>
                  </a:cubicBezTo>
                  <a:cubicBezTo>
                    <a:pt x="75" y="0"/>
                    <a:pt x="75" y="0"/>
                    <a:pt x="75" y="0"/>
                  </a:cubicBezTo>
                  <a:cubicBezTo>
                    <a:pt x="76" y="0"/>
                    <a:pt x="78" y="1"/>
                    <a:pt x="78" y="3"/>
                  </a:cubicBezTo>
                  <a:cubicBezTo>
                    <a:pt x="78" y="29"/>
                    <a:pt x="78" y="29"/>
                    <a:pt x="78" y="29"/>
                  </a:cubicBezTo>
                  <a:cubicBezTo>
                    <a:pt x="78" y="52"/>
                    <a:pt x="78" y="52"/>
                    <a:pt x="78" y="52"/>
                  </a:cubicBezTo>
                  <a:cubicBezTo>
                    <a:pt x="78" y="143"/>
                    <a:pt x="78" y="143"/>
                    <a:pt x="78" y="143"/>
                  </a:cubicBezTo>
                  <a:cubicBezTo>
                    <a:pt x="78" y="144"/>
                    <a:pt x="76" y="145"/>
                    <a:pt x="75" y="145"/>
                  </a:cubicBezTo>
                  <a:cubicBezTo>
                    <a:pt x="61" y="145"/>
                    <a:pt x="61" y="145"/>
                    <a:pt x="61" y="145"/>
                  </a:cubicBezTo>
                  <a:cubicBezTo>
                    <a:pt x="61" y="140"/>
                    <a:pt x="61" y="140"/>
                    <a:pt x="61" y="140"/>
                  </a:cubicBezTo>
                  <a:close/>
                  <a:moveTo>
                    <a:pt x="61" y="59"/>
                  </a:moveTo>
                  <a:cubicBezTo>
                    <a:pt x="66" y="53"/>
                    <a:pt x="69" y="46"/>
                    <a:pt x="69" y="38"/>
                  </a:cubicBezTo>
                  <a:cubicBezTo>
                    <a:pt x="69" y="30"/>
                    <a:pt x="66" y="22"/>
                    <a:pt x="61" y="17"/>
                  </a:cubicBezTo>
                  <a:cubicBezTo>
                    <a:pt x="61" y="17"/>
                    <a:pt x="61" y="17"/>
                    <a:pt x="61" y="17"/>
                  </a:cubicBezTo>
                  <a:cubicBezTo>
                    <a:pt x="61" y="18"/>
                    <a:pt x="61" y="19"/>
                    <a:pt x="61" y="19"/>
                  </a:cubicBezTo>
                  <a:cubicBezTo>
                    <a:pt x="61" y="25"/>
                    <a:pt x="61" y="25"/>
                    <a:pt x="61" y="25"/>
                  </a:cubicBezTo>
                  <a:cubicBezTo>
                    <a:pt x="63" y="28"/>
                    <a:pt x="65" y="33"/>
                    <a:pt x="65" y="38"/>
                  </a:cubicBezTo>
                  <a:cubicBezTo>
                    <a:pt x="65" y="43"/>
                    <a:pt x="63" y="47"/>
                    <a:pt x="61" y="51"/>
                  </a:cubicBezTo>
                  <a:lnTo>
                    <a:pt x="61" y="59"/>
                  </a:lnTo>
                  <a:close/>
                  <a:moveTo>
                    <a:pt x="39" y="140"/>
                  </a:moveTo>
                  <a:cubicBezTo>
                    <a:pt x="61" y="140"/>
                    <a:pt x="61" y="140"/>
                    <a:pt x="61" y="140"/>
                  </a:cubicBezTo>
                  <a:cubicBezTo>
                    <a:pt x="61" y="145"/>
                    <a:pt x="61" y="145"/>
                    <a:pt x="61" y="145"/>
                  </a:cubicBezTo>
                  <a:cubicBezTo>
                    <a:pt x="39" y="145"/>
                    <a:pt x="39" y="145"/>
                    <a:pt x="39" y="145"/>
                  </a:cubicBezTo>
                  <a:cubicBezTo>
                    <a:pt x="39" y="140"/>
                    <a:pt x="39" y="140"/>
                    <a:pt x="39" y="140"/>
                  </a:cubicBezTo>
                  <a:close/>
                  <a:moveTo>
                    <a:pt x="61" y="5"/>
                  </a:moveTo>
                  <a:cubicBezTo>
                    <a:pt x="39" y="5"/>
                    <a:pt x="39" y="5"/>
                    <a:pt x="39" y="5"/>
                  </a:cubicBezTo>
                  <a:cubicBezTo>
                    <a:pt x="39" y="0"/>
                    <a:pt x="39" y="0"/>
                    <a:pt x="39" y="0"/>
                  </a:cubicBezTo>
                  <a:cubicBezTo>
                    <a:pt x="61" y="0"/>
                    <a:pt x="61" y="0"/>
                    <a:pt x="61" y="0"/>
                  </a:cubicBezTo>
                  <a:cubicBezTo>
                    <a:pt x="61" y="5"/>
                    <a:pt x="61" y="5"/>
                    <a:pt x="61" y="5"/>
                  </a:cubicBezTo>
                  <a:close/>
                  <a:moveTo>
                    <a:pt x="61" y="17"/>
                  </a:moveTo>
                  <a:cubicBezTo>
                    <a:pt x="61" y="17"/>
                    <a:pt x="61" y="17"/>
                    <a:pt x="61" y="17"/>
                  </a:cubicBezTo>
                  <a:cubicBezTo>
                    <a:pt x="61" y="17"/>
                    <a:pt x="61" y="17"/>
                    <a:pt x="60" y="16"/>
                  </a:cubicBezTo>
                  <a:cubicBezTo>
                    <a:pt x="60" y="20"/>
                    <a:pt x="60" y="20"/>
                    <a:pt x="60" y="20"/>
                  </a:cubicBezTo>
                  <a:cubicBezTo>
                    <a:pt x="61" y="20"/>
                    <a:pt x="61" y="19"/>
                    <a:pt x="61" y="19"/>
                  </a:cubicBezTo>
                  <a:cubicBezTo>
                    <a:pt x="61" y="25"/>
                    <a:pt x="61" y="25"/>
                    <a:pt x="61" y="25"/>
                  </a:cubicBezTo>
                  <a:cubicBezTo>
                    <a:pt x="60" y="23"/>
                    <a:pt x="59" y="21"/>
                    <a:pt x="57" y="20"/>
                  </a:cubicBezTo>
                  <a:cubicBezTo>
                    <a:pt x="57" y="20"/>
                    <a:pt x="57" y="20"/>
                    <a:pt x="57" y="20"/>
                  </a:cubicBezTo>
                  <a:cubicBezTo>
                    <a:pt x="53" y="15"/>
                    <a:pt x="46" y="12"/>
                    <a:pt x="39" y="12"/>
                  </a:cubicBezTo>
                  <a:cubicBezTo>
                    <a:pt x="39" y="12"/>
                    <a:pt x="39" y="12"/>
                    <a:pt x="39" y="12"/>
                  </a:cubicBezTo>
                  <a:cubicBezTo>
                    <a:pt x="39" y="8"/>
                    <a:pt x="39" y="8"/>
                    <a:pt x="39" y="8"/>
                  </a:cubicBezTo>
                  <a:cubicBezTo>
                    <a:pt x="39" y="8"/>
                    <a:pt x="39" y="8"/>
                    <a:pt x="39" y="8"/>
                  </a:cubicBezTo>
                  <a:cubicBezTo>
                    <a:pt x="47" y="8"/>
                    <a:pt x="55" y="11"/>
                    <a:pt x="60" y="16"/>
                  </a:cubicBezTo>
                  <a:cubicBezTo>
                    <a:pt x="60" y="16"/>
                    <a:pt x="60" y="16"/>
                    <a:pt x="60" y="16"/>
                  </a:cubicBezTo>
                  <a:cubicBezTo>
                    <a:pt x="60" y="16"/>
                    <a:pt x="60" y="16"/>
                    <a:pt x="60" y="16"/>
                  </a:cubicBezTo>
                  <a:cubicBezTo>
                    <a:pt x="60" y="16"/>
                    <a:pt x="60" y="16"/>
                    <a:pt x="60" y="16"/>
                  </a:cubicBezTo>
                  <a:cubicBezTo>
                    <a:pt x="61" y="17"/>
                    <a:pt x="61" y="17"/>
                    <a:pt x="61" y="17"/>
                  </a:cubicBezTo>
                  <a:close/>
                  <a:moveTo>
                    <a:pt x="61" y="51"/>
                  </a:moveTo>
                  <a:cubicBezTo>
                    <a:pt x="61" y="59"/>
                    <a:pt x="61" y="59"/>
                    <a:pt x="61" y="59"/>
                  </a:cubicBezTo>
                  <a:cubicBezTo>
                    <a:pt x="60" y="59"/>
                    <a:pt x="60" y="59"/>
                    <a:pt x="60" y="59"/>
                  </a:cubicBezTo>
                  <a:cubicBezTo>
                    <a:pt x="60" y="59"/>
                    <a:pt x="60" y="59"/>
                    <a:pt x="60" y="59"/>
                  </a:cubicBezTo>
                  <a:cubicBezTo>
                    <a:pt x="55" y="64"/>
                    <a:pt x="47" y="68"/>
                    <a:pt x="39" y="68"/>
                  </a:cubicBezTo>
                  <a:cubicBezTo>
                    <a:pt x="39" y="68"/>
                    <a:pt x="39" y="68"/>
                    <a:pt x="39" y="68"/>
                  </a:cubicBezTo>
                  <a:cubicBezTo>
                    <a:pt x="39" y="63"/>
                    <a:pt x="39" y="63"/>
                    <a:pt x="39" y="63"/>
                  </a:cubicBezTo>
                  <a:cubicBezTo>
                    <a:pt x="39" y="63"/>
                    <a:pt x="39" y="63"/>
                    <a:pt x="39" y="63"/>
                  </a:cubicBezTo>
                  <a:cubicBezTo>
                    <a:pt x="46" y="63"/>
                    <a:pt x="52" y="60"/>
                    <a:pt x="57" y="56"/>
                  </a:cubicBezTo>
                  <a:cubicBezTo>
                    <a:pt x="57" y="56"/>
                    <a:pt x="57" y="56"/>
                    <a:pt x="57" y="56"/>
                  </a:cubicBezTo>
                  <a:cubicBezTo>
                    <a:pt x="57" y="56"/>
                    <a:pt x="57" y="56"/>
                    <a:pt x="57" y="56"/>
                  </a:cubicBezTo>
                  <a:cubicBezTo>
                    <a:pt x="59" y="54"/>
                    <a:pt x="60" y="53"/>
                    <a:pt x="61" y="51"/>
                  </a:cubicBezTo>
                  <a:close/>
                  <a:moveTo>
                    <a:pt x="18" y="140"/>
                  </a:moveTo>
                  <a:cubicBezTo>
                    <a:pt x="39" y="140"/>
                    <a:pt x="39" y="140"/>
                    <a:pt x="39" y="140"/>
                  </a:cubicBezTo>
                  <a:cubicBezTo>
                    <a:pt x="39" y="145"/>
                    <a:pt x="39" y="145"/>
                    <a:pt x="39" y="145"/>
                  </a:cubicBezTo>
                  <a:cubicBezTo>
                    <a:pt x="18" y="145"/>
                    <a:pt x="18" y="145"/>
                    <a:pt x="18" y="145"/>
                  </a:cubicBezTo>
                  <a:cubicBezTo>
                    <a:pt x="18" y="140"/>
                    <a:pt x="18" y="140"/>
                    <a:pt x="18" y="140"/>
                  </a:cubicBezTo>
                  <a:close/>
                  <a:moveTo>
                    <a:pt x="39" y="5"/>
                  </a:moveTo>
                  <a:cubicBezTo>
                    <a:pt x="18" y="5"/>
                    <a:pt x="18" y="5"/>
                    <a:pt x="18" y="5"/>
                  </a:cubicBezTo>
                  <a:cubicBezTo>
                    <a:pt x="18" y="0"/>
                    <a:pt x="18" y="0"/>
                    <a:pt x="18" y="0"/>
                  </a:cubicBezTo>
                  <a:cubicBezTo>
                    <a:pt x="39" y="0"/>
                    <a:pt x="39" y="0"/>
                    <a:pt x="39" y="0"/>
                  </a:cubicBezTo>
                  <a:cubicBezTo>
                    <a:pt x="39" y="5"/>
                    <a:pt x="39" y="5"/>
                    <a:pt x="39" y="5"/>
                  </a:cubicBezTo>
                  <a:close/>
                  <a:moveTo>
                    <a:pt x="39" y="8"/>
                  </a:moveTo>
                  <a:cubicBezTo>
                    <a:pt x="39" y="12"/>
                    <a:pt x="39" y="12"/>
                    <a:pt x="39" y="12"/>
                  </a:cubicBezTo>
                  <a:cubicBezTo>
                    <a:pt x="32" y="12"/>
                    <a:pt x="26" y="15"/>
                    <a:pt x="21" y="20"/>
                  </a:cubicBezTo>
                  <a:cubicBezTo>
                    <a:pt x="20" y="21"/>
                    <a:pt x="19" y="23"/>
                    <a:pt x="18" y="25"/>
                  </a:cubicBezTo>
                  <a:cubicBezTo>
                    <a:pt x="18" y="17"/>
                    <a:pt x="18" y="17"/>
                    <a:pt x="18" y="17"/>
                  </a:cubicBezTo>
                  <a:cubicBezTo>
                    <a:pt x="18" y="16"/>
                    <a:pt x="18" y="16"/>
                    <a:pt x="18" y="16"/>
                  </a:cubicBezTo>
                  <a:cubicBezTo>
                    <a:pt x="23" y="11"/>
                    <a:pt x="31" y="8"/>
                    <a:pt x="39" y="8"/>
                  </a:cubicBezTo>
                  <a:close/>
                  <a:moveTo>
                    <a:pt x="39" y="63"/>
                  </a:moveTo>
                  <a:cubicBezTo>
                    <a:pt x="39" y="68"/>
                    <a:pt x="39" y="68"/>
                    <a:pt x="39" y="68"/>
                  </a:cubicBezTo>
                  <a:cubicBezTo>
                    <a:pt x="31" y="68"/>
                    <a:pt x="23" y="64"/>
                    <a:pt x="18" y="59"/>
                  </a:cubicBezTo>
                  <a:cubicBezTo>
                    <a:pt x="18" y="59"/>
                    <a:pt x="18" y="59"/>
                    <a:pt x="18" y="59"/>
                  </a:cubicBezTo>
                  <a:cubicBezTo>
                    <a:pt x="18" y="59"/>
                    <a:pt x="18" y="59"/>
                    <a:pt x="18" y="59"/>
                  </a:cubicBezTo>
                  <a:cubicBezTo>
                    <a:pt x="18" y="59"/>
                    <a:pt x="18" y="59"/>
                    <a:pt x="18" y="59"/>
                  </a:cubicBezTo>
                  <a:cubicBezTo>
                    <a:pt x="18" y="59"/>
                    <a:pt x="18" y="59"/>
                    <a:pt x="18" y="59"/>
                  </a:cubicBezTo>
                  <a:cubicBezTo>
                    <a:pt x="18" y="59"/>
                    <a:pt x="18" y="59"/>
                    <a:pt x="18" y="59"/>
                  </a:cubicBezTo>
                  <a:cubicBezTo>
                    <a:pt x="18" y="59"/>
                    <a:pt x="18" y="59"/>
                    <a:pt x="18" y="59"/>
                  </a:cubicBezTo>
                  <a:cubicBezTo>
                    <a:pt x="18" y="56"/>
                    <a:pt x="18" y="56"/>
                    <a:pt x="18" y="56"/>
                  </a:cubicBezTo>
                  <a:cubicBezTo>
                    <a:pt x="18" y="56"/>
                    <a:pt x="18" y="56"/>
                    <a:pt x="18" y="56"/>
                  </a:cubicBezTo>
                  <a:cubicBezTo>
                    <a:pt x="18" y="51"/>
                    <a:pt x="18" y="51"/>
                    <a:pt x="18" y="51"/>
                  </a:cubicBezTo>
                  <a:cubicBezTo>
                    <a:pt x="19" y="53"/>
                    <a:pt x="20" y="54"/>
                    <a:pt x="21" y="56"/>
                  </a:cubicBezTo>
                  <a:cubicBezTo>
                    <a:pt x="21" y="56"/>
                    <a:pt x="21" y="56"/>
                    <a:pt x="21" y="56"/>
                  </a:cubicBezTo>
                  <a:cubicBezTo>
                    <a:pt x="26" y="60"/>
                    <a:pt x="32" y="63"/>
                    <a:pt x="39" y="63"/>
                  </a:cubicBezTo>
                  <a:close/>
                  <a:moveTo>
                    <a:pt x="5" y="140"/>
                  </a:moveTo>
                  <a:cubicBezTo>
                    <a:pt x="18" y="140"/>
                    <a:pt x="18" y="140"/>
                    <a:pt x="18" y="140"/>
                  </a:cubicBezTo>
                  <a:cubicBezTo>
                    <a:pt x="18" y="145"/>
                    <a:pt x="18" y="145"/>
                    <a:pt x="18" y="145"/>
                  </a:cubicBezTo>
                  <a:cubicBezTo>
                    <a:pt x="2" y="145"/>
                    <a:pt x="2" y="145"/>
                    <a:pt x="2" y="145"/>
                  </a:cubicBezTo>
                  <a:cubicBezTo>
                    <a:pt x="1" y="145"/>
                    <a:pt x="0" y="144"/>
                    <a:pt x="0" y="143"/>
                  </a:cubicBezTo>
                  <a:cubicBezTo>
                    <a:pt x="0" y="3"/>
                    <a:pt x="0" y="3"/>
                    <a:pt x="0" y="3"/>
                  </a:cubicBezTo>
                  <a:cubicBezTo>
                    <a:pt x="0" y="1"/>
                    <a:pt x="1" y="0"/>
                    <a:pt x="2" y="0"/>
                  </a:cubicBezTo>
                  <a:cubicBezTo>
                    <a:pt x="18" y="0"/>
                    <a:pt x="18" y="0"/>
                    <a:pt x="18" y="0"/>
                  </a:cubicBezTo>
                  <a:cubicBezTo>
                    <a:pt x="18" y="5"/>
                    <a:pt x="18" y="5"/>
                    <a:pt x="18" y="5"/>
                  </a:cubicBezTo>
                  <a:cubicBezTo>
                    <a:pt x="5" y="5"/>
                    <a:pt x="5" y="5"/>
                    <a:pt x="5" y="5"/>
                  </a:cubicBezTo>
                  <a:cubicBezTo>
                    <a:pt x="5" y="140"/>
                    <a:pt x="5" y="140"/>
                    <a:pt x="5" y="140"/>
                  </a:cubicBezTo>
                  <a:close/>
                  <a:moveTo>
                    <a:pt x="18" y="17"/>
                  </a:moveTo>
                  <a:cubicBezTo>
                    <a:pt x="12" y="22"/>
                    <a:pt x="9" y="30"/>
                    <a:pt x="9" y="38"/>
                  </a:cubicBezTo>
                  <a:cubicBezTo>
                    <a:pt x="9" y="46"/>
                    <a:pt x="12" y="53"/>
                    <a:pt x="18" y="59"/>
                  </a:cubicBezTo>
                  <a:cubicBezTo>
                    <a:pt x="18" y="59"/>
                    <a:pt x="18" y="59"/>
                    <a:pt x="18" y="59"/>
                  </a:cubicBezTo>
                  <a:cubicBezTo>
                    <a:pt x="17" y="58"/>
                    <a:pt x="17" y="57"/>
                    <a:pt x="18" y="56"/>
                  </a:cubicBezTo>
                  <a:cubicBezTo>
                    <a:pt x="18" y="51"/>
                    <a:pt x="18" y="51"/>
                    <a:pt x="18" y="51"/>
                  </a:cubicBezTo>
                  <a:cubicBezTo>
                    <a:pt x="15" y="47"/>
                    <a:pt x="14" y="43"/>
                    <a:pt x="14" y="38"/>
                  </a:cubicBezTo>
                  <a:cubicBezTo>
                    <a:pt x="14" y="33"/>
                    <a:pt x="15" y="28"/>
                    <a:pt x="18" y="25"/>
                  </a:cubicBezTo>
                  <a:lnTo>
                    <a:pt x="1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8" name="Freeform 117"/>
            <p:cNvSpPr>
              <a:spLocks noEditPoints="1"/>
            </p:cNvSpPr>
            <p:nvPr/>
          </p:nvSpPr>
          <p:spPr bwMode="auto">
            <a:xfrm>
              <a:off x="7396163" y="623888"/>
              <a:ext cx="352425" cy="223838"/>
            </a:xfrm>
            <a:custGeom>
              <a:avLst/>
              <a:gdLst>
                <a:gd name="T0" fmla="*/ 104 w 156"/>
                <a:gd name="T1" fmla="*/ 94 h 99"/>
                <a:gd name="T2" fmla="*/ 152 w 156"/>
                <a:gd name="T3" fmla="*/ 94 h 99"/>
                <a:gd name="T4" fmla="*/ 152 w 156"/>
                <a:gd name="T5" fmla="*/ 5 h 99"/>
                <a:gd name="T6" fmla="*/ 78 w 156"/>
                <a:gd name="T7" fmla="*/ 5 h 99"/>
                <a:gd name="T8" fmla="*/ 78 w 156"/>
                <a:gd name="T9" fmla="*/ 0 h 99"/>
                <a:gd name="T10" fmla="*/ 154 w 156"/>
                <a:gd name="T11" fmla="*/ 0 h 99"/>
                <a:gd name="T12" fmla="*/ 156 w 156"/>
                <a:gd name="T13" fmla="*/ 2 h 99"/>
                <a:gd name="T14" fmla="*/ 156 w 156"/>
                <a:gd name="T15" fmla="*/ 96 h 99"/>
                <a:gd name="T16" fmla="*/ 154 w 156"/>
                <a:gd name="T17" fmla="*/ 99 h 99"/>
                <a:gd name="T18" fmla="*/ 104 w 156"/>
                <a:gd name="T19" fmla="*/ 99 h 99"/>
                <a:gd name="T20" fmla="*/ 78 w 156"/>
                <a:gd name="T21" fmla="*/ 99 h 99"/>
                <a:gd name="T22" fmla="*/ 78 w 156"/>
                <a:gd name="T23" fmla="*/ 94 h 99"/>
                <a:gd name="T24" fmla="*/ 104 w 156"/>
                <a:gd name="T25" fmla="*/ 94 h 99"/>
                <a:gd name="T26" fmla="*/ 78 w 156"/>
                <a:gd name="T27" fmla="*/ 87 h 99"/>
                <a:gd name="T28" fmla="*/ 103 w 156"/>
                <a:gd name="T29" fmla="*/ 87 h 99"/>
                <a:gd name="T30" fmla="*/ 140 w 156"/>
                <a:gd name="T31" fmla="*/ 87 h 99"/>
                <a:gd name="T32" fmla="*/ 143 w 156"/>
                <a:gd name="T33" fmla="*/ 85 h 99"/>
                <a:gd name="T34" fmla="*/ 143 w 156"/>
                <a:gd name="T35" fmla="*/ 14 h 99"/>
                <a:gd name="T36" fmla="*/ 140 w 156"/>
                <a:gd name="T37" fmla="*/ 11 h 99"/>
                <a:gd name="T38" fmla="*/ 78 w 156"/>
                <a:gd name="T39" fmla="*/ 11 h 99"/>
                <a:gd name="T40" fmla="*/ 78 w 156"/>
                <a:gd name="T41" fmla="*/ 16 h 99"/>
                <a:gd name="T42" fmla="*/ 138 w 156"/>
                <a:gd name="T43" fmla="*/ 16 h 99"/>
                <a:gd name="T44" fmla="*/ 138 w 156"/>
                <a:gd name="T45" fmla="*/ 82 h 99"/>
                <a:gd name="T46" fmla="*/ 103 w 156"/>
                <a:gd name="T47" fmla="*/ 82 h 99"/>
                <a:gd name="T48" fmla="*/ 78 w 156"/>
                <a:gd name="T49" fmla="*/ 82 h 99"/>
                <a:gd name="T50" fmla="*/ 78 w 156"/>
                <a:gd name="T51" fmla="*/ 87 h 99"/>
                <a:gd name="T52" fmla="*/ 78 w 156"/>
                <a:gd name="T53" fmla="*/ 5 h 99"/>
                <a:gd name="T54" fmla="*/ 5 w 156"/>
                <a:gd name="T55" fmla="*/ 5 h 99"/>
                <a:gd name="T56" fmla="*/ 5 w 156"/>
                <a:gd name="T57" fmla="*/ 94 h 99"/>
                <a:gd name="T58" fmla="*/ 53 w 156"/>
                <a:gd name="T59" fmla="*/ 94 h 99"/>
                <a:gd name="T60" fmla="*/ 78 w 156"/>
                <a:gd name="T61" fmla="*/ 94 h 99"/>
                <a:gd name="T62" fmla="*/ 78 w 156"/>
                <a:gd name="T63" fmla="*/ 99 h 99"/>
                <a:gd name="T64" fmla="*/ 53 w 156"/>
                <a:gd name="T65" fmla="*/ 99 h 99"/>
                <a:gd name="T66" fmla="*/ 3 w 156"/>
                <a:gd name="T67" fmla="*/ 99 h 99"/>
                <a:gd name="T68" fmla="*/ 0 w 156"/>
                <a:gd name="T69" fmla="*/ 96 h 99"/>
                <a:gd name="T70" fmla="*/ 0 w 156"/>
                <a:gd name="T71" fmla="*/ 2 h 99"/>
                <a:gd name="T72" fmla="*/ 3 w 156"/>
                <a:gd name="T73" fmla="*/ 0 h 99"/>
                <a:gd name="T74" fmla="*/ 78 w 156"/>
                <a:gd name="T75" fmla="*/ 0 h 99"/>
                <a:gd name="T76" fmla="*/ 78 w 156"/>
                <a:gd name="T77" fmla="*/ 5 h 99"/>
                <a:gd name="T78" fmla="*/ 78 w 156"/>
                <a:gd name="T79" fmla="*/ 11 h 99"/>
                <a:gd name="T80" fmla="*/ 16 w 156"/>
                <a:gd name="T81" fmla="*/ 11 h 99"/>
                <a:gd name="T82" fmla="*/ 14 w 156"/>
                <a:gd name="T83" fmla="*/ 14 h 99"/>
                <a:gd name="T84" fmla="*/ 14 w 156"/>
                <a:gd name="T85" fmla="*/ 85 h 99"/>
                <a:gd name="T86" fmla="*/ 16 w 156"/>
                <a:gd name="T87" fmla="*/ 87 h 99"/>
                <a:gd name="T88" fmla="*/ 53 w 156"/>
                <a:gd name="T89" fmla="*/ 87 h 99"/>
                <a:gd name="T90" fmla="*/ 78 w 156"/>
                <a:gd name="T91" fmla="*/ 87 h 99"/>
                <a:gd name="T92" fmla="*/ 78 w 156"/>
                <a:gd name="T93" fmla="*/ 82 h 99"/>
                <a:gd name="T94" fmla="*/ 53 w 156"/>
                <a:gd name="T95" fmla="*/ 82 h 99"/>
                <a:gd name="T96" fmla="*/ 19 w 156"/>
                <a:gd name="T97" fmla="*/ 82 h 99"/>
                <a:gd name="T98" fmla="*/ 19 w 156"/>
                <a:gd name="T99" fmla="*/ 16 h 99"/>
                <a:gd name="T100" fmla="*/ 78 w 156"/>
                <a:gd name="T101" fmla="*/ 16 h 99"/>
                <a:gd name="T102" fmla="*/ 78 w 156"/>
                <a:gd name="T103" fmla="*/ 1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99">
                  <a:moveTo>
                    <a:pt x="104" y="94"/>
                  </a:moveTo>
                  <a:cubicBezTo>
                    <a:pt x="152" y="94"/>
                    <a:pt x="152" y="94"/>
                    <a:pt x="152" y="94"/>
                  </a:cubicBezTo>
                  <a:cubicBezTo>
                    <a:pt x="152" y="5"/>
                    <a:pt x="152" y="5"/>
                    <a:pt x="152" y="5"/>
                  </a:cubicBezTo>
                  <a:cubicBezTo>
                    <a:pt x="78" y="5"/>
                    <a:pt x="78" y="5"/>
                    <a:pt x="78" y="5"/>
                  </a:cubicBezTo>
                  <a:cubicBezTo>
                    <a:pt x="78" y="0"/>
                    <a:pt x="78" y="0"/>
                    <a:pt x="78" y="0"/>
                  </a:cubicBezTo>
                  <a:cubicBezTo>
                    <a:pt x="154" y="0"/>
                    <a:pt x="154" y="0"/>
                    <a:pt x="154" y="0"/>
                  </a:cubicBezTo>
                  <a:cubicBezTo>
                    <a:pt x="155" y="0"/>
                    <a:pt x="156" y="1"/>
                    <a:pt x="156" y="2"/>
                  </a:cubicBezTo>
                  <a:cubicBezTo>
                    <a:pt x="156" y="96"/>
                    <a:pt x="156" y="96"/>
                    <a:pt x="156" y="96"/>
                  </a:cubicBezTo>
                  <a:cubicBezTo>
                    <a:pt x="156" y="98"/>
                    <a:pt x="155" y="99"/>
                    <a:pt x="154" y="99"/>
                  </a:cubicBezTo>
                  <a:cubicBezTo>
                    <a:pt x="104" y="99"/>
                    <a:pt x="104" y="99"/>
                    <a:pt x="104" y="99"/>
                  </a:cubicBezTo>
                  <a:cubicBezTo>
                    <a:pt x="78" y="99"/>
                    <a:pt x="78" y="99"/>
                    <a:pt x="78" y="99"/>
                  </a:cubicBezTo>
                  <a:cubicBezTo>
                    <a:pt x="78" y="94"/>
                    <a:pt x="78" y="94"/>
                    <a:pt x="78" y="94"/>
                  </a:cubicBezTo>
                  <a:cubicBezTo>
                    <a:pt x="104" y="94"/>
                    <a:pt x="104" y="94"/>
                    <a:pt x="104" y="94"/>
                  </a:cubicBezTo>
                  <a:close/>
                  <a:moveTo>
                    <a:pt x="78" y="87"/>
                  </a:moveTo>
                  <a:cubicBezTo>
                    <a:pt x="103" y="87"/>
                    <a:pt x="103" y="87"/>
                    <a:pt x="103" y="87"/>
                  </a:cubicBezTo>
                  <a:cubicBezTo>
                    <a:pt x="140" y="87"/>
                    <a:pt x="140" y="87"/>
                    <a:pt x="140" y="87"/>
                  </a:cubicBezTo>
                  <a:cubicBezTo>
                    <a:pt x="142" y="87"/>
                    <a:pt x="143" y="86"/>
                    <a:pt x="143" y="85"/>
                  </a:cubicBezTo>
                  <a:cubicBezTo>
                    <a:pt x="143" y="14"/>
                    <a:pt x="143" y="14"/>
                    <a:pt x="143" y="14"/>
                  </a:cubicBezTo>
                  <a:cubicBezTo>
                    <a:pt x="143" y="12"/>
                    <a:pt x="142" y="11"/>
                    <a:pt x="140" y="11"/>
                  </a:cubicBezTo>
                  <a:cubicBezTo>
                    <a:pt x="78" y="11"/>
                    <a:pt x="78" y="11"/>
                    <a:pt x="78" y="11"/>
                  </a:cubicBezTo>
                  <a:cubicBezTo>
                    <a:pt x="78" y="16"/>
                    <a:pt x="78" y="16"/>
                    <a:pt x="78" y="16"/>
                  </a:cubicBezTo>
                  <a:cubicBezTo>
                    <a:pt x="138" y="16"/>
                    <a:pt x="138" y="16"/>
                    <a:pt x="138" y="16"/>
                  </a:cubicBezTo>
                  <a:cubicBezTo>
                    <a:pt x="138" y="82"/>
                    <a:pt x="138" y="82"/>
                    <a:pt x="138" y="82"/>
                  </a:cubicBezTo>
                  <a:cubicBezTo>
                    <a:pt x="103" y="82"/>
                    <a:pt x="103" y="82"/>
                    <a:pt x="103" y="82"/>
                  </a:cubicBezTo>
                  <a:cubicBezTo>
                    <a:pt x="78" y="82"/>
                    <a:pt x="78" y="82"/>
                    <a:pt x="78" y="82"/>
                  </a:cubicBezTo>
                  <a:lnTo>
                    <a:pt x="78" y="87"/>
                  </a:lnTo>
                  <a:close/>
                  <a:moveTo>
                    <a:pt x="78" y="5"/>
                  </a:moveTo>
                  <a:cubicBezTo>
                    <a:pt x="5" y="5"/>
                    <a:pt x="5" y="5"/>
                    <a:pt x="5" y="5"/>
                  </a:cubicBezTo>
                  <a:cubicBezTo>
                    <a:pt x="5" y="94"/>
                    <a:pt x="5" y="94"/>
                    <a:pt x="5" y="94"/>
                  </a:cubicBezTo>
                  <a:cubicBezTo>
                    <a:pt x="53" y="94"/>
                    <a:pt x="53" y="94"/>
                    <a:pt x="53" y="94"/>
                  </a:cubicBezTo>
                  <a:cubicBezTo>
                    <a:pt x="78" y="94"/>
                    <a:pt x="78" y="94"/>
                    <a:pt x="78" y="94"/>
                  </a:cubicBezTo>
                  <a:cubicBezTo>
                    <a:pt x="78" y="99"/>
                    <a:pt x="78" y="99"/>
                    <a:pt x="78" y="99"/>
                  </a:cubicBezTo>
                  <a:cubicBezTo>
                    <a:pt x="53" y="99"/>
                    <a:pt x="53" y="99"/>
                    <a:pt x="53" y="99"/>
                  </a:cubicBezTo>
                  <a:cubicBezTo>
                    <a:pt x="3" y="99"/>
                    <a:pt x="3" y="99"/>
                    <a:pt x="3" y="99"/>
                  </a:cubicBezTo>
                  <a:cubicBezTo>
                    <a:pt x="1" y="99"/>
                    <a:pt x="0" y="98"/>
                    <a:pt x="0" y="96"/>
                  </a:cubicBezTo>
                  <a:cubicBezTo>
                    <a:pt x="0" y="2"/>
                    <a:pt x="0" y="2"/>
                    <a:pt x="0" y="2"/>
                  </a:cubicBezTo>
                  <a:cubicBezTo>
                    <a:pt x="0" y="1"/>
                    <a:pt x="1" y="0"/>
                    <a:pt x="3" y="0"/>
                  </a:cubicBezTo>
                  <a:cubicBezTo>
                    <a:pt x="78" y="0"/>
                    <a:pt x="78" y="0"/>
                    <a:pt x="78" y="0"/>
                  </a:cubicBezTo>
                  <a:cubicBezTo>
                    <a:pt x="78" y="5"/>
                    <a:pt x="78" y="5"/>
                    <a:pt x="78" y="5"/>
                  </a:cubicBezTo>
                  <a:close/>
                  <a:moveTo>
                    <a:pt x="78" y="11"/>
                  </a:moveTo>
                  <a:cubicBezTo>
                    <a:pt x="16" y="11"/>
                    <a:pt x="16" y="11"/>
                    <a:pt x="16" y="11"/>
                  </a:cubicBezTo>
                  <a:cubicBezTo>
                    <a:pt x="15" y="11"/>
                    <a:pt x="14" y="12"/>
                    <a:pt x="14" y="14"/>
                  </a:cubicBezTo>
                  <a:cubicBezTo>
                    <a:pt x="14" y="85"/>
                    <a:pt x="14" y="85"/>
                    <a:pt x="14" y="85"/>
                  </a:cubicBezTo>
                  <a:cubicBezTo>
                    <a:pt x="14" y="86"/>
                    <a:pt x="15" y="87"/>
                    <a:pt x="16" y="87"/>
                  </a:cubicBezTo>
                  <a:cubicBezTo>
                    <a:pt x="53" y="87"/>
                    <a:pt x="53" y="87"/>
                    <a:pt x="53" y="87"/>
                  </a:cubicBezTo>
                  <a:cubicBezTo>
                    <a:pt x="78" y="87"/>
                    <a:pt x="78" y="87"/>
                    <a:pt x="78" y="87"/>
                  </a:cubicBezTo>
                  <a:cubicBezTo>
                    <a:pt x="78" y="82"/>
                    <a:pt x="78" y="82"/>
                    <a:pt x="78" y="82"/>
                  </a:cubicBezTo>
                  <a:cubicBezTo>
                    <a:pt x="53" y="82"/>
                    <a:pt x="53" y="82"/>
                    <a:pt x="53" y="82"/>
                  </a:cubicBezTo>
                  <a:cubicBezTo>
                    <a:pt x="19" y="82"/>
                    <a:pt x="19" y="82"/>
                    <a:pt x="19" y="82"/>
                  </a:cubicBezTo>
                  <a:cubicBezTo>
                    <a:pt x="19" y="16"/>
                    <a:pt x="19" y="16"/>
                    <a:pt x="19" y="16"/>
                  </a:cubicBezTo>
                  <a:cubicBezTo>
                    <a:pt x="78" y="16"/>
                    <a:pt x="78" y="16"/>
                    <a:pt x="78" y="16"/>
                  </a:cubicBezTo>
                  <a:lnTo>
                    <a:pt x="7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9" name="Freeform 118"/>
            <p:cNvSpPr>
              <a:spLocks noEditPoints="1"/>
            </p:cNvSpPr>
            <p:nvPr/>
          </p:nvSpPr>
          <p:spPr bwMode="auto">
            <a:xfrm>
              <a:off x="7485063" y="896938"/>
              <a:ext cx="177800" cy="30163"/>
            </a:xfrm>
            <a:custGeom>
              <a:avLst/>
              <a:gdLst>
                <a:gd name="T0" fmla="*/ 39 w 79"/>
                <a:gd name="T1" fmla="*/ 8 h 13"/>
                <a:gd name="T2" fmla="*/ 74 w 79"/>
                <a:gd name="T3" fmla="*/ 8 h 13"/>
                <a:gd name="T4" fmla="*/ 74 w 79"/>
                <a:gd name="T5" fmla="*/ 5 h 13"/>
                <a:gd name="T6" fmla="*/ 66 w 79"/>
                <a:gd name="T7" fmla="*/ 5 h 13"/>
                <a:gd name="T8" fmla="*/ 39 w 79"/>
                <a:gd name="T9" fmla="*/ 5 h 13"/>
                <a:gd name="T10" fmla="*/ 39 w 79"/>
                <a:gd name="T11" fmla="*/ 0 h 13"/>
                <a:gd name="T12" fmla="*/ 66 w 79"/>
                <a:gd name="T13" fmla="*/ 0 h 13"/>
                <a:gd name="T14" fmla="*/ 77 w 79"/>
                <a:gd name="T15" fmla="*/ 0 h 13"/>
                <a:gd name="T16" fmla="*/ 79 w 79"/>
                <a:gd name="T17" fmla="*/ 3 h 13"/>
                <a:gd name="T18" fmla="*/ 79 w 79"/>
                <a:gd name="T19" fmla="*/ 10 h 13"/>
                <a:gd name="T20" fmla="*/ 77 w 79"/>
                <a:gd name="T21" fmla="*/ 13 h 13"/>
                <a:gd name="T22" fmla="*/ 39 w 79"/>
                <a:gd name="T23" fmla="*/ 13 h 13"/>
                <a:gd name="T24" fmla="*/ 39 w 79"/>
                <a:gd name="T25" fmla="*/ 8 h 13"/>
                <a:gd name="T26" fmla="*/ 4 w 79"/>
                <a:gd name="T27" fmla="*/ 5 h 13"/>
                <a:gd name="T28" fmla="*/ 4 w 79"/>
                <a:gd name="T29" fmla="*/ 8 h 13"/>
                <a:gd name="T30" fmla="*/ 39 w 79"/>
                <a:gd name="T31" fmla="*/ 8 h 13"/>
                <a:gd name="T32" fmla="*/ 39 w 79"/>
                <a:gd name="T33" fmla="*/ 13 h 13"/>
                <a:gd name="T34" fmla="*/ 2 w 79"/>
                <a:gd name="T35" fmla="*/ 13 h 13"/>
                <a:gd name="T36" fmla="*/ 0 w 79"/>
                <a:gd name="T37" fmla="*/ 10 h 13"/>
                <a:gd name="T38" fmla="*/ 0 w 79"/>
                <a:gd name="T39" fmla="*/ 3 h 13"/>
                <a:gd name="T40" fmla="*/ 2 w 79"/>
                <a:gd name="T41" fmla="*/ 0 h 13"/>
                <a:gd name="T42" fmla="*/ 12 w 79"/>
                <a:gd name="T43" fmla="*/ 0 h 13"/>
                <a:gd name="T44" fmla="*/ 39 w 79"/>
                <a:gd name="T45" fmla="*/ 0 h 13"/>
                <a:gd name="T46" fmla="*/ 39 w 79"/>
                <a:gd name="T47" fmla="*/ 5 h 13"/>
                <a:gd name="T48" fmla="*/ 12 w 79"/>
                <a:gd name="T49" fmla="*/ 5 h 13"/>
                <a:gd name="T50" fmla="*/ 4 w 79"/>
                <a:gd name="T51"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13">
                  <a:moveTo>
                    <a:pt x="39" y="8"/>
                  </a:moveTo>
                  <a:cubicBezTo>
                    <a:pt x="74" y="8"/>
                    <a:pt x="74" y="8"/>
                    <a:pt x="74" y="8"/>
                  </a:cubicBezTo>
                  <a:cubicBezTo>
                    <a:pt x="74" y="5"/>
                    <a:pt x="74" y="5"/>
                    <a:pt x="74" y="5"/>
                  </a:cubicBezTo>
                  <a:cubicBezTo>
                    <a:pt x="66" y="5"/>
                    <a:pt x="66" y="5"/>
                    <a:pt x="66" y="5"/>
                  </a:cubicBezTo>
                  <a:cubicBezTo>
                    <a:pt x="39" y="5"/>
                    <a:pt x="39" y="5"/>
                    <a:pt x="39" y="5"/>
                  </a:cubicBezTo>
                  <a:cubicBezTo>
                    <a:pt x="39" y="0"/>
                    <a:pt x="39" y="0"/>
                    <a:pt x="39" y="0"/>
                  </a:cubicBezTo>
                  <a:cubicBezTo>
                    <a:pt x="66" y="0"/>
                    <a:pt x="66" y="0"/>
                    <a:pt x="66" y="0"/>
                  </a:cubicBezTo>
                  <a:cubicBezTo>
                    <a:pt x="77" y="0"/>
                    <a:pt x="77" y="0"/>
                    <a:pt x="77" y="0"/>
                  </a:cubicBezTo>
                  <a:cubicBezTo>
                    <a:pt x="78" y="0"/>
                    <a:pt x="79" y="1"/>
                    <a:pt x="79" y="3"/>
                  </a:cubicBezTo>
                  <a:cubicBezTo>
                    <a:pt x="79" y="10"/>
                    <a:pt x="79" y="10"/>
                    <a:pt x="79" y="10"/>
                  </a:cubicBezTo>
                  <a:cubicBezTo>
                    <a:pt x="79" y="12"/>
                    <a:pt x="78" y="13"/>
                    <a:pt x="77" y="13"/>
                  </a:cubicBezTo>
                  <a:cubicBezTo>
                    <a:pt x="39" y="13"/>
                    <a:pt x="39" y="13"/>
                    <a:pt x="39" y="13"/>
                  </a:cubicBezTo>
                  <a:lnTo>
                    <a:pt x="39" y="8"/>
                  </a:lnTo>
                  <a:close/>
                  <a:moveTo>
                    <a:pt x="4" y="5"/>
                  </a:moveTo>
                  <a:cubicBezTo>
                    <a:pt x="4" y="8"/>
                    <a:pt x="4" y="8"/>
                    <a:pt x="4" y="8"/>
                  </a:cubicBezTo>
                  <a:cubicBezTo>
                    <a:pt x="39" y="8"/>
                    <a:pt x="39" y="8"/>
                    <a:pt x="39" y="8"/>
                  </a:cubicBezTo>
                  <a:cubicBezTo>
                    <a:pt x="39" y="13"/>
                    <a:pt x="39" y="13"/>
                    <a:pt x="39" y="13"/>
                  </a:cubicBezTo>
                  <a:cubicBezTo>
                    <a:pt x="2" y="13"/>
                    <a:pt x="2" y="13"/>
                    <a:pt x="2" y="13"/>
                  </a:cubicBezTo>
                  <a:cubicBezTo>
                    <a:pt x="1" y="13"/>
                    <a:pt x="0" y="12"/>
                    <a:pt x="0" y="10"/>
                  </a:cubicBezTo>
                  <a:cubicBezTo>
                    <a:pt x="0" y="3"/>
                    <a:pt x="0" y="3"/>
                    <a:pt x="0" y="3"/>
                  </a:cubicBezTo>
                  <a:cubicBezTo>
                    <a:pt x="0" y="1"/>
                    <a:pt x="1" y="0"/>
                    <a:pt x="2" y="0"/>
                  </a:cubicBezTo>
                  <a:cubicBezTo>
                    <a:pt x="12" y="0"/>
                    <a:pt x="12" y="0"/>
                    <a:pt x="12" y="0"/>
                  </a:cubicBezTo>
                  <a:cubicBezTo>
                    <a:pt x="39" y="0"/>
                    <a:pt x="39" y="0"/>
                    <a:pt x="39" y="0"/>
                  </a:cubicBezTo>
                  <a:cubicBezTo>
                    <a:pt x="39" y="5"/>
                    <a:pt x="39" y="5"/>
                    <a:pt x="39" y="5"/>
                  </a:cubicBezTo>
                  <a:cubicBezTo>
                    <a:pt x="12" y="5"/>
                    <a:pt x="12" y="5"/>
                    <a:pt x="12" y="5"/>
                  </a:cubicBez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0" name="Freeform 119"/>
            <p:cNvSpPr>
              <a:spLocks noEditPoints="1"/>
            </p:cNvSpPr>
            <p:nvPr/>
          </p:nvSpPr>
          <p:spPr bwMode="auto">
            <a:xfrm>
              <a:off x="6580188" y="214313"/>
              <a:ext cx="157163" cy="336550"/>
            </a:xfrm>
            <a:custGeom>
              <a:avLst/>
              <a:gdLst>
                <a:gd name="T0" fmla="*/ 34 w 69"/>
                <a:gd name="T1" fmla="*/ 125 h 149"/>
                <a:gd name="T2" fmla="*/ 64 w 69"/>
                <a:gd name="T3" fmla="*/ 135 h 149"/>
                <a:gd name="T4" fmla="*/ 64 w 69"/>
                <a:gd name="T5" fmla="*/ 41 h 149"/>
                <a:gd name="T6" fmla="*/ 63 w 69"/>
                <a:gd name="T7" fmla="*/ 26 h 149"/>
                <a:gd name="T8" fmla="*/ 55 w 69"/>
                <a:gd name="T9" fmla="*/ 17 h 149"/>
                <a:gd name="T10" fmla="*/ 55 w 69"/>
                <a:gd name="T11" fmla="*/ 64 h 149"/>
                <a:gd name="T12" fmla="*/ 51 w 69"/>
                <a:gd name="T13" fmla="*/ 65 h 149"/>
                <a:gd name="T14" fmla="*/ 34 w 69"/>
                <a:gd name="T15" fmla="*/ 49 h 149"/>
                <a:gd name="T16" fmla="*/ 36 w 69"/>
                <a:gd name="T17" fmla="*/ 43 h 149"/>
                <a:gd name="T18" fmla="*/ 50 w 69"/>
                <a:gd name="T19" fmla="*/ 14 h 149"/>
                <a:gd name="T20" fmla="*/ 34 w 69"/>
                <a:gd name="T21" fmla="*/ 9 h 149"/>
                <a:gd name="T22" fmla="*/ 52 w 69"/>
                <a:gd name="T23" fmla="*/ 0 h 149"/>
                <a:gd name="T24" fmla="*/ 59 w 69"/>
                <a:gd name="T25" fmla="*/ 3 h 149"/>
                <a:gd name="T26" fmla="*/ 59 w 69"/>
                <a:gd name="T27" fmla="*/ 14 h 149"/>
                <a:gd name="T28" fmla="*/ 67 w 69"/>
                <a:gd name="T29" fmla="*/ 25 h 149"/>
                <a:gd name="T30" fmla="*/ 69 w 69"/>
                <a:gd name="T31" fmla="*/ 41 h 149"/>
                <a:gd name="T32" fmla="*/ 69 w 69"/>
                <a:gd name="T33" fmla="*/ 143 h 149"/>
                <a:gd name="T34" fmla="*/ 67 w 69"/>
                <a:gd name="T35" fmla="*/ 149 h 149"/>
                <a:gd name="T36" fmla="*/ 63 w 69"/>
                <a:gd name="T37" fmla="*/ 145 h 149"/>
                <a:gd name="T38" fmla="*/ 63 w 69"/>
                <a:gd name="T39" fmla="*/ 144 h 149"/>
                <a:gd name="T40" fmla="*/ 34 w 69"/>
                <a:gd name="T41" fmla="*/ 130 h 149"/>
                <a:gd name="T42" fmla="*/ 34 w 69"/>
                <a:gd name="T43" fmla="*/ 125 h 149"/>
                <a:gd name="T44" fmla="*/ 13 w 69"/>
                <a:gd name="T45" fmla="*/ 129 h 149"/>
                <a:gd name="T46" fmla="*/ 34 w 69"/>
                <a:gd name="T47" fmla="*/ 130 h 149"/>
                <a:gd name="T48" fmla="*/ 5 w 69"/>
                <a:gd name="T49" fmla="*/ 144 h 149"/>
                <a:gd name="T50" fmla="*/ 5 w 69"/>
                <a:gd name="T51" fmla="*/ 145 h 149"/>
                <a:gd name="T52" fmla="*/ 2 w 69"/>
                <a:gd name="T53" fmla="*/ 149 h 149"/>
                <a:gd name="T54" fmla="*/ 0 w 69"/>
                <a:gd name="T55" fmla="*/ 143 h 149"/>
                <a:gd name="T56" fmla="*/ 0 w 69"/>
                <a:gd name="T57" fmla="*/ 41 h 149"/>
                <a:gd name="T58" fmla="*/ 0 w 69"/>
                <a:gd name="T59" fmla="*/ 40 h 149"/>
                <a:gd name="T60" fmla="*/ 1 w 69"/>
                <a:gd name="T61" fmla="*/ 25 h 149"/>
                <a:gd name="T62" fmla="*/ 10 w 69"/>
                <a:gd name="T63" fmla="*/ 14 h 149"/>
                <a:gd name="T64" fmla="*/ 10 w 69"/>
                <a:gd name="T65" fmla="*/ 3 h 149"/>
                <a:gd name="T66" fmla="*/ 16 w 69"/>
                <a:gd name="T67" fmla="*/ 0 h 149"/>
                <a:gd name="T68" fmla="*/ 34 w 69"/>
                <a:gd name="T69" fmla="*/ 9 h 149"/>
                <a:gd name="T70" fmla="*/ 18 w 69"/>
                <a:gd name="T71" fmla="*/ 14 h 149"/>
                <a:gd name="T72" fmla="*/ 18 w 69"/>
                <a:gd name="T73" fmla="*/ 58 h 149"/>
                <a:gd name="T74" fmla="*/ 33 w 69"/>
                <a:gd name="T75" fmla="*/ 43 h 149"/>
                <a:gd name="T76" fmla="*/ 34 w 69"/>
                <a:gd name="T77" fmla="*/ 49 h 149"/>
                <a:gd name="T78" fmla="*/ 14 w 69"/>
                <a:gd name="T79" fmla="*/ 65 h 149"/>
                <a:gd name="T80" fmla="*/ 14 w 69"/>
                <a:gd name="T81" fmla="*/ 64 h 149"/>
                <a:gd name="T82" fmla="*/ 13 w 69"/>
                <a:gd name="T83" fmla="*/ 18 h 149"/>
                <a:gd name="T84" fmla="*/ 6 w 69"/>
                <a:gd name="T85" fmla="*/ 26 h 149"/>
                <a:gd name="T86" fmla="*/ 4 w 69"/>
                <a:gd name="T87" fmla="*/ 40 h 149"/>
                <a:gd name="T88" fmla="*/ 4 w 69"/>
                <a:gd name="T89" fmla="*/ 41 h 149"/>
                <a:gd name="T90" fmla="*/ 4 w 69"/>
                <a:gd name="T91" fmla="*/ 13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9" h="149">
                  <a:moveTo>
                    <a:pt x="34" y="125"/>
                  </a:moveTo>
                  <a:cubicBezTo>
                    <a:pt x="34" y="125"/>
                    <a:pt x="34" y="125"/>
                    <a:pt x="34" y="125"/>
                  </a:cubicBezTo>
                  <a:cubicBezTo>
                    <a:pt x="42" y="125"/>
                    <a:pt x="49" y="126"/>
                    <a:pt x="55" y="129"/>
                  </a:cubicBezTo>
                  <a:cubicBezTo>
                    <a:pt x="59" y="130"/>
                    <a:pt x="62" y="133"/>
                    <a:pt x="64" y="135"/>
                  </a:cubicBezTo>
                  <a:cubicBezTo>
                    <a:pt x="64" y="92"/>
                    <a:pt x="64" y="92"/>
                    <a:pt x="64" y="92"/>
                  </a:cubicBezTo>
                  <a:cubicBezTo>
                    <a:pt x="64" y="71"/>
                    <a:pt x="64" y="51"/>
                    <a:pt x="64" y="41"/>
                  </a:cubicBezTo>
                  <a:cubicBezTo>
                    <a:pt x="64" y="40"/>
                    <a:pt x="64" y="40"/>
                    <a:pt x="64" y="40"/>
                  </a:cubicBezTo>
                  <a:cubicBezTo>
                    <a:pt x="64" y="36"/>
                    <a:pt x="64" y="30"/>
                    <a:pt x="63" y="26"/>
                  </a:cubicBezTo>
                  <a:cubicBezTo>
                    <a:pt x="62" y="24"/>
                    <a:pt x="61" y="23"/>
                    <a:pt x="60" y="21"/>
                  </a:cubicBezTo>
                  <a:cubicBezTo>
                    <a:pt x="58" y="20"/>
                    <a:pt x="57" y="18"/>
                    <a:pt x="55" y="17"/>
                  </a:cubicBezTo>
                  <a:cubicBezTo>
                    <a:pt x="55" y="17"/>
                    <a:pt x="55" y="17"/>
                    <a:pt x="55" y="17"/>
                  </a:cubicBezTo>
                  <a:cubicBezTo>
                    <a:pt x="55" y="64"/>
                    <a:pt x="55" y="64"/>
                    <a:pt x="55" y="64"/>
                  </a:cubicBezTo>
                  <a:cubicBezTo>
                    <a:pt x="55" y="65"/>
                    <a:pt x="54" y="66"/>
                    <a:pt x="52" y="66"/>
                  </a:cubicBezTo>
                  <a:cubicBezTo>
                    <a:pt x="52" y="66"/>
                    <a:pt x="51" y="66"/>
                    <a:pt x="51" y="65"/>
                  </a:cubicBezTo>
                  <a:cubicBezTo>
                    <a:pt x="35" y="48"/>
                    <a:pt x="35" y="48"/>
                    <a:pt x="35" y="48"/>
                  </a:cubicBezTo>
                  <a:cubicBezTo>
                    <a:pt x="34" y="49"/>
                    <a:pt x="34" y="49"/>
                    <a:pt x="34" y="49"/>
                  </a:cubicBezTo>
                  <a:cubicBezTo>
                    <a:pt x="34" y="42"/>
                    <a:pt x="34" y="42"/>
                    <a:pt x="34" y="42"/>
                  </a:cubicBezTo>
                  <a:cubicBezTo>
                    <a:pt x="35" y="42"/>
                    <a:pt x="36" y="42"/>
                    <a:pt x="36" y="43"/>
                  </a:cubicBezTo>
                  <a:cubicBezTo>
                    <a:pt x="50" y="57"/>
                    <a:pt x="50" y="57"/>
                    <a:pt x="50" y="57"/>
                  </a:cubicBezTo>
                  <a:cubicBezTo>
                    <a:pt x="50" y="14"/>
                    <a:pt x="50" y="14"/>
                    <a:pt x="50" y="14"/>
                  </a:cubicBezTo>
                  <a:cubicBezTo>
                    <a:pt x="50" y="9"/>
                    <a:pt x="50" y="9"/>
                    <a:pt x="50" y="9"/>
                  </a:cubicBezTo>
                  <a:cubicBezTo>
                    <a:pt x="34" y="9"/>
                    <a:pt x="34" y="9"/>
                    <a:pt x="34" y="9"/>
                  </a:cubicBezTo>
                  <a:cubicBezTo>
                    <a:pt x="34" y="0"/>
                    <a:pt x="34" y="0"/>
                    <a:pt x="34" y="0"/>
                  </a:cubicBezTo>
                  <a:cubicBezTo>
                    <a:pt x="52" y="0"/>
                    <a:pt x="52" y="0"/>
                    <a:pt x="52" y="0"/>
                  </a:cubicBezTo>
                  <a:cubicBezTo>
                    <a:pt x="56" y="0"/>
                    <a:pt x="56" y="0"/>
                    <a:pt x="56" y="0"/>
                  </a:cubicBezTo>
                  <a:cubicBezTo>
                    <a:pt x="57" y="0"/>
                    <a:pt x="59" y="2"/>
                    <a:pt x="59" y="3"/>
                  </a:cubicBezTo>
                  <a:cubicBezTo>
                    <a:pt x="59" y="7"/>
                    <a:pt x="59" y="7"/>
                    <a:pt x="59" y="7"/>
                  </a:cubicBezTo>
                  <a:cubicBezTo>
                    <a:pt x="59" y="14"/>
                    <a:pt x="59" y="14"/>
                    <a:pt x="59" y="14"/>
                  </a:cubicBezTo>
                  <a:cubicBezTo>
                    <a:pt x="60" y="15"/>
                    <a:pt x="62" y="16"/>
                    <a:pt x="63" y="18"/>
                  </a:cubicBezTo>
                  <a:cubicBezTo>
                    <a:pt x="65" y="20"/>
                    <a:pt x="66" y="22"/>
                    <a:pt x="67" y="25"/>
                  </a:cubicBezTo>
                  <a:cubicBezTo>
                    <a:pt x="69" y="29"/>
                    <a:pt x="69" y="35"/>
                    <a:pt x="69" y="40"/>
                  </a:cubicBezTo>
                  <a:cubicBezTo>
                    <a:pt x="69" y="41"/>
                    <a:pt x="69" y="41"/>
                    <a:pt x="69" y="41"/>
                  </a:cubicBezTo>
                  <a:cubicBezTo>
                    <a:pt x="69" y="51"/>
                    <a:pt x="69" y="71"/>
                    <a:pt x="69" y="92"/>
                  </a:cubicBezTo>
                  <a:cubicBezTo>
                    <a:pt x="69" y="143"/>
                    <a:pt x="69" y="143"/>
                    <a:pt x="69" y="143"/>
                  </a:cubicBezTo>
                  <a:cubicBezTo>
                    <a:pt x="69" y="145"/>
                    <a:pt x="69" y="145"/>
                    <a:pt x="69" y="145"/>
                  </a:cubicBezTo>
                  <a:cubicBezTo>
                    <a:pt x="69" y="147"/>
                    <a:pt x="69" y="148"/>
                    <a:pt x="67" y="149"/>
                  </a:cubicBezTo>
                  <a:cubicBezTo>
                    <a:pt x="67" y="149"/>
                    <a:pt x="67" y="149"/>
                    <a:pt x="67" y="149"/>
                  </a:cubicBezTo>
                  <a:cubicBezTo>
                    <a:pt x="64" y="149"/>
                    <a:pt x="64" y="148"/>
                    <a:pt x="63" y="145"/>
                  </a:cubicBezTo>
                  <a:cubicBezTo>
                    <a:pt x="63" y="144"/>
                    <a:pt x="63" y="144"/>
                    <a:pt x="63" y="144"/>
                  </a:cubicBezTo>
                  <a:cubicBezTo>
                    <a:pt x="63" y="144"/>
                    <a:pt x="63" y="144"/>
                    <a:pt x="63" y="144"/>
                  </a:cubicBezTo>
                  <a:cubicBezTo>
                    <a:pt x="61" y="139"/>
                    <a:pt x="58" y="135"/>
                    <a:pt x="53" y="133"/>
                  </a:cubicBezTo>
                  <a:cubicBezTo>
                    <a:pt x="48" y="131"/>
                    <a:pt x="41" y="130"/>
                    <a:pt x="34" y="130"/>
                  </a:cubicBezTo>
                  <a:cubicBezTo>
                    <a:pt x="34" y="130"/>
                    <a:pt x="34" y="130"/>
                    <a:pt x="34" y="130"/>
                  </a:cubicBezTo>
                  <a:lnTo>
                    <a:pt x="34" y="125"/>
                  </a:lnTo>
                  <a:close/>
                  <a:moveTo>
                    <a:pt x="4" y="135"/>
                  </a:moveTo>
                  <a:cubicBezTo>
                    <a:pt x="7" y="133"/>
                    <a:pt x="10" y="130"/>
                    <a:pt x="13" y="129"/>
                  </a:cubicBezTo>
                  <a:cubicBezTo>
                    <a:pt x="19" y="126"/>
                    <a:pt x="26" y="125"/>
                    <a:pt x="34" y="125"/>
                  </a:cubicBezTo>
                  <a:cubicBezTo>
                    <a:pt x="34" y="130"/>
                    <a:pt x="34" y="130"/>
                    <a:pt x="34" y="130"/>
                  </a:cubicBezTo>
                  <a:cubicBezTo>
                    <a:pt x="27" y="130"/>
                    <a:pt x="20" y="131"/>
                    <a:pt x="15" y="133"/>
                  </a:cubicBezTo>
                  <a:cubicBezTo>
                    <a:pt x="10" y="135"/>
                    <a:pt x="7" y="139"/>
                    <a:pt x="5" y="144"/>
                  </a:cubicBezTo>
                  <a:cubicBezTo>
                    <a:pt x="5" y="144"/>
                    <a:pt x="5" y="144"/>
                    <a:pt x="5" y="144"/>
                  </a:cubicBezTo>
                  <a:cubicBezTo>
                    <a:pt x="5" y="145"/>
                    <a:pt x="5" y="145"/>
                    <a:pt x="5" y="145"/>
                  </a:cubicBezTo>
                  <a:cubicBezTo>
                    <a:pt x="5" y="145"/>
                    <a:pt x="5" y="145"/>
                    <a:pt x="5" y="145"/>
                  </a:cubicBezTo>
                  <a:cubicBezTo>
                    <a:pt x="4" y="148"/>
                    <a:pt x="4" y="149"/>
                    <a:pt x="2" y="149"/>
                  </a:cubicBezTo>
                  <a:cubicBezTo>
                    <a:pt x="0" y="148"/>
                    <a:pt x="0" y="147"/>
                    <a:pt x="0" y="145"/>
                  </a:cubicBezTo>
                  <a:cubicBezTo>
                    <a:pt x="0" y="143"/>
                    <a:pt x="0" y="143"/>
                    <a:pt x="0" y="143"/>
                  </a:cubicBezTo>
                  <a:cubicBezTo>
                    <a:pt x="0" y="87"/>
                    <a:pt x="0" y="87"/>
                    <a:pt x="0" y="87"/>
                  </a:cubicBezTo>
                  <a:cubicBezTo>
                    <a:pt x="0" y="41"/>
                    <a:pt x="0" y="41"/>
                    <a:pt x="0" y="41"/>
                  </a:cubicBezTo>
                  <a:cubicBezTo>
                    <a:pt x="0" y="41"/>
                    <a:pt x="0" y="41"/>
                    <a:pt x="0" y="41"/>
                  </a:cubicBezTo>
                  <a:cubicBezTo>
                    <a:pt x="0" y="40"/>
                    <a:pt x="0" y="40"/>
                    <a:pt x="0" y="40"/>
                  </a:cubicBezTo>
                  <a:cubicBezTo>
                    <a:pt x="0" y="40"/>
                    <a:pt x="0" y="40"/>
                    <a:pt x="0" y="40"/>
                  </a:cubicBezTo>
                  <a:cubicBezTo>
                    <a:pt x="0" y="35"/>
                    <a:pt x="0" y="29"/>
                    <a:pt x="1" y="25"/>
                  </a:cubicBezTo>
                  <a:cubicBezTo>
                    <a:pt x="2" y="22"/>
                    <a:pt x="3" y="20"/>
                    <a:pt x="5" y="18"/>
                  </a:cubicBezTo>
                  <a:cubicBezTo>
                    <a:pt x="6" y="16"/>
                    <a:pt x="8" y="15"/>
                    <a:pt x="10" y="14"/>
                  </a:cubicBezTo>
                  <a:cubicBezTo>
                    <a:pt x="10" y="7"/>
                    <a:pt x="10" y="7"/>
                    <a:pt x="10" y="7"/>
                  </a:cubicBezTo>
                  <a:cubicBezTo>
                    <a:pt x="10" y="3"/>
                    <a:pt x="10" y="3"/>
                    <a:pt x="10" y="3"/>
                  </a:cubicBezTo>
                  <a:cubicBezTo>
                    <a:pt x="10" y="2"/>
                    <a:pt x="11" y="0"/>
                    <a:pt x="12" y="0"/>
                  </a:cubicBezTo>
                  <a:cubicBezTo>
                    <a:pt x="16" y="0"/>
                    <a:pt x="16" y="0"/>
                    <a:pt x="16" y="0"/>
                  </a:cubicBezTo>
                  <a:cubicBezTo>
                    <a:pt x="34" y="0"/>
                    <a:pt x="34" y="0"/>
                    <a:pt x="34" y="0"/>
                  </a:cubicBezTo>
                  <a:cubicBezTo>
                    <a:pt x="34" y="9"/>
                    <a:pt x="34" y="9"/>
                    <a:pt x="34" y="9"/>
                  </a:cubicBezTo>
                  <a:cubicBezTo>
                    <a:pt x="18" y="9"/>
                    <a:pt x="18" y="9"/>
                    <a:pt x="18" y="9"/>
                  </a:cubicBezTo>
                  <a:cubicBezTo>
                    <a:pt x="18" y="14"/>
                    <a:pt x="18" y="14"/>
                    <a:pt x="18" y="14"/>
                  </a:cubicBezTo>
                  <a:cubicBezTo>
                    <a:pt x="18" y="14"/>
                    <a:pt x="18" y="14"/>
                    <a:pt x="18" y="14"/>
                  </a:cubicBezTo>
                  <a:cubicBezTo>
                    <a:pt x="18" y="58"/>
                    <a:pt x="18" y="58"/>
                    <a:pt x="18" y="58"/>
                  </a:cubicBezTo>
                  <a:cubicBezTo>
                    <a:pt x="33" y="43"/>
                    <a:pt x="33" y="43"/>
                    <a:pt x="33" y="43"/>
                  </a:cubicBezTo>
                  <a:cubicBezTo>
                    <a:pt x="33" y="43"/>
                    <a:pt x="33" y="43"/>
                    <a:pt x="33" y="43"/>
                  </a:cubicBezTo>
                  <a:cubicBezTo>
                    <a:pt x="33" y="43"/>
                    <a:pt x="34" y="42"/>
                    <a:pt x="34" y="42"/>
                  </a:cubicBezTo>
                  <a:cubicBezTo>
                    <a:pt x="34" y="49"/>
                    <a:pt x="34" y="49"/>
                    <a:pt x="34" y="49"/>
                  </a:cubicBezTo>
                  <a:cubicBezTo>
                    <a:pt x="18" y="65"/>
                    <a:pt x="18" y="65"/>
                    <a:pt x="18" y="65"/>
                  </a:cubicBezTo>
                  <a:cubicBezTo>
                    <a:pt x="17" y="66"/>
                    <a:pt x="15" y="66"/>
                    <a:pt x="14" y="65"/>
                  </a:cubicBezTo>
                  <a:cubicBezTo>
                    <a:pt x="14" y="65"/>
                    <a:pt x="14" y="64"/>
                    <a:pt x="14" y="64"/>
                  </a:cubicBezTo>
                  <a:cubicBezTo>
                    <a:pt x="14" y="64"/>
                    <a:pt x="14" y="64"/>
                    <a:pt x="14" y="64"/>
                  </a:cubicBezTo>
                  <a:cubicBezTo>
                    <a:pt x="14" y="17"/>
                    <a:pt x="14" y="17"/>
                    <a:pt x="14" y="17"/>
                  </a:cubicBezTo>
                  <a:cubicBezTo>
                    <a:pt x="13" y="17"/>
                    <a:pt x="13" y="17"/>
                    <a:pt x="13" y="18"/>
                  </a:cubicBezTo>
                  <a:cubicBezTo>
                    <a:pt x="11" y="18"/>
                    <a:pt x="10" y="20"/>
                    <a:pt x="9" y="21"/>
                  </a:cubicBezTo>
                  <a:cubicBezTo>
                    <a:pt x="7" y="23"/>
                    <a:pt x="6" y="24"/>
                    <a:pt x="6" y="26"/>
                  </a:cubicBezTo>
                  <a:cubicBezTo>
                    <a:pt x="4" y="30"/>
                    <a:pt x="4" y="36"/>
                    <a:pt x="4" y="40"/>
                  </a:cubicBezTo>
                  <a:cubicBezTo>
                    <a:pt x="4" y="40"/>
                    <a:pt x="4" y="40"/>
                    <a:pt x="4" y="40"/>
                  </a:cubicBezTo>
                  <a:cubicBezTo>
                    <a:pt x="4" y="41"/>
                    <a:pt x="4" y="41"/>
                    <a:pt x="4" y="41"/>
                  </a:cubicBezTo>
                  <a:cubicBezTo>
                    <a:pt x="4" y="41"/>
                    <a:pt x="4" y="41"/>
                    <a:pt x="4" y="41"/>
                  </a:cubicBezTo>
                  <a:cubicBezTo>
                    <a:pt x="4" y="87"/>
                    <a:pt x="4" y="87"/>
                    <a:pt x="4" y="87"/>
                  </a:cubicBezTo>
                  <a:lnTo>
                    <a:pt x="4" y="1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1" name="Freeform 120"/>
            <p:cNvSpPr>
              <a:spLocks noEditPoints="1"/>
            </p:cNvSpPr>
            <p:nvPr/>
          </p:nvSpPr>
          <p:spPr bwMode="auto">
            <a:xfrm>
              <a:off x="6734176" y="234950"/>
              <a:ext cx="158750" cy="315913"/>
            </a:xfrm>
            <a:custGeom>
              <a:avLst/>
              <a:gdLst>
                <a:gd name="T0" fmla="*/ 35 w 70"/>
                <a:gd name="T1" fmla="*/ 116 h 140"/>
                <a:gd name="T2" fmla="*/ 56 w 70"/>
                <a:gd name="T3" fmla="*/ 120 h 140"/>
                <a:gd name="T4" fmla="*/ 65 w 70"/>
                <a:gd name="T5" fmla="*/ 126 h 140"/>
                <a:gd name="T6" fmla="*/ 65 w 70"/>
                <a:gd name="T7" fmla="*/ 70 h 140"/>
                <a:gd name="T8" fmla="*/ 65 w 70"/>
                <a:gd name="T9" fmla="*/ 32 h 140"/>
                <a:gd name="T10" fmla="*/ 65 w 70"/>
                <a:gd name="T11" fmla="*/ 31 h 140"/>
                <a:gd name="T12" fmla="*/ 64 w 70"/>
                <a:gd name="T13" fmla="*/ 17 h 140"/>
                <a:gd name="T14" fmla="*/ 53 w 70"/>
                <a:gd name="T15" fmla="*/ 7 h 140"/>
                <a:gd name="T16" fmla="*/ 35 w 70"/>
                <a:gd name="T17" fmla="*/ 5 h 140"/>
                <a:gd name="T18" fmla="*/ 35 w 70"/>
                <a:gd name="T19" fmla="*/ 0 h 140"/>
                <a:gd name="T20" fmla="*/ 55 w 70"/>
                <a:gd name="T21" fmla="*/ 3 h 140"/>
                <a:gd name="T22" fmla="*/ 68 w 70"/>
                <a:gd name="T23" fmla="*/ 16 h 140"/>
                <a:gd name="T24" fmla="*/ 69 w 70"/>
                <a:gd name="T25" fmla="*/ 31 h 140"/>
                <a:gd name="T26" fmla="*/ 69 w 70"/>
                <a:gd name="T27" fmla="*/ 32 h 140"/>
                <a:gd name="T28" fmla="*/ 69 w 70"/>
                <a:gd name="T29" fmla="*/ 70 h 140"/>
                <a:gd name="T30" fmla="*/ 69 w 70"/>
                <a:gd name="T31" fmla="*/ 134 h 140"/>
                <a:gd name="T32" fmla="*/ 69 w 70"/>
                <a:gd name="T33" fmla="*/ 136 h 140"/>
                <a:gd name="T34" fmla="*/ 69 w 70"/>
                <a:gd name="T35" fmla="*/ 136 h 140"/>
                <a:gd name="T36" fmla="*/ 67 w 70"/>
                <a:gd name="T37" fmla="*/ 140 h 140"/>
                <a:gd name="T38" fmla="*/ 67 w 70"/>
                <a:gd name="T39" fmla="*/ 140 h 140"/>
                <a:gd name="T40" fmla="*/ 64 w 70"/>
                <a:gd name="T41" fmla="*/ 136 h 140"/>
                <a:gd name="T42" fmla="*/ 64 w 70"/>
                <a:gd name="T43" fmla="*/ 136 h 140"/>
                <a:gd name="T44" fmla="*/ 64 w 70"/>
                <a:gd name="T45" fmla="*/ 135 h 140"/>
                <a:gd name="T46" fmla="*/ 64 w 70"/>
                <a:gd name="T47" fmla="*/ 135 h 140"/>
                <a:gd name="T48" fmla="*/ 54 w 70"/>
                <a:gd name="T49" fmla="*/ 124 h 140"/>
                <a:gd name="T50" fmla="*/ 35 w 70"/>
                <a:gd name="T51" fmla="*/ 121 h 140"/>
                <a:gd name="T52" fmla="*/ 35 w 70"/>
                <a:gd name="T53" fmla="*/ 116 h 140"/>
                <a:gd name="T54" fmla="*/ 5 w 70"/>
                <a:gd name="T55" fmla="*/ 126 h 140"/>
                <a:gd name="T56" fmla="*/ 14 w 70"/>
                <a:gd name="T57" fmla="*/ 120 h 140"/>
                <a:gd name="T58" fmla="*/ 35 w 70"/>
                <a:gd name="T59" fmla="*/ 116 h 140"/>
                <a:gd name="T60" fmla="*/ 35 w 70"/>
                <a:gd name="T61" fmla="*/ 116 h 140"/>
                <a:gd name="T62" fmla="*/ 35 w 70"/>
                <a:gd name="T63" fmla="*/ 121 h 140"/>
                <a:gd name="T64" fmla="*/ 35 w 70"/>
                <a:gd name="T65" fmla="*/ 121 h 140"/>
                <a:gd name="T66" fmla="*/ 16 w 70"/>
                <a:gd name="T67" fmla="*/ 124 h 140"/>
                <a:gd name="T68" fmla="*/ 6 w 70"/>
                <a:gd name="T69" fmla="*/ 135 h 140"/>
                <a:gd name="T70" fmla="*/ 6 w 70"/>
                <a:gd name="T71" fmla="*/ 136 h 140"/>
                <a:gd name="T72" fmla="*/ 3 w 70"/>
                <a:gd name="T73" fmla="*/ 140 h 140"/>
                <a:gd name="T74" fmla="*/ 3 w 70"/>
                <a:gd name="T75" fmla="*/ 140 h 140"/>
                <a:gd name="T76" fmla="*/ 0 w 70"/>
                <a:gd name="T77" fmla="*/ 136 h 140"/>
                <a:gd name="T78" fmla="*/ 0 w 70"/>
                <a:gd name="T79" fmla="*/ 134 h 140"/>
                <a:gd name="T80" fmla="*/ 0 w 70"/>
                <a:gd name="T81" fmla="*/ 74 h 140"/>
                <a:gd name="T82" fmla="*/ 0 w 70"/>
                <a:gd name="T83" fmla="*/ 32 h 140"/>
                <a:gd name="T84" fmla="*/ 0 w 70"/>
                <a:gd name="T85" fmla="*/ 32 h 140"/>
                <a:gd name="T86" fmla="*/ 0 w 70"/>
                <a:gd name="T87" fmla="*/ 31 h 140"/>
                <a:gd name="T88" fmla="*/ 0 w 70"/>
                <a:gd name="T89" fmla="*/ 31 h 140"/>
                <a:gd name="T90" fmla="*/ 2 w 70"/>
                <a:gd name="T91" fmla="*/ 16 h 140"/>
                <a:gd name="T92" fmla="*/ 15 w 70"/>
                <a:gd name="T93" fmla="*/ 3 h 140"/>
                <a:gd name="T94" fmla="*/ 35 w 70"/>
                <a:gd name="T95" fmla="*/ 0 h 140"/>
                <a:gd name="T96" fmla="*/ 35 w 70"/>
                <a:gd name="T97" fmla="*/ 0 h 140"/>
                <a:gd name="T98" fmla="*/ 35 w 70"/>
                <a:gd name="T99" fmla="*/ 5 h 140"/>
                <a:gd name="T100" fmla="*/ 35 w 70"/>
                <a:gd name="T101" fmla="*/ 5 h 140"/>
                <a:gd name="T102" fmla="*/ 16 w 70"/>
                <a:gd name="T103" fmla="*/ 7 h 140"/>
                <a:gd name="T104" fmla="*/ 6 w 70"/>
                <a:gd name="T105" fmla="*/ 17 h 140"/>
                <a:gd name="T106" fmla="*/ 5 w 70"/>
                <a:gd name="T107" fmla="*/ 31 h 140"/>
                <a:gd name="T108" fmla="*/ 5 w 70"/>
                <a:gd name="T109" fmla="*/ 31 h 140"/>
                <a:gd name="T110" fmla="*/ 5 w 70"/>
                <a:gd name="T111" fmla="*/ 32 h 140"/>
                <a:gd name="T112" fmla="*/ 5 w 70"/>
                <a:gd name="T113" fmla="*/ 32 h 140"/>
                <a:gd name="T114" fmla="*/ 5 w 70"/>
                <a:gd name="T115" fmla="*/ 74 h 140"/>
                <a:gd name="T116" fmla="*/ 5 w 70"/>
                <a:gd name="T117" fmla="*/ 1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40">
                  <a:moveTo>
                    <a:pt x="35" y="116"/>
                  </a:moveTo>
                  <a:cubicBezTo>
                    <a:pt x="43" y="116"/>
                    <a:pt x="50" y="117"/>
                    <a:pt x="56" y="120"/>
                  </a:cubicBezTo>
                  <a:cubicBezTo>
                    <a:pt x="59" y="121"/>
                    <a:pt x="62" y="124"/>
                    <a:pt x="65" y="126"/>
                  </a:cubicBezTo>
                  <a:cubicBezTo>
                    <a:pt x="65" y="70"/>
                    <a:pt x="65" y="70"/>
                    <a:pt x="65" y="70"/>
                  </a:cubicBezTo>
                  <a:cubicBezTo>
                    <a:pt x="65" y="32"/>
                    <a:pt x="65" y="32"/>
                    <a:pt x="65" y="32"/>
                  </a:cubicBezTo>
                  <a:cubicBezTo>
                    <a:pt x="65" y="31"/>
                    <a:pt x="65" y="31"/>
                    <a:pt x="65" y="31"/>
                  </a:cubicBezTo>
                  <a:cubicBezTo>
                    <a:pt x="65" y="27"/>
                    <a:pt x="65" y="21"/>
                    <a:pt x="64" y="17"/>
                  </a:cubicBezTo>
                  <a:cubicBezTo>
                    <a:pt x="62" y="12"/>
                    <a:pt x="58" y="9"/>
                    <a:pt x="53" y="7"/>
                  </a:cubicBezTo>
                  <a:cubicBezTo>
                    <a:pt x="48" y="5"/>
                    <a:pt x="42" y="5"/>
                    <a:pt x="35" y="5"/>
                  </a:cubicBezTo>
                  <a:cubicBezTo>
                    <a:pt x="35" y="0"/>
                    <a:pt x="35" y="0"/>
                    <a:pt x="35" y="0"/>
                  </a:cubicBezTo>
                  <a:cubicBezTo>
                    <a:pt x="42" y="0"/>
                    <a:pt x="50" y="1"/>
                    <a:pt x="55" y="3"/>
                  </a:cubicBezTo>
                  <a:cubicBezTo>
                    <a:pt x="61" y="5"/>
                    <a:pt x="66" y="9"/>
                    <a:pt x="68" y="16"/>
                  </a:cubicBezTo>
                  <a:cubicBezTo>
                    <a:pt x="69" y="20"/>
                    <a:pt x="69" y="26"/>
                    <a:pt x="69" y="31"/>
                  </a:cubicBezTo>
                  <a:cubicBezTo>
                    <a:pt x="69" y="32"/>
                    <a:pt x="69" y="32"/>
                    <a:pt x="69" y="32"/>
                  </a:cubicBezTo>
                  <a:cubicBezTo>
                    <a:pt x="69" y="70"/>
                    <a:pt x="69" y="70"/>
                    <a:pt x="69" y="70"/>
                  </a:cubicBezTo>
                  <a:cubicBezTo>
                    <a:pt x="69" y="134"/>
                    <a:pt x="69" y="134"/>
                    <a:pt x="69" y="134"/>
                  </a:cubicBezTo>
                  <a:cubicBezTo>
                    <a:pt x="69" y="136"/>
                    <a:pt x="69" y="136"/>
                    <a:pt x="69" y="136"/>
                  </a:cubicBezTo>
                  <a:cubicBezTo>
                    <a:pt x="69" y="136"/>
                    <a:pt x="69" y="136"/>
                    <a:pt x="69" y="136"/>
                  </a:cubicBezTo>
                  <a:cubicBezTo>
                    <a:pt x="69" y="138"/>
                    <a:pt x="70" y="139"/>
                    <a:pt x="67" y="140"/>
                  </a:cubicBezTo>
                  <a:cubicBezTo>
                    <a:pt x="67" y="140"/>
                    <a:pt x="67" y="140"/>
                    <a:pt x="67" y="140"/>
                  </a:cubicBezTo>
                  <a:cubicBezTo>
                    <a:pt x="65" y="140"/>
                    <a:pt x="65" y="139"/>
                    <a:pt x="64" y="136"/>
                  </a:cubicBezTo>
                  <a:cubicBezTo>
                    <a:pt x="64" y="136"/>
                    <a:pt x="64" y="136"/>
                    <a:pt x="64" y="136"/>
                  </a:cubicBezTo>
                  <a:cubicBezTo>
                    <a:pt x="64" y="135"/>
                    <a:pt x="64" y="135"/>
                    <a:pt x="64" y="135"/>
                  </a:cubicBezTo>
                  <a:cubicBezTo>
                    <a:pt x="64" y="135"/>
                    <a:pt x="64" y="135"/>
                    <a:pt x="64" y="135"/>
                  </a:cubicBezTo>
                  <a:cubicBezTo>
                    <a:pt x="62" y="130"/>
                    <a:pt x="59" y="126"/>
                    <a:pt x="54" y="124"/>
                  </a:cubicBezTo>
                  <a:cubicBezTo>
                    <a:pt x="49" y="122"/>
                    <a:pt x="42" y="121"/>
                    <a:pt x="35" y="121"/>
                  </a:cubicBezTo>
                  <a:lnTo>
                    <a:pt x="35" y="116"/>
                  </a:lnTo>
                  <a:close/>
                  <a:moveTo>
                    <a:pt x="5" y="126"/>
                  </a:moveTo>
                  <a:cubicBezTo>
                    <a:pt x="7" y="124"/>
                    <a:pt x="10" y="121"/>
                    <a:pt x="14" y="120"/>
                  </a:cubicBezTo>
                  <a:cubicBezTo>
                    <a:pt x="20" y="117"/>
                    <a:pt x="27" y="116"/>
                    <a:pt x="35" y="116"/>
                  </a:cubicBezTo>
                  <a:cubicBezTo>
                    <a:pt x="35" y="116"/>
                    <a:pt x="35" y="116"/>
                    <a:pt x="35" y="116"/>
                  </a:cubicBezTo>
                  <a:cubicBezTo>
                    <a:pt x="35" y="121"/>
                    <a:pt x="35" y="121"/>
                    <a:pt x="35" y="121"/>
                  </a:cubicBezTo>
                  <a:cubicBezTo>
                    <a:pt x="35" y="121"/>
                    <a:pt x="35" y="121"/>
                    <a:pt x="35" y="121"/>
                  </a:cubicBezTo>
                  <a:cubicBezTo>
                    <a:pt x="28" y="121"/>
                    <a:pt x="21" y="122"/>
                    <a:pt x="16" y="124"/>
                  </a:cubicBezTo>
                  <a:cubicBezTo>
                    <a:pt x="11" y="126"/>
                    <a:pt x="8" y="130"/>
                    <a:pt x="6" y="135"/>
                  </a:cubicBezTo>
                  <a:cubicBezTo>
                    <a:pt x="6" y="136"/>
                    <a:pt x="6" y="136"/>
                    <a:pt x="6" y="136"/>
                  </a:cubicBezTo>
                  <a:cubicBezTo>
                    <a:pt x="5" y="139"/>
                    <a:pt x="5" y="140"/>
                    <a:pt x="3" y="140"/>
                  </a:cubicBezTo>
                  <a:cubicBezTo>
                    <a:pt x="3" y="140"/>
                    <a:pt x="3" y="140"/>
                    <a:pt x="3" y="140"/>
                  </a:cubicBezTo>
                  <a:cubicBezTo>
                    <a:pt x="0" y="139"/>
                    <a:pt x="0" y="138"/>
                    <a:pt x="0" y="136"/>
                  </a:cubicBezTo>
                  <a:cubicBezTo>
                    <a:pt x="0" y="134"/>
                    <a:pt x="0" y="134"/>
                    <a:pt x="0" y="134"/>
                  </a:cubicBezTo>
                  <a:cubicBezTo>
                    <a:pt x="0" y="74"/>
                    <a:pt x="0" y="74"/>
                    <a:pt x="0" y="74"/>
                  </a:cubicBezTo>
                  <a:cubicBezTo>
                    <a:pt x="0" y="32"/>
                    <a:pt x="0" y="32"/>
                    <a:pt x="0" y="32"/>
                  </a:cubicBezTo>
                  <a:cubicBezTo>
                    <a:pt x="0" y="32"/>
                    <a:pt x="0" y="32"/>
                    <a:pt x="0" y="32"/>
                  </a:cubicBezTo>
                  <a:cubicBezTo>
                    <a:pt x="0" y="31"/>
                    <a:pt x="0" y="31"/>
                    <a:pt x="0" y="31"/>
                  </a:cubicBezTo>
                  <a:cubicBezTo>
                    <a:pt x="0" y="31"/>
                    <a:pt x="0" y="31"/>
                    <a:pt x="0" y="31"/>
                  </a:cubicBezTo>
                  <a:cubicBezTo>
                    <a:pt x="0" y="26"/>
                    <a:pt x="0" y="20"/>
                    <a:pt x="2" y="16"/>
                  </a:cubicBezTo>
                  <a:cubicBezTo>
                    <a:pt x="4" y="9"/>
                    <a:pt x="8" y="5"/>
                    <a:pt x="15" y="3"/>
                  </a:cubicBezTo>
                  <a:cubicBezTo>
                    <a:pt x="20" y="1"/>
                    <a:pt x="27" y="0"/>
                    <a:pt x="35" y="0"/>
                  </a:cubicBezTo>
                  <a:cubicBezTo>
                    <a:pt x="35" y="0"/>
                    <a:pt x="35" y="0"/>
                    <a:pt x="35" y="0"/>
                  </a:cubicBezTo>
                  <a:cubicBezTo>
                    <a:pt x="35" y="5"/>
                    <a:pt x="35" y="5"/>
                    <a:pt x="35" y="5"/>
                  </a:cubicBezTo>
                  <a:cubicBezTo>
                    <a:pt x="35" y="5"/>
                    <a:pt x="35" y="5"/>
                    <a:pt x="35" y="5"/>
                  </a:cubicBezTo>
                  <a:cubicBezTo>
                    <a:pt x="28" y="5"/>
                    <a:pt x="21" y="5"/>
                    <a:pt x="16" y="7"/>
                  </a:cubicBezTo>
                  <a:cubicBezTo>
                    <a:pt x="12" y="9"/>
                    <a:pt x="8" y="12"/>
                    <a:pt x="6" y="17"/>
                  </a:cubicBezTo>
                  <a:cubicBezTo>
                    <a:pt x="5" y="21"/>
                    <a:pt x="5" y="27"/>
                    <a:pt x="5" y="31"/>
                  </a:cubicBezTo>
                  <a:cubicBezTo>
                    <a:pt x="5" y="31"/>
                    <a:pt x="5" y="31"/>
                    <a:pt x="5" y="31"/>
                  </a:cubicBezTo>
                  <a:cubicBezTo>
                    <a:pt x="5" y="32"/>
                    <a:pt x="5" y="32"/>
                    <a:pt x="5" y="32"/>
                  </a:cubicBezTo>
                  <a:cubicBezTo>
                    <a:pt x="5" y="32"/>
                    <a:pt x="5" y="32"/>
                    <a:pt x="5" y="32"/>
                  </a:cubicBezTo>
                  <a:cubicBezTo>
                    <a:pt x="5" y="74"/>
                    <a:pt x="5" y="74"/>
                    <a:pt x="5" y="74"/>
                  </a:cubicBezTo>
                  <a:lnTo>
                    <a:pt x="5"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2" name="Freeform 121"/>
            <p:cNvSpPr>
              <a:spLocks noEditPoints="1"/>
            </p:cNvSpPr>
            <p:nvPr/>
          </p:nvSpPr>
          <p:spPr bwMode="auto">
            <a:xfrm>
              <a:off x="10136188" y="1957388"/>
              <a:ext cx="301625" cy="254000"/>
            </a:xfrm>
            <a:custGeom>
              <a:avLst/>
              <a:gdLst>
                <a:gd name="T0" fmla="*/ 108 w 134"/>
                <a:gd name="T1" fmla="*/ 6 h 112"/>
                <a:gd name="T2" fmla="*/ 67 w 134"/>
                <a:gd name="T3" fmla="*/ 47 h 112"/>
                <a:gd name="T4" fmla="*/ 67 w 134"/>
                <a:gd name="T5" fmla="*/ 41 h 112"/>
                <a:gd name="T6" fmla="*/ 106 w 134"/>
                <a:gd name="T7" fmla="*/ 1 h 112"/>
                <a:gd name="T8" fmla="*/ 110 w 134"/>
                <a:gd name="T9" fmla="*/ 1 h 112"/>
                <a:gd name="T10" fmla="*/ 133 w 134"/>
                <a:gd name="T11" fmla="*/ 25 h 112"/>
                <a:gd name="T12" fmla="*/ 133 w 134"/>
                <a:gd name="T13" fmla="*/ 28 h 112"/>
                <a:gd name="T14" fmla="*/ 73 w 134"/>
                <a:gd name="T15" fmla="*/ 88 h 112"/>
                <a:gd name="T16" fmla="*/ 67 w 134"/>
                <a:gd name="T17" fmla="*/ 94 h 112"/>
                <a:gd name="T18" fmla="*/ 67 w 134"/>
                <a:gd name="T19" fmla="*/ 88 h 112"/>
                <a:gd name="T20" fmla="*/ 70 w 134"/>
                <a:gd name="T21" fmla="*/ 84 h 112"/>
                <a:gd name="T22" fmla="*/ 128 w 134"/>
                <a:gd name="T23" fmla="*/ 26 h 112"/>
                <a:gd name="T24" fmla="*/ 108 w 134"/>
                <a:gd name="T25" fmla="*/ 6 h 112"/>
                <a:gd name="T26" fmla="*/ 67 w 134"/>
                <a:gd name="T27" fmla="*/ 47 h 112"/>
                <a:gd name="T28" fmla="*/ 50 w 134"/>
                <a:gd name="T29" fmla="*/ 64 h 112"/>
                <a:gd name="T30" fmla="*/ 47 w 134"/>
                <a:gd name="T31" fmla="*/ 64 h 112"/>
                <a:gd name="T32" fmla="*/ 26 w 134"/>
                <a:gd name="T33" fmla="*/ 43 h 112"/>
                <a:gd name="T34" fmla="*/ 6 w 134"/>
                <a:gd name="T35" fmla="*/ 64 h 112"/>
                <a:gd name="T36" fmla="*/ 26 w 134"/>
                <a:gd name="T37" fmla="*/ 84 h 112"/>
                <a:gd name="T38" fmla="*/ 48 w 134"/>
                <a:gd name="T39" fmla="*/ 106 h 112"/>
                <a:gd name="T40" fmla="*/ 67 w 134"/>
                <a:gd name="T41" fmla="*/ 88 h 112"/>
                <a:gd name="T42" fmla="*/ 67 w 134"/>
                <a:gd name="T43" fmla="*/ 94 h 112"/>
                <a:gd name="T44" fmla="*/ 50 w 134"/>
                <a:gd name="T45" fmla="*/ 111 h 112"/>
                <a:gd name="T46" fmla="*/ 47 w 134"/>
                <a:gd name="T47" fmla="*/ 111 h 112"/>
                <a:gd name="T48" fmla="*/ 23 w 134"/>
                <a:gd name="T49" fmla="*/ 88 h 112"/>
                <a:gd name="T50" fmla="*/ 1 w 134"/>
                <a:gd name="T51" fmla="*/ 65 h 112"/>
                <a:gd name="T52" fmla="*/ 1 w 134"/>
                <a:gd name="T53" fmla="*/ 65 h 112"/>
                <a:gd name="T54" fmla="*/ 1 w 134"/>
                <a:gd name="T55" fmla="*/ 62 h 112"/>
                <a:gd name="T56" fmla="*/ 24 w 134"/>
                <a:gd name="T57" fmla="*/ 39 h 112"/>
                <a:gd name="T58" fmla="*/ 24 w 134"/>
                <a:gd name="T59" fmla="*/ 38 h 112"/>
                <a:gd name="T60" fmla="*/ 27 w 134"/>
                <a:gd name="T61" fmla="*/ 38 h 112"/>
                <a:gd name="T62" fmla="*/ 48 w 134"/>
                <a:gd name="T63" fmla="*/ 59 h 112"/>
                <a:gd name="T64" fmla="*/ 67 w 134"/>
                <a:gd name="T65" fmla="*/ 41 h 112"/>
                <a:gd name="T66" fmla="*/ 67 w 134"/>
                <a:gd name="T67" fmla="*/ 4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12">
                  <a:moveTo>
                    <a:pt x="108" y="6"/>
                  </a:moveTo>
                  <a:cubicBezTo>
                    <a:pt x="67" y="47"/>
                    <a:pt x="67" y="47"/>
                    <a:pt x="67" y="47"/>
                  </a:cubicBezTo>
                  <a:cubicBezTo>
                    <a:pt x="67" y="41"/>
                    <a:pt x="67" y="41"/>
                    <a:pt x="67" y="41"/>
                  </a:cubicBezTo>
                  <a:cubicBezTo>
                    <a:pt x="106" y="1"/>
                    <a:pt x="106" y="1"/>
                    <a:pt x="106" y="1"/>
                  </a:cubicBezTo>
                  <a:cubicBezTo>
                    <a:pt x="107" y="0"/>
                    <a:pt x="109" y="0"/>
                    <a:pt x="110" y="1"/>
                  </a:cubicBezTo>
                  <a:cubicBezTo>
                    <a:pt x="133" y="25"/>
                    <a:pt x="133" y="25"/>
                    <a:pt x="133" y="25"/>
                  </a:cubicBezTo>
                  <a:cubicBezTo>
                    <a:pt x="134" y="26"/>
                    <a:pt x="134" y="27"/>
                    <a:pt x="133" y="28"/>
                  </a:cubicBezTo>
                  <a:cubicBezTo>
                    <a:pt x="73" y="88"/>
                    <a:pt x="73" y="88"/>
                    <a:pt x="73" y="88"/>
                  </a:cubicBezTo>
                  <a:cubicBezTo>
                    <a:pt x="67" y="94"/>
                    <a:pt x="67" y="94"/>
                    <a:pt x="67" y="94"/>
                  </a:cubicBezTo>
                  <a:cubicBezTo>
                    <a:pt x="67" y="88"/>
                    <a:pt x="67" y="88"/>
                    <a:pt x="67" y="88"/>
                  </a:cubicBezTo>
                  <a:cubicBezTo>
                    <a:pt x="70" y="84"/>
                    <a:pt x="70" y="84"/>
                    <a:pt x="70" y="84"/>
                  </a:cubicBezTo>
                  <a:cubicBezTo>
                    <a:pt x="128" y="26"/>
                    <a:pt x="128" y="26"/>
                    <a:pt x="128" y="26"/>
                  </a:cubicBezTo>
                  <a:lnTo>
                    <a:pt x="108" y="6"/>
                  </a:lnTo>
                  <a:close/>
                  <a:moveTo>
                    <a:pt x="67" y="47"/>
                  </a:moveTo>
                  <a:cubicBezTo>
                    <a:pt x="50" y="64"/>
                    <a:pt x="50" y="64"/>
                    <a:pt x="50" y="64"/>
                  </a:cubicBezTo>
                  <a:cubicBezTo>
                    <a:pt x="49" y="65"/>
                    <a:pt x="47" y="65"/>
                    <a:pt x="47" y="64"/>
                  </a:cubicBezTo>
                  <a:cubicBezTo>
                    <a:pt x="26" y="43"/>
                    <a:pt x="26" y="43"/>
                    <a:pt x="26" y="43"/>
                  </a:cubicBezTo>
                  <a:cubicBezTo>
                    <a:pt x="6" y="64"/>
                    <a:pt x="6" y="64"/>
                    <a:pt x="6" y="64"/>
                  </a:cubicBezTo>
                  <a:cubicBezTo>
                    <a:pt x="26" y="84"/>
                    <a:pt x="26" y="84"/>
                    <a:pt x="26" y="84"/>
                  </a:cubicBezTo>
                  <a:cubicBezTo>
                    <a:pt x="48" y="106"/>
                    <a:pt x="48" y="106"/>
                    <a:pt x="48" y="106"/>
                  </a:cubicBezTo>
                  <a:cubicBezTo>
                    <a:pt x="67" y="88"/>
                    <a:pt x="67" y="88"/>
                    <a:pt x="67" y="88"/>
                  </a:cubicBezTo>
                  <a:cubicBezTo>
                    <a:pt x="67" y="94"/>
                    <a:pt x="67" y="94"/>
                    <a:pt x="67" y="94"/>
                  </a:cubicBezTo>
                  <a:cubicBezTo>
                    <a:pt x="50" y="111"/>
                    <a:pt x="50" y="111"/>
                    <a:pt x="50" y="111"/>
                  </a:cubicBezTo>
                  <a:cubicBezTo>
                    <a:pt x="49" y="112"/>
                    <a:pt x="47" y="112"/>
                    <a:pt x="47" y="111"/>
                  </a:cubicBezTo>
                  <a:cubicBezTo>
                    <a:pt x="23" y="88"/>
                    <a:pt x="23" y="88"/>
                    <a:pt x="23" y="88"/>
                  </a:cubicBezTo>
                  <a:cubicBezTo>
                    <a:pt x="1" y="65"/>
                    <a:pt x="1" y="65"/>
                    <a:pt x="1" y="65"/>
                  </a:cubicBezTo>
                  <a:cubicBezTo>
                    <a:pt x="1" y="65"/>
                    <a:pt x="1" y="65"/>
                    <a:pt x="1" y="65"/>
                  </a:cubicBezTo>
                  <a:cubicBezTo>
                    <a:pt x="0" y="64"/>
                    <a:pt x="0" y="63"/>
                    <a:pt x="1" y="62"/>
                  </a:cubicBezTo>
                  <a:cubicBezTo>
                    <a:pt x="24" y="39"/>
                    <a:pt x="24" y="39"/>
                    <a:pt x="24" y="39"/>
                  </a:cubicBezTo>
                  <a:cubicBezTo>
                    <a:pt x="24" y="38"/>
                    <a:pt x="24" y="38"/>
                    <a:pt x="24" y="38"/>
                  </a:cubicBezTo>
                  <a:cubicBezTo>
                    <a:pt x="25" y="37"/>
                    <a:pt x="26" y="37"/>
                    <a:pt x="27" y="38"/>
                  </a:cubicBezTo>
                  <a:cubicBezTo>
                    <a:pt x="48" y="59"/>
                    <a:pt x="48" y="59"/>
                    <a:pt x="48" y="59"/>
                  </a:cubicBezTo>
                  <a:cubicBezTo>
                    <a:pt x="67" y="41"/>
                    <a:pt x="67" y="41"/>
                    <a:pt x="67" y="41"/>
                  </a:cubicBezTo>
                  <a:lnTo>
                    <a:pt x="6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3" name="Freeform 122"/>
            <p:cNvSpPr>
              <a:spLocks noEditPoints="1"/>
            </p:cNvSpPr>
            <p:nvPr/>
          </p:nvSpPr>
          <p:spPr bwMode="auto">
            <a:xfrm>
              <a:off x="9091613" y="692150"/>
              <a:ext cx="320675" cy="320675"/>
            </a:xfrm>
            <a:custGeom>
              <a:avLst/>
              <a:gdLst>
                <a:gd name="T0" fmla="*/ 73 w 142"/>
                <a:gd name="T1" fmla="*/ 137 h 142"/>
                <a:gd name="T2" fmla="*/ 90 w 142"/>
                <a:gd name="T3" fmla="*/ 124 h 142"/>
                <a:gd name="T4" fmla="*/ 110 w 142"/>
                <a:gd name="T5" fmla="*/ 112 h 142"/>
                <a:gd name="T6" fmla="*/ 129 w 142"/>
                <a:gd name="T7" fmla="*/ 103 h 142"/>
                <a:gd name="T8" fmla="*/ 122 w 142"/>
                <a:gd name="T9" fmla="*/ 95 h 142"/>
                <a:gd name="T10" fmla="*/ 129 w 142"/>
                <a:gd name="T11" fmla="*/ 70 h 142"/>
                <a:gd name="T12" fmla="*/ 127 w 142"/>
                <a:gd name="T13" fmla="*/ 54 h 142"/>
                <a:gd name="T14" fmla="*/ 119 w 142"/>
                <a:gd name="T15" fmla="*/ 42 h 142"/>
                <a:gd name="T16" fmla="*/ 116 w 142"/>
                <a:gd name="T17" fmla="*/ 23 h 142"/>
                <a:gd name="T18" fmla="*/ 95 w 142"/>
                <a:gd name="T19" fmla="*/ 20 h 142"/>
                <a:gd name="T20" fmla="*/ 73 w 142"/>
                <a:gd name="T21" fmla="*/ 15 h 142"/>
                <a:gd name="T22" fmla="*/ 73 w 142"/>
                <a:gd name="T23" fmla="*/ 2 h 142"/>
                <a:gd name="T24" fmla="*/ 95 w 142"/>
                <a:gd name="T25" fmla="*/ 15 h 142"/>
                <a:gd name="T26" fmla="*/ 121 w 142"/>
                <a:gd name="T27" fmla="*/ 21 h 142"/>
                <a:gd name="T28" fmla="*/ 123 w 142"/>
                <a:gd name="T29" fmla="*/ 39 h 142"/>
                <a:gd name="T30" fmla="*/ 139 w 142"/>
                <a:gd name="T31" fmla="*/ 49 h 142"/>
                <a:gd name="T32" fmla="*/ 132 w 142"/>
                <a:gd name="T33" fmla="*/ 75 h 142"/>
                <a:gd name="T34" fmla="*/ 133 w 142"/>
                <a:gd name="T35" fmla="*/ 100 h 142"/>
                <a:gd name="T36" fmla="*/ 118 w 142"/>
                <a:gd name="T37" fmla="*/ 121 h 142"/>
                <a:gd name="T38" fmla="*/ 93 w 142"/>
                <a:gd name="T39" fmla="*/ 128 h 142"/>
                <a:gd name="T40" fmla="*/ 71 w 142"/>
                <a:gd name="T41" fmla="*/ 142 h 142"/>
                <a:gd name="T42" fmla="*/ 71 w 142"/>
                <a:gd name="T43" fmla="*/ 117 h 142"/>
                <a:gd name="T44" fmla="*/ 116 w 142"/>
                <a:gd name="T45" fmla="*/ 64 h 142"/>
                <a:gd name="T46" fmla="*/ 71 w 142"/>
                <a:gd name="T47" fmla="*/ 30 h 142"/>
                <a:gd name="T48" fmla="*/ 104 w 142"/>
                <a:gd name="T49" fmla="*/ 95 h 142"/>
                <a:gd name="T50" fmla="*/ 71 w 142"/>
                <a:gd name="T51" fmla="*/ 117 h 142"/>
                <a:gd name="T52" fmla="*/ 8 w 142"/>
                <a:gd name="T53" fmla="*/ 89 h 142"/>
                <a:gd name="T54" fmla="*/ 18 w 142"/>
                <a:gd name="T55" fmla="*/ 90 h 142"/>
                <a:gd name="T56" fmla="*/ 30 w 142"/>
                <a:gd name="T57" fmla="*/ 113 h 142"/>
                <a:gd name="T58" fmla="*/ 44 w 142"/>
                <a:gd name="T59" fmla="*/ 122 h 142"/>
                <a:gd name="T60" fmla="*/ 58 w 142"/>
                <a:gd name="T61" fmla="*/ 126 h 142"/>
                <a:gd name="T62" fmla="*/ 71 w 142"/>
                <a:gd name="T63" fmla="*/ 142 h 142"/>
                <a:gd name="T64" fmla="*/ 57 w 142"/>
                <a:gd name="T65" fmla="*/ 130 h 142"/>
                <a:gd name="T66" fmla="*/ 38 w 142"/>
                <a:gd name="T67" fmla="*/ 134 h 142"/>
                <a:gd name="T68" fmla="*/ 25 w 142"/>
                <a:gd name="T69" fmla="*/ 111 h 142"/>
                <a:gd name="T70" fmla="*/ 6 w 142"/>
                <a:gd name="T71" fmla="*/ 94 h 142"/>
                <a:gd name="T72" fmla="*/ 2 w 142"/>
                <a:gd name="T73" fmla="*/ 69 h 142"/>
                <a:gd name="T74" fmla="*/ 15 w 142"/>
                <a:gd name="T75" fmla="*/ 46 h 142"/>
                <a:gd name="T76" fmla="*/ 21 w 142"/>
                <a:gd name="T77" fmla="*/ 21 h 142"/>
                <a:gd name="T78" fmla="*/ 39 w 142"/>
                <a:gd name="T79" fmla="*/ 19 h 142"/>
                <a:gd name="T80" fmla="*/ 50 w 142"/>
                <a:gd name="T81" fmla="*/ 3 h 142"/>
                <a:gd name="T82" fmla="*/ 71 w 142"/>
                <a:gd name="T83" fmla="*/ 14 h 142"/>
                <a:gd name="T84" fmla="*/ 53 w 142"/>
                <a:gd name="T85" fmla="*/ 8 h 142"/>
                <a:gd name="T86" fmla="*/ 52 w 142"/>
                <a:gd name="T87" fmla="*/ 18 h 142"/>
                <a:gd name="T88" fmla="*/ 29 w 142"/>
                <a:gd name="T89" fmla="*/ 30 h 142"/>
                <a:gd name="T90" fmla="*/ 20 w 142"/>
                <a:gd name="T91" fmla="*/ 44 h 142"/>
                <a:gd name="T92" fmla="*/ 16 w 142"/>
                <a:gd name="T93" fmla="*/ 58 h 142"/>
                <a:gd name="T94" fmla="*/ 71 w 142"/>
                <a:gd name="T95" fmla="*/ 25 h 142"/>
                <a:gd name="T96" fmla="*/ 26 w 142"/>
                <a:gd name="T97" fmla="*/ 78 h 142"/>
                <a:gd name="T98" fmla="*/ 71 w 142"/>
                <a:gd name="T99" fmla="*/ 112 h 142"/>
                <a:gd name="T100" fmla="*/ 38 w 142"/>
                <a:gd name="T101" fmla="*/ 47 h 142"/>
                <a:gd name="T102" fmla="*/ 71 w 142"/>
                <a:gd name="T103" fmla="*/ 2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2" h="142">
                  <a:moveTo>
                    <a:pt x="71" y="128"/>
                  </a:moveTo>
                  <a:cubicBezTo>
                    <a:pt x="71" y="128"/>
                    <a:pt x="72" y="129"/>
                    <a:pt x="72" y="129"/>
                  </a:cubicBezTo>
                  <a:cubicBezTo>
                    <a:pt x="73" y="137"/>
                    <a:pt x="73" y="137"/>
                    <a:pt x="73" y="137"/>
                  </a:cubicBezTo>
                  <a:cubicBezTo>
                    <a:pt x="89" y="134"/>
                    <a:pt x="89" y="134"/>
                    <a:pt x="89" y="134"/>
                  </a:cubicBezTo>
                  <a:cubicBezTo>
                    <a:pt x="88" y="127"/>
                    <a:pt x="88" y="127"/>
                    <a:pt x="88" y="127"/>
                  </a:cubicBezTo>
                  <a:cubicBezTo>
                    <a:pt x="88" y="125"/>
                    <a:pt x="89" y="124"/>
                    <a:pt x="90" y="124"/>
                  </a:cubicBezTo>
                  <a:cubicBezTo>
                    <a:pt x="90" y="124"/>
                    <a:pt x="90" y="124"/>
                    <a:pt x="90" y="124"/>
                  </a:cubicBezTo>
                  <a:cubicBezTo>
                    <a:pt x="93" y="123"/>
                    <a:pt x="97" y="121"/>
                    <a:pt x="100" y="119"/>
                  </a:cubicBezTo>
                  <a:cubicBezTo>
                    <a:pt x="104" y="117"/>
                    <a:pt x="107" y="115"/>
                    <a:pt x="110" y="112"/>
                  </a:cubicBezTo>
                  <a:cubicBezTo>
                    <a:pt x="111" y="111"/>
                    <a:pt x="112" y="111"/>
                    <a:pt x="113" y="112"/>
                  </a:cubicBezTo>
                  <a:cubicBezTo>
                    <a:pt x="119" y="116"/>
                    <a:pt x="119" y="116"/>
                    <a:pt x="119" y="116"/>
                  </a:cubicBezTo>
                  <a:cubicBezTo>
                    <a:pt x="129" y="103"/>
                    <a:pt x="129" y="103"/>
                    <a:pt x="129" y="103"/>
                  </a:cubicBezTo>
                  <a:cubicBezTo>
                    <a:pt x="122" y="98"/>
                    <a:pt x="122" y="98"/>
                    <a:pt x="122" y="98"/>
                  </a:cubicBezTo>
                  <a:cubicBezTo>
                    <a:pt x="122" y="97"/>
                    <a:pt x="121" y="96"/>
                    <a:pt x="122" y="95"/>
                  </a:cubicBezTo>
                  <a:cubicBezTo>
                    <a:pt x="122" y="95"/>
                    <a:pt x="122" y="95"/>
                    <a:pt x="122" y="95"/>
                  </a:cubicBezTo>
                  <a:cubicBezTo>
                    <a:pt x="123" y="92"/>
                    <a:pt x="125" y="88"/>
                    <a:pt x="126" y="84"/>
                  </a:cubicBezTo>
                  <a:cubicBezTo>
                    <a:pt x="127" y="80"/>
                    <a:pt x="127" y="76"/>
                    <a:pt x="127" y="73"/>
                  </a:cubicBezTo>
                  <a:cubicBezTo>
                    <a:pt x="127" y="71"/>
                    <a:pt x="128" y="70"/>
                    <a:pt x="129" y="70"/>
                  </a:cubicBezTo>
                  <a:cubicBezTo>
                    <a:pt x="137" y="69"/>
                    <a:pt x="137" y="69"/>
                    <a:pt x="137" y="69"/>
                  </a:cubicBezTo>
                  <a:cubicBezTo>
                    <a:pt x="134" y="53"/>
                    <a:pt x="134" y="53"/>
                    <a:pt x="134" y="53"/>
                  </a:cubicBezTo>
                  <a:cubicBezTo>
                    <a:pt x="127" y="54"/>
                    <a:pt x="127" y="54"/>
                    <a:pt x="127" y="54"/>
                  </a:cubicBezTo>
                  <a:cubicBezTo>
                    <a:pt x="125" y="54"/>
                    <a:pt x="124" y="53"/>
                    <a:pt x="124" y="52"/>
                  </a:cubicBezTo>
                  <a:cubicBezTo>
                    <a:pt x="124" y="52"/>
                    <a:pt x="124" y="52"/>
                    <a:pt x="124" y="52"/>
                  </a:cubicBezTo>
                  <a:cubicBezTo>
                    <a:pt x="123" y="49"/>
                    <a:pt x="121" y="45"/>
                    <a:pt x="119" y="42"/>
                  </a:cubicBezTo>
                  <a:cubicBezTo>
                    <a:pt x="117" y="38"/>
                    <a:pt x="115" y="35"/>
                    <a:pt x="112" y="32"/>
                  </a:cubicBezTo>
                  <a:cubicBezTo>
                    <a:pt x="111" y="31"/>
                    <a:pt x="111" y="30"/>
                    <a:pt x="112" y="29"/>
                  </a:cubicBezTo>
                  <a:cubicBezTo>
                    <a:pt x="116" y="23"/>
                    <a:pt x="116" y="23"/>
                    <a:pt x="116" y="23"/>
                  </a:cubicBezTo>
                  <a:cubicBezTo>
                    <a:pt x="103" y="13"/>
                    <a:pt x="103" y="13"/>
                    <a:pt x="103" y="13"/>
                  </a:cubicBezTo>
                  <a:cubicBezTo>
                    <a:pt x="98" y="19"/>
                    <a:pt x="98" y="19"/>
                    <a:pt x="98" y="19"/>
                  </a:cubicBezTo>
                  <a:cubicBezTo>
                    <a:pt x="98" y="20"/>
                    <a:pt x="96" y="21"/>
                    <a:pt x="95" y="20"/>
                  </a:cubicBezTo>
                  <a:cubicBezTo>
                    <a:pt x="95" y="20"/>
                    <a:pt x="95" y="20"/>
                    <a:pt x="95" y="20"/>
                  </a:cubicBezTo>
                  <a:cubicBezTo>
                    <a:pt x="92" y="19"/>
                    <a:pt x="88" y="17"/>
                    <a:pt x="84" y="16"/>
                  </a:cubicBezTo>
                  <a:cubicBezTo>
                    <a:pt x="80" y="15"/>
                    <a:pt x="76" y="15"/>
                    <a:pt x="73" y="15"/>
                  </a:cubicBezTo>
                  <a:cubicBezTo>
                    <a:pt x="72" y="15"/>
                    <a:pt x="71" y="15"/>
                    <a:pt x="71" y="14"/>
                  </a:cubicBezTo>
                  <a:cubicBezTo>
                    <a:pt x="71" y="0"/>
                    <a:pt x="71" y="0"/>
                    <a:pt x="71" y="0"/>
                  </a:cubicBezTo>
                  <a:cubicBezTo>
                    <a:pt x="72" y="0"/>
                    <a:pt x="73" y="1"/>
                    <a:pt x="73" y="2"/>
                  </a:cubicBezTo>
                  <a:cubicBezTo>
                    <a:pt x="75" y="10"/>
                    <a:pt x="75" y="10"/>
                    <a:pt x="75" y="10"/>
                  </a:cubicBezTo>
                  <a:cubicBezTo>
                    <a:pt x="78" y="10"/>
                    <a:pt x="82" y="11"/>
                    <a:pt x="85" y="12"/>
                  </a:cubicBezTo>
                  <a:cubicBezTo>
                    <a:pt x="89" y="12"/>
                    <a:pt x="92" y="14"/>
                    <a:pt x="95" y="15"/>
                  </a:cubicBezTo>
                  <a:cubicBezTo>
                    <a:pt x="100" y="8"/>
                    <a:pt x="100" y="8"/>
                    <a:pt x="100" y="8"/>
                  </a:cubicBezTo>
                  <a:cubicBezTo>
                    <a:pt x="101" y="7"/>
                    <a:pt x="103" y="7"/>
                    <a:pt x="104" y="8"/>
                  </a:cubicBezTo>
                  <a:cubicBezTo>
                    <a:pt x="121" y="21"/>
                    <a:pt x="121" y="21"/>
                    <a:pt x="121" y="21"/>
                  </a:cubicBezTo>
                  <a:cubicBezTo>
                    <a:pt x="122" y="21"/>
                    <a:pt x="122" y="23"/>
                    <a:pt x="121" y="24"/>
                  </a:cubicBezTo>
                  <a:cubicBezTo>
                    <a:pt x="117" y="31"/>
                    <a:pt x="117" y="31"/>
                    <a:pt x="117" y="31"/>
                  </a:cubicBezTo>
                  <a:cubicBezTo>
                    <a:pt x="119" y="33"/>
                    <a:pt x="121" y="36"/>
                    <a:pt x="123" y="39"/>
                  </a:cubicBezTo>
                  <a:cubicBezTo>
                    <a:pt x="125" y="42"/>
                    <a:pt x="127" y="45"/>
                    <a:pt x="128" y="49"/>
                  </a:cubicBezTo>
                  <a:cubicBezTo>
                    <a:pt x="136" y="47"/>
                    <a:pt x="136" y="47"/>
                    <a:pt x="136" y="47"/>
                  </a:cubicBezTo>
                  <a:cubicBezTo>
                    <a:pt x="137" y="47"/>
                    <a:pt x="138" y="48"/>
                    <a:pt x="139" y="49"/>
                  </a:cubicBezTo>
                  <a:cubicBezTo>
                    <a:pt x="142" y="71"/>
                    <a:pt x="142" y="71"/>
                    <a:pt x="142" y="71"/>
                  </a:cubicBezTo>
                  <a:cubicBezTo>
                    <a:pt x="142" y="72"/>
                    <a:pt x="141" y="73"/>
                    <a:pt x="140" y="73"/>
                  </a:cubicBezTo>
                  <a:cubicBezTo>
                    <a:pt x="132" y="75"/>
                    <a:pt x="132" y="75"/>
                    <a:pt x="132" y="75"/>
                  </a:cubicBezTo>
                  <a:cubicBezTo>
                    <a:pt x="132" y="78"/>
                    <a:pt x="131" y="82"/>
                    <a:pt x="130" y="85"/>
                  </a:cubicBezTo>
                  <a:cubicBezTo>
                    <a:pt x="129" y="89"/>
                    <a:pt x="128" y="92"/>
                    <a:pt x="127" y="95"/>
                  </a:cubicBezTo>
                  <a:cubicBezTo>
                    <a:pt x="133" y="100"/>
                    <a:pt x="133" y="100"/>
                    <a:pt x="133" y="100"/>
                  </a:cubicBezTo>
                  <a:cubicBezTo>
                    <a:pt x="135" y="101"/>
                    <a:pt x="135" y="103"/>
                    <a:pt x="134" y="104"/>
                  </a:cubicBezTo>
                  <a:cubicBezTo>
                    <a:pt x="121" y="121"/>
                    <a:pt x="121" y="121"/>
                    <a:pt x="121" y="121"/>
                  </a:cubicBezTo>
                  <a:cubicBezTo>
                    <a:pt x="121" y="122"/>
                    <a:pt x="119" y="122"/>
                    <a:pt x="118" y="121"/>
                  </a:cubicBezTo>
                  <a:cubicBezTo>
                    <a:pt x="111" y="117"/>
                    <a:pt x="111" y="117"/>
                    <a:pt x="111" y="117"/>
                  </a:cubicBezTo>
                  <a:cubicBezTo>
                    <a:pt x="109" y="119"/>
                    <a:pt x="106" y="121"/>
                    <a:pt x="103" y="123"/>
                  </a:cubicBezTo>
                  <a:cubicBezTo>
                    <a:pt x="100" y="125"/>
                    <a:pt x="97" y="126"/>
                    <a:pt x="93" y="128"/>
                  </a:cubicBezTo>
                  <a:cubicBezTo>
                    <a:pt x="94" y="136"/>
                    <a:pt x="94" y="136"/>
                    <a:pt x="94" y="136"/>
                  </a:cubicBezTo>
                  <a:cubicBezTo>
                    <a:pt x="95" y="137"/>
                    <a:pt x="94" y="138"/>
                    <a:pt x="92" y="139"/>
                  </a:cubicBezTo>
                  <a:cubicBezTo>
                    <a:pt x="71" y="142"/>
                    <a:pt x="71" y="142"/>
                    <a:pt x="71" y="142"/>
                  </a:cubicBezTo>
                  <a:cubicBezTo>
                    <a:pt x="71" y="142"/>
                    <a:pt x="71" y="142"/>
                    <a:pt x="71" y="142"/>
                  </a:cubicBezTo>
                  <a:cubicBezTo>
                    <a:pt x="71" y="128"/>
                    <a:pt x="71" y="128"/>
                    <a:pt x="71" y="128"/>
                  </a:cubicBezTo>
                  <a:close/>
                  <a:moveTo>
                    <a:pt x="71" y="117"/>
                  </a:moveTo>
                  <a:cubicBezTo>
                    <a:pt x="73" y="117"/>
                    <a:pt x="76" y="116"/>
                    <a:pt x="78" y="116"/>
                  </a:cubicBezTo>
                  <a:cubicBezTo>
                    <a:pt x="90" y="114"/>
                    <a:pt x="100" y="108"/>
                    <a:pt x="108" y="98"/>
                  </a:cubicBezTo>
                  <a:cubicBezTo>
                    <a:pt x="115" y="88"/>
                    <a:pt x="118" y="75"/>
                    <a:pt x="116" y="64"/>
                  </a:cubicBezTo>
                  <a:cubicBezTo>
                    <a:pt x="114" y="52"/>
                    <a:pt x="108" y="41"/>
                    <a:pt x="98" y="34"/>
                  </a:cubicBezTo>
                  <a:cubicBezTo>
                    <a:pt x="90" y="28"/>
                    <a:pt x="80" y="25"/>
                    <a:pt x="71" y="25"/>
                  </a:cubicBezTo>
                  <a:cubicBezTo>
                    <a:pt x="71" y="30"/>
                    <a:pt x="71" y="30"/>
                    <a:pt x="71" y="30"/>
                  </a:cubicBezTo>
                  <a:cubicBezTo>
                    <a:pt x="79" y="30"/>
                    <a:pt x="88" y="33"/>
                    <a:pt x="95" y="38"/>
                  </a:cubicBezTo>
                  <a:cubicBezTo>
                    <a:pt x="104" y="45"/>
                    <a:pt x="110" y="54"/>
                    <a:pt x="111" y="65"/>
                  </a:cubicBezTo>
                  <a:cubicBezTo>
                    <a:pt x="113" y="75"/>
                    <a:pt x="111" y="86"/>
                    <a:pt x="104" y="95"/>
                  </a:cubicBezTo>
                  <a:cubicBezTo>
                    <a:pt x="97" y="104"/>
                    <a:pt x="88" y="110"/>
                    <a:pt x="77" y="111"/>
                  </a:cubicBezTo>
                  <a:cubicBezTo>
                    <a:pt x="75" y="112"/>
                    <a:pt x="73" y="112"/>
                    <a:pt x="71" y="112"/>
                  </a:cubicBezTo>
                  <a:lnTo>
                    <a:pt x="71" y="117"/>
                  </a:lnTo>
                  <a:close/>
                  <a:moveTo>
                    <a:pt x="13" y="72"/>
                  </a:moveTo>
                  <a:cubicBezTo>
                    <a:pt x="5" y="73"/>
                    <a:pt x="5" y="73"/>
                    <a:pt x="5" y="73"/>
                  </a:cubicBezTo>
                  <a:cubicBezTo>
                    <a:pt x="8" y="89"/>
                    <a:pt x="8" y="89"/>
                    <a:pt x="8" y="89"/>
                  </a:cubicBezTo>
                  <a:cubicBezTo>
                    <a:pt x="15" y="88"/>
                    <a:pt x="15" y="88"/>
                    <a:pt x="15" y="88"/>
                  </a:cubicBezTo>
                  <a:cubicBezTo>
                    <a:pt x="17" y="88"/>
                    <a:pt x="18" y="89"/>
                    <a:pt x="18" y="90"/>
                  </a:cubicBezTo>
                  <a:cubicBezTo>
                    <a:pt x="18" y="90"/>
                    <a:pt x="18" y="90"/>
                    <a:pt x="18" y="90"/>
                  </a:cubicBezTo>
                  <a:cubicBezTo>
                    <a:pt x="19" y="93"/>
                    <a:pt x="21" y="97"/>
                    <a:pt x="23" y="100"/>
                  </a:cubicBezTo>
                  <a:cubicBezTo>
                    <a:pt x="25" y="104"/>
                    <a:pt x="27" y="107"/>
                    <a:pt x="30" y="110"/>
                  </a:cubicBezTo>
                  <a:cubicBezTo>
                    <a:pt x="31" y="110"/>
                    <a:pt x="31" y="112"/>
                    <a:pt x="30" y="113"/>
                  </a:cubicBezTo>
                  <a:cubicBezTo>
                    <a:pt x="26" y="119"/>
                    <a:pt x="26" y="119"/>
                    <a:pt x="26" y="119"/>
                  </a:cubicBezTo>
                  <a:cubicBezTo>
                    <a:pt x="39" y="129"/>
                    <a:pt x="39" y="129"/>
                    <a:pt x="39" y="129"/>
                  </a:cubicBezTo>
                  <a:cubicBezTo>
                    <a:pt x="44" y="122"/>
                    <a:pt x="44" y="122"/>
                    <a:pt x="44" y="122"/>
                  </a:cubicBezTo>
                  <a:cubicBezTo>
                    <a:pt x="44" y="121"/>
                    <a:pt x="46" y="121"/>
                    <a:pt x="47" y="122"/>
                  </a:cubicBezTo>
                  <a:cubicBezTo>
                    <a:pt x="47" y="122"/>
                    <a:pt x="47" y="122"/>
                    <a:pt x="47" y="122"/>
                  </a:cubicBezTo>
                  <a:cubicBezTo>
                    <a:pt x="50" y="123"/>
                    <a:pt x="54" y="125"/>
                    <a:pt x="58" y="126"/>
                  </a:cubicBezTo>
                  <a:cubicBezTo>
                    <a:pt x="62" y="127"/>
                    <a:pt x="66" y="127"/>
                    <a:pt x="69" y="127"/>
                  </a:cubicBezTo>
                  <a:cubicBezTo>
                    <a:pt x="70" y="127"/>
                    <a:pt x="71" y="127"/>
                    <a:pt x="71" y="128"/>
                  </a:cubicBezTo>
                  <a:cubicBezTo>
                    <a:pt x="71" y="142"/>
                    <a:pt x="71" y="142"/>
                    <a:pt x="71" y="142"/>
                  </a:cubicBezTo>
                  <a:cubicBezTo>
                    <a:pt x="70" y="142"/>
                    <a:pt x="69" y="141"/>
                    <a:pt x="69" y="140"/>
                  </a:cubicBezTo>
                  <a:cubicBezTo>
                    <a:pt x="67" y="132"/>
                    <a:pt x="67" y="132"/>
                    <a:pt x="67" y="132"/>
                  </a:cubicBezTo>
                  <a:cubicBezTo>
                    <a:pt x="64" y="132"/>
                    <a:pt x="60" y="131"/>
                    <a:pt x="57" y="130"/>
                  </a:cubicBezTo>
                  <a:cubicBezTo>
                    <a:pt x="53" y="129"/>
                    <a:pt x="50" y="128"/>
                    <a:pt x="47" y="127"/>
                  </a:cubicBezTo>
                  <a:cubicBezTo>
                    <a:pt x="42" y="133"/>
                    <a:pt x="42" y="133"/>
                    <a:pt x="42" y="133"/>
                  </a:cubicBezTo>
                  <a:cubicBezTo>
                    <a:pt x="41" y="135"/>
                    <a:pt x="39" y="135"/>
                    <a:pt x="38" y="134"/>
                  </a:cubicBezTo>
                  <a:cubicBezTo>
                    <a:pt x="21" y="121"/>
                    <a:pt x="21" y="121"/>
                    <a:pt x="21" y="121"/>
                  </a:cubicBezTo>
                  <a:cubicBezTo>
                    <a:pt x="20" y="121"/>
                    <a:pt x="20" y="119"/>
                    <a:pt x="21" y="118"/>
                  </a:cubicBezTo>
                  <a:cubicBezTo>
                    <a:pt x="25" y="111"/>
                    <a:pt x="25" y="111"/>
                    <a:pt x="25" y="111"/>
                  </a:cubicBezTo>
                  <a:cubicBezTo>
                    <a:pt x="23" y="109"/>
                    <a:pt x="21" y="106"/>
                    <a:pt x="19" y="103"/>
                  </a:cubicBezTo>
                  <a:cubicBezTo>
                    <a:pt x="17" y="100"/>
                    <a:pt x="15" y="96"/>
                    <a:pt x="14" y="93"/>
                  </a:cubicBezTo>
                  <a:cubicBezTo>
                    <a:pt x="6" y="94"/>
                    <a:pt x="6" y="94"/>
                    <a:pt x="6" y="94"/>
                  </a:cubicBezTo>
                  <a:cubicBezTo>
                    <a:pt x="5" y="95"/>
                    <a:pt x="4" y="94"/>
                    <a:pt x="3" y="92"/>
                  </a:cubicBezTo>
                  <a:cubicBezTo>
                    <a:pt x="0" y="71"/>
                    <a:pt x="0" y="71"/>
                    <a:pt x="0" y="71"/>
                  </a:cubicBezTo>
                  <a:cubicBezTo>
                    <a:pt x="0" y="70"/>
                    <a:pt x="1" y="69"/>
                    <a:pt x="2" y="69"/>
                  </a:cubicBezTo>
                  <a:cubicBezTo>
                    <a:pt x="10" y="67"/>
                    <a:pt x="10" y="67"/>
                    <a:pt x="10" y="67"/>
                  </a:cubicBezTo>
                  <a:cubicBezTo>
                    <a:pt x="10" y="64"/>
                    <a:pt x="11" y="60"/>
                    <a:pt x="12" y="57"/>
                  </a:cubicBezTo>
                  <a:cubicBezTo>
                    <a:pt x="13" y="53"/>
                    <a:pt x="14" y="50"/>
                    <a:pt x="15" y="46"/>
                  </a:cubicBezTo>
                  <a:cubicBezTo>
                    <a:pt x="9" y="42"/>
                    <a:pt x="9" y="42"/>
                    <a:pt x="9" y="42"/>
                  </a:cubicBezTo>
                  <a:cubicBezTo>
                    <a:pt x="7" y="41"/>
                    <a:pt x="7" y="39"/>
                    <a:pt x="8" y="38"/>
                  </a:cubicBezTo>
                  <a:cubicBezTo>
                    <a:pt x="21" y="21"/>
                    <a:pt x="21" y="21"/>
                    <a:pt x="21" y="21"/>
                  </a:cubicBezTo>
                  <a:cubicBezTo>
                    <a:pt x="21" y="20"/>
                    <a:pt x="23" y="20"/>
                    <a:pt x="24" y="21"/>
                  </a:cubicBezTo>
                  <a:cubicBezTo>
                    <a:pt x="31" y="25"/>
                    <a:pt x="31" y="25"/>
                    <a:pt x="31" y="25"/>
                  </a:cubicBezTo>
                  <a:cubicBezTo>
                    <a:pt x="33" y="23"/>
                    <a:pt x="36" y="21"/>
                    <a:pt x="39" y="19"/>
                  </a:cubicBezTo>
                  <a:cubicBezTo>
                    <a:pt x="42" y="17"/>
                    <a:pt x="45" y="15"/>
                    <a:pt x="49" y="14"/>
                  </a:cubicBezTo>
                  <a:cubicBezTo>
                    <a:pt x="48" y="6"/>
                    <a:pt x="48" y="6"/>
                    <a:pt x="48" y="6"/>
                  </a:cubicBezTo>
                  <a:cubicBezTo>
                    <a:pt x="47" y="5"/>
                    <a:pt x="48" y="4"/>
                    <a:pt x="50" y="3"/>
                  </a:cubicBezTo>
                  <a:cubicBezTo>
                    <a:pt x="71" y="0"/>
                    <a:pt x="71" y="0"/>
                    <a:pt x="71" y="0"/>
                  </a:cubicBezTo>
                  <a:cubicBezTo>
                    <a:pt x="71" y="0"/>
                    <a:pt x="71" y="0"/>
                    <a:pt x="71" y="0"/>
                  </a:cubicBezTo>
                  <a:cubicBezTo>
                    <a:pt x="71" y="14"/>
                    <a:pt x="71" y="14"/>
                    <a:pt x="71" y="14"/>
                  </a:cubicBezTo>
                  <a:cubicBezTo>
                    <a:pt x="71" y="14"/>
                    <a:pt x="70" y="13"/>
                    <a:pt x="70" y="13"/>
                  </a:cubicBezTo>
                  <a:cubicBezTo>
                    <a:pt x="69" y="5"/>
                    <a:pt x="69" y="5"/>
                    <a:pt x="69" y="5"/>
                  </a:cubicBezTo>
                  <a:cubicBezTo>
                    <a:pt x="53" y="8"/>
                    <a:pt x="53" y="8"/>
                    <a:pt x="53" y="8"/>
                  </a:cubicBezTo>
                  <a:cubicBezTo>
                    <a:pt x="54" y="15"/>
                    <a:pt x="54" y="15"/>
                    <a:pt x="54" y="15"/>
                  </a:cubicBezTo>
                  <a:cubicBezTo>
                    <a:pt x="54" y="16"/>
                    <a:pt x="53" y="18"/>
                    <a:pt x="52" y="18"/>
                  </a:cubicBezTo>
                  <a:cubicBezTo>
                    <a:pt x="52" y="18"/>
                    <a:pt x="52" y="18"/>
                    <a:pt x="52" y="18"/>
                  </a:cubicBezTo>
                  <a:cubicBezTo>
                    <a:pt x="49" y="19"/>
                    <a:pt x="45" y="21"/>
                    <a:pt x="42" y="23"/>
                  </a:cubicBezTo>
                  <a:cubicBezTo>
                    <a:pt x="38" y="25"/>
                    <a:pt x="35" y="27"/>
                    <a:pt x="32" y="30"/>
                  </a:cubicBezTo>
                  <a:cubicBezTo>
                    <a:pt x="31" y="31"/>
                    <a:pt x="30" y="31"/>
                    <a:pt x="29" y="30"/>
                  </a:cubicBezTo>
                  <a:cubicBezTo>
                    <a:pt x="23" y="26"/>
                    <a:pt x="23" y="26"/>
                    <a:pt x="23" y="26"/>
                  </a:cubicBezTo>
                  <a:cubicBezTo>
                    <a:pt x="13" y="39"/>
                    <a:pt x="13" y="39"/>
                    <a:pt x="13" y="39"/>
                  </a:cubicBezTo>
                  <a:cubicBezTo>
                    <a:pt x="20" y="44"/>
                    <a:pt x="20" y="44"/>
                    <a:pt x="20" y="44"/>
                  </a:cubicBezTo>
                  <a:cubicBezTo>
                    <a:pt x="20" y="44"/>
                    <a:pt x="21" y="46"/>
                    <a:pt x="20" y="47"/>
                  </a:cubicBezTo>
                  <a:cubicBezTo>
                    <a:pt x="20" y="47"/>
                    <a:pt x="20" y="47"/>
                    <a:pt x="20" y="47"/>
                  </a:cubicBezTo>
                  <a:cubicBezTo>
                    <a:pt x="19" y="50"/>
                    <a:pt x="17" y="54"/>
                    <a:pt x="16" y="58"/>
                  </a:cubicBezTo>
                  <a:cubicBezTo>
                    <a:pt x="15" y="62"/>
                    <a:pt x="15" y="66"/>
                    <a:pt x="15" y="69"/>
                  </a:cubicBezTo>
                  <a:cubicBezTo>
                    <a:pt x="15" y="71"/>
                    <a:pt x="14" y="72"/>
                    <a:pt x="13" y="72"/>
                  </a:cubicBezTo>
                  <a:close/>
                  <a:moveTo>
                    <a:pt x="71" y="25"/>
                  </a:moveTo>
                  <a:cubicBezTo>
                    <a:pt x="69" y="25"/>
                    <a:pt x="66" y="25"/>
                    <a:pt x="64" y="26"/>
                  </a:cubicBezTo>
                  <a:cubicBezTo>
                    <a:pt x="52" y="28"/>
                    <a:pt x="42" y="34"/>
                    <a:pt x="34" y="44"/>
                  </a:cubicBezTo>
                  <a:cubicBezTo>
                    <a:pt x="27" y="54"/>
                    <a:pt x="24" y="67"/>
                    <a:pt x="26" y="78"/>
                  </a:cubicBezTo>
                  <a:cubicBezTo>
                    <a:pt x="28" y="90"/>
                    <a:pt x="34" y="100"/>
                    <a:pt x="44" y="108"/>
                  </a:cubicBezTo>
                  <a:cubicBezTo>
                    <a:pt x="52" y="114"/>
                    <a:pt x="62" y="117"/>
                    <a:pt x="71" y="117"/>
                  </a:cubicBezTo>
                  <a:cubicBezTo>
                    <a:pt x="71" y="112"/>
                    <a:pt x="71" y="112"/>
                    <a:pt x="71" y="112"/>
                  </a:cubicBezTo>
                  <a:cubicBezTo>
                    <a:pt x="63" y="112"/>
                    <a:pt x="54" y="109"/>
                    <a:pt x="47" y="104"/>
                  </a:cubicBezTo>
                  <a:cubicBezTo>
                    <a:pt x="38" y="97"/>
                    <a:pt x="32" y="88"/>
                    <a:pt x="31" y="77"/>
                  </a:cubicBezTo>
                  <a:cubicBezTo>
                    <a:pt x="29" y="67"/>
                    <a:pt x="31" y="56"/>
                    <a:pt x="38" y="47"/>
                  </a:cubicBezTo>
                  <a:cubicBezTo>
                    <a:pt x="45" y="38"/>
                    <a:pt x="54" y="32"/>
                    <a:pt x="65" y="31"/>
                  </a:cubicBezTo>
                  <a:cubicBezTo>
                    <a:pt x="67" y="30"/>
                    <a:pt x="69" y="30"/>
                    <a:pt x="71" y="30"/>
                  </a:cubicBezTo>
                  <a:lnTo>
                    <a:pt x="71"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4" name="Freeform 123"/>
            <p:cNvSpPr>
              <a:spLocks noEditPoints="1"/>
            </p:cNvSpPr>
            <p:nvPr/>
          </p:nvSpPr>
          <p:spPr bwMode="auto">
            <a:xfrm>
              <a:off x="9342438" y="873125"/>
              <a:ext cx="220663" cy="223838"/>
            </a:xfrm>
            <a:custGeom>
              <a:avLst/>
              <a:gdLst>
                <a:gd name="T0" fmla="*/ 86 w 98"/>
                <a:gd name="T1" fmla="*/ 64 h 99"/>
                <a:gd name="T2" fmla="*/ 88 w 98"/>
                <a:gd name="T3" fmla="*/ 52 h 99"/>
                <a:gd name="T4" fmla="*/ 84 w 98"/>
                <a:gd name="T5" fmla="*/ 37 h 99"/>
                <a:gd name="T6" fmla="*/ 83 w 98"/>
                <a:gd name="T7" fmla="*/ 21 h 99"/>
                <a:gd name="T8" fmla="*/ 71 w 98"/>
                <a:gd name="T9" fmla="*/ 19 h 99"/>
                <a:gd name="T10" fmla="*/ 64 w 98"/>
                <a:gd name="T11" fmla="*/ 13 h 99"/>
                <a:gd name="T12" fmla="*/ 53 w 98"/>
                <a:gd name="T13" fmla="*/ 5 h 99"/>
                <a:gd name="T14" fmla="*/ 49 w 98"/>
                <a:gd name="T15" fmla="*/ 12 h 99"/>
                <a:gd name="T16" fmla="*/ 68 w 98"/>
                <a:gd name="T17" fmla="*/ 4 h 99"/>
                <a:gd name="T18" fmla="*/ 74 w 98"/>
                <a:gd name="T19" fmla="*/ 15 h 99"/>
                <a:gd name="T20" fmla="*/ 85 w 98"/>
                <a:gd name="T21" fmla="*/ 16 h 99"/>
                <a:gd name="T22" fmla="*/ 94 w 98"/>
                <a:gd name="T23" fmla="*/ 34 h 99"/>
                <a:gd name="T24" fmla="*/ 91 w 98"/>
                <a:gd name="T25" fmla="*/ 48 h 99"/>
                <a:gd name="T26" fmla="*/ 94 w 98"/>
                <a:gd name="T27" fmla="*/ 69 h 99"/>
                <a:gd name="T28" fmla="*/ 83 w 98"/>
                <a:gd name="T29" fmla="*/ 74 h 99"/>
                <a:gd name="T30" fmla="*/ 83 w 98"/>
                <a:gd name="T31" fmla="*/ 82 h 99"/>
                <a:gd name="T32" fmla="*/ 64 w 98"/>
                <a:gd name="T33" fmla="*/ 94 h 99"/>
                <a:gd name="T34" fmla="*/ 50 w 98"/>
                <a:gd name="T35" fmla="*/ 92 h 99"/>
                <a:gd name="T36" fmla="*/ 49 w 98"/>
                <a:gd name="T37" fmla="*/ 87 h 99"/>
                <a:gd name="T38" fmla="*/ 64 w 98"/>
                <a:gd name="T39" fmla="*/ 86 h 99"/>
                <a:gd name="T40" fmla="*/ 77 w 98"/>
                <a:gd name="T41" fmla="*/ 83 h 99"/>
                <a:gd name="T42" fmla="*/ 75 w 98"/>
                <a:gd name="T43" fmla="*/ 76 h 99"/>
                <a:gd name="T44" fmla="*/ 86 w 98"/>
                <a:gd name="T45" fmla="*/ 64 h 99"/>
                <a:gd name="T46" fmla="*/ 77 w 98"/>
                <a:gd name="T47" fmla="*/ 56 h 99"/>
                <a:gd name="T48" fmla="*/ 61 w 98"/>
                <a:gd name="T49" fmla="*/ 23 h 99"/>
                <a:gd name="T50" fmla="*/ 49 w 98"/>
                <a:gd name="T51" fmla="*/ 25 h 99"/>
                <a:gd name="T52" fmla="*/ 63 w 98"/>
                <a:gd name="T53" fmla="*/ 30 h 99"/>
                <a:gd name="T54" fmla="*/ 62 w 98"/>
                <a:gd name="T55" fmla="*/ 70 h 99"/>
                <a:gd name="T56" fmla="*/ 49 w 98"/>
                <a:gd name="T57" fmla="*/ 12 h 99"/>
                <a:gd name="T58" fmla="*/ 33 w 98"/>
                <a:gd name="T59" fmla="*/ 13 h 99"/>
                <a:gd name="T60" fmla="*/ 21 w 98"/>
                <a:gd name="T61" fmla="*/ 16 h 99"/>
                <a:gd name="T62" fmla="*/ 23 w 98"/>
                <a:gd name="T63" fmla="*/ 22 h 99"/>
                <a:gd name="T64" fmla="*/ 12 w 98"/>
                <a:gd name="T65" fmla="*/ 35 h 99"/>
                <a:gd name="T66" fmla="*/ 8 w 98"/>
                <a:gd name="T67" fmla="*/ 33 h 99"/>
                <a:gd name="T68" fmla="*/ 11 w 98"/>
                <a:gd name="T69" fmla="*/ 49 h 99"/>
                <a:gd name="T70" fmla="*/ 12 w 98"/>
                <a:gd name="T71" fmla="*/ 65 h 99"/>
                <a:gd name="T72" fmla="*/ 19 w 98"/>
                <a:gd name="T73" fmla="*/ 75 h 99"/>
                <a:gd name="T74" fmla="*/ 33 w 98"/>
                <a:gd name="T75" fmla="*/ 83 h 99"/>
                <a:gd name="T76" fmla="*/ 34 w 98"/>
                <a:gd name="T77" fmla="*/ 86 h 99"/>
                <a:gd name="T78" fmla="*/ 46 w 98"/>
                <a:gd name="T79" fmla="*/ 89 h 99"/>
                <a:gd name="T80" fmla="*/ 49 w 98"/>
                <a:gd name="T81" fmla="*/ 97 h 99"/>
                <a:gd name="T82" fmla="*/ 28 w 98"/>
                <a:gd name="T83" fmla="*/ 92 h 99"/>
                <a:gd name="T84" fmla="*/ 20 w 98"/>
                <a:gd name="T85" fmla="*/ 80 h 99"/>
                <a:gd name="T86" fmla="*/ 12 w 98"/>
                <a:gd name="T87" fmla="*/ 82 h 99"/>
                <a:gd name="T88" fmla="*/ 8 w 98"/>
                <a:gd name="T89" fmla="*/ 62 h 99"/>
                <a:gd name="T90" fmla="*/ 2 w 98"/>
                <a:gd name="T91" fmla="*/ 50 h 99"/>
                <a:gd name="T92" fmla="*/ 7 w 98"/>
                <a:gd name="T93" fmla="*/ 28 h 99"/>
                <a:gd name="T94" fmla="*/ 18 w 98"/>
                <a:gd name="T95" fmla="*/ 20 h 99"/>
                <a:gd name="T96" fmla="*/ 16 w 98"/>
                <a:gd name="T97" fmla="*/ 13 h 99"/>
                <a:gd name="T98" fmla="*/ 37 w 98"/>
                <a:gd name="T99" fmla="*/ 9 h 99"/>
                <a:gd name="T100" fmla="*/ 49 w 98"/>
                <a:gd name="T101" fmla="*/ 2 h 99"/>
                <a:gd name="T102" fmla="*/ 49 w 98"/>
                <a:gd name="T103" fmla="*/ 20 h 99"/>
                <a:gd name="T104" fmla="*/ 33 w 98"/>
                <a:gd name="T105" fmla="*/ 25 h 99"/>
                <a:gd name="T106" fmla="*/ 32 w 98"/>
                <a:gd name="T107" fmla="*/ 73 h 99"/>
                <a:gd name="T108" fmla="*/ 49 w 98"/>
                <a:gd name="T109" fmla="*/ 79 h 99"/>
                <a:gd name="T110" fmla="*/ 39 w 98"/>
                <a:gd name="T111" fmla="*/ 72 h 99"/>
                <a:gd name="T112" fmla="*/ 25 w 98"/>
                <a:gd name="T113" fmla="*/ 44 h 99"/>
                <a:gd name="T114" fmla="*/ 49 w 98"/>
                <a:gd name="T115" fmla="*/ 2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 h="99">
                  <a:moveTo>
                    <a:pt x="86" y="64"/>
                  </a:moveTo>
                  <a:cubicBezTo>
                    <a:pt x="86" y="64"/>
                    <a:pt x="86" y="64"/>
                    <a:pt x="86" y="64"/>
                  </a:cubicBezTo>
                  <a:cubicBezTo>
                    <a:pt x="86" y="64"/>
                    <a:pt x="86" y="64"/>
                    <a:pt x="86" y="64"/>
                  </a:cubicBezTo>
                  <a:cubicBezTo>
                    <a:pt x="90" y="65"/>
                    <a:pt x="90" y="65"/>
                    <a:pt x="90" y="65"/>
                  </a:cubicBezTo>
                  <a:cubicBezTo>
                    <a:pt x="93" y="53"/>
                    <a:pt x="93" y="53"/>
                    <a:pt x="93" y="53"/>
                  </a:cubicBezTo>
                  <a:cubicBezTo>
                    <a:pt x="88" y="52"/>
                    <a:pt x="88" y="52"/>
                    <a:pt x="88" y="52"/>
                  </a:cubicBezTo>
                  <a:cubicBezTo>
                    <a:pt x="87" y="52"/>
                    <a:pt x="86" y="51"/>
                    <a:pt x="87" y="50"/>
                  </a:cubicBezTo>
                  <a:cubicBezTo>
                    <a:pt x="87" y="47"/>
                    <a:pt x="86" y="45"/>
                    <a:pt x="86" y="43"/>
                  </a:cubicBezTo>
                  <a:cubicBezTo>
                    <a:pt x="86" y="41"/>
                    <a:pt x="85" y="39"/>
                    <a:pt x="84" y="37"/>
                  </a:cubicBezTo>
                  <a:cubicBezTo>
                    <a:pt x="84" y="36"/>
                    <a:pt x="84" y="34"/>
                    <a:pt x="85" y="34"/>
                  </a:cubicBezTo>
                  <a:cubicBezTo>
                    <a:pt x="89" y="31"/>
                    <a:pt x="89" y="31"/>
                    <a:pt x="89" y="31"/>
                  </a:cubicBezTo>
                  <a:cubicBezTo>
                    <a:pt x="83" y="21"/>
                    <a:pt x="83" y="21"/>
                    <a:pt x="83" y="21"/>
                  </a:cubicBezTo>
                  <a:cubicBezTo>
                    <a:pt x="79" y="23"/>
                    <a:pt x="79" y="23"/>
                    <a:pt x="79" y="23"/>
                  </a:cubicBezTo>
                  <a:cubicBezTo>
                    <a:pt x="78" y="24"/>
                    <a:pt x="76" y="24"/>
                    <a:pt x="76" y="23"/>
                  </a:cubicBezTo>
                  <a:cubicBezTo>
                    <a:pt x="74" y="21"/>
                    <a:pt x="73" y="20"/>
                    <a:pt x="71" y="19"/>
                  </a:cubicBezTo>
                  <a:cubicBezTo>
                    <a:pt x="69" y="17"/>
                    <a:pt x="67" y="16"/>
                    <a:pt x="65" y="15"/>
                  </a:cubicBezTo>
                  <a:cubicBezTo>
                    <a:pt x="64" y="15"/>
                    <a:pt x="63" y="14"/>
                    <a:pt x="64" y="13"/>
                  </a:cubicBezTo>
                  <a:cubicBezTo>
                    <a:pt x="64" y="13"/>
                    <a:pt x="64" y="13"/>
                    <a:pt x="64" y="13"/>
                  </a:cubicBezTo>
                  <a:cubicBezTo>
                    <a:pt x="64" y="13"/>
                    <a:pt x="64" y="13"/>
                    <a:pt x="64" y="13"/>
                  </a:cubicBezTo>
                  <a:cubicBezTo>
                    <a:pt x="65" y="8"/>
                    <a:pt x="65" y="8"/>
                    <a:pt x="65" y="8"/>
                  </a:cubicBezTo>
                  <a:cubicBezTo>
                    <a:pt x="53" y="5"/>
                    <a:pt x="53" y="5"/>
                    <a:pt x="53" y="5"/>
                  </a:cubicBezTo>
                  <a:cubicBezTo>
                    <a:pt x="52" y="10"/>
                    <a:pt x="52" y="10"/>
                    <a:pt x="52" y="10"/>
                  </a:cubicBezTo>
                  <a:cubicBezTo>
                    <a:pt x="51" y="11"/>
                    <a:pt x="50" y="12"/>
                    <a:pt x="49" y="12"/>
                  </a:cubicBezTo>
                  <a:cubicBezTo>
                    <a:pt x="49" y="12"/>
                    <a:pt x="49" y="12"/>
                    <a:pt x="49" y="12"/>
                  </a:cubicBezTo>
                  <a:cubicBezTo>
                    <a:pt x="49" y="1"/>
                    <a:pt x="49" y="1"/>
                    <a:pt x="49" y="1"/>
                  </a:cubicBezTo>
                  <a:cubicBezTo>
                    <a:pt x="49" y="0"/>
                    <a:pt x="50" y="0"/>
                    <a:pt x="51" y="0"/>
                  </a:cubicBezTo>
                  <a:cubicBezTo>
                    <a:pt x="68" y="4"/>
                    <a:pt x="68" y="4"/>
                    <a:pt x="68" y="4"/>
                  </a:cubicBezTo>
                  <a:cubicBezTo>
                    <a:pt x="69" y="4"/>
                    <a:pt x="70" y="6"/>
                    <a:pt x="70" y="7"/>
                  </a:cubicBezTo>
                  <a:cubicBezTo>
                    <a:pt x="69" y="12"/>
                    <a:pt x="69" y="12"/>
                    <a:pt x="69" y="12"/>
                  </a:cubicBezTo>
                  <a:cubicBezTo>
                    <a:pt x="70" y="13"/>
                    <a:pt x="72" y="14"/>
                    <a:pt x="74" y="15"/>
                  </a:cubicBezTo>
                  <a:cubicBezTo>
                    <a:pt x="75" y="16"/>
                    <a:pt x="76" y="17"/>
                    <a:pt x="78" y="18"/>
                  </a:cubicBezTo>
                  <a:cubicBezTo>
                    <a:pt x="82" y="16"/>
                    <a:pt x="82" y="16"/>
                    <a:pt x="82" y="16"/>
                  </a:cubicBezTo>
                  <a:cubicBezTo>
                    <a:pt x="83" y="15"/>
                    <a:pt x="85" y="15"/>
                    <a:pt x="85" y="16"/>
                  </a:cubicBezTo>
                  <a:cubicBezTo>
                    <a:pt x="95" y="31"/>
                    <a:pt x="95" y="31"/>
                    <a:pt x="95" y="31"/>
                  </a:cubicBezTo>
                  <a:cubicBezTo>
                    <a:pt x="95" y="31"/>
                    <a:pt x="95" y="31"/>
                    <a:pt x="95" y="31"/>
                  </a:cubicBezTo>
                  <a:cubicBezTo>
                    <a:pt x="95" y="32"/>
                    <a:pt x="95" y="34"/>
                    <a:pt x="94" y="34"/>
                  </a:cubicBezTo>
                  <a:cubicBezTo>
                    <a:pt x="89" y="37"/>
                    <a:pt x="89" y="37"/>
                    <a:pt x="89" y="37"/>
                  </a:cubicBezTo>
                  <a:cubicBezTo>
                    <a:pt x="90" y="39"/>
                    <a:pt x="90" y="40"/>
                    <a:pt x="91" y="42"/>
                  </a:cubicBezTo>
                  <a:cubicBezTo>
                    <a:pt x="91" y="44"/>
                    <a:pt x="91" y="46"/>
                    <a:pt x="91" y="48"/>
                  </a:cubicBezTo>
                  <a:cubicBezTo>
                    <a:pt x="96" y="49"/>
                    <a:pt x="96" y="49"/>
                    <a:pt x="96" y="49"/>
                  </a:cubicBezTo>
                  <a:cubicBezTo>
                    <a:pt x="98" y="49"/>
                    <a:pt x="98" y="50"/>
                    <a:pt x="98" y="52"/>
                  </a:cubicBezTo>
                  <a:cubicBezTo>
                    <a:pt x="94" y="69"/>
                    <a:pt x="94" y="69"/>
                    <a:pt x="94" y="69"/>
                  </a:cubicBezTo>
                  <a:cubicBezTo>
                    <a:pt x="94" y="70"/>
                    <a:pt x="93" y="71"/>
                    <a:pt x="91" y="70"/>
                  </a:cubicBezTo>
                  <a:cubicBezTo>
                    <a:pt x="86" y="69"/>
                    <a:pt x="86" y="69"/>
                    <a:pt x="86" y="69"/>
                  </a:cubicBezTo>
                  <a:cubicBezTo>
                    <a:pt x="86" y="71"/>
                    <a:pt x="85" y="72"/>
                    <a:pt x="83" y="74"/>
                  </a:cubicBezTo>
                  <a:cubicBezTo>
                    <a:pt x="82" y="75"/>
                    <a:pt x="81" y="77"/>
                    <a:pt x="80" y="78"/>
                  </a:cubicBezTo>
                  <a:cubicBezTo>
                    <a:pt x="83" y="82"/>
                    <a:pt x="83" y="82"/>
                    <a:pt x="83" y="82"/>
                  </a:cubicBezTo>
                  <a:cubicBezTo>
                    <a:pt x="83" y="82"/>
                    <a:pt x="83" y="82"/>
                    <a:pt x="83" y="82"/>
                  </a:cubicBezTo>
                  <a:cubicBezTo>
                    <a:pt x="83" y="84"/>
                    <a:pt x="83" y="85"/>
                    <a:pt x="82" y="86"/>
                  </a:cubicBezTo>
                  <a:cubicBezTo>
                    <a:pt x="67" y="95"/>
                    <a:pt x="67" y="95"/>
                    <a:pt x="67" y="95"/>
                  </a:cubicBezTo>
                  <a:cubicBezTo>
                    <a:pt x="66" y="96"/>
                    <a:pt x="65" y="95"/>
                    <a:pt x="64" y="94"/>
                  </a:cubicBezTo>
                  <a:cubicBezTo>
                    <a:pt x="61" y="90"/>
                    <a:pt x="61" y="90"/>
                    <a:pt x="61" y="90"/>
                  </a:cubicBezTo>
                  <a:cubicBezTo>
                    <a:pt x="60" y="90"/>
                    <a:pt x="58" y="91"/>
                    <a:pt x="56" y="91"/>
                  </a:cubicBezTo>
                  <a:cubicBezTo>
                    <a:pt x="54" y="91"/>
                    <a:pt x="52" y="92"/>
                    <a:pt x="50" y="92"/>
                  </a:cubicBezTo>
                  <a:cubicBezTo>
                    <a:pt x="49" y="97"/>
                    <a:pt x="49" y="97"/>
                    <a:pt x="49" y="97"/>
                  </a:cubicBezTo>
                  <a:cubicBezTo>
                    <a:pt x="49" y="97"/>
                    <a:pt x="49" y="97"/>
                    <a:pt x="49" y="97"/>
                  </a:cubicBezTo>
                  <a:cubicBezTo>
                    <a:pt x="49" y="87"/>
                    <a:pt x="49" y="87"/>
                    <a:pt x="49" y="87"/>
                  </a:cubicBezTo>
                  <a:cubicBezTo>
                    <a:pt x="51" y="87"/>
                    <a:pt x="53" y="87"/>
                    <a:pt x="55" y="86"/>
                  </a:cubicBezTo>
                  <a:cubicBezTo>
                    <a:pt x="57" y="86"/>
                    <a:pt x="60" y="85"/>
                    <a:pt x="62" y="85"/>
                  </a:cubicBezTo>
                  <a:cubicBezTo>
                    <a:pt x="63" y="84"/>
                    <a:pt x="64" y="85"/>
                    <a:pt x="64" y="86"/>
                  </a:cubicBezTo>
                  <a:cubicBezTo>
                    <a:pt x="64" y="86"/>
                    <a:pt x="64" y="86"/>
                    <a:pt x="64" y="86"/>
                  </a:cubicBezTo>
                  <a:cubicBezTo>
                    <a:pt x="67" y="90"/>
                    <a:pt x="67" y="90"/>
                    <a:pt x="67" y="90"/>
                  </a:cubicBezTo>
                  <a:cubicBezTo>
                    <a:pt x="77" y="83"/>
                    <a:pt x="77" y="83"/>
                    <a:pt x="77" y="83"/>
                  </a:cubicBezTo>
                  <a:cubicBezTo>
                    <a:pt x="75" y="79"/>
                    <a:pt x="75" y="79"/>
                    <a:pt x="75" y="79"/>
                  </a:cubicBezTo>
                  <a:cubicBezTo>
                    <a:pt x="74" y="78"/>
                    <a:pt x="74" y="77"/>
                    <a:pt x="75" y="76"/>
                  </a:cubicBezTo>
                  <a:cubicBezTo>
                    <a:pt x="75" y="76"/>
                    <a:pt x="75" y="76"/>
                    <a:pt x="75" y="76"/>
                  </a:cubicBezTo>
                  <a:cubicBezTo>
                    <a:pt x="77" y="75"/>
                    <a:pt x="78" y="73"/>
                    <a:pt x="80" y="71"/>
                  </a:cubicBezTo>
                  <a:cubicBezTo>
                    <a:pt x="81" y="69"/>
                    <a:pt x="82" y="67"/>
                    <a:pt x="83" y="65"/>
                  </a:cubicBezTo>
                  <a:cubicBezTo>
                    <a:pt x="83" y="64"/>
                    <a:pt x="85" y="64"/>
                    <a:pt x="86" y="64"/>
                  </a:cubicBezTo>
                  <a:close/>
                  <a:moveTo>
                    <a:pt x="49" y="79"/>
                  </a:moveTo>
                  <a:cubicBezTo>
                    <a:pt x="55" y="79"/>
                    <a:pt x="60" y="77"/>
                    <a:pt x="64" y="74"/>
                  </a:cubicBezTo>
                  <a:cubicBezTo>
                    <a:pt x="71" y="70"/>
                    <a:pt x="76" y="64"/>
                    <a:pt x="77" y="56"/>
                  </a:cubicBezTo>
                  <a:cubicBezTo>
                    <a:pt x="79" y="50"/>
                    <a:pt x="78" y="44"/>
                    <a:pt x="76" y="39"/>
                  </a:cubicBezTo>
                  <a:cubicBezTo>
                    <a:pt x="74" y="34"/>
                    <a:pt x="71" y="29"/>
                    <a:pt x="66" y="26"/>
                  </a:cubicBezTo>
                  <a:cubicBezTo>
                    <a:pt x="65" y="25"/>
                    <a:pt x="63" y="24"/>
                    <a:pt x="61" y="23"/>
                  </a:cubicBezTo>
                  <a:cubicBezTo>
                    <a:pt x="59" y="22"/>
                    <a:pt x="57" y="21"/>
                    <a:pt x="55" y="21"/>
                  </a:cubicBezTo>
                  <a:cubicBezTo>
                    <a:pt x="53" y="20"/>
                    <a:pt x="51" y="20"/>
                    <a:pt x="49" y="20"/>
                  </a:cubicBezTo>
                  <a:cubicBezTo>
                    <a:pt x="49" y="25"/>
                    <a:pt x="49" y="25"/>
                    <a:pt x="49" y="25"/>
                  </a:cubicBezTo>
                  <a:cubicBezTo>
                    <a:pt x="51" y="25"/>
                    <a:pt x="53" y="25"/>
                    <a:pt x="54" y="26"/>
                  </a:cubicBezTo>
                  <a:cubicBezTo>
                    <a:pt x="56" y="26"/>
                    <a:pt x="58" y="26"/>
                    <a:pt x="59" y="27"/>
                  </a:cubicBezTo>
                  <a:cubicBezTo>
                    <a:pt x="61" y="28"/>
                    <a:pt x="62" y="29"/>
                    <a:pt x="63" y="30"/>
                  </a:cubicBezTo>
                  <a:cubicBezTo>
                    <a:pt x="67" y="32"/>
                    <a:pt x="70" y="36"/>
                    <a:pt x="72" y="41"/>
                  </a:cubicBezTo>
                  <a:cubicBezTo>
                    <a:pt x="73" y="45"/>
                    <a:pt x="74" y="50"/>
                    <a:pt x="73" y="55"/>
                  </a:cubicBezTo>
                  <a:cubicBezTo>
                    <a:pt x="71" y="61"/>
                    <a:pt x="67" y="67"/>
                    <a:pt x="62" y="70"/>
                  </a:cubicBezTo>
                  <a:cubicBezTo>
                    <a:pt x="58" y="72"/>
                    <a:pt x="54" y="74"/>
                    <a:pt x="49" y="74"/>
                  </a:cubicBezTo>
                  <a:lnTo>
                    <a:pt x="49" y="79"/>
                  </a:lnTo>
                  <a:close/>
                  <a:moveTo>
                    <a:pt x="49" y="12"/>
                  </a:moveTo>
                  <a:cubicBezTo>
                    <a:pt x="47" y="12"/>
                    <a:pt x="45" y="12"/>
                    <a:pt x="43" y="12"/>
                  </a:cubicBezTo>
                  <a:cubicBezTo>
                    <a:pt x="41" y="13"/>
                    <a:pt x="38" y="13"/>
                    <a:pt x="36" y="14"/>
                  </a:cubicBezTo>
                  <a:cubicBezTo>
                    <a:pt x="35" y="14"/>
                    <a:pt x="34" y="14"/>
                    <a:pt x="33" y="13"/>
                  </a:cubicBezTo>
                  <a:cubicBezTo>
                    <a:pt x="33" y="13"/>
                    <a:pt x="33" y="13"/>
                    <a:pt x="33" y="13"/>
                  </a:cubicBezTo>
                  <a:cubicBezTo>
                    <a:pt x="31" y="9"/>
                    <a:pt x="31" y="9"/>
                    <a:pt x="31" y="9"/>
                  </a:cubicBezTo>
                  <a:cubicBezTo>
                    <a:pt x="21" y="16"/>
                    <a:pt x="21" y="16"/>
                    <a:pt x="21" y="16"/>
                  </a:cubicBezTo>
                  <a:cubicBezTo>
                    <a:pt x="23" y="19"/>
                    <a:pt x="23" y="19"/>
                    <a:pt x="23" y="19"/>
                  </a:cubicBezTo>
                  <a:cubicBezTo>
                    <a:pt x="24" y="20"/>
                    <a:pt x="23" y="22"/>
                    <a:pt x="23" y="22"/>
                  </a:cubicBezTo>
                  <a:cubicBezTo>
                    <a:pt x="23" y="22"/>
                    <a:pt x="23" y="22"/>
                    <a:pt x="23" y="22"/>
                  </a:cubicBezTo>
                  <a:cubicBezTo>
                    <a:pt x="21" y="24"/>
                    <a:pt x="20" y="26"/>
                    <a:pt x="18" y="27"/>
                  </a:cubicBezTo>
                  <a:cubicBezTo>
                    <a:pt x="17" y="29"/>
                    <a:pt x="16" y="31"/>
                    <a:pt x="15" y="33"/>
                  </a:cubicBezTo>
                  <a:cubicBezTo>
                    <a:pt x="14" y="34"/>
                    <a:pt x="13" y="35"/>
                    <a:pt x="12" y="35"/>
                  </a:cubicBezTo>
                  <a:cubicBezTo>
                    <a:pt x="12" y="35"/>
                    <a:pt x="12" y="35"/>
                    <a:pt x="12" y="35"/>
                  </a:cubicBezTo>
                  <a:cubicBezTo>
                    <a:pt x="12" y="35"/>
                    <a:pt x="12" y="35"/>
                    <a:pt x="12" y="35"/>
                  </a:cubicBezTo>
                  <a:cubicBezTo>
                    <a:pt x="8" y="33"/>
                    <a:pt x="8" y="33"/>
                    <a:pt x="8" y="33"/>
                  </a:cubicBezTo>
                  <a:cubicBezTo>
                    <a:pt x="5" y="46"/>
                    <a:pt x="5" y="46"/>
                    <a:pt x="5" y="46"/>
                  </a:cubicBezTo>
                  <a:cubicBezTo>
                    <a:pt x="9" y="47"/>
                    <a:pt x="9" y="47"/>
                    <a:pt x="9" y="47"/>
                  </a:cubicBezTo>
                  <a:cubicBezTo>
                    <a:pt x="11" y="47"/>
                    <a:pt x="11" y="48"/>
                    <a:pt x="11" y="49"/>
                  </a:cubicBezTo>
                  <a:cubicBezTo>
                    <a:pt x="11" y="51"/>
                    <a:pt x="11" y="53"/>
                    <a:pt x="12" y="56"/>
                  </a:cubicBezTo>
                  <a:cubicBezTo>
                    <a:pt x="12" y="58"/>
                    <a:pt x="13" y="60"/>
                    <a:pt x="14" y="62"/>
                  </a:cubicBezTo>
                  <a:cubicBezTo>
                    <a:pt x="14" y="63"/>
                    <a:pt x="13" y="64"/>
                    <a:pt x="12" y="65"/>
                  </a:cubicBezTo>
                  <a:cubicBezTo>
                    <a:pt x="9" y="67"/>
                    <a:pt x="9" y="67"/>
                    <a:pt x="9" y="67"/>
                  </a:cubicBezTo>
                  <a:cubicBezTo>
                    <a:pt x="15" y="78"/>
                    <a:pt x="15" y="78"/>
                    <a:pt x="15" y="78"/>
                  </a:cubicBezTo>
                  <a:cubicBezTo>
                    <a:pt x="19" y="75"/>
                    <a:pt x="19" y="75"/>
                    <a:pt x="19" y="75"/>
                  </a:cubicBezTo>
                  <a:cubicBezTo>
                    <a:pt x="20" y="75"/>
                    <a:pt x="21" y="75"/>
                    <a:pt x="22" y="76"/>
                  </a:cubicBezTo>
                  <a:cubicBezTo>
                    <a:pt x="24" y="77"/>
                    <a:pt x="25" y="79"/>
                    <a:pt x="27" y="80"/>
                  </a:cubicBezTo>
                  <a:cubicBezTo>
                    <a:pt x="29" y="81"/>
                    <a:pt x="31" y="82"/>
                    <a:pt x="33" y="83"/>
                  </a:cubicBezTo>
                  <a:cubicBezTo>
                    <a:pt x="34" y="84"/>
                    <a:pt x="34" y="85"/>
                    <a:pt x="34" y="86"/>
                  </a:cubicBezTo>
                  <a:cubicBezTo>
                    <a:pt x="34" y="86"/>
                    <a:pt x="34" y="86"/>
                    <a:pt x="34" y="86"/>
                  </a:cubicBezTo>
                  <a:cubicBezTo>
                    <a:pt x="34" y="86"/>
                    <a:pt x="34" y="86"/>
                    <a:pt x="34" y="86"/>
                  </a:cubicBezTo>
                  <a:cubicBezTo>
                    <a:pt x="33" y="90"/>
                    <a:pt x="33" y="90"/>
                    <a:pt x="33" y="90"/>
                  </a:cubicBezTo>
                  <a:cubicBezTo>
                    <a:pt x="45" y="93"/>
                    <a:pt x="45" y="93"/>
                    <a:pt x="45" y="93"/>
                  </a:cubicBezTo>
                  <a:cubicBezTo>
                    <a:pt x="46" y="89"/>
                    <a:pt x="46" y="89"/>
                    <a:pt x="46" y="89"/>
                  </a:cubicBezTo>
                  <a:cubicBezTo>
                    <a:pt x="46" y="88"/>
                    <a:pt x="48" y="87"/>
                    <a:pt x="49" y="87"/>
                  </a:cubicBezTo>
                  <a:cubicBezTo>
                    <a:pt x="49" y="87"/>
                    <a:pt x="49" y="87"/>
                    <a:pt x="49" y="87"/>
                  </a:cubicBezTo>
                  <a:cubicBezTo>
                    <a:pt x="49" y="97"/>
                    <a:pt x="49" y="97"/>
                    <a:pt x="49" y="97"/>
                  </a:cubicBezTo>
                  <a:cubicBezTo>
                    <a:pt x="48" y="98"/>
                    <a:pt x="47" y="99"/>
                    <a:pt x="46" y="98"/>
                  </a:cubicBezTo>
                  <a:cubicBezTo>
                    <a:pt x="30" y="95"/>
                    <a:pt x="30" y="95"/>
                    <a:pt x="30" y="95"/>
                  </a:cubicBezTo>
                  <a:cubicBezTo>
                    <a:pt x="28" y="94"/>
                    <a:pt x="28" y="93"/>
                    <a:pt x="28" y="92"/>
                  </a:cubicBezTo>
                  <a:cubicBezTo>
                    <a:pt x="29" y="87"/>
                    <a:pt x="29" y="87"/>
                    <a:pt x="29" y="87"/>
                  </a:cubicBezTo>
                  <a:cubicBezTo>
                    <a:pt x="27" y="86"/>
                    <a:pt x="26" y="85"/>
                    <a:pt x="24" y="84"/>
                  </a:cubicBezTo>
                  <a:cubicBezTo>
                    <a:pt x="23" y="83"/>
                    <a:pt x="21" y="82"/>
                    <a:pt x="20" y="80"/>
                  </a:cubicBezTo>
                  <a:cubicBezTo>
                    <a:pt x="16" y="83"/>
                    <a:pt x="16" y="83"/>
                    <a:pt x="16" y="83"/>
                  </a:cubicBezTo>
                  <a:cubicBezTo>
                    <a:pt x="16" y="83"/>
                    <a:pt x="16" y="83"/>
                    <a:pt x="16" y="83"/>
                  </a:cubicBezTo>
                  <a:cubicBezTo>
                    <a:pt x="15" y="84"/>
                    <a:pt x="13" y="83"/>
                    <a:pt x="12" y="82"/>
                  </a:cubicBezTo>
                  <a:cubicBezTo>
                    <a:pt x="3" y="68"/>
                    <a:pt x="3" y="68"/>
                    <a:pt x="3" y="68"/>
                  </a:cubicBezTo>
                  <a:cubicBezTo>
                    <a:pt x="3" y="67"/>
                    <a:pt x="3" y="65"/>
                    <a:pt x="4" y="64"/>
                  </a:cubicBezTo>
                  <a:cubicBezTo>
                    <a:pt x="8" y="62"/>
                    <a:pt x="8" y="62"/>
                    <a:pt x="8" y="62"/>
                  </a:cubicBezTo>
                  <a:cubicBezTo>
                    <a:pt x="8" y="60"/>
                    <a:pt x="7" y="58"/>
                    <a:pt x="7" y="56"/>
                  </a:cubicBezTo>
                  <a:cubicBezTo>
                    <a:pt x="7" y="55"/>
                    <a:pt x="7" y="53"/>
                    <a:pt x="7" y="51"/>
                  </a:cubicBezTo>
                  <a:cubicBezTo>
                    <a:pt x="2" y="50"/>
                    <a:pt x="2" y="50"/>
                    <a:pt x="2" y="50"/>
                  </a:cubicBezTo>
                  <a:cubicBezTo>
                    <a:pt x="0" y="49"/>
                    <a:pt x="0" y="48"/>
                    <a:pt x="0" y="47"/>
                  </a:cubicBezTo>
                  <a:cubicBezTo>
                    <a:pt x="4" y="30"/>
                    <a:pt x="4" y="30"/>
                    <a:pt x="4" y="30"/>
                  </a:cubicBezTo>
                  <a:cubicBezTo>
                    <a:pt x="4" y="29"/>
                    <a:pt x="5" y="28"/>
                    <a:pt x="7" y="28"/>
                  </a:cubicBezTo>
                  <a:cubicBezTo>
                    <a:pt x="12" y="29"/>
                    <a:pt x="12" y="29"/>
                    <a:pt x="12" y="29"/>
                  </a:cubicBezTo>
                  <a:cubicBezTo>
                    <a:pt x="12" y="28"/>
                    <a:pt x="13" y="26"/>
                    <a:pt x="14" y="25"/>
                  </a:cubicBezTo>
                  <a:cubicBezTo>
                    <a:pt x="15" y="23"/>
                    <a:pt x="17" y="22"/>
                    <a:pt x="18" y="20"/>
                  </a:cubicBezTo>
                  <a:cubicBezTo>
                    <a:pt x="15" y="16"/>
                    <a:pt x="15" y="16"/>
                    <a:pt x="15" y="16"/>
                  </a:cubicBezTo>
                  <a:cubicBezTo>
                    <a:pt x="15" y="16"/>
                    <a:pt x="15" y="16"/>
                    <a:pt x="15" y="16"/>
                  </a:cubicBezTo>
                  <a:cubicBezTo>
                    <a:pt x="15" y="15"/>
                    <a:pt x="15" y="14"/>
                    <a:pt x="16" y="13"/>
                  </a:cubicBezTo>
                  <a:cubicBezTo>
                    <a:pt x="31" y="4"/>
                    <a:pt x="31" y="4"/>
                    <a:pt x="31" y="4"/>
                  </a:cubicBezTo>
                  <a:cubicBezTo>
                    <a:pt x="32" y="3"/>
                    <a:pt x="33" y="3"/>
                    <a:pt x="34" y="4"/>
                  </a:cubicBezTo>
                  <a:cubicBezTo>
                    <a:pt x="37" y="9"/>
                    <a:pt x="37" y="9"/>
                    <a:pt x="37" y="9"/>
                  </a:cubicBezTo>
                  <a:cubicBezTo>
                    <a:pt x="38" y="8"/>
                    <a:pt x="40" y="8"/>
                    <a:pt x="42" y="7"/>
                  </a:cubicBezTo>
                  <a:cubicBezTo>
                    <a:pt x="44" y="7"/>
                    <a:pt x="46" y="7"/>
                    <a:pt x="47" y="7"/>
                  </a:cubicBezTo>
                  <a:cubicBezTo>
                    <a:pt x="49" y="2"/>
                    <a:pt x="49" y="2"/>
                    <a:pt x="49" y="2"/>
                  </a:cubicBezTo>
                  <a:cubicBezTo>
                    <a:pt x="49" y="2"/>
                    <a:pt x="49" y="1"/>
                    <a:pt x="49" y="1"/>
                  </a:cubicBezTo>
                  <a:cubicBezTo>
                    <a:pt x="49" y="12"/>
                    <a:pt x="49" y="12"/>
                    <a:pt x="49" y="12"/>
                  </a:cubicBezTo>
                  <a:close/>
                  <a:moveTo>
                    <a:pt x="49" y="20"/>
                  </a:moveTo>
                  <a:cubicBezTo>
                    <a:pt x="43" y="20"/>
                    <a:pt x="38" y="22"/>
                    <a:pt x="33" y="25"/>
                  </a:cubicBezTo>
                  <a:cubicBezTo>
                    <a:pt x="33" y="25"/>
                    <a:pt x="33" y="25"/>
                    <a:pt x="33" y="25"/>
                  </a:cubicBezTo>
                  <a:cubicBezTo>
                    <a:pt x="33" y="25"/>
                    <a:pt x="33" y="25"/>
                    <a:pt x="33" y="25"/>
                  </a:cubicBezTo>
                  <a:cubicBezTo>
                    <a:pt x="27" y="29"/>
                    <a:pt x="22" y="35"/>
                    <a:pt x="20" y="43"/>
                  </a:cubicBezTo>
                  <a:cubicBezTo>
                    <a:pt x="19" y="48"/>
                    <a:pt x="20" y="54"/>
                    <a:pt x="22" y="60"/>
                  </a:cubicBezTo>
                  <a:cubicBezTo>
                    <a:pt x="24" y="65"/>
                    <a:pt x="27" y="69"/>
                    <a:pt x="32" y="73"/>
                  </a:cubicBezTo>
                  <a:cubicBezTo>
                    <a:pt x="33" y="74"/>
                    <a:pt x="35" y="75"/>
                    <a:pt x="37" y="76"/>
                  </a:cubicBezTo>
                  <a:cubicBezTo>
                    <a:pt x="39" y="77"/>
                    <a:pt x="40" y="77"/>
                    <a:pt x="42" y="78"/>
                  </a:cubicBezTo>
                  <a:cubicBezTo>
                    <a:pt x="45" y="78"/>
                    <a:pt x="47" y="79"/>
                    <a:pt x="49" y="79"/>
                  </a:cubicBezTo>
                  <a:cubicBezTo>
                    <a:pt x="49" y="74"/>
                    <a:pt x="49" y="74"/>
                    <a:pt x="49" y="74"/>
                  </a:cubicBezTo>
                  <a:cubicBezTo>
                    <a:pt x="47" y="74"/>
                    <a:pt x="45" y="74"/>
                    <a:pt x="43" y="73"/>
                  </a:cubicBezTo>
                  <a:cubicBezTo>
                    <a:pt x="42" y="73"/>
                    <a:pt x="40" y="72"/>
                    <a:pt x="39" y="72"/>
                  </a:cubicBezTo>
                  <a:cubicBezTo>
                    <a:pt x="37" y="71"/>
                    <a:pt x="36" y="70"/>
                    <a:pt x="35" y="69"/>
                  </a:cubicBezTo>
                  <a:cubicBezTo>
                    <a:pt x="31" y="66"/>
                    <a:pt x="28" y="62"/>
                    <a:pt x="26" y="58"/>
                  </a:cubicBezTo>
                  <a:cubicBezTo>
                    <a:pt x="24" y="53"/>
                    <a:pt x="24" y="49"/>
                    <a:pt x="25" y="44"/>
                  </a:cubicBezTo>
                  <a:cubicBezTo>
                    <a:pt x="27" y="37"/>
                    <a:pt x="31" y="32"/>
                    <a:pt x="36" y="29"/>
                  </a:cubicBezTo>
                  <a:cubicBezTo>
                    <a:pt x="36" y="29"/>
                    <a:pt x="36" y="29"/>
                    <a:pt x="36" y="29"/>
                  </a:cubicBezTo>
                  <a:cubicBezTo>
                    <a:pt x="40" y="26"/>
                    <a:pt x="44" y="25"/>
                    <a:pt x="49" y="25"/>
                  </a:cubicBezTo>
                  <a:lnTo>
                    <a:pt x="49"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5" name="Freeform 124"/>
            <p:cNvSpPr>
              <a:spLocks noEditPoints="1"/>
            </p:cNvSpPr>
            <p:nvPr/>
          </p:nvSpPr>
          <p:spPr bwMode="auto">
            <a:xfrm>
              <a:off x="6662738" y="3049588"/>
              <a:ext cx="330200" cy="331788"/>
            </a:xfrm>
            <a:custGeom>
              <a:avLst/>
              <a:gdLst>
                <a:gd name="T0" fmla="*/ 73 w 146"/>
                <a:gd name="T1" fmla="*/ 142 h 147"/>
                <a:gd name="T2" fmla="*/ 122 w 146"/>
                <a:gd name="T3" fmla="*/ 122 h 147"/>
                <a:gd name="T4" fmla="*/ 142 w 146"/>
                <a:gd name="T5" fmla="*/ 74 h 147"/>
                <a:gd name="T6" fmla="*/ 122 w 146"/>
                <a:gd name="T7" fmla="*/ 25 h 147"/>
                <a:gd name="T8" fmla="*/ 73 w 146"/>
                <a:gd name="T9" fmla="*/ 5 h 147"/>
                <a:gd name="T10" fmla="*/ 73 w 146"/>
                <a:gd name="T11" fmla="*/ 0 h 147"/>
                <a:gd name="T12" fmla="*/ 125 w 146"/>
                <a:gd name="T13" fmla="*/ 22 h 147"/>
                <a:gd name="T14" fmla="*/ 146 w 146"/>
                <a:gd name="T15" fmla="*/ 74 h 147"/>
                <a:gd name="T16" fmla="*/ 125 w 146"/>
                <a:gd name="T17" fmla="*/ 125 h 147"/>
                <a:gd name="T18" fmla="*/ 73 w 146"/>
                <a:gd name="T19" fmla="*/ 147 h 147"/>
                <a:gd name="T20" fmla="*/ 73 w 146"/>
                <a:gd name="T21" fmla="*/ 142 h 147"/>
                <a:gd name="T22" fmla="*/ 73 w 146"/>
                <a:gd name="T23" fmla="*/ 96 h 147"/>
                <a:gd name="T24" fmla="*/ 88 w 146"/>
                <a:gd name="T25" fmla="*/ 90 h 147"/>
                <a:gd name="T26" fmla="*/ 90 w 146"/>
                <a:gd name="T27" fmla="*/ 89 h 147"/>
                <a:gd name="T28" fmla="*/ 112 w 146"/>
                <a:gd name="T29" fmla="*/ 38 h 147"/>
                <a:gd name="T30" fmla="*/ 112 w 146"/>
                <a:gd name="T31" fmla="*/ 38 h 147"/>
                <a:gd name="T32" fmla="*/ 112 w 146"/>
                <a:gd name="T33" fmla="*/ 38 h 147"/>
                <a:gd name="T34" fmla="*/ 112 w 146"/>
                <a:gd name="T35" fmla="*/ 36 h 147"/>
                <a:gd name="T36" fmla="*/ 108 w 146"/>
                <a:gd name="T37" fmla="*/ 35 h 147"/>
                <a:gd name="T38" fmla="*/ 73 w 146"/>
                <a:gd name="T39" fmla="*/ 51 h 147"/>
                <a:gd name="T40" fmla="*/ 73 w 146"/>
                <a:gd name="T41" fmla="*/ 56 h 147"/>
                <a:gd name="T42" fmla="*/ 105 w 146"/>
                <a:gd name="T43" fmla="*/ 42 h 147"/>
                <a:gd name="T44" fmla="*/ 86 w 146"/>
                <a:gd name="T45" fmla="*/ 86 h 147"/>
                <a:gd name="T46" fmla="*/ 73 w 146"/>
                <a:gd name="T47" fmla="*/ 91 h 147"/>
                <a:gd name="T48" fmla="*/ 73 w 146"/>
                <a:gd name="T49" fmla="*/ 96 h 147"/>
                <a:gd name="T50" fmla="*/ 73 w 146"/>
                <a:gd name="T51" fmla="*/ 5 h 147"/>
                <a:gd name="T52" fmla="*/ 25 w 146"/>
                <a:gd name="T53" fmla="*/ 25 h 147"/>
                <a:gd name="T54" fmla="*/ 5 w 146"/>
                <a:gd name="T55" fmla="*/ 74 h 147"/>
                <a:gd name="T56" fmla="*/ 25 w 146"/>
                <a:gd name="T57" fmla="*/ 122 h 147"/>
                <a:gd name="T58" fmla="*/ 73 w 146"/>
                <a:gd name="T59" fmla="*/ 142 h 147"/>
                <a:gd name="T60" fmla="*/ 73 w 146"/>
                <a:gd name="T61" fmla="*/ 147 h 147"/>
                <a:gd name="T62" fmla="*/ 22 w 146"/>
                <a:gd name="T63" fmla="*/ 125 h 147"/>
                <a:gd name="T64" fmla="*/ 0 w 146"/>
                <a:gd name="T65" fmla="*/ 74 h 147"/>
                <a:gd name="T66" fmla="*/ 22 w 146"/>
                <a:gd name="T67" fmla="*/ 22 h 147"/>
                <a:gd name="T68" fmla="*/ 73 w 146"/>
                <a:gd name="T69" fmla="*/ 0 h 147"/>
                <a:gd name="T70" fmla="*/ 73 w 146"/>
                <a:gd name="T71" fmla="*/ 5 h 147"/>
                <a:gd name="T72" fmla="*/ 73 w 146"/>
                <a:gd name="T73" fmla="*/ 51 h 147"/>
                <a:gd name="T74" fmla="*/ 58 w 146"/>
                <a:gd name="T75" fmla="*/ 57 h 147"/>
                <a:gd name="T76" fmla="*/ 57 w 146"/>
                <a:gd name="T77" fmla="*/ 59 h 147"/>
                <a:gd name="T78" fmla="*/ 35 w 146"/>
                <a:gd name="T79" fmla="*/ 109 h 147"/>
                <a:gd name="T80" fmla="*/ 35 w 146"/>
                <a:gd name="T81" fmla="*/ 109 h 147"/>
                <a:gd name="T82" fmla="*/ 35 w 146"/>
                <a:gd name="T83" fmla="*/ 109 h 147"/>
                <a:gd name="T84" fmla="*/ 35 w 146"/>
                <a:gd name="T85" fmla="*/ 111 h 147"/>
                <a:gd name="T86" fmla="*/ 38 w 146"/>
                <a:gd name="T87" fmla="*/ 112 h 147"/>
                <a:gd name="T88" fmla="*/ 73 w 146"/>
                <a:gd name="T89" fmla="*/ 96 h 147"/>
                <a:gd name="T90" fmla="*/ 73 w 146"/>
                <a:gd name="T91" fmla="*/ 91 h 147"/>
                <a:gd name="T92" fmla="*/ 42 w 146"/>
                <a:gd name="T93" fmla="*/ 105 h 147"/>
                <a:gd name="T94" fmla="*/ 61 w 146"/>
                <a:gd name="T95" fmla="*/ 61 h 147"/>
                <a:gd name="T96" fmla="*/ 73 w 146"/>
                <a:gd name="T97" fmla="*/ 56 h 147"/>
                <a:gd name="T98" fmla="*/ 73 w 146"/>
                <a:gd name="T99" fmla="*/ 5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6" h="147">
                  <a:moveTo>
                    <a:pt x="73" y="142"/>
                  </a:moveTo>
                  <a:cubicBezTo>
                    <a:pt x="92" y="142"/>
                    <a:pt x="109" y="134"/>
                    <a:pt x="122" y="122"/>
                  </a:cubicBezTo>
                  <a:cubicBezTo>
                    <a:pt x="134" y="110"/>
                    <a:pt x="142" y="92"/>
                    <a:pt x="142" y="74"/>
                  </a:cubicBezTo>
                  <a:cubicBezTo>
                    <a:pt x="142" y="55"/>
                    <a:pt x="134" y="38"/>
                    <a:pt x="122" y="25"/>
                  </a:cubicBezTo>
                  <a:cubicBezTo>
                    <a:pt x="109" y="13"/>
                    <a:pt x="92" y="5"/>
                    <a:pt x="73" y="5"/>
                  </a:cubicBezTo>
                  <a:cubicBezTo>
                    <a:pt x="73" y="0"/>
                    <a:pt x="73" y="0"/>
                    <a:pt x="73" y="0"/>
                  </a:cubicBezTo>
                  <a:cubicBezTo>
                    <a:pt x="93" y="0"/>
                    <a:pt x="112" y="9"/>
                    <a:pt x="125" y="22"/>
                  </a:cubicBezTo>
                  <a:cubicBezTo>
                    <a:pt x="138" y="35"/>
                    <a:pt x="146" y="53"/>
                    <a:pt x="146" y="74"/>
                  </a:cubicBezTo>
                  <a:cubicBezTo>
                    <a:pt x="146" y="94"/>
                    <a:pt x="138" y="112"/>
                    <a:pt x="125" y="125"/>
                  </a:cubicBezTo>
                  <a:cubicBezTo>
                    <a:pt x="112" y="139"/>
                    <a:pt x="93" y="147"/>
                    <a:pt x="73" y="147"/>
                  </a:cubicBezTo>
                  <a:cubicBezTo>
                    <a:pt x="73" y="142"/>
                    <a:pt x="73" y="142"/>
                    <a:pt x="73" y="142"/>
                  </a:cubicBezTo>
                  <a:close/>
                  <a:moveTo>
                    <a:pt x="73" y="96"/>
                  </a:moveTo>
                  <a:cubicBezTo>
                    <a:pt x="88" y="90"/>
                    <a:pt x="88" y="90"/>
                    <a:pt x="88" y="90"/>
                  </a:cubicBezTo>
                  <a:cubicBezTo>
                    <a:pt x="89" y="90"/>
                    <a:pt x="89" y="89"/>
                    <a:pt x="90" y="89"/>
                  </a:cubicBezTo>
                  <a:cubicBezTo>
                    <a:pt x="112" y="38"/>
                    <a:pt x="112" y="38"/>
                    <a:pt x="112" y="38"/>
                  </a:cubicBezTo>
                  <a:cubicBezTo>
                    <a:pt x="112" y="38"/>
                    <a:pt x="112" y="38"/>
                    <a:pt x="112" y="38"/>
                  </a:cubicBezTo>
                  <a:cubicBezTo>
                    <a:pt x="112" y="38"/>
                    <a:pt x="112" y="38"/>
                    <a:pt x="112" y="38"/>
                  </a:cubicBezTo>
                  <a:cubicBezTo>
                    <a:pt x="112" y="38"/>
                    <a:pt x="112" y="37"/>
                    <a:pt x="112" y="36"/>
                  </a:cubicBezTo>
                  <a:cubicBezTo>
                    <a:pt x="111" y="35"/>
                    <a:pt x="110" y="35"/>
                    <a:pt x="108" y="35"/>
                  </a:cubicBezTo>
                  <a:cubicBezTo>
                    <a:pt x="73" y="51"/>
                    <a:pt x="73" y="51"/>
                    <a:pt x="73" y="51"/>
                  </a:cubicBezTo>
                  <a:cubicBezTo>
                    <a:pt x="73" y="56"/>
                    <a:pt x="73" y="56"/>
                    <a:pt x="73" y="56"/>
                  </a:cubicBezTo>
                  <a:cubicBezTo>
                    <a:pt x="105" y="42"/>
                    <a:pt x="105" y="42"/>
                    <a:pt x="105" y="42"/>
                  </a:cubicBezTo>
                  <a:cubicBezTo>
                    <a:pt x="86" y="86"/>
                    <a:pt x="86" y="86"/>
                    <a:pt x="86" y="86"/>
                  </a:cubicBezTo>
                  <a:cubicBezTo>
                    <a:pt x="73" y="91"/>
                    <a:pt x="73" y="91"/>
                    <a:pt x="73" y="91"/>
                  </a:cubicBezTo>
                  <a:lnTo>
                    <a:pt x="73" y="96"/>
                  </a:lnTo>
                  <a:close/>
                  <a:moveTo>
                    <a:pt x="73" y="5"/>
                  </a:moveTo>
                  <a:cubicBezTo>
                    <a:pt x="54" y="5"/>
                    <a:pt x="37" y="13"/>
                    <a:pt x="25" y="25"/>
                  </a:cubicBezTo>
                  <a:cubicBezTo>
                    <a:pt x="13" y="38"/>
                    <a:pt x="5" y="55"/>
                    <a:pt x="5" y="74"/>
                  </a:cubicBezTo>
                  <a:cubicBezTo>
                    <a:pt x="5" y="92"/>
                    <a:pt x="13" y="110"/>
                    <a:pt x="25" y="122"/>
                  </a:cubicBezTo>
                  <a:cubicBezTo>
                    <a:pt x="37" y="134"/>
                    <a:pt x="54" y="142"/>
                    <a:pt x="73" y="142"/>
                  </a:cubicBezTo>
                  <a:cubicBezTo>
                    <a:pt x="73" y="147"/>
                    <a:pt x="73" y="147"/>
                    <a:pt x="73" y="147"/>
                  </a:cubicBezTo>
                  <a:cubicBezTo>
                    <a:pt x="53" y="147"/>
                    <a:pt x="35" y="139"/>
                    <a:pt x="22" y="125"/>
                  </a:cubicBezTo>
                  <a:cubicBezTo>
                    <a:pt x="8" y="112"/>
                    <a:pt x="0" y="94"/>
                    <a:pt x="0" y="74"/>
                  </a:cubicBezTo>
                  <a:cubicBezTo>
                    <a:pt x="0" y="53"/>
                    <a:pt x="8" y="35"/>
                    <a:pt x="22" y="22"/>
                  </a:cubicBezTo>
                  <a:cubicBezTo>
                    <a:pt x="35" y="9"/>
                    <a:pt x="53" y="0"/>
                    <a:pt x="73" y="0"/>
                  </a:cubicBezTo>
                  <a:cubicBezTo>
                    <a:pt x="73" y="5"/>
                    <a:pt x="73" y="5"/>
                    <a:pt x="73" y="5"/>
                  </a:cubicBezTo>
                  <a:close/>
                  <a:moveTo>
                    <a:pt x="73" y="51"/>
                  </a:moveTo>
                  <a:cubicBezTo>
                    <a:pt x="58" y="57"/>
                    <a:pt x="58" y="57"/>
                    <a:pt x="58" y="57"/>
                  </a:cubicBezTo>
                  <a:cubicBezTo>
                    <a:pt x="58" y="57"/>
                    <a:pt x="57" y="58"/>
                    <a:pt x="57" y="59"/>
                  </a:cubicBezTo>
                  <a:cubicBezTo>
                    <a:pt x="35" y="109"/>
                    <a:pt x="35" y="109"/>
                    <a:pt x="35" y="109"/>
                  </a:cubicBezTo>
                  <a:cubicBezTo>
                    <a:pt x="35" y="109"/>
                    <a:pt x="35" y="109"/>
                    <a:pt x="35" y="109"/>
                  </a:cubicBezTo>
                  <a:cubicBezTo>
                    <a:pt x="35" y="109"/>
                    <a:pt x="35" y="109"/>
                    <a:pt x="35" y="109"/>
                  </a:cubicBezTo>
                  <a:cubicBezTo>
                    <a:pt x="35" y="109"/>
                    <a:pt x="35" y="110"/>
                    <a:pt x="35" y="111"/>
                  </a:cubicBezTo>
                  <a:cubicBezTo>
                    <a:pt x="35" y="112"/>
                    <a:pt x="37" y="112"/>
                    <a:pt x="38" y="112"/>
                  </a:cubicBezTo>
                  <a:cubicBezTo>
                    <a:pt x="73" y="96"/>
                    <a:pt x="73" y="96"/>
                    <a:pt x="73" y="96"/>
                  </a:cubicBezTo>
                  <a:cubicBezTo>
                    <a:pt x="73" y="91"/>
                    <a:pt x="73" y="91"/>
                    <a:pt x="73" y="91"/>
                  </a:cubicBezTo>
                  <a:cubicBezTo>
                    <a:pt x="42" y="105"/>
                    <a:pt x="42" y="105"/>
                    <a:pt x="42" y="105"/>
                  </a:cubicBezTo>
                  <a:cubicBezTo>
                    <a:pt x="61" y="61"/>
                    <a:pt x="61" y="61"/>
                    <a:pt x="61" y="61"/>
                  </a:cubicBezTo>
                  <a:cubicBezTo>
                    <a:pt x="73" y="56"/>
                    <a:pt x="73" y="56"/>
                    <a:pt x="73" y="56"/>
                  </a:cubicBezTo>
                  <a:lnTo>
                    <a:pt x="73"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6" name="Freeform 125"/>
            <p:cNvSpPr>
              <a:spLocks noEditPoints="1"/>
            </p:cNvSpPr>
            <p:nvPr/>
          </p:nvSpPr>
          <p:spPr bwMode="auto">
            <a:xfrm>
              <a:off x="6804026" y="3189288"/>
              <a:ext cx="47625" cy="47625"/>
            </a:xfrm>
            <a:custGeom>
              <a:avLst/>
              <a:gdLst>
                <a:gd name="T0" fmla="*/ 10 w 21"/>
                <a:gd name="T1" fmla="*/ 0 h 21"/>
                <a:gd name="T2" fmla="*/ 18 w 21"/>
                <a:gd name="T3" fmla="*/ 3 h 21"/>
                <a:gd name="T4" fmla="*/ 21 w 21"/>
                <a:gd name="T5" fmla="*/ 11 h 21"/>
                <a:gd name="T6" fmla="*/ 18 w 21"/>
                <a:gd name="T7" fmla="*/ 18 h 21"/>
                <a:gd name="T8" fmla="*/ 18 w 21"/>
                <a:gd name="T9" fmla="*/ 18 h 21"/>
                <a:gd name="T10" fmla="*/ 10 w 21"/>
                <a:gd name="T11" fmla="*/ 21 h 21"/>
                <a:gd name="T12" fmla="*/ 10 w 21"/>
                <a:gd name="T13" fmla="*/ 21 h 21"/>
                <a:gd name="T14" fmla="*/ 10 w 21"/>
                <a:gd name="T15" fmla="*/ 16 h 21"/>
                <a:gd name="T16" fmla="*/ 10 w 21"/>
                <a:gd name="T17" fmla="*/ 16 h 21"/>
                <a:gd name="T18" fmla="*/ 14 w 21"/>
                <a:gd name="T19" fmla="*/ 15 h 21"/>
                <a:gd name="T20" fmla="*/ 14 w 21"/>
                <a:gd name="T21" fmla="*/ 15 h 21"/>
                <a:gd name="T22" fmla="*/ 16 w 21"/>
                <a:gd name="T23" fmla="*/ 11 h 21"/>
                <a:gd name="T24" fmla="*/ 14 w 21"/>
                <a:gd name="T25" fmla="*/ 7 h 21"/>
                <a:gd name="T26" fmla="*/ 10 w 21"/>
                <a:gd name="T27" fmla="*/ 5 h 21"/>
                <a:gd name="T28" fmla="*/ 10 w 21"/>
                <a:gd name="T29" fmla="*/ 5 h 21"/>
                <a:gd name="T30" fmla="*/ 10 w 21"/>
                <a:gd name="T31" fmla="*/ 0 h 21"/>
                <a:gd name="T32" fmla="*/ 10 w 21"/>
                <a:gd name="T33" fmla="*/ 21 h 21"/>
                <a:gd name="T34" fmla="*/ 3 w 21"/>
                <a:gd name="T35" fmla="*/ 18 h 21"/>
                <a:gd name="T36" fmla="*/ 0 w 21"/>
                <a:gd name="T37" fmla="*/ 11 h 21"/>
                <a:gd name="T38" fmla="*/ 3 w 21"/>
                <a:gd name="T39" fmla="*/ 3 h 21"/>
                <a:gd name="T40" fmla="*/ 3 w 21"/>
                <a:gd name="T41" fmla="*/ 3 h 21"/>
                <a:gd name="T42" fmla="*/ 10 w 21"/>
                <a:gd name="T43" fmla="*/ 0 h 21"/>
                <a:gd name="T44" fmla="*/ 10 w 21"/>
                <a:gd name="T45" fmla="*/ 5 h 21"/>
                <a:gd name="T46" fmla="*/ 6 w 21"/>
                <a:gd name="T47" fmla="*/ 7 h 21"/>
                <a:gd name="T48" fmla="*/ 6 w 21"/>
                <a:gd name="T49" fmla="*/ 7 h 21"/>
                <a:gd name="T50" fmla="*/ 6 w 21"/>
                <a:gd name="T51" fmla="*/ 7 h 21"/>
                <a:gd name="T52" fmla="*/ 5 w 21"/>
                <a:gd name="T53" fmla="*/ 11 h 21"/>
                <a:gd name="T54" fmla="*/ 6 w 21"/>
                <a:gd name="T55" fmla="*/ 15 h 21"/>
                <a:gd name="T56" fmla="*/ 10 w 21"/>
                <a:gd name="T57" fmla="*/ 16 h 21"/>
                <a:gd name="T58" fmla="*/ 10 w 21"/>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1">
                  <a:moveTo>
                    <a:pt x="10" y="0"/>
                  </a:moveTo>
                  <a:cubicBezTo>
                    <a:pt x="13" y="0"/>
                    <a:pt x="16" y="1"/>
                    <a:pt x="18" y="3"/>
                  </a:cubicBezTo>
                  <a:cubicBezTo>
                    <a:pt x="20" y="5"/>
                    <a:pt x="21" y="8"/>
                    <a:pt x="21" y="11"/>
                  </a:cubicBezTo>
                  <a:cubicBezTo>
                    <a:pt x="21" y="14"/>
                    <a:pt x="20" y="16"/>
                    <a:pt x="18" y="18"/>
                  </a:cubicBezTo>
                  <a:cubicBezTo>
                    <a:pt x="18" y="18"/>
                    <a:pt x="18" y="18"/>
                    <a:pt x="18" y="18"/>
                  </a:cubicBezTo>
                  <a:cubicBezTo>
                    <a:pt x="16" y="20"/>
                    <a:pt x="13" y="21"/>
                    <a:pt x="10" y="21"/>
                  </a:cubicBezTo>
                  <a:cubicBezTo>
                    <a:pt x="10" y="21"/>
                    <a:pt x="10" y="21"/>
                    <a:pt x="10" y="21"/>
                  </a:cubicBezTo>
                  <a:cubicBezTo>
                    <a:pt x="10" y="16"/>
                    <a:pt x="10" y="16"/>
                    <a:pt x="10" y="16"/>
                  </a:cubicBezTo>
                  <a:cubicBezTo>
                    <a:pt x="10" y="16"/>
                    <a:pt x="10" y="16"/>
                    <a:pt x="10" y="16"/>
                  </a:cubicBezTo>
                  <a:cubicBezTo>
                    <a:pt x="12" y="16"/>
                    <a:pt x="13" y="16"/>
                    <a:pt x="14" y="15"/>
                  </a:cubicBezTo>
                  <a:cubicBezTo>
                    <a:pt x="14" y="15"/>
                    <a:pt x="14" y="15"/>
                    <a:pt x="14" y="15"/>
                  </a:cubicBezTo>
                  <a:cubicBezTo>
                    <a:pt x="15" y="14"/>
                    <a:pt x="16" y="12"/>
                    <a:pt x="16" y="11"/>
                  </a:cubicBezTo>
                  <a:cubicBezTo>
                    <a:pt x="16" y="9"/>
                    <a:pt x="15" y="8"/>
                    <a:pt x="14" y="7"/>
                  </a:cubicBezTo>
                  <a:cubicBezTo>
                    <a:pt x="13" y="6"/>
                    <a:pt x="12" y="5"/>
                    <a:pt x="10" y="5"/>
                  </a:cubicBezTo>
                  <a:cubicBezTo>
                    <a:pt x="10" y="5"/>
                    <a:pt x="10" y="5"/>
                    <a:pt x="10" y="5"/>
                  </a:cubicBezTo>
                  <a:cubicBezTo>
                    <a:pt x="10" y="0"/>
                    <a:pt x="10" y="0"/>
                    <a:pt x="10" y="0"/>
                  </a:cubicBezTo>
                  <a:close/>
                  <a:moveTo>
                    <a:pt x="10" y="21"/>
                  </a:moveTo>
                  <a:cubicBezTo>
                    <a:pt x="7" y="21"/>
                    <a:pt x="5" y="20"/>
                    <a:pt x="3" y="18"/>
                  </a:cubicBezTo>
                  <a:cubicBezTo>
                    <a:pt x="1" y="16"/>
                    <a:pt x="0" y="14"/>
                    <a:pt x="0" y="11"/>
                  </a:cubicBezTo>
                  <a:cubicBezTo>
                    <a:pt x="0" y="8"/>
                    <a:pt x="1" y="5"/>
                    <a:pt x="3" y="3"/>
                  </a:cubicBezTo>
                  <a:cubicBezTo>
                    <a:pt x="3" y="3"/>
                    <a:pt x="3" y="3"/>
                    <a:pt x="3" y="3"/>
                  </a:cubicBezTo>
                  <a:cubicBezTo>
                    <a:pt x="5" y="1"/>
                    <a:pt x="7" y="0"/>
                    <a:pt x="10" y="0"/>
                  </a:cubicBezTo>
                  <a:cubicBezTo>
                    <a:pt x="10" y="5"/>
                    <a:pt x="10" y="5"/>
                    <a:pt x="10" y="5"/>
                  </a:cubicBezTo>
                  <a:cubicBezTo>
                    <a:pt x="9" y="5"/>
                    <a:pt x="7" y="6"/>
                    <a:pt x="6" y="7"/>
                  </a:cubicBezTo>
                  <a:cubicBezTo>
                    <a:pt x="6" y="7"/>
                    <a:pt x="6" y="7"/>
                    <a:pt x="6" y="7"/>
                  </a:cubicBezTo>
                  <a:cubicBezTo>
                    <a:pt x="6" y="7"/>
                    <a:pt x="6" y="7"/>
                    <a:pt x="6" y="7"/>
                  </a:cubicBezTo>
                  <a:cubicBezTo>
                    <a:pt x="5" y="8"/>
                    <a:pt x="5" y="9"/>
                    <a:pt x="5" y="11"/>
                  </a:cubicBezTo>
                  <a:cubicBezTo>
                    <a:pt x="5" y="12"/>
                    <a:pt x="5" y="14"/>
                    <a:pt x="6" y="15"/>
                  </a:cubicBezTo>
                  <a:cubicBezTo>
                    <a:pt x="7" y="16"/>
                    <a:pt x="9" y="16"/>
                    <a:pt x="10" y="16"/>
                  </a:cubicBezTo>
                  <a:lnTo>
                    <a:pt x="1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7" name="Freeform 126"/>
            <p:cNvSpPr>
              <a:spLocks noEditPoints="1"/>
            </p:cNvSpPr>
            <p:nvPr/>
          </p:nvSpPr>
          <p:spPr bwMode="auto">
            <a:xfrm>
              <a:off x="10477501" y="384175"/>
              <a:ext cx="195263" cy="368300"/>
            </a:xfrm>
            <a:custGeom>
              <a:avLst/>
              <a:gdLst>
                <a:gd name="T0" fmla="*/ 82 w 87"/>
                <a:gd name="T1" fmla="*/ 5 h 163"/>
                <a:gd name="T2" fmla="*/ 84 w 87"/>
                <a:gd name="T3" fmla="*/ 0 h 163"/>
                <a:gd name="T4" fmla="*/ 84 w 87"/>
                <a:gd name="T5" fmla="*/ 163 h 163"/>
                <a:gd name="T6" fmla="*/ 43 w 87"/>
                <a:gd name="T7" fmla="*/ 149 h 163"/>
                <a:gd name="T8" fmla="*/ 52 w 87"/>
                <a:gd name="T9" fmla="*/ 146 h 163"/>
                <a:gd name="T10" fmla="*/ 52 w 87"/>
                <a:gd name="T11" fmla="*/ 128 h 163"/>
                <a:gd name="T12" fmla="*/ 43 w 87"/>
                <a:gd name="T13" fmla="*/ 124 h 163"/>
                <a:gd name="T14" fmla="*/ 49 w 87"/>
                <a:gd name="T15" fmla="*/ 131 h 163"/>
                <a:gd name="T16" fmla="*/ 51 w 87"/>
                <a:gd name="T17" fmla="*/ 137 h 163"/>
                <a:gd name="T18" fmla="*/ 43 w 87"/>
                <a:gd name="T19" fmla="*/ 144 h 163"/>
                <a:gd name="T20" fmla="*/ 43 w 87"/>
                <a:gd name="T21" fmla="*/ 114 h 163"/>
                <a:gd name="T22" fmla="*/ 52 w 87"/>
                <a:gd name="T23" fmla="*/ 110 h 163"/>
                <a:gd name="T24" fmla="*/ 52 w 87"/>
                <a:gd name="T25" fmla="*/ 93 h 163"/>
                <a:gd name="T26" fmla="*/ 43 w 87"/>
                <a:gd name="T27" fmla="*/ 94 h 163"/>
                <a:gd name="T28" fmla="*/ 49 w 87"/>
                <a:gd name="T29" fmla="*/ 96 h 163"/>
                <a:gd name="T30" fmla="*/ 49 w 87"/>
                <a:gd name="T31" fmla="*/ 107 h 163"/>
                <a:gd name="T32" fmla="*/ 43 w 87"/>
                <a:gd name="T33" fmla="*/ 114 h 163"/>
                <a:gd name="T34" fmla="*/ 79 w 87"/>
                <a:gd name="T35" fmla="*/ 79 h 163"/>
                <a:gd name="T36" fmla="*/ 43 w 87"/>
                <a:gd name="T37" fmla="*/ 46 h 163"/>
                <a:gd name="T38" fmla="*/ 74 w 87"/>
                <a:gd name="T39" fmla="*/ 77 h 163"/>
                <a:gd name="T40" fmla="*/ 43 w 87"/>
                <a:gd name="T41" fmla="*/ 44 h 163"/>
                <a:gd name="T42" fmla="*/ 79 w 87"/>
                <a:gd name="T43" fmla="*/ 11 h 163"/>
                <a:gd name="T44" fmla="*/ 43 w 87"/>
                <a:gd name="T45" fmla="*/ 14 h 163"/>
                <a:gd name="T46" fmla="*/ 43 w 87"/>
                <a:gd name="T47" fmla="*/ 39 h 163"/>
                <a:gd name="T48" fmla="*/ 43 w 87"/>
                <a:gd name="T49" fmla="*/ 159 h 163"/>
                <a:gd name="T50" fmla="*/ 0 w 87"/>
                <a:gd name="T51" fmla="*/ 161 h 163"/>
                <a:gd name="T52" fmla="*/ 43 w 87"/>
                <a:gd name="T53" fmla="*/ 0 h 163"/>
                <a:gd name="T54" fmla="*/ 5 w 87"/>
                <a:gd name="T55" fmla="*/ 159 h 163"/>
                <a:gd name="T56" fmla="*/ 8 w 87"/>
                <a:gd name="T57" fmla="*/ 11 h 163"/>
                <a:gd name="T58" fmla="*/ 43 w 87"/>
                <a:gd name="T59" fmla="*/ 44 h 163"/>
                <a:gd name="T60" fmla="*/ 13 w 87"/>
                <a:gd name="T61" fmla="*/ 14 h 163"/>
                <a:gd name="T62" fmla="*/ 43 w 87"/>
                <a:gd name="T63" fmla="*/ 46 h 163"/>
                <a:gd name="T64" fmla="*/ 8 w 87"/>
                <a:gd name="T65" fmla="*/ 79 h 163"/>
                <a:gd name="T66" fmla="*/ 43 w 87"/>
                <a:gd name="T67" fmla="*/ 77 h 163"/>
                <a:gd name="T68" fmla="*/ 43 w 87"/>
                <a:gd name="T69" fmla="*/ 51 h 163"/>
                <a:gd name="T70" fmla="*/ 35 w 87"/>
                <a:gd name="T71" fmla="*/ 93 h 163"/>
                <a:gd name="T72" fmla="*/ 35 w 87"/>
                <a:gd name="T73" fmla="*/ 110 h 163"/>
                <a:gd name="T74" fmla="*/ 43 w 87"/>
                <a:gd name="T75" fmla="*/ 109 h 163"/>
                <a:gd name="T76" fmla="*/ 36 w 87"/>
                <a:gd name="T77" fmla="*/ 101 h 163"/>
                <a:gd name="T78" fmla="*/ 43 w 87"/>
                <a:gd name="T79" fmla="*/ 94 h 163"/>
                <a:gd name="T80" fmla="*/ 35 w 87"/>
                <a:gd name="T81" fmla="*/ 128 h 163"/>
                <a:gd name="T82" fmla="*/ 35 w 87"/>
                <a:gd name="T83" fmla="*/ 146 h 163"/>
                <a:gd name="T84" fmla="*/ 38 w 87"/>
                <a:gd name="T85" fmla="*/ 142 h 163"/>
                <a:gd name="T86" fmla="*/ 38 w 87"/>
                <a:gd name="T87" fmla="*/ 13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 h="163">
                  <a:moveTo>
                    <a:pt x="43" y="159"/>
                  </a:moveTo>
                  <a:cubicBezTo>
                    <a:pt x="82" y="159"/>
                    <a:pt x="82" y="159"/>
                    <a:pt x="82" y="159"/>
                  </a:cubicBezTo>
                  <a:cubicBezTo>
                    <a:pt x="82" y="5"/>
                    <a:pt x="82" y="5"/>
                    <a:pt x="82" y="5"/>
                  </a:cubicBezTo>
                  <a:cubicBezTo>
                    <a:pt x="43" y="5"/>
                    <a:pt x="43" y="5"/>
                    <a:pt x="43" y="5"/>
                  </a:cubicBezTo>
                  <a:cubicBezTo>
                    <a:pt x="43" y="0"/>
                    <a:pt x="43" y="0"/>
                    <a:pt x="43" y="0"/>
                  </a:cubicBezTo>
                  <a:cubicBezTo>
                    <a:pt x="84" y="0"/>
                    <a:pt x="84" y="0"/>
                    <a:pt x="84" y="0"/>
                  </a:cubicBezTo>
                  <a:cubicBezTo>
                    <a:pt x="86" y="0"/>
                    <a:pt x="87" y="1"/>
                    <a:pt x="87" y="2"/>
                  </a:cubicBezTo>
                  <a:cubicBezTo>
                    <a:pt x="87" y="161"/>
                    <a:pt x="87" y="161"/>
                    <a:pt x="87" y="161"/>
                  </a:cubicBezTo>
                  <a:cubicBezTo>
                    <a:pt x="87" y="162"/>
                    <a:pt x="86" y="163"/>
                    <a:pt x="84" y="163"/>
                  </a:cubicBezTo>
                  <a:cubicBezTo>
                    <a:pt x="43" y="163"/>
                    <a:pt x="43" y="163"/>
                    <a:pt x="43" y="163"/>
                  </a:cubicBezTo>
                  <a:cubicBezTo>
                    <a:pt x="43" y="159"/>
                    <a:pt x="43" y="159"/>
                    <a:pt x="43" y="159"/>
                  </a:cubicBezTo>
                  <a:close/>
                  <a:moveTo>
                    <a:pt x="43" y="149"/>
                  </a:moveTo>
                  <a:cubicBezTo>
                    <a:pt x="43" y="149"/>
                    <a:pt x="43" y="149"/>
                    <a:pt x="43" y="149"/>
                  </a:cubicBezTo>
                  <a:cubicBezTo>
                    <a:pt x="47" y="149"/>
                    <a:pt x="50" y="148"/>
                    <a:pt x="52" y="146"/>
                  </a:cubicBezTo>
                  <a:cubicBezTo>
                    <a:pt x="52" y="146"/>
                    <a:pt x="52" y="146"/>
                    <a:pt x="52" y="146"/>
                  </a:cubicBezTo>
                  <a:cubicBezTo>
                    <a:pt x="52" y="146"/>
                    <a:pt x="52" y="146"/>
                    <a:pt x="52" y="146"/>
                  </a:cubicBezTo>
                  <a:cubicBezTo>
                    <a:pt x="54" y="143"/>
                    <a:pt x="56" y="140"/>
                    <a:pt x="56" y="137"/>
                  </a:cubicBezTo>
                  <a:cubicBezTo>
                    <a:pt x="56" y="133"/>
                    <a:pt x="54" y="130"/>
                    <a:pt x="52" y="128"/>
                  </a:cubicBezTo>
                  <a:cubicBezTo>
                    <a:pt x="52" y="128"/>
                    <a:pt x="52" y="128"/>
                    <a:pt x="52" y="128"/>
                  </a:cubicBezTo>
                  <a:cubicBezTo>
                    <a:pt x="50" y="126"/>
                    <a:pt x="47" y="124"/>
                    <a:pt x="43" y="124"/>
                  </a:cubicBezTo>
                  <a:cubicBezTo>
                    <a:pt x="43" y="124"/>
                    <a:pt x="43" y="124"/>
                    <a:pt x="43" y="124"/>
                  </a:cubicBezTo>
                  <a:cubicBezTo>
                    <a:pt x="43" y="129"/>
                    <a:pt x="43" y="129"/>
                    <a:pt x="43" y="129"/>
                  </a:cubicBezTo>
                  <a:cubicBezTo>
                    <a:pt x="43" y="129"/>
                    <a:pt x="43" y="129"/>
                    <a:pt x="43" y="129"/>
                  </a:cubicBezTo>
                  <a:cubicBezTo>
                    <a:pt x="45" y="129"/>
                    <a:pt x="47" y="130"/>
                    <a:pt x="49" y="131"/>
                  </a:cubicBezTo>
                  <a:cubicBezTo>
                    <a:pt x="49" y="131"/>
                    <a:pt x="49" y="131"/>
                    <a:pt x="49" y="131"/>
                  </a:cubicBezTo>
                  <a:cubicBezTo>
                    <a:pt x="49" y="131"/>
                    <a:pt x="49" y="131"/>
                    <a:pt x="49" y="131"/>
                  </a:cubicBezTo>
                  <a:cubicBezTo>
                    <a:pt x="50" y="133"/>
                    <a:pt x="51" y="135"/>
                    <a:pt x="51" y="137"/>
                  </a:cubicBezTo>
                  <a:cubicBezTo>
                    <a:pt x="51" y="139"/>
                    <a:pt x="50" y="141"/>
                    <a:pt x="49" y="142"/>
                  </a:cubicBezTo>
                  <a:cubicBezTo>
                    <a:pt x="49" y="142"/>
                    <a:pt x="49" y="142"/>
                    <a:pt x="49" y="142"/>
                  </a:cubicBezTo>
                  <a:cubicBezTo>
                    <a:pt x="47" y="144"/>
                    <a:pt x="45" y="144"/>
                    <a:pt x="43" y="144"/>
                  </a:cubicBezTo>
                  <a:cubicBezTo>
                    <a:pt x="43" y="144"/>
                    <a:pt x="43" y="144"/>
                    <a:pt x="43" y="144"/>
                  </a:cubicBezTo>
                  <a:cubicBezTo>
                    <a:pt x="43" y="149"/>
                    <a:pt x="43" y="149"/>
                    <a:pt x="43" y="149"/>
                  </a:cubicBezTo>
                  <a:close/>
                  <a:moveTo>
                    <a:pt x="43" y="114"/>
                  </a:moveTo>
                  <a:cubicBezTo>
                    <a:pt x="43" y="114"/>
                    <a:pt x="43" y="114"/>
                    <a:pt x="43" y="114"/>
                  </a:cubicBezTo>
                  <a:cubicBezTo>
                    <a:pt x="47" y="114"/>
                    <a:pt x="50" y="113"/>
                    <a:pt x="52" y="110"/>
                  </a:cubicBezTo>
                  <a:cubicBezTo>
                    <a:pt x="52" y="110"/>
                    <a:pt x="52" y="110"/>
                    <a:pt x="52" y="110"/>
                  </a:cubicBezTo>
                  <a:cubicBezTo>
                    <a:pt x="54" y="108"/>
                    <a:pt x="56" y="105"/>
                    <a:pt x="56" y="101"/>
                  </a:cubicBezTo>
                  <a:cubicBezTo>
                    <a:pt x="56" y="98"/>
                    <a:pt x="54" y="95"/>
                    <a:pt x="52" y="93"/>
                  </a:cubicBezTo>
                  <a:cubicBezTo>
                    <a:pt x="52" y="93"/>
                    <a:pt x="52" y="93"/>
                    <a:pt x="52" y="93"/>
                  </a:cubicBezTo>
                  <a:cubicBezTo>
                    <a:pt x="50" y="90"/>
                    <a:pt x="47" y="89"/>
                    <a:pt x="43" y="89"/>
                  </a:cubicBezTo>
                  <a:cubicBezTo>
                    <a:pt x="43" y="89"/>
                    <a:pt x="43" y="89"/>
                    <a:pt x="43" y="89"/>
                  </a:cubicBezTo>
                  <a:cubicBezTo>
                    <a:pt x="43" y="94"/>
                    <a:pt x="43" y="94"/>
                    <a:pt x="43" y="94"/>
                  </a:cubicBezTo>
                  <a:cubicBezTo>
                    <a:pt x="43" y="94"/>
                    <a:pt x="43" y="94"/>
                    <a:pt x="43" y="94"/>
                  </a:cubicBezTo>
                  <a:cubicBezTo>
                    <a:pt x="45" y="94"/>
                    <a:pt x="47" y="95"/>
                    <a:pt x="49" y="96"/>
                  </a:cubicBezTo>
                  <a:cubicBezTo>
                    <a:pt x="49" y="96"/>
                    <a:pt x="49" y="96"/>
                    <a:pt x="49" y="96"/>
                  </a:cubicBezTo>
                  <a:cubicBezTo>
                    <a:pt x="50" y="97"/>
                    <a:pt x="51" y="99"/>
                    <a:pt x="51" y="101"/>
                  </a:cubicBezTo>
                  <a:cubicBezTo>
                    <a:pt x="51" y="104"/>
                    <a:pt x="50" y="105"/>
                    <a:pt x="49" y="107"/>
                  </a:cubicBezTo>
                  <a:cubicBezTo>
                    <a:pt x="49" y="107"/>
                    <a:pt x="49" y="107"/>
                    <a:pt x="49" y="107"/>
                  </a:cubicBezTo>
                  <a:cubicBezTo>
                    <a:pt x="47" y="108"/>
                    <a:pt x="45" y="109"/>
                    <a:pt x="43" y="109"/>
                  </a:cubicBezTo>
                  <a:cubicBezTo>
                    <a:pt x="43" y="109"/>
                    <a:pt x="43" y="109"/>
                    <a:pt x="43" y="109"/>
                  </a:cubicBezTo>
                  <a:cubicBezTo>
                    <a:pt x="43" y="114"/>
                    <a:pt x="43" y="114"/>
                    <a:pt x="43" y="114"/>
                  </a:cubicBezTo>
                  <a:close/>
                  <a:moveTo>
                    <a:pt x="43" y="81"/>
                  </a:moveTo>
                  <a:cubicBezTo>
                    <a:pt x="76" y="81"/>
                    <a:pt x="76" y="81"/>
                    <a:pt x="76" y="81"/>
                  </a:cubicBezTo>
                  <a:cubicBezTo>
                    <a:pt x="78" y="81"/>
                    <a:pt x="79" y="80"/>
                    <a:pt x="79" y="79"/>
                  </a:cubicBezTo>
                  <a:cubicBezTo>
                    <a:pt x="79" y="49"/>
                    <a:pt x="79" y="49"/>
                    <a:pt x="79" y="49"/>
                  </a:cubicBezTo>
                  <a:cubicBezTo>
                    <a:pt x="79" y="47"/>
                    <a:pt x="78" y="46"/>
                    <a:pt x="76" y="46"/>
                  </a:cubicBezTo>
                  <a:cubicBezTo>
                    <a:pt x="43" y="46"/>
                    <a:pt x="43" y="46"/>
                    <a:pt x="43" y="46"/>
                  </a:cubicBezTo>
                  <a:cubicBezTo>
                    <a:pt x="43" y="51"/>
                    <a:pt x="43" y="51"/>
                    <a:pt x="43" y="51"/>
                  </a:cubicBezTo>
                  <a:cubicBezTo>
                    <a:pt x="74" y="51"/>
                    <a:pt x="74" y="51"/>
                    <a:pt x="74" y="51"/>
                  </a:cubicBezTo>
                  <a:cubicBezTo>
                    <a:pt x="74" y="77"/>
                    <a:pt x="74" y="77"/>
                    <a:pt x="74" y="77"/>
                  </a:cubicBezTo>
                  <a:cubicBezTo>
                    <a:pt x="43" y="77"/>
                    <a:pt x="43" y="77"/>
                    <a:pt x="43" y="77"/>
                  </a:cubicBezTo>
                  <a:cubicBezTo>
                    <a:pt x="43" y="81"/>
                    <a:pt x="43" y="81"/>
                    <a:pt x="43" y="81"/>
                  </a:cubicBezTo>
                  <a:close/>
                  <a:moveTo>
                    <a:pt x="43" y="44"/>
                  </a:moveTo>
                  <a:cubicBezTo>
                    <a:pt x="76" y="44"/>
                    <a:pt x="76" y="44"/>
                    <a:pt x="76" y="44"/>
                  </a:cubicBezTo>
                  <a:cubicBezTo>
                    <a:pt x="78" y="44"/>
                    <a:pt x="79" y="43"/>
                    <a:pt x="79" y="41"/>
                  </a:cubicBezTo>
                  <a:cubicBezTo>
                    <a:pt x="79" y="11"/>
                    <a:pt x="79" y="11"/>
                    <a:pt x="79" y="11"/>
                  </a:cubicBezTo>
                  <a:cubicBezTo>
                    <a:pt x="79" y="10"/>
                    <a:pt x="78" y="9"/>
                    <a:pt x="76" y="9"/>
                  </a:cubicBezTo>
                  <a:cubicBezTo>
                    <a:pt x="43" y="9"/>
                    <a:pt x="43" y="9"/>
                    <a:pt x="43" y="9"/>
                  </a:cubicBezTo>
                  <a:cubicBezTo>
                    <a:pt x="43" y="14"/>
                    <a:pt x="43" y="14"/>
                    <a:pt x="43" y="14"/>
                  </a:cubicBezTo>
                  <a:cubicBezTo>
                    <a:pt x="74" y="14"/>
                    <a:pt x="74" y="14"/>
                    <a:pt x="74" y="14"/>
                  </a:cubicBezTo>
                  <a:cubicBezTo>
                    <a:pt x="74" y="39"/>
                    <a:pt x="74" y="39"/>
                    <a:pt x="74" y="39"/>
                  </a:cubicBezTo>
                  <a:cubicBezTo>
                    <a:pt x="43" y="39"/>
                    <a:pt x="43" y="39"/>
                    <a:pt x="43" y="39"/>
                  </a:cubicBezTo>
                  <a:lnTo>
                    <a:pt x="43" y="44"/>
                  </a:lnTo>
                  <a:close/>
                  <a:moveTo>
                    <a:pt x="5" y="159"/>
                  </a:moveTo>
                  <a:cubicBezTo>
                    <a:pt x="43" y="159"/>
                    <a:pt x="43" y="159"/>
                    <a:pt x="43" y="159"/>
                  </a:cubicBezTo>
                  <a:cubicBezTo>
                    <a:pt x="43" y="163"/>
                    <a:pt x="43" y="163"/>
                    <a:pt x="43" y="163"/>
                  </a:cubicBezTo>
                  <a:cubicBezTo>
                    <a:pt x="2" y="163"/>
                    <a:pt x="2" y="163"/>
                    <a:pt x="2" y="163"/>
                  </a:cubicBezTo>
                  <a:cubicBezTo>
                    <a:pt x="1" y="163"/>
                    <a:pt x="0" y="162"/>
                    <a:pt x="0" y="161"/>
                  </a:cubicBezTo>
                  <a:cubicBezTo>
                    <a:pt x="0" y="2"/>
                    <a:pt x="0" y="2"/>
                    <a:pt x="0" y="2"/>
                  </a:cubicBezTo>
                  <a:cubicBezTo>
                    <a:pt x="0" y="1"/>
                    <a:pt x="1" y="0"/>
                    <a:pt x="2" y="0"/>
                  </a:cubicBezTo>
                  <a:cubicBezTo>
                    <a:pt x="43" y="0"/>
                    <a:pt x="43" y="0"/>
                    <a:pt x="43" y="0"/>
                  </a:cubicBezTo>
                  <a:cubicBezTo>
                    <a:pt x="43" y="5"/>
                    <a:pt x="43" y="5"/>
                    <a:pt x="43" y="5"/>
                  </a:cubicBezTo>
                  <a:cubicBezTo>
                    <a:pt x="5" y="5"/>
                    <a:pt x="5" y="5"/>
                    <a:pt x="5" y="5"/>
                  </a:cubicBezTo>
                  <a:cubicBezTo>
                    <a:pt x="5" y="159"/>
                    <a:pt x="5" y="159"/>
                    <a:pt x="5" y="159"/>
                  </a:cubicBezTo>
                  <a:close/>
                  <a:moveTo>
                    <a:pt x="43" y="9"/>
                  </a:moveTo>
                  <a:cubicBezTo>
                    <a:pt x="11" y="9"/>
                    <a:pt x="11" y="9"/>
                    <a:pt x="11" y="9"/>
                  </a:cubicBezTo>
                  <a:cubicBezTo>
                    <a:pt x="9" y="9"/>
                    <a:pt x="8" y="10"/>
                    <a:pt x="8" y="11"/>
                  </a:cubicBezTo>
                  <a:cubicBezTo>
                    <a:pt x="8" y="41"/>
                    <a:pt x="8" y="41"/>
                    <a:pt x="8" y="41"/>
                  </a:cubicBezTo>
                  <a:cubicBezTo>
                    <a:pt x="8" y="43"/>
                    <a:pt x="9" y="44"/>
                    <a:pt x="11" y="44"/>
                  </a:cubicBezTo>
                  <a:cubicBezTo>
                    <a:pt x="43" y="44"/>
                    <a:pt x="43" y="44"/>
                    <a:pt x="43" y="44"/>
                  </a:cubicBezTo>
                  <a:cubicBezTo>
                    <a:pt x="43" y="39"/>
                    <a:pt x="43" y="39"/>
                    <a:pt x="43" y="39"/>
                  </a:cubicBezTo>
                  <a:cubicBezTo>
                    <a:pt x="13" y="39"/>
                    <a:pt x="13" y="39"/>
                    <a:pt x="13" y="39"/>
                  </a:cubicBezTo>
                  <a:cubicBezTo>
                    <a:pt x="13" y="14"/>
                    <a:pt x="13" y="14"/>
                    <a:pt x="13" y="14"/>
                  </a:cubicBezTo>
                  <a:cubicBezTo>
                    <a:pt x="43" y="14"/>
                    <a:pt x="43" y="14"/>
                    <a:pt x="43" y="14"/>
                  </a:cubicBezTo>
                  <a:cubicBezTo>
                    <a:pt x="43" y="9"/>
                    <a:pt x="43" y="9"/>
                    <a:pt x="43" y="9"/>
                  </a:cubicBezTo>
                  <a:close/>
                  <a:moveTo>
                    <a:pt x="43" y="46"/>
                  </a:moveTo>
                  <a:cubicBezTo>
                    <a:pt x="11" y="46"/>
                    <a:pt x="11" y="46"/>
                    <a:pt x="11" y="46"/>
                  </a:cubicBezTo>
                  <a:cubicBezTo>
                    <a:pt x="9" y="46"/>
                    <a:pt x="8" y="47"/>
                    <a:pt x="8" y="49"/>
                  </a:cubicBezTo>
                  <a:cubicBezTo>
                    <a:pt x="8" y="79"/>
                    <a:pt x="8" y="79"/>
                    <a:pt x="8" y="79"/>
                  </a:cubicBezTo>
                  <a:cubicBezTo>
                    <a:pt x="8" y="80"/>
                    <a:pt x="9" y="81"/>
                    <a:pt x="11" y="81"/>
                  </a:cubicBezTo>
                  <a:cubicBezTo>
                    <a:pt x="43" y="81"/>
                    <a:pt x="43" y="81"/>
                    <a:pt x="43" y="81"/>
                  </a:cubicBezTo>
                  <a:cubicBezTo>
                    <a:pt x="43" y="77"/>
                    <a:pt x="43" y="77"/>
                    <a:pt x="43" y="77"/>
                  </a:cubicBezTo>
                  <a:cubicBezTo>
                    <a:pt x="13" y="77"/>
                    <a:pt x="13" y="77"/>
                    <a:pt x="13" y="77"/>
                  </a:cubicBezTo>
                  <a:cubicBezTo>
                    <a:pt x="13" y="51"/>
                    <a:pt x="13" y="51"/>
                    <a:pt x="13" y="51"/>
                  </a:cubicBezTo>
                  <a:cubicBezTo>
                    <a:pt x="43" y="51"/>
                    <a:pt x="43" y="51"/>
                    <a:pt x="43" y="51"/>
                  </a:cubicBezTo>
                  <a:cubicBezTo>
                    <a:pt x="43" y="46"/>
                    <a:pt x="43" y="46"/>
                    <a:pt x="43" y="46"/>
                  </a:cubicBezTo>
                  <a:close/>
                  <a:moveTo>
                    <a:pt x="43" y="89"/>
                  </a:moveTo>
                  <a:cubicBezTo>
                    <a:pt x="40" y="89"/>
                    <a:pt x="37" y="90"/>
                    <a:pt x="35" y="93"/>
                  </a:cubicBezTo>
                  <a:cubicBezTo>
                    <a:pt x="35" y="93"/>
                    <a:pt x="35" y="93"/>
                    <a:pt x="35" y="93"/>
                  </a:cubicBezTo>
                  <a:cubicBezTo>
                    <a:pt x="32" y="95"/>
                    <a:pt x="31" y="98"/>
                    <a:pt x="31" y="101"/>
                  </a:cubicBezTo>
                  <a:cubicBezTo>
                    <a:pt x="31" y="105"/>
                    <a:pt x="32" y="108"/>
                    <a:pt x="35" y="110"/>
                  </a:cubicBezTo>
                  <a:cubicBezTo>
                    <a:pt x="35" y="110"/>
                    <a:pt x="35" y="110"/>
                    <a:pt x="35" y="110"/>
                  </a:cubicBezTo>
                  <a:cubicBezTo>
                    <a:pt x="37" y="112"/>
                    <a:pt x="40" y="114"/>
                    <a:pt x="43" y="114"/>
                  </a:cubicBezTo>
                  <a:cubicBezTo>
                    <a:pt x="43" y="109"/>
                    <a:pt x="43" y="109"/>
                    <a:pt x="43" y="109"/>
                  </a:cubicBezTo>
                  <a:cubicBezTo>
                    <a:pt x="41" y="109"/>
                    <a:pt x="39" y="108"/>
                    <a:pt x="38" y="107"/>
                  </a:cubicBezTo>
                  <a:cubicBezTo>
                    <a:pt x="38" y="107"/>
                    <a:pt x="38" y="107"/>
                    <a:pt x="38" y="107"/>
                  </a:cubicBezTo>
                  <a:cubicBezTo>
                    <a:pt x="37" y="105"/>
                    <a:pt x="36" y="104"/>
                    <a:pt x="36" y="101"/>
                  </a:cubicBezTo>
                  <a:cubicBezTo>
                    <a:pt x="36" y="99"/>
                    <a:pt x="37" y="97"/>
                    <a:pt x="38" y="96"/>
                  </a:cubicBezTo>
                  <a:cubicBezTo>
                    <a:pt x="38" y="96"/>
                    <a:pt x="38" y="96"/>
                    <a:pt x="38" y="96"/>
                  </a:cubicBezTo>
                  <a:cubicBezTo>
                    <a:pt x="39" y="95"/>
                    <a:pt x="41" y="94"/>
                    <a:pt x="43" y="94"/>
                  </a:cubicBezTo>
                  <a:cubicBezTo>
                    <a:pt x="43" y="89"/>
                    <a:pt x="43" y="89"/>
                    <a:pt x="43" y="89"/>
                  </a:cubicBezTo>
                  <a:close/>
                  <a:moveTo>
                    <a:pt x="43" y="124"/>
                  </a:moveTo>
                  <a:cubicBezTo>
                    <a:pt x="40" y="124"/>
                    <a:pt x="37" y="126"/>
                    <a:pt x="35" y="128"/>
                  </a:cubicBezTo>
                  <a:cubicBezTo>
                    <a:pt x="32" y="130"/>
                    <a:pt x="31" y="133"/>
                    <a:pt x="31" y="137"/>
                  </a:cubicBezTo>
                  <a:cubicBezTo>
                    <a:pt x="31" y="140"/>
                    <a:pt x="32" y="143"/>
                    <a:pt x="35" y="146"/>
                  </a:cubicBezTo>
                  <a:cubicBezTo>
                    <a:pt x="35" y="146"/>
                    <a:pt x="35" y="146"/>
                    <a:pt x="35" y="146"/>
                  </a:cubicBezTo>
                  <a:cubicBezTo>
                    <a:pt x="37" y="148"/>
                    <a:pt x="40" y="149"/>
                    <a:pt x="43" y="149"/>
                  </a:cubicBezTo>
                  <a:cubicBezTo>
                    <a:pt x="43" y="144"/>
                    <a:pt x="43" y="144"/>
                    <a:pt x="43" y="144"/>
                  </a:cubicBezTo>
                  <a:cubicBezTo>
                    <a:pt x="41" y="144"/>
                    <a:pt x="39" y="144"/>
                    <a:pt x="38" y="142"/>
                  </a:cubicBezTo>
                  <a:cubicBezTo>
                    <a:pt x="38" y="142"/>
                    <a:pt x="38" y="142"/>
                    <a:pt x="38" y="142"/>
                  </a:cubicBezTo>
                  <a:cubicBezTo>
                    <a:pt x="37" y="141"/>
                    <a:pt x="36" y="139"/>
                    <a:pt x="36" y="137"/>
                  </a:cubicBezTo>
                  <a:cubicBezTo>
                    <a:pt x="36" y="135"/>
                    <a:pt x="37" y="133"/>
                    <a:pt x="38" y="131"/>
                  </a:cubicBezTo>
                  <a:cubicBezTo>
                    <a:pt x="39" y="130"/>
                    <a:pt x="41" y="129"/>
                    <a:pt x="43" y="129"/>
                  </a:cubicBezTo>
                  <a:lnTo>
                    <a:pt x="43"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8" name="Freeform 127"/>
            <p:cNvSpPr>
              <a:spLocks noEditPoints="1"/>
            </p:cNvSpPr>
            <p:nvPr/>
          </p:nvSpPr>
          <p:spPr bwMode="auto">
            <a:xfrm>
              <a:off x="10675938" y="384175"/>
              <a:ext cx="87313" cy="368300"/>
            </a:xfrm>
            <a:custGeom>
              <a:avLst/>
              <a:gdLst>
                <a:gd name="T0" fmla="*/ 34 w 39"/>
                <a:gd name="T1" fmla="*/ 150 h 163"/>
                <a:gd name="T2" fmla="*/ 34 w 39"/>
                <a:gd name="T3" fmla="*/ 30 h 163"/>
                <a:gd name="T4" fmla="*/ 20 w 39"/>
                <a:gd name="T5" fmla="*/ 19 h 163"/>
                <a:gd name="T6" fmla="*/ 20 w 39"/>
                <a:gd name="T7" fmla="*/ 13 h 163"/>
                <a:gd name="T8" fmla="*/ 38 w 39"/>
                <a:gd name="T9" fmla="*/ 27 h 163"/>
                <a:gd name="T10" fmla="*/ 39 w 39"/>
                <a:gd name="T11" fmla="*/ 29 h 163"/>
                <a:gd name="T12" fmla="*/ 39 w 39"/>
                <a:gd name="T13" fmla="*/ 152 h 163"/>
                <a:gd name="T14" fmla="*/ 39 w 39"/>
                <a:gd name="T15" fmla="*/ 152 h 163"/>
                <a:gd name="T16" fmla="*/ 37 w 39"/>
                <a:gd name="T17" fmla="*/ 154 h 163"/>
                <a:gd name="T18" fmla="*/ 20 w 39"/>
                <a:gd name="T19" fmla="*/ 159 h 163"/>
                <a:gd name="T20" fmla="*/ 20 w 39"/>
                <a:gd name="T21" fmla="*/ 154 h 163"/>
                <a:gd name="T22" fmla="*/ 34 w 39"/>
                <a:gd name="T23" fmla="*/ 150 h 163"/>
                <a:gd name="T24" fmla="*/ 20 w 39"/>
                <a:gd name="T25" fmla="*/ 19 h 163"/>
                <a:gd name="T26" fmla="*/ 5 w 39"/>
                <a:gd name="T27" fmla="*/ 7 h 163"/>
                <a:gd name="T28" fmla="*/ 5 w 39"/>
                <a:gd name="T29" fmla="*/ 158 h 163"/>
                <a:gd name="T30" fmla="*/ 20 w 39"/>
                <a:gd name="T31" fmla="*/ 154 h 163"/>
                <a:gd name="T32" fmla="*/ 20 w 39"/>
                <a:gd name="T33" fmla="*/ 159 h 163"/>
                <a:gd name="T34" fmla="*/ 3 w 39"/>
                <a:gd name="T35" fmla="*/ 163 h 163"/>
                <a:gd name="T36" fmla="*/ 3 w 39"/>
                <a:gd name="T37" fmla="*/ 163 h 163"/>
                <a:gd name="T38" fmla="*/ 0 w 39"/>
                <a:gd name="T39" fmla="*/ 161 h 163"/>
                <a:gd name="T40" fmla="*/ 0 w 39"/>
                <a:gd name="T41" fmla="*/ 2 h 163"/>
                <a:gd name="T42" fmla="*/ 0 w 39"/>
                <a:gd name="T43" fmla="*/ 2 h 163"/>
                <a:gd name="T44" fmla="*/ 1 w 39"/>
                <a:gd name="T45" fmla="*/ 1 h 163"/>
                <a:gd name="T46" fmla="*/ 4 w 39"/>
                <a:gd name="T47" fmla="*/ 1 h 163"/>
                <a:gd name="T48" fmla="*/ 20 w 39"/>
                <a:gd name="T49" fmla="*/ 13 h 163"/>
                <a:gd name="T50" fmla="*/ 20 w 39"/>
                <a:gd name="T51" fmla="*/ 1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 h="163">
                  <a:moveTo>
                    <a:pt x="34" y="150"/>
                  </a:moveTo>
                  <a:cubicBezTo>
                    <a:pt x="34" y="30"/>
                    <a:pt x="34" y="30"/>
                    <a:pt x="34" y="30"/>
                  </a:cubicBezTo>
                  <a:cubicBezTo>
                    <a:pt x="20" y="19"/>
                    <a:pt x="20" y="19"/>
                    <a:pt x="20" y="19"/>
                  </a:cubicBezTo>
                  <a:cubicBezTo>
                    <a:pt x="20" y="13"/>
                    <a:pt x="20" y="13"/>
                    <a:pt x="20" y="13"/>
                  </a:cubicBezTo>
                  <a:cubicBezTo>
                    <a:pt x="38" y="27"/>
                    <a:pt x="38" y="27"/>
                    <a:pt x="38" y="27"/>
                  </a:cubicBezTo>
                  <a:cubicBezTo>
                    <a:pt x="39" y="27"/>
                    <a:pt x="39" y="28"/>
                    <a:pt x="39" y="29"/>
                  </a:cubicBezTo>
                  <a:cubicBezTo>
                    <a:pt x="39" y="152"/>
                    <a:pt x="39" y="152"/>
                    <a:pt x="39" y="152"/>
                  </a:cubicBezTo>
                  <a:cubicBezTo>
                    <a:pt x="39" y="152"/>
                    <a:pt x="39" y="152"/>
                    <a:pt x="39" y="152"/>
                  </a:cubicBezTo>
                  <a:cubicBezTo>
                    <a:pt x="39" y="153"/>
                    <a:pt x="38" y="154"/>
                    <a:pt x="37" y="154"/>
                  </a:cubicBezTo>
                  <a:cubicBezTo>
                    <a:pt x="20" y="159"/>
                    <a:pt x="20" y="159"/>
                    <a:pt x="20" y="159"/>
                  </a:cubicBezTo>
                  <a:cubicBezTo>
                    <a:pt x="20" y="154"/>
                    <a:pt x="20" y="154"/>
                    <a:pt x="20" y="154"/>
                  </a:cubicBezTo>
                  <a:lnTo>
                    <a:pt x="34" y="150"/>
                  </a:lnTo>
                  <a:close/>
                  <a:moveTo>
                    <a:pt x="20" y="19"/>
                  </a:moveTo>
                  <a:cubicBezTo>
                    <a:pt x="5" y="7"/>
                    <a:pt x="5" y="7"/>
                    <a:pt x="5" y="7"/>
                  </a:cubicBezTo>
                  <a:cubicBezTo>
                    <a:pt x="5" y="158"/>
                    <a:pt x="5" y="158"/>
                    <a:pt x="5" y="158"/>
                  </a:cubicBezTo>
                  <a:cubicBezTo>
                    <a:pt x="20" y="154"/>
                    <a:pt x="20" y="154"/>
                    <a:pt x="20" y="154"/>
                  </a:cubicBezTo>
                  <a:cubicBezTo>
                    <a:pt x="20" y="159"/>
                    <a:pt x="20" y="159"/>
                    <a:pt x="20" y="159"/>
                  </a:cubicBezTo>
                  <a:cubicBezTo>
                    <a:pt x="3" y="163"/>
                    <a:pt x="3" y="163"/>
                    <a:pt x="3" y="163"/>
                  </a:cubicBezTo>
                  <a:cubicBezTo>
                    <a:pt x="3" y="163"/>
                    <a:pt x="3" y="163"/>
                    <a:pt x="3" y="163"/>
                  </a:cubicBezTo>
                  <a:cubicBezTo>
                    <a:pt x="1" y="163"/>
                    <a:pt x="0" y="162"/>
                    <a:pt x="0" y="161"/>
                  </a:cubicBezTo>
                  <a:cubicBezTo>
                    <a:pt x="0" y="2"/>
                    <a:pt x="0" y="2"/>
                    <a:pt x="0" y="2"/>
                  </a:cubicBezTo>
                  <a:cubicBezTo>
                    <a:pt x="0" y="2"/>
                    <a:pt x="0" y="2"/>
                    <a:pt x="0" y="2"/>
                  </a:cubicBezTo>
                  <a:cubicBezTo>
                    <a:pt x="0" y="2"/>
                    <a:pt x="0" y="1"/>
                    <a:pt x="1" y="1"/>
                  </a:cubicBezTo>
                  <a:cubicBezTo>
                    <a:pt x="1" y="0"/>
                    <a:pt x="3" y="0"/>
                    <a:pt x="4" y="1"/>
                  </a:cubicBezTo>
                  <a:cubicBezTo>
                    <a:pt x="20" y="13"/>
                    <a:pt x="20" y="13"/>
                    <a:pt x="20" y="13"/>
                  </a:cubicBezTo>
                  <a:lnTo>
                    <a:pt x="2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9" name="Freeform 128"/>
            <p:cNvSpPr>
              <a:spLocks noEditPoints="1"/>
            </p:cNvSpPr>
            <p:nvPr/>
          </p:nvSpPr>
          <p:spPr bwMode="auto">
            <a:xfrm>
              <a:off x="10506076" y="414338"/>
              <a:ext cx="138113" cy="58738"/>
            </a:xfrm>
            <a:custGeom>
              <a:avLst/>
              <a:gdLst>
                <a:gd name="T0" fmla="*/ 30 w 61"/>
                <a:gd name="T1" fmla="*/ 0 h 26"/>
                <a:gd name="T2" fmla="*/ 59 w 61"/>
                <a:gd name="T3" fmla="*/ 0 h 26"/>
                <a:gd name="T4" fmla="*/ 61 w 61"/>
                <a:gd name="T5" fmla="*/ 3 h 26"/>
                <a:gd name="T6" fmla="*/ 61 w 61"/>
                <a:gd name="T7" fmla="*/ 24 h 26"/>
                <a:gd name="T8" fmla="*/ 59 w 61"/>
                <a:gd name="T9" fmla="*/ 26 h 26"/>
                <a:gd name="T10" fmla="*/ 30 w 61"/>
                <a:gd name="T11" fmla="*/ 26 h 26"/>
                <a:gd name="T12" fmla="*/ 30 w 61"/>
                <a:gd name="T13" fmla="*/ 22 h 26"/>
                <a:gd name="T14" fmla="*/ 56 w 61"/>
                <a:gd name="T15" fmla="*/ 22 h 26"/>
                <a:gd name="T16" fmla="*/ 56 w 61"/>
                <a:gd name="T17" fmla="*/ 5 h 26"/>
                <a:gd name="T18" fmla="*/ 30 w 61"/>
                <a:gd name="T19" fmla="*/ 5 h 26"/>
                <a:gd name="T20" fmla="*/ 30 w 61"/>
                <a:gd name="T21" fmla="*/ 0 h 26"/>
                <a:gd name="T22" fmla="*/ 2 w 61"/>
                <a:gd name="T23" fmla="*/ 0 h 26"/>
                <a:gd name="T24" fmla="*/ 30 w 61"/>
                <a:gd name="T25" fmla="*/ 0 h 26"/>
                <a:gd name="T26" fmla="*/ 30 w 61"/>
                <a:gd name="T27" fmla="*/ 5 h 26"/>
                <a:gd name="T28" fmla="*/ 4 w 61"/>
                <a:gd name="T29" fmla="*/ 5 h 26"/>
                <a:gd name="T30" fmla="*/ 4 w 61"/>
                <a:gd name="T31" fmla="*/ 22 h 26"/>
                <a:gd name="T32" fmla="*/ 30 w 61"/>
                <a:gd name="T33" fmla="*/ 22 h 26"/>
                <a:gd name="T34" fmla="*/ 30 w 61"/>
                <a:gd name="T35" fmla="*/ 26 h 26"/>
                <a:gd name="T36" fmla="*/ 2 w 61"/>
                <a:gd name="T37" fmla="*/ 26 h 26"/>
                <a:gd name="T38" fmla="*/ 0 w 61"/>
                <a:gd name="T39" fmla="*/ 24 h 26"/>
                <a:gd name="T40" fmla="*/ 0 w 61"/>
                <a:gd name="T41" fmla="*/ 3 h 26"/>
                <a:gd name="T42" fmla="*/ 2 w 61"/>
                <a:gd name="T4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26">
                  <a:moveTo>
                    <a:pt x="30" y="0"/>
                  </a:moveTo>
                  <a:cubicBezTo>
                    <a:pt x="59" y="0"/>
                    <a:pt x="59" y="0"/>
                    <a:pt x="59" y="0"/>
                  </a:cubicBezTo>
                  <a:cubicBezTo>
                    <a:pt x="60" y="0"/>
                    <a:pt x="61" y="1"/>
                    <a:pt x="61" y="3"/>
                  </a:cubicBezTo>
                  <a:cubicBezTo>
                    <a:pt x="61" y="24"/>
                    <a:pt x="61" y="24"/>
                    <a:pt x="61" y="24"/>
                  </a:cubicBezTo>
                  <a:cubicBezTo>
                    <a:pt x="61" y="25"/>
                    <a:pt x="60" y="26"/>
                    <a:pt x="59" y="26"/>
                  </a:cubicBezTo>
                  <a:cubicBezTo>
                    <a:pt x="30" y="26"/>
                    <a:pt x="30" y="26"/>
                    <a:pt x="30" y="26"/>
                  </a:cubicBezTo>
                  <a:cubicBezTo>
                    <a:pt x="30" y="22"/>
                    <a:pt x="30" y="22"/>
                    <a:pt x="30" y="22"/>
                  </a:cubicBezTo>
                  <a:cubicBezTo>
                    <a:pt x="56" y="22"/>
                    <a:pt x="56" y="22"/>
                    <a:pt x="56" y="22"/>
                  </a:cubicBezTo>
                  <a:cubicBezTo>
                    <a:pt x="56" y="5"/>
                    <a:pt x="56" y="5"/>
                    <a:pt x="56" y="5"/>
                  </a:cubicBezTo>
                  <a:cubicBezTo>
                    <a:pt x="30" y="5"/>
                    <a:pt x="30" y="5"/>
                    <a:pt x="30" y="5"/>
                  </a:cubicBezTo>
                  <a:lnTo>
                    <a:pt x="30" y="0"/>
                  </a:lnTo>
                  <a:close/>
                  <a:moveTo>
                    <a:pt x="2" y="0"/>
                  </a:moveTo>
                  <a:cubicBezTo>
                    <a:pt x="30" y="0"/>
                    <a:pt x="30" y="0"/>
                    <a:pt x="30" y="0"/>
                  </a:cubicBezTo>
                  <a:cubicBezTo>
                    <a:pt x="30" y="5"/>
                    <a:pt x="30" y="5"/>
                    <a:pt x="30" y="5"/>
                  </a:cubicBezTo>
                  <a:cubicBezTo>
                    <a:pt x="4" y="5"/>
                    <a:pt x="4" y="5"/>
                    <a:pt x="4" y="5"/>
                  </a:cubicBezTo>
                  <a:cubicBezTo>
                    <a:pt x="4" y="22"/>
                    <a:pt x="4" y="22"/>
                    <a:pt x="4" y="22"/>
                  </a:cubicBezTo>
                  <a:cubicBezTo>
                    <a:pt x="30" y="22"/>
                    <a:pt x="30" y="22"/>
                    <a:pt x="30" y="22"/>
                  </a:cubicBezTo>
                  <a:cubicBezTo>
                    <a:pt x="30" y="26"/>
                    <a:pt x="30" y="26"/>
                    <a:pt x="30" y="26"/>
                  </a:cubicBezTo>
                  <a:cubicBezTo>
                    <a:pt x="2" y="26"/>
                    <a:pt x="2" y="26"/>
                    <a:pt x="2" y="26"/>
                  </a:cubicBezTo>
                  <a:cubicBezTo>
                    <a:pt x="1" y="26"/>
                    <a:pt x="0" y="25"/>
                    <a:pt x="0" y="24"/>
                  </a:cubicBezTo>
                  <a:cubicBezTo>
                    <a:pt x="0" y="3"/>
                    <a:pt x="0" y="3"/>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0" name="Freeform 129"/>
            <p:cNvSpPr>
              <a:spLocks noEditPoints="1"/>
            </p:cNvSpPr>
            <p:nvPr/>
          </p:nvSpPr>
          <p:spPr bwMode="auto">
            <a:xfrm>
              <a:off x="10506076" y="500063"/>
              <a:ext cx="138113" cy="58738"/>
            </a:xfrm>
            <a:custGeom>
              <a:avLst/>
              <a:gdLst>
                <a:gd name="T0" fmla="*/ 30 w 61"/>
                <a:gd name="T1" fmla="*/ 0 h 26"/>
                <a:gd name="T2" fmla="*/ 59 w 61"/>
                <a:gd name="T3" fmla="*/ 0 h 26"/>
                <a:gd name="T4" fmla="*/ 61 w 61"/>
                <a:gd name="T5" fmla="*/ 2 h 26"/>
                <a:gd name="T6" fmla="*/ 61 w 61"/>
                <a:gd name="T7" fmla="*/ 23 h 26"/>
                <a:gd name="T8" fmla="*/ 59 w 61"/>
                <a:gd name="T9" fmla="*/ 26 h 26"/>
                <a:gd name="T10" fmla="*/ 30 w 61"/>
                <a:gd name="T11" fmla="*/ 26 h 26"/>
                <a:gd name="T12" fmla="*/ 30 w 61"/>
                <a:gd name="T13" fmla="*/ 21 h 26"/>
                <a:gd name="T14" fmla="*/ 56 w 61"/>
                <a:gd name="T15" fmla="*/ 21 h 26"/>
                <a:gd name="T16" fmla="*/ 56 w 61"/>
                <a:gd name="T17" fmla="*/ 4 h 26"/>
                <a:gd name="T18" fmla="*/ 30 w 61"/>
                <a:gd name="T19" fmla="*/ 4 h 26"/>
                <a:gd name="T20" fmla="*/ 30 w 61"/>
                <a:gd name="T21" fmla="*/ 0 h 26"/>
                <a:gd name="T22" fmla="*/ 2 w 61"/>
                <a:gd name="T23" fmla="*/ 0 h 26"/>
                <a:gd name="T24" fmla="*/ 30 w 61"/>
                <a:gd name="T25" fmla="*/ 0 h 26"/>
                <a:gd name="T26" fmla="*/ 30 w 61"/>
                <a:gd name="T27" fmla="*/ 4 h 26"/>
                <a:gd name="T28" fmla="*/ 4 w 61"/>
                <a:gd name="T29" fmla="*/ 4 h 26"/>
                <a:gd name="T30" fmla="*/ 4 w 61"/>
                <a:gd name="T31" fmla="*/ 21 h 26"/>
                <a:gd name="T32" fmla="*/ 30 w 61"/>
                <a:gd name="T33" fmla="*/ 21 h 26"/>
                <a:gd name="T34" fmla="*/ 30 w 61"/>
                <a:gd name="T35" fmla="*/ 26 h 26"/>
                <a:gd name="T36" fmla="*/ 2 w 61"/>
                <a:gd name="T37" fmla="*/ 26 h 26"/>
                <a:gd name="T38" fmla="*/ 0 w 61"/>
                <a:gd name="T39" fmla="*/ 23 h 26"/>
                <a:gd name="T40" fmla="*/ 0 w 61"/>
                <a:gd name="T41" fmla="*/ 2 h 26"/>
                <a:gd name="T42" fmla="*/ 2 w 61"/>
                <a:gd name="T4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26">
                  <a:moveTo>
                    <a:pt x="30" y="0"/>
                  </a:moveTo>
                  <a:cubicBezTo>
                    <a:pt x="59" y="0"/>
                    <a:pt x="59" y="0"/>
                    <a:pt x="59" y="0"/>
                  </a:cubicBezTo>
                  <a:cubicBezTo>
                    <a:pt x="60" y="0"/>
                    <a:pt x="61" y="1"/>
                    <a:pt x="61" y="2"/>
                  </a:cubicBezTo>
                  <a:cubicBezTo>
                    <a:pt x="61" y="23"/>
                    <a:pt x="61" y="23"/>
                    <a:pt x="61" y="23"/>
                  </a:cubicBezTo>
                  <a:cubicBezTo>
                    <a:pt x="61" y="25"/>
                    <a:pt x="60" y="26"/>
                    <a:pt x="59" y="26"/>
                  </a:cubicBezTo>
                  <a:cubicBezTo>
                    <a:pt x="30" y="26"/>
                    <a:pt x="30" y="26"/>
                    <a:pt x="30" y="26"/>
                  </a:cubicBezTo>
                  <a:cubicBezTo>
                    <a:pt x="30" y="21"/>
                    <a:pt x="30" y="21"/>
                    <a:pt x="30" y="21"/>
                  </a:cubicBezTo>
                  <a:cubicBezTo>
                    <a:pt x="56" y="21"/>
                    <a:pt x="56" y="21"/>
                    <a:pt x="56" y="21"/>
                  </a:cubicBezTo>
                  <a:cubicBezTo>
                    <a:pt x="56" y="4"/>
                    <a:pt x="56" y="4"/>
                    <a:pt x="56" y="4"/>
                  </a:cubicBezTo>
                  <a:cubicBezTo>
                    <a:pt x="30" y="4"/>
                    <a:pt x="30" y="4"/>
                    <a:pt x="30" y="4"/>
                  </a:cubicBezTo>
                  <a:lnTo>
                    <a:pt x="30" y="0"/>
                  </a:lnTo>
                  <a:close/>
                  <a:moveTo>
                    <a:pt x="2" y="0"/>
                  </a:moveTo>
                  <a:cubicBezTo>
                    <a:pt x="30" y="0"/>
                    <a:pt x="30" y="0"/>
                    <a:pt x="30" y="0"/>
                  </a:cubicBezTo>
                  <a:cubicBezTo>
                    <a:pt x="30" y="4"/>
                    <a:pt x="30" y="4"/>
                    <a:pt x="30" y="4"/>
                  </a:cubicBezTo>
                  <a:cubicBezTo>
                    <a:pt x="4" y="4"/>
                    <a:pt x="4" y="4"/>
                    <a:pt x="4" y="4"/>
                  </a:cubicBezTo>
                  <a:cubicBezTo>
                    <a:pt x="4" y="21"/>
                    <a:pt x="4" y="21"/>
                    <a:pt x="4" y="21"/>
                  </a:cubicBezTo>
                  <a:cubicBezTo>
                    <a:pt x="30" y="21"/>
                    <a:pt x="30" y="21"/>
                    <a:pt x="30" y="21"/>
                  </a:cubicBezTo>
                  <a:cubicBezTo>
                    <a:pt x="30" y="26"/>
                    <a:pt x="30" y="26"/>
                    <a:pt x="30" y="26"/>
                  </a:cubicBezTo>
                  <a:cubicBezTo>
                    <a:pt x="2" y="26"/>
                    <a:pt x="2" y="26"/>
                    <a:pt x="2" y="26"/>
                  </a:cubicBezTo>
                  <a:cubicBezTo>
                    <a:pt x="1" y="26"/>
                    <a:pt x="0" y="25"/>
                    <a:pt x="0" y="23"/>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1" name="Freeform 132"/>
            <p:cNvSpPr>
              <a:spLocks noEditPoints="1"/>
            </p:cNvSpPr>
            <p:nvPr/>
          </p:nvSpPr>
          <p:spPr bwMode="auto">
            <a:xfrm>
              <a:off x="7527926" y="217488"/>
              <a:ext cx="63500" cy="303213"/>
            </a:xfrm>
            <a:custGeom>
              <a:avLst/>
              <a:gdLst>
                <a:gd name="T0" fmla="*/ 23 w 28"/>
                <a:gd name="T1" fmla="*/ 5 h 134"/>
                <a:gd name="T2" fmla="*/ 14 w 28"/>
                <a:gd name="T3" fmla="*/ 5 h 134"/>
                <a:gd name="T4" fmla="*/ 14 w 28"/>
                <a:gd name="T5" fmla="*/ 0 h 134"/>
                <a:gd name="T6" fmla="*/ 26 w 28"/>
                <a:gd name="T7" fmla="*/ 0 h 134"/>
                <a:gd name="T8" fmla="*/ 28 w 28"/>
                <a:gd name="T9" fmla="*/ 2 h 134"/>
                <a:gd name="T10" fmla="*/ 28 w 28"/>
                <a:gd name="T11" fmla="*/ 131 h 134"/>
                <a:gd name="T12" fmla="*/ 26 w 28"/>
                <a:gd name="T13" fmla="*/ 134 h 134"/>
                <a:gd name="T14" fmla="*/ 14 w 28"/>
                <a:gd name="T15" fmla="*/ 134 h 134"/>
                <a:gd name="T16" fmla="*/ 14 w 28"/>
                <a:gd name="T17" fmla="*/ 129 h 134"/>
                <a:gd name="T18" fmla="*/ 23 w 28"/>
                <a:gd name="T19" fmla="*/ 129 h 134"/>
                <a:gd name="T20" fmla="*/ 23 w 28"/>
                <a:gd name="T21" fmla="*/ 5 h 134"/>
                <a:gd name="T22" fmla="*/ 14 w 28"/>
                <a:gd name="T23" fmla="*/ 5 h 134"/>
                <a:gd name="T24" fmla="*/ 5 w 28"/>
                <a:gd name="T25" fmla="*/ 5 h 134"/>
                <a:gd name="T26" fmla="*/ 5 w 28"/>
                <a:gd name="T27" fmla="*/ 129 h 134"/>
                <a:gd name="T28" fmla="*/ 14 w 28"/>
                <a:gd name="T29" fmla="*/ 129 h 134"/>
                <a:gd name="T30" fmla="*/ 14 w 28"/>
                <a:gd name="T31" fmla="*/ 134 h 134"/>
                <a:gd name="T32" fmla="*/ 3 w 28"/>
                <a:gd name="T33" fmla="*/ 134 h 134"/>
                <a:gd name="T34" fmla="*/ 0 w 28"/>
                <a:gd name="T35" fmla="*/ 131 h 134"/>
                <a:gd name="T36" fmla="*/ 0 w 28"/>
                <a:gd name="T37" fmla="*/ 2 h 134"/>
                <a:gd name="T38" fmla="*/ 3 w 28"/>
                <a:gd name="T39" fmla="*/ 0 h 134"/>
                <a:gd name="T40" fmla="*/ 14 w 28"/>
                <a:gd name="T41" fmla="*/ 0 h 134"/>
                <a:gd name="T42" fmla="*/ 14 w 28"/>
                <a:gd name="T43" fmla="*/ 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134">
                  <a:moveTo>
                    <a:pt x="23" y="5"/>
                  </a:moveTo>
                  <a:cubicBezTo>
                    <a:pt x="14" y="5"/>
                    <a:pt x="14" y="5"/>
                    <a:pt x="14" y="5"/>
                  </a:cubicBezTo>
                  <a:cubicBezTo>
                    <a:pt x="14" y="0"/>
                    <a:pt x="14" y="0"/>
                    <a:pt x="14" y="0"/>
                  </a:cubicBezTo>
                  <a:cubicBezTo>
                    <a:pt x="26" y="0"/>
                    <a:pt x="26" y="0"/>
                    <a:pt x="26" y="0"/>
                  </a:cubicBezTo>
                  <a:cubicBezTo>
                    <a:pt x="27" y="0"/>
                    <a:pt x="28" y="1"/>
                    <a:pt x="28" y="2"/>
                  </a:cubicBezTo>
                  <a:cubicBezTo>
                    <a:pt x="28" y="131"/>
                    <a:pt x="28" y="131"/>
                    <a:pt x="28" y="131"/>
                  </a:cubicBezTo>
                  <a:cubicBezTo>
                    <a:pt x="28" y="133"/>
                    <a:pt x="27" y="134"/>
                    <a:pt x="26" y="134"/>
                  </a:cubicBezTo>
                  <a:cubicBezTo>
                    <a:pt x="14" y="134"/>
                    <a:pt x="14" y="134"/>
                    <a:pt x="14" y="134"/>
                  </a:cubicBezTo>
                  <a:cubicBezTo>
                    <a:pt x="14" y="129"/>
                    <a:pt x="14" y="129"/>
                    <a:pt x="14" y="129"/>
                  </a:cubicBezTo>
                  <a:cubicBezTo>
                    <a:pt x="23" y="129"/>
                    <a:pt x="23" y="129"/>
                    <a:pt x="23" y="129"/>
                  </a:cubicBezTo>
                  <a:lnTo>
                    <a:pt x="23" y="5"/>
                  </a:lnTo>
                  <a:close/>
                  <a:moveTo>
                    <a:pt x="14" y="5"/>
                  </a:moveTo>
                  <a:cubicBezTo>
                    <a:pt x="5" y="5"/>
                    <a:pt x="5" y="5"/>
                    <a:pt x="5" y="5"/>
                  </a:cubicBezTo>
                  <a:cubicBezTo>
                    <a:pt x="5" y="129"/>
                    <a:pt x="5" y="129"/>
                    <a:pt x="5" y="129"/>
                  </a:cubicBezTo>
                  <a:cubicBezTo>
                    <a:pt x="14" y="129"/>
                    <a:pt x="14" y="129"/>
                    <a:pt x="14" y="129"/>
                  </a:cubicBezTo>
                  <a:cubicBezTo>
                    <a:pt x="14" y="134"/>
                    <a:pt x="14" y="134"/>
                    <a:pt x="14" y="134"/>
                  </a:cubicBezTo>
                  <a:cubicBezTo>
                    <a:pt x="3" y="134"/>
                    <a:pt x="3" y="134"/>
                    <a:pt x="3" y="134"/>
                  </a:cubicBezTo>
                  <a:cubicBezTo>
                    <a:pt x="2" y="134"/>
                    <a:pt x="0" y="133"/>
                    <a:pt x="0" y="131"/>
                  </a:cubicBezTo>
                  <a:cubicBezTo>
                    <a:pt x="0" y="2"/>
                    <a:pt x="0" y="2"/>
                    <a:pt x="0" y="2"/>
                  </a:cubicBezTo>
                  <a:cubicBezTo>
                    <a:pt x="0" y="1"/>
                    <a:pt x="2"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2" name="Freeform 133"/>
            <p:cNvSpPr>
              <a:spLocks noEditPoints="1"/>
            </p:cNvSpPr>
            <p:nvPr/>
          </p:nvSpPr>
          <p:spPr bwMode="auto">
            <a:xfrm>
              <a:off x="7453313" y="307975"/>
              <a:ext cx="63500" cy="212725"/>
            </a:xfrm>
            <a:custGeom>
              <a:avLst/>
              <a:gdLst>
                <a:gd name="T0" fmla="*/ 23 w 28"/>
                <a:gd name="T1" fmla="*/ 5 h 94"/>
                <a:gd name="T2" fmla="*/ 14 w 28"/>
                <a:gd name="T3" fmla="*/ 5 h 94"/>
                <a:gd name="T4" fmla="*/ 14 w 28"/>
                <a:gd name="T5" fmla="*/ 0 h 94"/>
                <a:gd name="T6" fmla="*/ 25 w 28"/>
                <a:gd name="T7" fmla="*/ 0 h 94"/>
                <a:gd name="T8" fmla="*/ 28 w 28"/>
                <a:gd name="T9" fmla="*/ 3 h 94"/>
                <a:gd name="T10" fmla="*/ 28 w 28"/>
                <a:gd name="T11" fmla="*/ 91 h 94"/>
                <a:gd name="T12" fmla="*/ 25 w 28"/>
                <a:gd name="T13" fmla="*/ 94 h 94"/>
                <a:gd name="T14" fmla="*/ 14 w 28"/>
                <a:gd name="T15" fmla="*/ 94 h 94"/>
                <a:gd name="T16" fmla="*/ 14 w 28"/>
                <a:gd name="T17" fmla="*/ 89 h 94"/>
                <a:gd name="T18" fmla="*/ 23 w 28"/>
                <a:gd name="T19" fmla="*/ 89 h 94"/>
                <a:gd name="T20" fmla="*/ 23 w 28"/>
                <a:gd name="T21" fmla="*/ 5 h 94"/>
                <a:gd name="T22" fmla="*/ 14 w 28"/>
                <a:gd name="T23" fmla="*/ 5 h 94"/>
                <a:gd name="T24" fmla="*/ 5 w 28"/>
                <a:gd name="T25" fmla="*/ 5 h 94"/>
                <a:gd name="T26" fmla="*/ 5 w 28"/>
                <a:gd name="T27" fmla="*/ 89 h 94"/>
                <a:gd name="T28" fmla="*/ 14 w 28"/>
                <a:gd name="T29" fmla="*/ 89 h 94"/>
                <a:gd name="T30" fmla="*/ 14 w 28"/>
                <a:gd name="T31" fmla="*/ 94 h 94"/>
                <a:gd name="T32" fmla="*/ 3 w 28"/>
                <a:gd name="T33" fmla="*/ 94 h 94"/>
                <a:gd name="T34" fmla="*/ 0 w 28"/>
                <a:gd name="T35" fmla="*/ 91 h 94"/>
                <a:gd name="T36" fmla="*/ 0 w 28"/>
                <a:gd name="T37" fmla="*/ 3 h 94"/>
                <a:gd name="T38" fmla="*/ 3 w 28"/>
                <a:gd name="T39" fmla="*/ 0 h 94"/>
                <a:gd name="T40" fmla="*/ 14 w 28"/>
                <a:gd name="T41" fmla="*/ 0 h 94"/>
                <a:gd name="T42" fmla="*/ 14 w 28"/>
                <a:gd name="T43"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94">
                  <a:moveTo>
                    <a:pt x="23" y="5"/>
                  </a:moveTo>
                  <a:cubicBezTo>
                    <a:pt x="14" y="5"/>
                    <a:pt x="14" y="5"/>
                    <a:pt x="14" y="5"/>
                  </a:cubicBezTo>
                  <a:cubicBezTo>
                    <a:pt x="14" y="0"/>
                    <a:pt x="14" y="0"/>
                    <a:pt x="14" y="0"/>
                  </a:cubicBezTo>
                  <a:cubicBezTo>
                    <a:pt x="25" y="0"/>
                    <a:pt x="25" y="0"/>
                    <a:pt x="25" y="0"/>
                  </a:cubicBezTo>
                  <a:cubicBezTo>
                    <a:pt x="27" y="0"/>
                    <a:pt x="28" y="1"/>
                    <a:pt x="28" y="3"/>
                  </a:cubicBezTo>
                  <a:cubicBezTo>
                    <a:pt x="28" y="91"/>
                    <a:pt x="28" y="91"/>
                    <a:pt x="28" y="91"/>
                  </a:cubicBezTo>
                  <a:cubicBezTo>
                    <a:pt x="28" y="93"/>
                    <a:pt x="27" y="94"/>
                    <a:pt x="25" y="94"/>
                  </a:cubicBezTo>
                  <a:cubicBezTo>
                    <a:pt x="14" y="94"/>
                    <a:pt x="14" y="94"/>
                    <a:pt x="14" y="94"/>
                  </a:cubicBezTo>
                  <a:cubicBezTo>
                    <a:pt x="14" y="89"/>
                    <a:pt x="14" y="89"/>
                    <a:pt x="14" y="89"/>
                  </a:cubicBezTo>
                  <a:cubicBezTo>
                    <a:pt x="23" y="89"/>
                    <a:pt x="23" y="89"/>
                    <a:pt x="23" y="89"/>
                  </a:cubicBezTo>
                  <a:lnTo>
                    <a:pt x="23" y="5"/>
                  </a:lnTo>
                  <a:close/>
                  <a:moveTo>
                    <a:pt x="14" y="5"/>
                  </a:moveTo>
                  <a:cubicBezTo>
                    <a:pt x="5" y="5"/>
                    <a:pt x="5" y="5"/>
                    <a:pt x="5" y="5"/>
                  </a:cubicBezTo>
                  <a:cubicBezTo>
                    <a:pt x="5" y="89"/>
                    <a:pt x="5" y="89"/>
                    <a:pt x="5" y="89"/>
                  </a:cubicBezTo>
                  <a:cubicBezTo>
                    <a:pt x="14" y="89"/>
                    <a:pt x="14" y="89"/>
                    <a:pt x="14" y="89"/>
                  </a:cubicBezTo>
                  <a:cubicBezTo>
                    <a:pt x="14" y="94"/>
                    <a:pt x="14" y="94"/>
                    <a:pt x="14" y="94"/>
                  </a:cubicBezTo>
                  <a:cubicBezTo>
                    <a:pt x="3" y="94"/>
                    <a:pt x="3" y="94"/>
                    <a:pt x="3" y="94"/>
                  </a:cubicBezTo>
                  <a:cubicBezTo>
                    <a:pt x="1" y="94"/>
                    <a:pt x="0" y="93"/>
                    <a:pt x="0" y="91"/>
                  </a:cubicBezTo>
                  <a:cubicBezTo>
                    <a:pt x="0" y="3"/>
                    <a:pt x="0" y="3"/>
                    <a:pt x="0" y="3"/>
                  </a:cubicBezTo>
                  <a:cubicBezTo>
                    <a:pt x="0" y="1"/>
                    <a:pt x="1"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3" name="Freeform 134"/>
            <p:cNvSpPr>
              <a:spLocks noEditPoints="1"/>
            </p:cNvSpPr>
            <p:nvPr/>
          </p:nvSpPr>
          <p:spPr bwMode="auto">
            <a:xfrm>
              <a:off x="7378701" y="276225"/>
              <a:ext cx="60325" cy="244475"/>
            </a:xfrm>
            <a:custGeom>
              <a:avLst/>
              <a:gdLst>
                <a:gd name="T0" fmla="*/ 23 w 27"/>
                <a:gd name="T1" fmla="*/ 5 h 108"/>
                <a:gd name="T2" fmla="*/ 14 w 27"/>
                <a:gd name="T3" fmla="*/ 5 h 108"/>
                <a:gd name="T4" fmla="*/ 14 w 27"/>
                <a:gd name="T5" fmla="*/ 0 h 108"/>
                <a:gd name="T6" fmla="*/ 25 w 27"/>
                <a:gd name="T7" fmla="*/ 0 h 108"/>
                <a:gd name="T8" fmla="*/ 27 w 27"/>
                <a:gd name="T9" fmla="*/ 2 h 108"/>
                <a:gd name="T10" fmla="*/ 27 w 27"/>
                <a:gd name="T11" fmla="*/ 105 h 108"/>
                <a:gd name="T12" fmla="*/ 25 w 27"/>
                <a:gd name="T13" fmla="*/ 108 h 108"/>
                <a:gd name="T14" fmla="*/ 14 w 27"/>
                <a:gd name="T15" fmla="*/ 108 h 108"/>
                <a:gd name="T16" fmla="*/ 14 w 27"/>
                <a:gd name="T17" fmla="*/ 103 h 108"/>
                <a:gd name="T18" fmla="*/ 23 w 27"/>
                <a:gd name="T19" fmla="*/ 103 h 108"/>
                <a:gd name="T20" fmla="*/ 23 w 27"/>
                <a:gd name="T21" fmla="*/ 5 h 108"/>
                <a:gd name="T22" fmla="*/ 14 w 27"/>
                <a:gd name="T23" fmla="*/ 5 h 108"/>
                <a:gd name="T24" fmla="*/ 5 w 27"/>
                <a:gd name="T25" fmla="*/ 5 h 108"/>
                <a:gd name="T26" fmla="*/ 5 w 27"/>
                <a:gd name="T27" fmla="*/ 103 h 108"/>
                <a:gd name="T28" fmla="*/ 14 w 27"/>
                <a:gd name="T29" fmla="*/ 103 h 108"/>
                <a:gd name="T30" fmla="*/ 14 w 27"/>
                <a:gd name="T31" fmla="*/ 108 h 108"/>
                <a:gd name="T32" fmla="*/ 2 w 27"/>
                <a:gd name="T33" fmla="*/ 108 h 108"/>
                <a:gd name="T34" fmla="*/ 0 w 27"/>
                <a:gd name="T35" fmla="*/ 105 h 108"/>
                <a:gd name="T36" fmla="*/ 0 w 27"/>
                <a:gd name="T37" fmla="*/ 2 h 108"/>
                <a:gd name="T38" fmla="*/ 2 w 27"/>
                <a:gd name="T39" fmla="*/ 0 h 108"/>
                <a:gd name="T40" fmla="*/ 14 w 27"/>
                <a:gd name="T41" fmla="*/ 0 h 108"/>
                <a:gd name="T42" fmla="*/ 14 w 27"/>
                <a:gd name="T43" fmla="*/ 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108">
                  <a:moveTo>
                    <a:pt x="23" y="5"/>
                  </a:moveTo>
                  <a:cubicBezTo>
                    <a:pt x="14" y="5"/>
                    <a:pt x="14" y="5"/>
                    <a:pt x="14" y="5"/>
                  </a:cubicBezTo>
                  <a:cubicBezTo>
                    <a:pt x="14" y="0"/>
                    <a:pt x="14" y="0"/>
                    <a:pt x="14" y="0"/>
                  </a:cubicBezTo>
                  <a:cubicBezTo>
                    <a:pt x="25" y="0"/>
                    <a:pt x="25" y="0"/>
                    <a:pt x="25" y="0"/>
                  </a:cubicBezTo>
                  <a:cubicBezTo>
                    <a:pt x="26" y="0"/>
                    <a:pt x="27" y="1"/>
                    <a:pt x="27" y="2"/>
                  </a:cubicBezTo>
                  <a:cubicBezTo>
                    <a:pt x="27" y="105"/>
                    <a:pt x="27" y="105"/>
                    <a:pt x="27" y="105"/>
                  </a:cubicBezTo>
                  <a:cubicBezTo>
                    <a:pt x="27" y="107"/>
                    <a:pt x="26" y="108"/>
                    <a:pt x="25" y="108"/>
                  </a:cubicBezTo>
                  <a:cubicBezTo>
                    <a:pt x="14" y="108"/>
                    <a:pt x="14" y="108"/>
                    <a:pt x="14" y="108"/>
                  </a:cubicBezTo>
                  <a:cubicBezTo>
                    <a:pt x="14" y="103"/>
                    <a:pt x="14" y="103"/>
                    <a:pt x="14" y="103"/>
                  </a:cubicBezTo>
                  <a:cubicBezTo>
                    <a:pt x="23" y="103"/>
                    <a:pt x="23" y="103"/>
                    <a:pt x="23" y="103"/>
                  </a:cubicBezTo>
                  <a:lnTo>
                    <a:pt x="23" y="5"/>
                  </a:lnTo>
                  <a:close/>
                  <a:moveTo>
                    <a:pt x="14" y="5"/>
                  </a:moveTo>
                  <a:cubicBezTo>
                    <a:pt x="5" y="5"/>
                    <a:pt x="5" y="5"/>
                    <a:pt x="5" y="5"/>
                  </a:cubicBezTo>
                  <a:cubicBezTo>
                    <a:pt x="5" y="103"/>
                    <a:pt x="5" y="103"/>
                    <a:pt x="5" y="103"/>
                  </a:cubicBezTo>
                  <a:cubicBezTo>
                    <a:pt x="14" y="103"/>
                    <a:pt x="14" y="103"/>
                    <a:pt x="14" y="103"/>
                  </a:cubicBezTo>
                  <a:cubicBezTo>
                    <a:pt x="14" y="108"/>
                    <a:pt x="14" y="108"/>
                    <a:pt x="14" y="108"/>
                  </a:cubicBezTo>
                  <a:cubicBezTo>
                    <a:pt x="2" y="108"/>
                    <a:pt x="2" y="108"/>
                    <a:pt x="2" y="108"/>
                  </a:cubicBezTo>
                  <a:cubicBezTo>
                    <a:pt x="1" y="108"/>
                    <a:pt x="0" y="107"/>
                    <a:pt x="0" y="105"/>
                  </a:cubicBezTo>
                  <a:cubicBezTo>
                    <a:pt x="0" y="2"/>
                    <a:pt x="0" y="2"/>
                    <a:pt x="0" y="2"/>
                  </a:cubicBezTo>
                  <a:cubicBezTo>
                    <a:pt x="0" y="1"/>
                    <a:pt x="1" y="0"/>
                    <a:pt x="2"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4" name="Freeform 135"/>
            <p:cNvSpPr>
              <a:spLocks noEditPoints="1"/>
            </p:cNvSpPr>
            <p:nvPr/>
          </p:nvSpPr>
          <p:spPr bwMode="auto">
            <a:xfrm>
              <a:off x="7678738" y="123825"/>
              <a:ext cx="63500" cy="36513"/>
            </a:xfrm>
            <a:custGeom>
              <a:avLst/>
              <a:gdLst>
                <a:gd name="T0" fmla="*/ 23 w 28"/>
                <a:gd name="T1" fmla="*/ 5 h 16"/>
                <a:gd name="T2" fmla="*/ 14 w 28"/>
                <a:gd name="T3" fmla="*/ 5 h 16"/>
                <a:gd name="T4" fmla="*/ 14 w 28"/>
                <a:gd name="T5" fmla="*/ 0 h 16"/>
                <a:gd name="T6" fmla="*/ 25 w 28"/>
                <a:gd name="T7" fmla="*/ 0 h 16"/>
                <a:gd name="T8" fmla="*/ 28 w 28"/>
                <a:gd name="T9" fmla="*/ 3 h 16"/>
                <a:gd name="T10" fmla="*/ 28 w 28"/>
                <a:gd name="T11" fmla="*/ 14 h 16"/>
                <a:gd name="T12" fmla="*/ 25 w 28"/>
                <a:gd name="T13" fmla="*/ 16 h 16"/>
                <a:gd name="T14" fmla="*/ 14 w 28"/>
                <a:gd name="T15" fmla="*/ 16 h 16"/>
                <a:gd name="T16" fmla="*/ 14 w 28"/>
                <a:gd name="T17" fmla="*/ 11 h 16"/>
                <a:gd name="T18" fmla="*/ 23 w 28"/>
                <a:gd name="T19" fmla="*/ 11 h 16"/>
                <a:gd name="T20" fmla="*/ 23 w 28"/>
                <a:gd name="T21" fmla="*/ 5 h 16"/>
                <a:gd name="T22" fmla="*/ 14 w 28"/>
                <a:gd name="T23" fmla="*/ 5 h 16"/>
                <a:gd name="T24" fmla="*/ 5 w 28"/>
                <a:gd name="T25" fmla="*/ 5 h 16"/>
                <a:gd name="T26" fmla="*/ 5 w 28"/>
                <a:gd name="T27" fmla="*/ 11 h 16"/>
                <a:gd name="T28" fmla="*/ 14 w 28"/>
                <a:gd name="T29" fmla="*/ 11 h 16"/>
                <a:gd name="T30" fmla="*/ 14 w 28"/>
                <a:gd name="T31" fmla="*/ 16 h 16"/>
                <a:gd name="T32" fmla="*/ 3 w 28"/>
                <a:gd name="T33" fmla="*/ 16 h 16"/>
                <a:gd name="T34" fmla="*/ 0 w 28"/>
                <a:gd name="T35" fmla="*/ 14 h 16"/>
                <a:gd name="T36" fmla="*/ 0 w 28"/>
                <a:gd name="T37" fmla="*/ 3 h 16"/>
                <a:gd name="T38" fmla="*/ 3 w 28"/>
                <a:gd name="T39" fmla="*/ 0 h 16"/>
                <a:gd name="T40" fmla="*/ 14 w 28"/>
                <a:gd name="T41" fmla="*/ 0 h 16"/>
                <a:gd name="T42" fmla="*/ 14 w 28"/>
                <a:gd name="T4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16">
                  <a:moveTo>
                    <a:pt x="23" y="5"/>
                  </a:moveTo>
                  <a:cubicBezTo>
                    <a:pt x="14" y="5"/>
                    <a:pt x="14" y="5"/>
                    <a:pt x="14" y="5"/>
                  </a:cubicBezTo>
                  <a:cubicBezTo>
                    <a:pt x="14" y="0"/>
                    <a:pt x="14" y="0"/>
                    <a:pt x="14" y="0"/>
                  </a:cubicBezTo>
                  <a:cubicBezTo>
                    <a:pt x="25" y="0"/>
                    <a:pt x="25" y="0"/>
                    <a:pt x="25" y="0"/>
                  </a:cubicBezTo>
                  <a:cubicBezTo>
                    <a:pt x="27" y="0"/>
                    <a:pt x="28" y="2"/>
                    <a:pt x="28" y="3"/>
                  </a:cubicBezTo>
                  <a:cubicBezTo>
                    <a:pt x="28" y="14"/>
                    <a:pt x="28" y="14"/>
                    <a:pt x="28" y="14"/>
                  </a:cubicBezTo>
                  <a:cubicBezTo>
                    <a:pt x="28" y="15"/>
                    <a:pt x="27" y="16"/>
                    <a:pt x="25" y="16"/>
                  </a:cubicBezTo>
                  <a:cubicBezTo>
                    <a:pt x="14" y="16"/>
                    <a:pt x="14" y="16"/>
                    <a:pt x="14" y="16"/>
                  </a:cubicBezTo>
                  <a:cubicBezTo>
                    <a:pt x="14" y="11"/>
                    <a:pt x="14" y="11"/>
                    <a:pt x="14" y="11"/>
                  </a:cubicBezTo>
                  <a:cubicBezTo>
                    <a:pt x="23" y="11"/>
                    <a:pt x="23" y="11"/>
                    <a:pt x="23" y="11"/>
                  </a:cubicBezTo>
                  <a:lnTo>
                    <a:pt x="23" y="5"/>
                  </a:lnTo>
                  <a:close/>
                  <a:moveTo>
                    <a:pt x="14" y="5"/>
                  </a:moveTo>
                  <a:cubicBezTo>
                    <a:pt x="5" y="5"/>
                    <a:pt x="5" y="5"/>
                    <a:pt x="5" y="5"/>
                  </a:cubicBezTo>
                  <a:cubicBezTo>
                    <a:pt x="5" y="11"/>
                    <a:pt x="5" y="11"/>
                    <a:pt x="5" y="11"/>
                  </a:cubicBezTo>
                  <a:cubicBezTo>
                    <a:pt x="14" y="11"/>
                    <a:pt x="14" y="11"/>
                    <a:pt x="14" y="11"/>
                  </a:cubicBezTo>
                  <a:cubicBezTo>
                    <a:pt x="14" y="16"/>
                    <a:pt x="14" y="16"/>
                    <a:pt x="14" y="16"/>
                  </a:cubicBezTo>
                  <a:cubicBezTo>
                    <a:pt x="3" y="16"/>
                    <a:pt x="3" y="16"/>
                    <a:pt x="3" y="16"/>
                  </a:cubicBezTo>
                  <a:cubicBezTo>
                    <a:pt x="1" y="16"/>
                    <a:pt x="0" y="15"/>
                    <a:pt x="0" y="14"/>
                  </a:cubicBezTo>
                  <a:cubicBezTo>
                    <a:pt x="0" y="3"/>
                    <a:pt x="0" y="3"/>
                    <a:pt x="0" y="3"/>
                  </a:cubicBezTo>
                  <a:cubicBezTo>
                    <a:pt x="0" y="2"/>
                    <a:pt x="1"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5" name="Freeform 136"/>
            <p:cNvSpPr>
              <a:spLocks noEditPoints="1"/>
            </p:cNvSpPr>
            <p:nvPr/>
          </p:nvSpPr>
          <p:spPr bwMode="auto">
            <a:xfrm>
              <a:off x="7527926" y="179388"/>
              <a:ext cx="63500" cy="34925"/>
            </a:xfrm>
            <a:custGeom>
              <a:avLst/>
              <a:gdLst>
                <a:gd name="T0" fmla="*/ 23 w 28"/>
                <a:gd name="T1" fmla="*/ 5 h 16"/>
                <a:gd name="T2" fmla="*/ 14 w 28"/>
                <a:gd name="T3" fmla="*/ 5 h 16"/>
                <a:gd name="T4" fmla="*/ 14 w 28"/>
                <a:gd name="T5" fmla="*/ 0 h 16"/>
                <a:gd name="T6" fmla="*/ 26 w 28"/>
                <a:gd name="T7" fmla="*/ 0 h 16"/>
                <a:gd name="T8" fmla="*/ 28 w 28"/>
                <a:gd name="T9" fmla="*/ 3 h 16"/>
                <a:gd name="T10" fmla="*/ 28 w 28"/>
                <a:gd name="T11" fmla="*/ 14 h 16"/>
                <a:gd name="T12" fmla="*/ 26 w 28"/>
                <a:gd name="T13" fmla="*/ 16 h 16"/>
                <a:gd name="T14" fmla="*/ 14 w 28"/>
                <a:gd name="T15" fmla="*/ 16 h 16"/>
                <a:gd name="T16" fmla="*/ 14 w 28"/>
                <a:gd name="T17" fmla="*/ 11 h 16"/>
                <a:gd name="T18" fmla="*/ 23 w 28"/>
                <a:gd name="T19" fmla="*/ 11 h 16"/>
                <a:gd name="T20" fmla="*/ 23 w 28"/>
                <a:gd name="T21" fmla="*/ 5 h 16"/>
                <a:gd name="T22" fmla="*/ 14 w 28"/>
                <a:gd name="T23" fmla="*/ 5 h 16"/>
                <a:gd name="T24" fmla="*/ 5 w 28"/>
                <a:gd name="T25" fmla="*/ 5 h 16"/>
                <a:gd name="T26" fmla="*/ 5 w 28"/>
                <a:gd name="T27" fmla="*/ 11 h 16"/>
                <a:gd name="T28" fmla="*/ 14 w 28"/>
                <a:gd name="T29" fmla="*/ 11 h 16"/>
                <a:gd name="T30" fmla="*/ 14 w 28"/>
                <a:gd name="T31" fmla="*/ 16 h 16"/>
                <a:gd name="T32" fmla="*/ 3 w 28"/>
                <a:gd name="T33" fmla="*/ 16 h 16"/>
                <a:gd name="T34" fmla="*/ 0 w 28"/>
                <a:gd name="T35" fmla="*/ 14 h 16"/>
                <a:gd name="T36" fmla="*/ 0 w 28"/>
                <a:gd name="T37" fmla="*/ 3 h 16"/>
                <a:gd name="T38" fmla="*/ 3 w 28"/>
                <a:gd name="T39" fmla="*/ 0 h 16"/>
                <a:gd name="T40" fmla="*/ 14 w 28"/>
                <a:gd name="T41" fmla="*/ 0 h 16"/>
                <a:gd name="T42" fmla="*/ 14 w 28"/>
                <a:gd name="T4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16">
                  <a:moveTo>
                    <a:pt x="23" y="5"/>
                  </a:moveTo>
                  <a:cubicBezTo>
                    <a:pt x="14" y="5"/>
                    <a:pt x="14" y="5"/>
                    <a:pt x="14" y="5"/>
                  </a:cubicBezTo>
                  <a:cubicBezTo>
                    <a:pt x="14" y="0"/>
                    <a:pt x="14" y="0"/>
                    <a:pt x="14" y="0"/>
                  </a:cubicBezTo>
                  <a:cubicBezTo>
                    <a:pt x="26" y="0"/>
                    <a:pt x="26" y="0"/>
                    <a:pt x="26" y="0"/>
                  </a:cubicBezTo>
                  <a:cubicBezTo>
                    <a:pt x="27" y="0"/>
                    <a:pt x="28" y="1"/>
                    <a:pt x="28" y="3"/>
                  </a:cubicBezTo>
                  <a:cubicBezTo>
                    <a:pt x="28" y="14"/>
                    <a:pt x="28" y="14"/>
                    <a:pt x="28" y="14"/>
                  </a:cubicBezTo>
                  <a:cubicBezTo>
                    <a:pt x="28" y="15"/>
                    <a:pt x="27" y="16"/>
                    <a:pt x="26" y="16"/>
                  </a:cubicBezTo>
                  <a:cubicBezTo>
                    <a:pt x="14" y="16"/>
                    <a:pt x="14" y="16"/>
                    <a:pt x="14" y="16"/>
                  </a:cubicBezTo>
                  <a:cubicBezTo>
                    <a:pt x="14" y="11"/>
                    <a:pt x="14" y="11"/>
                    <a:pt x="14" y="11"/>
                  </a:cubicBezTo>
                  <a:cubicBezTo>
                    <a:pt x="23" y="11"/>
                    <a:pt x="23" y="11"/>
                    <a:pt x="23" y="11"/>
                  </a:cubicBezTo>
                  <a:lnTo>
                    <a:pt x="23" y="5"/>
                  </a:lnTo>
                  <a:close/>
                  <a:moveTo>
                    <a:pt x="14" y="5"/>
                  </a:moveTo>
                  <a:cubicBezTo>
                    <a:pt x="5" y="5"/>
                    <a:pt x="5" y="5"/>
                    <a:pt x="5" y="5"/>
                  </a:cubicBezTo>
                  <a:cubicBezTo>
                    <a:pt x="5" y="11"/>
                    <a:pt x="5" y="11"/>
                    <a:pt x="5" y="11"/>
                  </a:cubicBezTo>
                  <a:cubicBezTo>
                    <a:pt x="14" y="11"/>
                    <a:pt x="14" y="11"/>
                    <a:pt x="14" y="11"/>
                  </a:cubicBezTo>
                  <a:cubicBezTo>
                    <a:pt x="14" y="16"/>
                    <a:pt x="14" y="16"/>
                    <a:pt x="14" y="16"/>
                  </a:cubicBezTo>
                  <a:cubicBezTo>
                    <a:pt x="3" y="16"/>
                    <a:pt x="3" y="16"/>
                    <a:pt x="3" y="16"/>
                  </a:cubicBezTo>
                  <a:cubicBezTo>
                    <a:pt x="2" y="16"/>
                    <a:pt x="0" y="15"/>
                    <a:pt x="0" y="14"/>
                  </a:cubicBezTo>
                  <a:cubicBezTo>
                    <a:pt x="0" y="3"/>
                    <a:pt x="0" y="3"/>
                    <a:pt x="0" y="3"/>
                  </a:cubicBezTo>
                  <a:cubicBezTo>
                    <a:pt x="0" y="1"/>
                    <a:pt x="2"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6" name="Freeform 137"/>
            <p:cNvSpPr>
              <a:spLocks noEditPoints="1"/>
            </p:cNvSpPr>
            <p:nvPr/>
          </p:nvSpPr>
          <p:spPr bwMode="auto">
            <a:xfrm>
              <a:off x="7453313" y="271463"/>
              <a:ext cx="63500" cy="36513"/>
            </a:xfrm>
            <a:custGeom>
              <a:avLst/>
              <a:gdLst>
                <a:gd name="T0" fmla="*/ 23 w 28"/>
                <a:gd name="T1" fmla="*/ 5 h 16"/>
                <a:gd name="T2" fmla="*/ 14 w 28"/>
                <a:gd name="T3" fmla="*/ 5 h 16"/>
                <a:gd name="T4" fmla="*/ 14 w 28"/>
                <a:gd name="T5" fmla="*/ 0 h 16"/>
                <a:gd name="T6" fmla="*/ 25 w 28"/>
                <a:gd name="T7" fmla="*/ 0 h 16"/>
                <a:gd name="T8" fmla="*/ 28 w 28"/>
                <a:gd name="T9" fmla="*/ 2 h 16"/>
                <a:gd name="T10" fmla="*/ 28 w 28"/>
                <a:gd name="T11" fmla="*/ 13 h 16"/>
                <a:gd name="T12" fmla="*/ 25 w 28"/>
                <a:gd name="T13" fmla="*/ 16 h 16"/>
                <a:gd name="T14" fmla="*/ 14 w 28"/>
                <a:gd name="T15" fmla="*/ 16 h 16"/>
                <a:gd name="T16" fmla="*/ 14 w 28"/>
                <a:gd name="T17" fmla="*/ 11 h 16"/>
                <a:gd name="T18" fmla="*/ 23 w 28"/>
                <a:gd name="T19" fmla="*/ 11 h 16"/>
                <a:gd name="T20" fmla="*/ 23 w 28"/>
                <a:gd name="T21" fmla="*/ 5 h 16"/>
                <a:gd name="T22" fmla="*/ 14 w 28"/>
                <a:gd name="T23" fmla="*/ 5 h 16"/>
                <a:gd name="T24" fmla="*/ 5 w 28"/>
                <a:gd name="T25" fmla="*/ 5 h 16"/>
                <a:gd name="T26" fmla="*/ 5 w 28"/>
                <a:gd name="T27" fmla="*/ 11 h 16"/>
                <a:gd name="T28" fmla="*/ 14 w 28"/>
                <a:gd name="T29" fmla="*/ 11 h 16"/>
                <a:gd name="T30" fmla="*/ 14 w 28"/>
                <a:gd name="T31" fmla="*/ 16 h 16"/>
                <a:gd name="T32" fmla="*/ 3 w 28"/>
                <a:gd name="T33" fmla="*/ 16 h 16"/>
                <a:gd name="T34" fmla="*/ 0 w 28"/>
                <a:gd name="T35" fmla="*/ 13 h 16"/>
                <a:gd name="T36" fmla="*/ 0 w 28"/>
                <a:gd name="T37" fmla="*/ 2 h 16"/>
                <a:gd name="T38" fmla="*/ 3 w 28"/>
                <a:gd name="T39" fmla="*/ 0 h 16"/>
                <a:gd name="T40" fmla="*/ 14 w 28"/>
                <a:gd name="T41" fmla="*/ 0 h 16"/>
                <a:gd name="T42" fmla="*/ 14 w 28"/>
                <a:gd name="T4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16">
                  <a:moveTo>
                    <a:pt x="23" y="5"/>
                  </a:moveTo>
                  <a:cubicBezTo>
                    <a:pt x="14" y="5"/>
                    <a:pt x="14" y="5"/>
                    <a:pt x="14" y="5"/>
                  </a:cubicBezTo>
                  <a:cubicBezTo>
                    <a:pt x="14" y="0"/>
                    <a:pt x="14" y="0"/>
                    <a:pt x="14" y="0"/>
                  </a:cubicBezTo>
                  <a:cubicBezTo>
                    <a:pt x="25" y="0"/>
                    <a:pt x="25" y="0"/>
                    <a:pt x="25" y="0"/>
                  </a:cubicBezTo>
                  <a:cubicBezTo>
                    <a:pt x="27" y="0"/>
                    <a:pt x="28" y="1"/>
                    <a:pt x="28" y="2"/>
                  </a:cubicBezTo>
                  <a:cubicBezTo>
                    <a:pt x="28" y="13"/>
                    <a:pt x="28" y="13"/>
                    <a:pt x="28" y="13"/>
                  </a:cubicBezTo>
                  <a:cubicBezTo>
                    <a:pt x="28" y="15"/>
                    <a:pt x="27" y="16"/>
                    <a:pt x="25" y="16"/>
                  </a:cubicBezTo>
                  <a:cubicBezTo>
                    <a:pt x="14" y="16"/>
                    <a:pt x="14" y="16"/>
                    <a:pt x="14" y="16"/>
                  </a:cubicBezTo>
                  <a:cubicBezTo>
                    <a:pt x="14" y="11"/>
                    <a:pt x="14" y="11"/>
                    <a:pt x="14" y="11"/>
                  </a:cubicBezTo>
                  <a:cubicBezTo>
                    <a:pt x="23" y="11"/>
                    <a:pt x="23" y="11"/>
                    <a:pt x="23" y="11"/>
                  </a:cubicBezTo>
                  <a:lnTo>
                    <a:pt x="23" y="5"/>
                  </a:lnTo>
                  <a:close/>
                  <a:moveTo>
                    <a:pt x="14" y="5"/>
                  </a:moveTo>
                  <a:cubicBezTo>
                    <a:pt x="5" y="5"/>
                    <a:pt x="5" y="5"/>
                    <a:pt x="5" y="5"/>
                  </a:cubicBezTo>
                  <a:cubicBezTo>
                    <a:pt x="5" y="11"/>
                    <a:pt x="5" y="11"/>
                    <a:pt x="5" y="11"/>
                  </a:cubicBezTo>
                  <a:cubicBezTo>
                    <a:pt x="14" y="11"/>
                    <a:pt x="14" y="11"/>
                    <a:pt x="14" y="11"/>
                  </a:cubicBezTo>
                  <a:cubicBezTo>
                    <a:pt x="14" y="16"/>
                    <a:pt x="14" y="16"/>
                    <a:pt x="14" y="16"/>
                  </a:cubicBezTo>
                  <a:cubicBezTo>
                    <a:pt x="3" y="16"/>
                    <a:pt x="3" y="16"/>
                    <a:pt x="3" y="16"/>
                  </a:cubicBezTo>
                  <a:cubicBezTo>
                    <a:pt x="1" y="16"/>
                    <a:pt x="0" y="15"/>
                    <a:pt x="0" y="13"/>
                  </a:cubicBezTo>
                  <a:cubicBezTo>
                    <a:pt x="0" y="2"/>
                    <a:pt x="0" y="2"/>
                    <a:pt x="0" y="2"/>
                  </a:cubicBezTo>
                  <a:cubicBezTo>
                    <a:pt x="0" y="1"/>
                    <a:pt x="1"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7" name="Freeform 138"/>
            <p:cNvSpPr>
              <a:spLocks noEditPoints="1"/>
            </p:cNvSpPr>
            <p:nvPr/>
          </p:nvSpPr>
          <p:spPr bwMode="auto">
            <a:xfrm>
              <a:off x="7378701" y="238125"/>
              <a:ext cx="60325" cy="34925"/>
            </a:xfrm>
            <a:custGeom>
              <a:avLst/>
              <a:gdLst>
                <a:gd name="T0" fmla="*/ 23 w 27"/>
                <a:gd name="T1" fmla="*/ 5 h 16"/>
                <a:gd name="T2" fmla="*/ 14 w 27"/>
                <a:gd name="T3" fmla="*/ 5 h 16"/>
                <a:gd name="T4" fmla="*/ 14 w 27"/>
                <a:gd name="T5" fmla="*/ 0 h 16"/>
                <a:gd name="T6" fmla="*/ 25 w 27"/>
                <a:gd name="T7" fmla="*/ 0 h 16"/>
                <a:gd name="T8" fmla="*/ 27 w 27"/>
                <a:gd name="T9" fmla="*/ 3 h 16"/>
                <a:gd name="T10" fmla="*/ 27 w 27"/>
                <a:gd name="T11" fmla="*/ 14 h 16"/>
                <a:gd name="T12" fmla="*/ 25 w 27"/>
                <a:gd name="T13" fmla="*/ 16 h 16"/>
                <a:gd name="T14" fmla="*/ 14 w 27"/>
                <a:gd name="T15" fmla="*/ 16 h 16"/>
                <a:gd name="T16" fmla="*/ 14 w 27"/>
                <a:gd name="T17" fmla="*/ 11 h 16"/>
                <a:gd name="T18" fmla="*/ 23 w 27"/>
                <a:gd name="T19" fmla="*/ 11 h 16"/>
                <a:gd name="T20" fmla="*/ 23 w 27"/>
                <a:gd name="T21" fmla="*/ 5 h 16"/>
                <a:gd name="T22" fmla="*/ 14 w 27"/>
                <a:gd name="T23" fmla="*/ 5 h 16"/>
                <a:gd name="T24" fmla="*/ 5 w 27"/>
                <a:gd name="T25" fmla="*/ 5 h 16"/>
                <a:gd name="T26" fmla="*/ 5 w 27"/>
                <a:gd name="T27" fmla="*/ 11 h 16"/>
                <a:gd name="T28" fmla="*/ 14 w 27"/>
                <a:gd name="T29" fmla="*/ 11 h 16"/>
                <a:gd name="T30" fmla="*/ 14 w 27"/>
                <a:gd name="T31" fmla="*/ 16 h 16"/>
                <a:gd name="T32" fmla="*/ 2 w 27"/>
                <a:gd name="T33" fmla="*/ 16 h 16"/>
                <a:gd name="T34" fmla="*/ 0 w 27"/>
                <a:gd name="T35" fmla="*/ 14 h 16"/>
                <a:gd name="T36" fmla="*/ 0 w 27"/>
                <a:gd name="T37" fmla="*/ 3 h 16"/>
                <a:gd name="T38" fmla="*/ 2 w 27"/>
                <a:gd name="T39" fmla="*/ 0 h 16"/>
                <a:gd name="T40" fmla="*/ 14 w 27"/>
                <a:gd name="T41" fmla="*/ 0 h 16"/>
                <a:gd name="T42" fmla="*/ 14 w 27"/>
                <a:gd name="T4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16">
                  <a:moveTo>
                    <a:pt x="23" y="5"/>
                  </a:moveTo>
                  <a:cubicBezTo>
                    <a:pt x="14" y="5"/>
                    <a:pt x="14" y="5"/>
                    <a:pt x="14" y="5"/>
                  </a:cubicBezTo>
                  <a:cubicBezTo>
                    <a:pt x="14" y="0"/>
                    <a:pt x="14" y="0"/>
                    <a:pt x="14" y="0"/>
                  </a:cubicBezTo>
                  <a:cubicBezTo>
                    <a:pt x="25" y="0"/>
                    <a:pt x="25" y="0"/>
                    <a:pt x="25" y="0"/>
                  </a:cubicBezTo>
                  <a:cubicBezTo>
                    <a:pt x="26" y="0"/>
                    <a:pt x="27" y="1"/>
                    <a:pt x="27" y="3"/>
                  </a:cubicBezTo>
                  <a:cubicBezTo>
                    <a:pt x="27" y="14"/>
                    <a:pt x="27" y="14"/>
                    <a:pt x="27" y="14"/>
                  </a:cubicBezTo>
                  <a:cubicBezTo>
                    <a:pt x="27" y="15"/>
                    <a:pt x="26" y="16"/>
                    <a:pt x="25" y="16"/>
                  </a:cubicBezTo>
                  <a:cubicBezTo>
                    <a:pt x="14" y="16"/>
                    <a:pt x="14" y="16"/>
                    <a:pt x="14" y="16"/>
                  </a:cubicBezTo>
                  <a:cubicBezTo>
                    <a:pt x="14" y="11"/>
                    <a:pt x="14" y="11"/>
                    <a:pt x="14" y="11"/>
                  </a:cubicBezTo>
                  <a:cubicBezTo>
                    <a:pt x="23" y="11"/>
                    <a:pt x="23" y="11"/>
                    <a:pt x="23" y="11"/>
                  </a:cubicBezTo>
                  <a:lnTo>
                    <a:pt x="23" y="5"/>
                  </a:lnTo>
                  <a:close/>
                  <a:moveTo>
                    <a:pt x="14" y="5"/>
                  </a:moveTo>
                  <a:cubicBezTo>
                    <a:pt x="5" y="5"/>
                    <a:pt x="5" y="5"/>
                    <a:pt x="5" y="5"/>
                  </a:cubicBezTo>
                  <a:cubicBezTo>
                    <a:pt x="5" y="11"/>
                    <a:pt x="5" y="11"/>
                    <a:pt x="5" y="11"/>
                  </a:cubicBezTo>
                  <a:cubicBezTo>
                    <a:pt x="14" y="11"/>
                    <a:pt x="14" y="11"/>
                    <a:pt x="14" y="11"/>
                  </a:cubicBezTo>
                  <a:cubicBezTo>
                    <a:pt x="14" y="16"/>
                    <a:pt x="14" y="16"/>
                    <a:pt x="14" y="16"/>
                  </a:cubicBezTo>
                  <a:cubicBezTo>
                    <a:pt x="2" y="16"/>
                    <a:pt x="2" y="16"/>
                    <a:pt x="2" y="16"/>
                  </a:cubicBezTo>
                  <a:cubicBezTo>
                    <a:pt x="1" y="16"/>
                    <a:pt x="0" y="15"/>
                    <a:pt x="0" y="14"/>
                  </a:cubicBezTo>
                  <a:cubicBezTo>
                    <a:pt x="0" y="3"/>
                    <a:pt x="0" y="3"/>
                    <a:pt x="0" y="3"/>
                  </a:cubicBezTo>
                  <a:cubicBezTo>
                    <a:pt x="0" y="1"/>
                    <a:pt x="1" y="0"/>
                    <a:pt x="2"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8" name="Freeform 139"/>
            <p:cNvSpPr>
              <a:spLocks noEditPoints="1"/>
            </p:cNvSpPr>
            <p:nvPr/>
          </p:nvSpPr>
          <p:spPr bwMode="auto">
            <a:xfrm>
              <a:off x="7604126" y="315913"/>
              <a:ext cx="61913" cy="34925"/>
            </a:xfrm>
            <a:custGeom>
              <a:avLst/>
              <a:gdLst>
                <a:gd name="T0" fmla="*/ 23 w 27"/>
                <a:gd name="T1" fmla="*/ 4 h 15"/>
                <a:gd name="T2" fmla="*/ 14 w 27"/>
                <a:gd name="T3" fmla="*/ 4 h 15"/>
                <a:gd name="T4" fmla="*/ 14 w 27"/>
                <a:gd name="T5" fmla="*/ 0 h 15"/>
                <a:gd name="T6" fmla="*/ 25 w 27"/>
                <a:gd name="T7" fmla="*/ 0 h 15"/>
                <a:gd name="T8" fmla="*/ 27 w 27"/>
                <a:gd name="T9" fmla="*/ 2 h 15"/>
                <a:gd name="T10" fmla="*/ 27 w 27"/>
                <a:gd name="T11" fmla="*/ 13 h 15"/>
                <a:gd name="T12" fmla="*/ 25 w 27"/>
                <a:gd name="T13" fmla="*/ 15 h 15"/>
                <a:gd name="T14" fmla="*/ 14 w 27"/>
                <a:gd name="T15" fmla="*/ 15 h 15"/>
                <a:gd name="T16" fmla="*/ 14 w 27"/>
                <a:gd name="T17" fmla="*/ 11 h 15"/>
                <a:gd name="T18" fmla="*/ 23 w 27"/>
                <a:gd name="T19" fmla="*/ 11 h 15"/>
                <a:gd name="T20" fmla="*/ 23 w 27"/>
                <a:gd name="T21" fmla="*/ 4 h 15"/>
                <a:gd name="T22" fmla="*/ 14 w 27"/>
                <a:gd name="T23" fmla="*/ 4 h 15"/>
                <a:gd name="T24" fmla="*/ 5 w 27"/>
                <a:gd name="T25" fmla="*/ 4 h 15"/>
                <a:gd name="T26" fmla="*/ 5 w 27"/>
                <a:gd name="T27" fmla="*/ 11 h 15"/>
                <a:gd name="T28" fmla="*/ 14 w 27"/>
                <a:gd name="T29" fmla="*/ 11 h 15"/>
                <a:gd name="T30" fmla="*/ 14 w 27"/>
                <a:gd name="T31" fmla="*/ 15 h 15"/>
                <a:gd name="T32" fmla="*/ 2 w 27"/>
                <a:gd name="T33" fmla="*/ 15 h 15"/>
                <a:gd name="T34" fmla="*/ 0 w 27"/>
                <a:gd name="T35" fmla="*/ 13 h 15"/>
                <a:gd name="T36" fmla="*/ 0 w 27"/>
                <a:gd name="T37" fmla="*/ 2 h 15"/>
                <a:gd name="T38" fmla="*/ 2 w 27"/>
                <a:gd name="T39" fmla="*/ 0 h 15"/>
                <a:gd name="T40" fmla="*/ 14 w 27"/>
                <a:gd name="T41" fmla="*/ 0 h 15"/>
                <a:gd name="T42" fmla="*/ 14 w 27"/>
                <a:gd name="T43"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15">
                  <a:moveTo>
                    <a:pt x="23" y="4"/>
                  </a:moveTo>
                  <a:cubicBezTo>
                    <a:pt x="14" y="4"/>
                    <a:pt x="14" y="4"/>
                    <a:pt x="14" y="4"/>
                  </a:cubicBezTo>
                  <a:cubicBezTo>
                    <a:pt x="14" y="0"/>
                    <a:pt x="14" y="0"/>
                    <a:pt x="14" y="0"/>
                  </a:cubicBezTo>
                  <a:cubicBezTo>
                    <a:pt x="25" y="0"/>
                    <a:pt x="25" y="0"/>
                    <a:pt x="25" y="0"/>
                  </a:cubicBezTo>
                  <a:cubicBezTo>
                    <a:pt x="26" y="0"/>
                    <a:pt x="27" y="1"/>
                    <a:pt x="27" y="2"/>
                  </a:cubicBezTo>
                  <a:cubicBezTo>
                    <a:pt x="27" y="13"/>
                    <a:pt x="27" y="13"/>
                    <a:pt x="27" y="13"/>
                  </a:cubicBezTo>
                  <a:cubicBezTo>
                    <a:pt x="27" y="14"/>
                    <a:pt x="26" y="15"/>
                    <a:pt x="25" y="15"/>
                  </a:cubicBezTo>
                  <a:cubicBezTo>
                    <a:pt x="14" y="15"/>
                    <a:pt x="14" y="15"/>
                    <a:pt x="14" y="15"/>
                  </a:cubicBezTo>
                  <a:cubicBezTo>
                    <a:pt x="14" y="11"/>
                    <a:pt x="14" y="11"/>
                    <a:pt x="14" y="11"/>
                  </a:cubicBezTo>
                  <a:cubicBezTo>
                    <a:pt x="23" y="11"/>
                    <a:pt x="23" y="11"/>
                    <a:pt x="23" y="11"/>
                  </a:cubicBezTo>
                  <a:lnTo>
                    <a:pt x="23" y="4"/>
                  </a:lnTo>
                  <a:close/>
                  <a:moveTo>
                    <a:pt x="14" y="4"/>
                  </a:moveTo>
                  <a:cubicBezTo>
                    <a:pt x="5" y="4"/>
                    <a:pt x="5" y="4"/>
                    <a:pt x="5" y="4"/>
                  </a:cubicBezTo>
                  <a:cubicBezTo>
                    <a:pt x="5" y="11"/>
                    <a:pt x="5" y="11"/>
                    <a:pt x="5" y="11"/>
                  </a:cubicBezTo>
                  <a:cubicBezTo>
                    <a:pt x="14" y="11"/>
                    <a:pt x="14" y="11"/>
                    <a:pt x="14" y="11"/>
                  </a:cubicBezTo>
                  <a:cubicBezTo>
                    <a:pt x="14" y="15"/>
                    <a:pt x="14" y="15"/>
                    <a:pt x="14" y="15"/>
                  </a:cubicBezTo>
                  <a:cubicBezTo>
                    <a:pt x="2" y="15"/>
                    <a:pt x="2" y="15"/>
                    <a:pt x="2" y="15"/>
                  </a:cubicBezTo>
                  <a:cubicBezTo>
                    <a:pt x="1" y="15"/>
                    <a:pt x="0" y="14"/>
                    <a:pt x="0" y="13"/>
                  </a:cubicBezTo>
                  <a:cubicBezTo>
                    <a:pt x="0" y="2"/>
                    <a:pt x="0" y="2"/>
                    <a:pt x="0" y="2"/>
                  </a:cubicBezTo>
                  <a:cubicBezTo>
                    <a:pt x="0" y="1"/>
                    <a:pt x="1" y="0"/>
                    <a:pt x="2" y="0"/>
                  </a:cubicBezTo>
                  <a:cubicBezTo>
                    <a:pt x="14" y="0"/>
                    <a:pt x="14" y="0"/>
                    <a:pt x="14" y="0"/>
                  </a:cubicBezTo>
                  <a:lnTo>
                    <a:pt x="1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9" name="Freeform 140"/>
            <p:cNvSpPr>
              <a:spLocks noEditPoints="1"/>
            </p:cNvSpPr>
            <p:nvPr/>
          </p:nvSpPr>
          <p:spPr bwMode="auto">
            <a:xfrm>
              <a:off x="8863013" y="1331913"/>
              <a:ext cx="249238" cy="247650"/>
            </a:xfrm>
            <a:custGeom>
              <a:avLst/>
              <a:gdLst>
                <a:gd name="T0" fmla="*/ 55 w 110"/>
                <a:gd name="T1" fmla="*/ 5 h 110"/>
                <a:gd name="T2" fmla="*/ 107 w 110"/>
                <a:gd name="T3" fmla="*/ 0 h 110"/>
                <a:gd name="T4" fmla="*/ 110 w 110"/>
                <a:gd name="T5" fmla="*/ 107 h 110"/>
                <a:gd name="T6" fmla="*/ 55 w 110"/>
                <a:gd name="T7" fmla="*/ 110 h 110"/>
                <a:gd name="T8" fmla="*/ 105 w 110"/>
                <a:gd name="T9" fmla="*/ 105 h 110"/>
                <a:gd name="T10" fmla="*/ 55 w 110"/>
                <a:gd name="T11" fmla="*/ 101 h 110"/>
                <a:gd name="T12" fmla="*/ 72 w 110"/>
                <a:gd name="T13" fmla="*/ 99 h 110"/>
                <a:gd name="T14" fmla="*/ 69 w 110"/>
                <a:gd name="T15" fmla="*/ 88 h 110"/>
                <a:gd name="T16" fmla="*/ 62 w 110"/>
                <a:gd name="T17" fmla="*/ 45 h 110"/>
                <a:gd name="T18" fmla="*/ 72 w 110"/>
                <a:gd name="T19" fmla="*/ 42 h 110"/>
                <a:gd name="T20" fmla="*/ 69 w 110"/>
                <a:gd name="T21" fmla="*/ 32 h 110"/>
                <a:gd name="T22" fmla="*/ 55 w 110"/>
                <a:gd name="T23" fmla="*/ 37 h 110"/>
                <a:gd name="T24" fmla="*/ 67 w 110"/>
                <a:gd name="T25" fmla="*/ 40 h 110"/>
                <a:gd name="T26" fmla="*/ 57 w 110"/>
                <a:gd name="T27" fmla="*/ 42 h 110"/>
                <a:gd name="T28" fmla="*/ 60 w 110"/>
                <a:gd name="T29" fmla="*/ 93 h 110"/>
                <a:gd name="T30" fmla="*/ 67 w 110"/>
                <a:gd name="T31" fmla="*/ 96 h 110"/>
                <a:gd name="T32" fmla="*/ 55 w 110"/>
                <a:gd name="T33" fmla="*/ 101 h 110"/>
                <a:gd name="T34" fmla="*/ 55 w 110"/>
                <a:gd name="T35" fmla="*/ 30 h 110"/>
                <a:gd name="T36" fmla="*/ 66 w 110"/>
                <a:gd name="T37" fmla="*/ 19 h 110"/>
                <a:gd name="T38" fmla="*/ 55 w 110"/>
                <a:gd name="T39" fmla="*/ 9 h 110"/>
                <a:gd name="T40" fmla="*/ 55 w 110"/>
                <a:gd name="T41" fmla="*/ 13 h 110"/>
                <a:gd name="T42" fmla="*/ 59 w 110"/>
                <a:gd name="T43" fmla="*/ 15 h 110"/>
                <a:gd name="T44" fmla="*/ 59 w 110"/>
                <a:gd name="T45" fmla="*/ 23 h 110"/>
                <a:gd name="T46" fmla="*/ 55 w 110"/>
                <a:gd name="T47" fmla="*/ 25 h 110"/>
                <a:gd name="T48" fmla="*/ 55 w 110"/>
                <a:gd name="T49" fmla="*/ 5 h 110"/>
                <a:gd name="T50" fmla="*/ 5 w 110"/>
                <a:gd name="T51" fmla="*/ 105 h 110"/>
                <a:gd name="T52" fmla="*/ 55 w 110"/>
                <a:gd name="T53" fmla="*/ 110 h 110"/>
                <a:gd name="T54" fmla="*/ 0 w 110"/>
                <a:gd name="T55" fmla="*/ 107 h 110"/>
                <a:gd name="T56" fmla="*/ 2 w 110"/>
                <a:gd name="T57" fmla="*/ 0 h 110"/>
                <a:gd name="T58" fmla="*/ 55 w 110"/>
                <a:gd name="T59" fmla="*/ 5 h 110"/>
                <a:gd name="T60" fmla="*/ 48 w 110"/>
                <a:gd name="T61" fmla="*/ 11 h 110"/>
                <a:gd name="T62" fmla="*/ 45 w 110"/>
                <a:gd name="T63" fmla="*/ 19 h 110"/>
                <a:gd name="T64" fmla="*/ 48 w 110"/>
                <a:gd name="T65" fmla="*/ 27 h 110"/>
                <a:gd name="T66" fmla="*/ 55 w 110"/>
                <a:gd name="T67" fmla="*/ 30 h 110"/>
                <a:gd name="T68" fmla="*/ 51 w 110"/>
                <a:gd name="T69" fmla="*/ 23 h 110"/>
                <a:gd name="T70" fmla="*/ 50 w 110"/>
                <a:gd name="T71" fmla="*/ 19 h 110"/>
                <a:gd name="T72" fmla="*/ 51 w 110"/>
                <a:gd name="T73" fmla="*/ 15 h 110"/>
                <a:gd name="T74" fmla="*/ 55 w 110"/>
                <a:gd name="T75" fmla="*/ 9 h 110"/>
                <a:gd name="T76" fmla="*/ 41 w 110"/>
                <a:gd name="T77" fmla="*/ 32 h 110"/>
                <a:gd name="T78" fmla="*/ 39 w 110"/>
                <a:gd name="T79" fmla="*/ 42 h 110"/>
                <a:gd name="T80" fmla="*/ 49 w 110"/>
                <a:gd name="T81" fmla="*/ 45 h 110"/>
                <a:gd name="T82" fmla="*/ 41 w 110"/>
                <a:gd name="T83" fmla="*/ 88 h 110"/>
                <a:gd name="T84" fmla="*/ 39 w 110"/>
                <a:gd name="T85" fmla="*/ 99 h 110"/>
                <a:gd name="T86" fmla="*/ 55 w 110"/>
                <a:gd name="T87" fmla="*/ 101 h 110"/>
                <a:gd name="T88" fmla="*/ 44 w 110"/>
                <a:gd name="T89" fmla="*/ 96 h 110"/>
                <a:gd name="T90" fmla="*/ 51 w 110"/>
                <a:gd name="T91" fmla="*/ 93 h 110"/>
                <a:gd name="T92" fmla="*/ 53 w 110"/>
                <a:gd name="T93" fmla="*/ 42 h 110"/>
                <a:gd name="T94" fmla="*/ 44 w 110"/>
                <a:gd name="T95" fmla="*/ 40 h 110"/>
                <a:gd name="T96" fmla="*/ 55 w 110"/>
                <a:gd name="T97" fmla="*/ 3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0" h="110">
                  <a:moveTo>
                    <a:pt x="105" y="5"/>
                  </a:moveTo>
                  <a:cubicBezTo>
                    <a:pt x="55" y="5"/>
                    <a:pt x="55" y="5"/>
                    <a:pt x="55" y="5"/>
                  </a:cubicBezTo>
                  <a:cubicBezTo>
                    <a:pt x="55" y="0"/>
                    <a:pt x="55" y="0"/>
                    <a:pt x="55" y="0"/>
                  </a:cubicBezTo>
                  <a:cubicBezTo>
                    <a:pt x="107" y="0"/>
                    <a:pt x="107" y="0"/>
                    <a:pt x="107" y="0"/>
                  </a:cubicBezTo>
                  <a:cubicBezTo>
                    <a:pt x="109" y="0"/>
                    <a:pt x="110" y="1"/>
                    <a:pt x="110" y="2"/>
                  </a:cubicBezTo>
                  <a:cubicBezTo>
                    <a:pt x="110" y="107"/>
                    <a:pt x="110" y="107"/>
                    <a:pt x="110" y="107"/>
                  </a:cubicBezTo>
                  <a:cubicBezTo>
                    <a:pt x="110" y="109"/>
                    <a:pt x="109" y="110"/>
                    <a:pt x="107" y="110"/>
                  </a:cubicBezTo>
                  <a:cubicBezTo>
                    <a:pt x="55" y="110"/>
                    <a:pt x="55" y="110"/>
                    <a:pt x="55" y="110"/>
                  </a:cubicBezTo>
                  <a:cubicBezTo>
                    <a:pt x="55" y="105"/>
                    <a:pt x="55" y="105"/>
                    <a:pt x="55" y="105"/>
                  </a:cubicBezTo>
                  <a:cubicBezTo>
                    <a:pt x="105" y="105"/>
                    <a:pt x="105" y="105"/>
                    <a:pt x="105" y="105"/>
                  </a:cubicBezTo>
                  <a:cubicBezTo>
                    <a:pt x="105" y="5"/>
                    <a:pt x="105" y="5"/>
                    <a:pt x="105" y="5"/>
                  </a:cubicBezTo>
                  <a:close/>
                  <a:moveTo>
                    <a:pt x="55" y="101"/>
                  </a:moveTo>
                  <a:cubicBezTo>
                    <a:pt x="69" y="101"/>
                    <a:pt x="69" y="101"/>
                    <a:pt x="69" y="101"/>
                  </a:cubicBezTo>
                  <a:cubicBezTo>
                    <a:pt x="71" y="101"/>
                    <a:pt x="72" y="100"/>
                    <a:pt x="72" y="99"/>
                  </a:cubicBezTo>
                  <a:cubicBezTo>
                    <a:pt x="72" y="91"/>
                    <a:pt x="72" y="91"/>
                    <a:pt x="72" y="91"/>
                  </a:cubicBezTo>
                  <a:cubicBezTo>
                    <a:pt x="72" y="90"/>
                    <a:pt x="71" y="88"/>
                    <a:pt x="69" y="88"/>
                  </a:cubicBezTo>
                  <a:cubicBezTo>
                    <a:pt x="62" y="88"/>
                    <a:pt x="62" y="88"/>
                    <a:pt x="62" y="88"/>
                  </a:cubicBezTo>
                  <a:cubicBezTo>
                    <a:pt x="62" y="45"/>
                    <a:pt x="62" y="45"/>
                    <a:pt x="62" y="45"/>
                  </a:cubicBezTo>
                  <a:cubicBezTo>
                    <a:pt x="69" y="45"/>
                    <a:pt x="69" y="45"/>
                    <a:pt x="69" y="45"/>
                  </a:cubicBezTo>
                  <a:cubicBezTo>
                    <a:pt x="71" y="45"/>
                    <a:pt x="72" y="44"/>
                    <a:pt x="72" y="42"/>
                  </a:cubicBezTo>
                  <a:cubicBezTo>
                    <a:pt x="72" y="34"/>
                    <a:pt x="72" y="34"/>
                    <a:pt x="72" y="34"/>
                  </a:cubicBezTo>
                  <a:cubicBezTo>
                    <a:pt x="72" y="33"/>
                    <a:pt x="71" y="32"/>
                    <a:pt x="69" y="32"/>
                  </a:cubicBezTo>
                  <a:cubicBezTo>
                    <a:pt x="55" y="32"/>
                    <a:pt x="55" y="32"/>
                    <a:pt x="55" y="32"/>
                  </a:cubicBezTo>
                  <a:cubicBezTo>
                    <a:pt x="55" y="37"/>
                    <a:pt x="55" y="37"/>
                    <a:pt x="55" y="37"/>
                  </a:cubicBezTo>
                  <a:cubicBezTo>
                    <a:pt x="67" y="37"/>
                    <a:pt x="67" y="37"/>
                    <a:pt x="67" y="37"/>
                  </a:cubicBezTo>
                  <a:cubicBezTo>
                    <a:pt x="67" y="40"/>
                    <a:pt x="67" y="40"/>
                    <a:pt x="67" y="40"/>
                  </a:cubicBezTo>
                  <a:cubicBezTo>
                    <a:pt x="60" y="40"/>
                    <a:pt x="60" y="40"/>
                    <a:pt x="60" y="40"/>
                  </a:cubicBezTo>
                  <a:cubicBezTo>
                    <a:pt x="58" y="40"/>
                    <a:pt x="57" y="41"/>
                    <a:pt x="57" y="42"/>
                  </a:cubicBezTo>
                  <a:cubicBezTo>
                    <a:pt x="57" y="91"/>
                    <a:pt x="57" y="91"/>
                    <a:pt x="57" y="91"/>
                  </a:cubicBezTo>
                  <a:cubicBezTo>
                    <a:pt x="57" y="92"/>
                    <a:pt x="58" y="93"/>
                    <a:pt x="60" y="93"/>
                  </a:cubicBezTo>
                  <a:cubicBezTo>
                    <a:pt x="67" y="93"/>
                    <a:pt x="67" y="93"/>
                    <a:pt x="67" y="93"/>
                  </a:cubicBezTo>
                  <a:cubicBezTo>
                    <a:pt x="67" y="96"/>
                    <a:pt x="67" y="96"/>
                    <a:pt x="67" y="96"/>
                  </a:cubicBezTo>
                  <a:cubicBezTo>
                    <a:pt x="55" y="96"/>
                    <a:pt x="55" y="96"/>
                    <a:pt x="55" y="96"/>
                  </a:cubicBezTo>
                  <a:cubicBezTo>
                    <a:pt x="55" y="101"/>
                    <a:pt x="55" y="101"/>
                    <a:pt x="55" y="101"/>
                  </a:cubicBezTo>
                  <a:close/>
                  <a:moveTo>
                    <a:pt x="55" y="30"/>
                  </a:moveTo>
                  <a:cubicBezTo>
                    <a:pt x="55" y="30"/>
                    <a:pt x="55" y="30"/>
                    <a:pt x="55" y="30"/>
                  </a:cubicBezTo>
                  <a:cubicBezTo>
                    <a:pt x="58" y="30"/>
                    <a:pt x="61" y="29"/>
                    <a:pt x="63" y="27"/>
                  </a:cubicBezTo>
                  <a:cubicBezTo>
                    <a:pt x="65" y="25"/>
                    <a:pt x="66" y="22"/>
                    <a:pt x="66" y="19"/>
                  </a:cubicBezTo>
                  <a:cubicBezTo>
                    <a:pt x="66" y="16"/>
                    <a:pt x="65" y="14"/>
                    <a:pt x="63" y="12"/>
                  </a:cubicBezTo>
                  <a:cubicBezTo>
                    <a:pt x="61" y="10"/>
                    <a:pt x="58" y="9"/>
                    <a:pt x="55" y="9"/>
                  </a:cubicBezTo>
                  <a:cubicBezTo>
                    <a:pt x="55" y="9"/>
                    <a:pt x="55" y="9"/>
                    <a:pt x="55" y="9"/>
                  </a:cubicBezTo>
                  <a:cubicBezTo>
                    <a:pt x="55" y="13"/>
                    <a:pt x="55" y="13"/>
                    <a:pt x="55" y="13"/>
                  </a:cubicBezTo>
                  <a:cubicBezTo>
                    <a:pt x="55" y="13"/>
                    <a:pt x="55" y="13"/>
                    <a:pt x="55" y="13"/>
                  </a:cubicBezTo>
                  <a:cubicBezTo>
                    <a:pt x="57" y="13"/>
                    <a:pt x="58" y="14"/>
                    <a:pt x="59" y="15"/>
                  </a:cubicBezTo>
                  <a:cubicBezTo>
                    <a:pt x="60" y="16"/>
                    <a:pt x="61" y="18"/>
                    <a:pt x="61" y="19"/>
                  </a:cubicBezTo>
                  <a:cubicBezTo>
                    <a:pt x="61" y="21"/>
                    <a:pt x="60" y="22"/>
                    <a:pt x="59" y="23"/>
                  </a:cubicBezTo>
                  <a:cubicBezTo>
                    <a:pt x="58" y="24"/>
                    <a:pt x="57" y="25"/>
                    <a:pt x="55" y="25"/>
                  </a:cubicBezTo>
                  <a:cubicBezTo>
                    <a:pt x="55" y="25"/>
                    <a:pt x="55" y="25"/>
                    <a:pt x="55" y="25"/>
                  </a:cubicBezTo>
                  <a:lnTo>
                    <a:pt x="55" y="30"/>
                  </a:lnTo>
                  <a:close/>
                  <a:moveTo>
                    <a:pt x="55" y="5"/>
                  </a:moveTo>
                  <a:cubicBezTo>
                    <a:pt x="5" y="5"/>
                    <a:pt x="5" y="5"/>
                    <a:pt x="5" y="5"/>
                  </a:cubicBezTo>
                  <a:cubicBezTo>
                    <a:pt x="5" y="105"/>
                    <a:pt x="5" y="105"/>
                    <a:pt x="5" y="105"/>
                  </a:cubicBezTo>
                  <a:cubicBezTo>
                    <a:pt x="55" y="105"/>
                    <a:pt x="55" y="105"/>
                    <a:pt x="55" y="105"/>
                  </a:cubicBezTo>
                  <a:cubicBezTo>
                    <a:pt x="55" y="110"/>
                    <a:pt x="55" y="110"/>
                    <a:pt x="55" y="110"/>
                  </a:cubicBezTo>
                  <a:cubicBezTo>
                    <a:pt x="2" y="110"/>
                    <a:pt x="2" y="110"/>
                    <a:pt x="2" y="110"/>
                  </a:cubicBezTo>
                  <a:cubicBezTo>
                    <a:pt x="1" y="110"/>
                    <a:pt x="0" y="109"/>
                    <a:pt x="0" y="107"/>
                  </a:cubicBezTo>
                  <a:cubicBezTo>
                    <a:pt x="0" y="2"/>
                    <a:pt x="0" y="2"/>
                    <a:pt x="0" y="2"/>
                  </a:cubicBezTo>
                  <a:cubicBezTo>
                    <a:pt x="0" y="1"/>
                    <a:pt x="1" y="0"/>
                    <a:pt x="2" y="0"/>
                  </a:cubicBezTo>
                  <a:cubicBezTo>
                    <a:pt x="55" y="0"/>
                    <a:pt x="55" y="0"/>
                    <a:pt x="55" y="0"/>
                  </a:cubicBezTo>
                  <a:cubicBezTo>
                    <a:pt x="55" y="5"/>
                    <a:pt x="55" y="5"/>
                    <a:pt x="55" y="5"/>
                  </a:cubicBezTo>
                  <a:close/>
                  <a:moveTo>
                    <a:pt x="55" y="9"/>
                  </a:moveTo>
                  <a:cubicBezTo>
                    <a:pt x="52" y="9"/>
                    <a:pt x="50" y="10"/>
                    <a:pt x="48" y="11"/>
                  </a:cubicBezTo>
                  <a:cubicBezTo>
                    <a:pt x="48" y="12"/>
                    <a:pt x="48" y="12"/>
                    <a:pt x="48" y="12"/>
                  </a:cubicBezTo>
                  <a:cubicBezTo>
                    <a:pt x="46" y="14"/>
                    <a:pt x="45" y="16"/>
                    <a:pt x="45" y="19"/>
                  </a:cubicBezTo>
                  <a:cubicBezTo>
                    <a:pt x="45" y="22"/>
                    <a:pt x="46" y="25"/>
                    <a:pt x="48" y="27"/>
                  </a:cubicBezTo>
                  <a:cubicBezTo>
                    <a:pt x="48" y="27"/>
                    <a:pt x="48" y="27"/>
                    <a:pt x="48" y="27"/>
                  </a:cubicBezTo>
                  <a:cubicBezTo>
                    <a:pt x="48" y="27"/>
                    <a:pt x="48" y="27"/>
                    <a:pt x="48" y="27"/>
                  </a:cubicBezTo>
                  <a:cubicBezTo>
                    <a:pt x="50" y="28"/>
                    <a:pt x="52" y="30"/>
                    <a:pt x="55" y="30"/>
                  </a:cubicBezTo>
                  <a:cubicBezTo>
                    <a:pt x="55" y="25"/>
                    <a:pt x="55" y="25"/>
                    <a:pt x="55" y="25"/>
                  </a:cubicBezTo>
                  <a:cubicBezTo>
                    <a:pt x="53" y="25"/>
                    <a:pt x="52" y="24"/>
                    <a:pt x="51" y="23"/>
                  </a:cubicBezTo>
                  <a:cubicBezTo>
                    <a:pt x="51" y="23"/>
                    <a:pt x="51" y="23"/>
                    <a:pt x="51" y="23"/>
                  </a:cubicBezTo>
                  <a:cubicBezTo>
                    <a:pt x="50" y="22"/>
                    <a:pt x="50" y="21"/>
                    <a:pt x="50" y="19"/>
                  </a:cubicBezTo>
                  <a:cubicBezTo>
                    <a:pt x="50" y="18"/>
                    <a:pt x="50" y="16"/>
                    <a:pt x="51" y="15"/>
                  </a:cubicBezTo>
                  <a:cubicBezTo>
                    <a:pt x="51" y="15"/>
                    <a:pt x="51" y="15"/>
                    <a:pt x="51" y="15"/>
                  </a:cubicBezTo>
                  <a:cubicBezTo>
                    <a:pt x="52" y="14"/>
                    <a:pt x="53" y="13"/>
                    <a:pt x="55" y="13"/>
                  </a:cubicBezTo>
                  <a:cubicBezTo>
                    <a:pt x="55" y="9"/>
                    <a:pt x="55" y="9"/>
                    <a:pt x="55" y="9"/>
                  </a:cubicBezTo>
                  <a:close/>
                  <a:moveTo>
                    <a:pt x="55" y="32"/>
                  </a:moveTo>
                  <a:cubicBezTo>
                    <a:pt x="41" y="32"/>
                    <a:pt x="41" y="32"/>
                    <a:pt x="41" y="32"/>
                  </a:cubicBezTo>
                  <a:cubicBezTo>
                    <a:pt x="40" y="32"/>
                    <a:pt x="39" y="33"/>
                    <a:pt x="39" y="34"/>
                  </a:cubicBezTo>
                  <a:cubicBezTo>
                    <a:pt x="39" y="42"/>
                    <a:pt x="39" y="42"/>
                    <a:pt x="39" y="42"/>
                  </a:cubicBezTo>
                  <a:cubicBezTo>
                    <a:pt x="39" y="44"/>
                    <a:pt x="40" y="45"/>
                    <a:pt x="41" y="45"/>
                  </a:cubicBezTo>
                  <a:cubicBezTo>
                    <a:pt x="49" y="45"/>
                    <a:pt x="49" y="45"/>
                    <a:pt x="49" y="45"/>
                  </a:cubicBezTo>
                  <a:cubicBezTo>
                    <a:pt x="49" y="88"/>
                    <a:pt x="49" y="88"/>
                    <a:pt x="49" y="88"/>
                  </a:cubicBezTo>
                  <a:cubicBezTo>
                    <a:pt x="41" y="88"/>
                    <a:pt x="41" y="88"/>
                    <a:pt x="41" y="88"/>
                  </a:cubicBezTo>
                  <a:cubicBezTo>
                    <a:pt x="40" y="88"/>
                    <a:pt x="39" y="90"/>
                    <a:pt x="39" y="91"/>
                  </a:cubicBezTo>
                  <a:cubicBezTo>
                    <a:pt x="39" y="99"/>
                    <a:pt x="39" y="99"/>
                    <a:pt x="39" y="99"/>
                  </a:cubicBezTo>
                  <a:cubicBezTo>
                    <a:pt x="39" y="100"/>
                    <a:pt x="40" y="101"/>
                    <a:pt x="41" y="101"/>
                  </a:cubicBezTo>
                  <a:cubicBezTo>
                    <a:pt x="55" y="101"/>
                    <a:pt x="55" y="101"/>
                    <a:pt x="55" y="101"/>
                  </a:cubicBezTo>
                  <a:cubicBezTo>
                    <a:pt x="55" y="96"/>
                    <a:pt x="55" y="96"/>
                    <a:pt x="55" y="96"/>
                  </a:cubicBezTo>
                  <a:cubicBezTo>
                    <a:pt x="44" y="96"/>
                    <a:pt x="44" y="96"/>
                    <a:pt x="44" y="96"/>
                  </a:cubicBezTo>
                  <a:cubicBezTo>
                    <a:pt x="44" y="93"/>
                    <a:pt x="44" y="93"/>
                    <a:pt x="44" y="93"/>
                  </a:cubicBezTo>
                  <a:cubicBezTo>
                    <a:pt x="51" y="93"/>
                    <a:pt x="51" y="93"/>
                    <a:pt x="51" y="93"/>
                  </a:cubicBezTo>
                  <a:cubicBezTo>
                    <a:pt x="52" y="93"/>
                    <a:pt x="53" y="92"/>
                    <a:pt x="53" y="91"/>
                  </a:cubicBezTo>
                  <a:cubicBezTo>
                    <a:pt x="53" y="42"/>
                    <a:pt x="53" y="42"/>
                    <a:pt x="53" y="42"/>
                  </a:cubicBezTo>
                  <a:cubicBezTo>
                    <a:pt x="53" y="41"/>
                    <a:pt x="52" y="40"/>
                    <a:pt x="51" y="40"/>
                  </a:cubicBezTo>
                  <a:cubicBezTo>
                    <a:pt x="44" y="40"/>
                    <a:pt x="44" y="40"/>
                    <a:pt x="44" y="40"/>
                  </a:cubicBezTo>
                  <a:cubicBezTo>
                    <a:pt x="44" y="37"/>
                    <a:pt x="44" y="37"/>
                    <a:pt x="44" y="37"/>
                  </a:cubicBezTo>
                  <a:cubicBezTo>
                    <a:pt x="55" y="37"/>
                    <a:pt x="55" y="37"/>
                    <a:pt x="55" y="37"/>
                  </a:cubicBezTo>
                  <a:lnTo>
                    <a:pt x="55"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0" name="Freeform 141"/>
            <p:cNvSpPr>
              <a:spLocks noEditPoints="1"/>
            </p:cNvSpPr>
            <p:nvPr/>
          </p:nvSpPr>
          <p:spPr bwMode="auto">
            <a:xfrm>
              <a:off x="9371013" y="1901825"/>
              <a:ext cx="115888" cy="112713"/>
            </a:xfrm>
            <a:custGeom>
              <a:avLst/>
              <a:gdLst>
                <a:gd name="T0" fmla="*/ 25 w 51"/>
                <a:gd name="T1" fmla="*/ 5 h 50"/>
                <a:gd name="T2" fmla="*/ 25 w 51"/>
                <a:gd name="T3" fmla="*/ 5 h 50"/>
                <a:gd name="T4" fmla="*/ 25 w 51"/>
                <a:gd name="T5" fmla="*/ 0 h 50"/>
                <a:gd name="T6" fmla="*/ 25 w 51"/>
                <a:gd name="T7" fmla="*/ 0 h 50"/>
                <a:gd name="T8" fmla="*/ 43 w 51"/>
                <a:gd name="T9" fmla="*/ 7 h 50"/>
                <a:gd name="T10" fmla="*/ 43 w 51"/>
                <a:gd name="T11" fmla="*/ 7 h 50"/>
                <a:gd name="T12" fmla="*/ 51 w 51"/>
                <a:gd name="T13" fmla="*/ 25 h 50"/>
                <a:gd name="T14" fmla="*/ 43 w 51"/>
                <a:gd name="T15" fmla="*/ 43 h 50"/>
                <a:gd name="T16" fmla="*/ 43 w 51"/>
                <a:gd name="T17" fmla="*/ 43 h 50"/>
                <a:gd name="T18" fmla="*/ 25 w 51"/>
                <a:gd name="T19" fmla="*/ 50 h 50"/>
                <a:gd name="T20" fmla="*/ 25 w 51"/>
                <a:gd name="T21" fmla="*/ 50 h 50"/>
                <a:gd name="T22" fmla="*/ 25 w 51"/>
                <a:gd name="T23" fmla="*/ 45 h 50"/>
                <a:gd name="T24" fmla="*/ 25 w 51"/>
                <a:gd name="T25" fmla="*/ 45 h 50"/>
                <a:gd name="T26" fmla="*/ 40 w 51"/>
                <a:gd name="T27" fmla="*/ 39 h 50"/>
                <a:gd name="T28" fmla="*/ 40 w 51"/>
                <a:gd name="T29" fmla="*/ 39 h 50"/>
                <a:gd name="T30" fmla="*/ 40 w 51"/>
                <a:gd name="T31" fmla="*/ 39 h 50"/>
                <a:gd name="T32" fmla="*/ 46 w 51"/>
                <a:gd name="T33" fmla="*/ 25 h 50"/>
                <a:gd name="T34" fmla="*/ 40 w 51"/>
                <a:gd name="T35" fmla="*/ 11 h 50"/>
                <a:gd name="T36" fmla="*/ 40 w 51"/>
                <a:gd name="T37" fmla="*/ 10 h 50"/>
                <a:gd name="T38" fmla="*/ 25 w 51"/>
                <a:gd name="T39" fmla="*/ 5 h 50"/>
                <a:gd name="T40" fmla="*/ 25 w 51"/>
                <a:gd name="T41" fmla="*/ 5 h 50"/>
                <a:gd name="T42" fmla="*/ 11 w 51"/>
                <a:gd name="T43" fmla="*/ 11 h 50"/>
                <a:gd name="T44" fmla="*/ 5 w 51"/>
                <a:gd name="T45" fmla="*/ 25 h 50"/>
                <a:gd name="T46" fmla="*/ 11 w 51"/>
                <a:gd name="T47" fmla="*/ 39 h 50"/>
                <a:gd name="T48" fmla="*/ 11 w 51"/>
                <a:gd name="T49" fmla="*/ 39 h 50"/>
                <a:gd name="T50" fmla="*/ 11 w 51"/>
                <a:gd name="T51" fmla="*/ 39 h 50"/>
                <a:gd name="T52" fmla="*/ 25 w 51"/>
                <a:gd name="T53" fmla="*/ 45 h 50"/>
                <a:gd name="T54" fmla="*/ 25 w 51"/>
                <a:gd name="T55" fmla="*/ 50 h 50"/>
                <a:gd name="T56" fmla="*/ 8 w 51"/>
                <a:gd name="T57" fmla="*/ 43 h 50"/>
                <a:gd name="T58" fmla="*/ 8 w 51"/>
                <a:gd name="T59" fmla="*/ 43 h 50"/>
                <a:gd name="T60" fmla="*/ 0 w 51"/>
                <a:gd name="T61" fmla="*/ 25 h 50"/>
                <a:gd name="T62" fmla="*/ 8 w 51"/>
                <a:gd name="T63" fmla="*/ 7 h 50"/>
                <a:gd name="T64" fmla="*/ 25 w 51"/>
                <a:gd name="T65" fmla="*/ 0 h 50"/>
                <a:gd name="T66" fmla="*/ 25 w 51"/>
                <a:gd name="T67" fmla="*/ 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0">
                  <a:moveTo>
                    <a:pt x="25" y="5"/>
                  </a:moveTo>
                  <a:cubicBezTo>
                    <a:pt x="25" y="5"/>
                    <a:pt x="25" y="5"/>
                    <a:pt x="25" y="5"/>
                  </a:cubicBezTo>
                  <a:cubicBezTo>
                    <a:pt x="25" y="0"/>
                    <a:pt x="25" y="0"/>
                    <a:pt x="25" y="0"/>
                  </a:cubicBezTo>
                  <a:cubicBezTo>
                    <a:pt x="25" y="0"/>
                    <a:pt x="25" y="0"/>
                    <a:pt x="25" y="0"/>
                  </a:cubicBezTo>
                  <a:cubicBezTo>
                    <a:pt x="32" y="0"/>
                    <a:pt x="39" y="2"/>
                    <a:pt x="43" y="7"/>
                  </a:cubicBezTo>
                  <a:cubicBezTo>
                    <a:pt x="43" y="7"/>
                    <a:pt x="43" y="7"/>
                    <a:pt x="43" y="7"/>
                  </a:cubicBezTo>
                  <a:cubicBezTo>
                    <a:pt x="48" y="12"/>
                    <a:pt x="51" y="18"/>
                    <a:pt x="51" y="25"/>
                  </a:cubicBezTo>
                  <a:cubicBezTo>
                    <a:pt x="51" y="32"/>
                    <a:pt x="48" y="38"/>
                    <a:pt x="43" y="43"/>
                  </a:cubicBezTo>
                  <a:cubicBezTo>
                    <a:pt x="43" y="43"/>
                    <a:pt x="43" y="43"/>
                    <a:pt x="43" y="43"/>
                  </a:cubicBezTo>
                  <a:cubicBezTo>
                    <a:pt x="39" y="47"/>
                    <a:pt x="32" y="50"/>
                    <a:pt x="25" y="50"/>
                  </a:cubicBezTo>
                  <a:cubicBezTo>
                    <a:pt x="25" y="50"/>
                    <a:pt x="25" y="50"/>
                    <a:pt x="25" y="50"/>
                  </a:cubicBezTo>
                  <a:cubicBezTo>
                    <a:pt x="25" y="45"/>
                    <a:pt x="25" y="45"/>
                    <a:pt x="25" y="45"/>
                  </a:cubicBezTo>
                  <a:cubicBezTo>
                    <a:pt x="25" y="45"/>
                    <a:pt x="25" y="45"/>
                    <a:pt x="25" y="45"/>
                  </a:cubicBezTo>
                  <a:cubicBezTo>
                    <a:pt x="31" y="45"/>
                    <a:pt x="36" y="43"/>
                    <a:pt x="40" y="39"/>
                  </a:cubicBezTo>
                  <a:cubicBezTo>
                    <a:pt x="40" y="39"/>
                    <a:pt x="40" y="39"/>
                    <a:pt x="40" y="39"/>
                  </a:cubicBezTo>
                  <a:cubicBezTo>
                    <a:pt x="40" y="39"/>
                    <a:pt x="40" y="39"/>
                    <a:pt x="40" y="39"/>
                  </a:cubicBezTo>
                  <a:cubicBezTo>
                    <a:pt x="44" y="36"/>
                    <a:pt x="46" y="31"/>
                    <a:pt x="46" y="25"/>
                  </a:cubicBezTo>
                  <a:cubicBezTo>
                    <a:pt x="46" y="19"/>
                    <a:pt x="44" y="14"/>
                    <a:pt x="40" y="11"/>
                  </a:cubicBezTo>
                  <a:cubicBezTo>
                    <a:pt x="40" y="10"/>
                    <a:pt x="40" y="10"/>
                    <a:pt x="40" y="10"/>
                  </a:cubicBezTo>
                  <a:cubicBezTo>
                    <a:pt x="36" y="7"/>
                    <a:pt x="31" y="5"/>
                    <a:pt x="25" y="5"/>
                  </a:cubicBezTo>
                  <a:close/>
                  <a:moveTo>
                    <a:pt x="25" y="5"/>
                  </a:moveTo>
                  <a:cubicBezTo>
                    <a:pt x="20" y="5"/>
                    <a:pt x="15" y="7"/>
                    <a:pt x="11" y="11"/>
                  </a:cubicBezTo>
                  <a:cubicBezTo>
                    <a:pt x="7" y="14"/>
                    <a:pt x="5" y="19"/>
                    <a:pt x="5" y="25"/>
                  </a:cubicBezTo>
                  <a:cubicBezTo>
                    <a:pt x="5" y="31"/>
                    <a:pt x="7" y="36"/>
                    <a:pt x="11" y="39"/>
                  </a:cubicBezTo>
                  <a:cubicBezTo>
                    <a:pt x="11" y="39"/>
                    <a:pt x="11" y="39"/>
                    <a:pt x="11" y="39"/>
                  </a:cubicBezTo>
                  <a:cubicBezTo>
                    <a:pt x="11" y="39"/>
                    <a:pt x="11" y="39"/>
                    <a:pt x="11" y="39"/>
                  </a:cubicBezTo>
                  <a:cubicBezTo>
                    <a:pt x="15" y="43"/>
                    <a:pt x="20" y="45"/>
                    <a:pt x="25" y="45"/>
                  </a:cubicBezTo>
                  <a:cubicBezTo>
                    <a:pt x="25" y="50"/>
                    <a:pt x="25" y="50"/>
                    <a:pt x="25" y="50"/>
                  </a:cubicBezTo>
                  <a:cubicBezTo>
                    <a:pt x="18" y="50"/>
                    <a:pt x="12" y="47"/>
                    <a:pt x="8" y="43"/>
                  </a:cubicBezTo>
                  <a:cubicBezTo>
                    <a:pt x="8" y="43"/>
                    <a:pt x="8" y="43"/>
                    <a:pt x="8" y="43"/>
                  </a:cubicBezTo>
                  <a:cubicBezTo>
                    <a:pt x="3" y="38"/>
                    <a:pt x="0" y="32"/>
                    <a:pt x="0" y="25"/>
                  </a:cubicBezTo>
                  <a:cubicBezTo>
                    <a:pt x="0" y="18"/>
                    <a:pt x="3" y="12"/>
                    <a:pt x="8" y="7"/>
                  </a:cubicBezTo>
                  <a:cubicBezTo>
                    <a:pt x="12" y="3"/>
                    <a:pt x="18" y="0"/>
                    <a:pt x="25" y="0"/>
                  </a:cubicBezTo>
                  <a:lnTo>
                    <a:pt x="2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1" name="Freeform 142"/>
            <p:cNvSpPr>
              <a:spLocks noEditPoints="1"/>
            </p:cNvSpPr>
            <p:nvPr/>
          </p:nvSpPr>
          <p:spPr bwMode="auto">
            <a:xfrm>
              <a:off x="9326563" y="1854200"/>
              <a:ext cx="206375" cy="295275"/>
            </a:xfrm>
            <a:custGeom>
              <a:avLst/>
              <a:gdLst>
                <a:gd name="T0" fmla="*/ 45 w 91"/>
                <a:gd name="T1" fmla="*/ 4 h 131"/>
                <a:gd name="T2" fmla="*/ 89 w 91"/>
                <a:gd name="T3" fmla="*/ 0 h 131"/>
                <a:gd name="T4" fmla="*/ 91 w 91"/>
                <a:gd name="T5" fmla="*/ 129 h 131"/>
                <a:gd name="T6" fmla="*/ 45 w 91"/>
                <a:gd name="T7" fmla="*/ 131 h 131"/>
                <a:gd name="T8" fmla="*/ 86 w 91"/>
                <a:gd name="T9" fmla="*/ 127 h 131"/>
                <a:gd name="T10" fmla="*/ 45 w 91"/>
                <a:gd name="T11" fmla="*/ 120 h 131"/>
                <a:gd name="T12" fmla="*/ 55 w 91"/>
                <a:gd name="T13" fmla="*/ 116 h 131"/>
                <a:gd name="T14" fmla="*/ 59 w 91"/>
                <a:gd name="T15" fmla="*/ 106 h 131"/>
                <a:gd name="T16" fmla="*/ 45 w 91"/>
                <a:gd name="T17" fmla="*/ 92 h 131"/>
                <a:gd name="T18" fmla="*/ 45 w 91"/>
                <a:gd name="T19" fmla="*/ 97 h 131"/>
                <a:gd name="T20" fmla="*/ 52 w 91"/>
                <a:gd name="T21" fmla="*/ 99 h 131"/>
                <a:gd name="T22" fmla="*/ 52 w 91"/>
                <a:gd name="T23" fmla="*/ 112 h 131"/>
                <a:gd name="T24" fmla="*/ 45 w 91"/>
                <a:gd name="T25" fmla="*/ 115 h 131"/>
                <a:gd name="T26" fmla="*/ 45 w 91"/>
                <a:gd name="T27" fmla="*/ 120 h 131"/>
                <a:gd name="T28" fmla="*/ 45 w 91"/>
                <a:gd name="T29" fmla="*/ 82 h 131"/>
                <a:gd name="T30" fmla="*/ 82 w 91"/>
                <a:gd name="T31" fmla="*/ 46 h 131"/>
                <a:gd name="T32" fmla="*/ 45 w 91"/>
                <a:gd name="T33" fmla="*/ 10 h 131"/>
                <a:gd name="T34" fmla="*/ 45 w 91"/>
                <a:gd name="T35" fmla="*/ 15 h 131"/>
                <a:gd name="T36" fmla="*/ 68 w 91"/>
                <a:gd name="T37" fmla="*/ 24 h 131"/>
                <a:gd name="T38" fmla="*/ 68 w 91"/>
                <a:gd name="T39" fmla="*/ 68 h 131"/>
                <a:gd name="T40" fmla="*/ 45 w 91"/>
                <a:gd name="T41" fmla="*/ 77 h 131"/>
                <a:gd name="T42" fmla="*/ 45 w 91"/>
                <a:gd name="T43" fmla="*/ 4 h 131"/>
                <a:gd name="T44" fmla="*/ 4 w 91"/>
                <a:gd name="T45" fmla="*/ 127 h 131"/>
                <a:gd name="T46" fmla="*/ 45 w 91"/>
                <a:gd name="T47" fmla="*/ 131 h 131"/>
                <a:gd name="T48" fmla="*/ 0 w 91"/>
                <a:gd name="T49" fmla="*/ 129 h 131"/>
                <a:gd name="T50" fmla="*/ 2 w 91"/>
                <a:gd name="T51" fmla="*/ 0 h 131"/>
                <a:gd name="T52" fmla="*/ 45 w 91"/>
                <a:gd name="T53" fmla="*/ 4 h 131"/>
                <a:gd name="T54" fmla="*/ 20 w 91"/>
                <a:gd name="T55" fmla="*/ 20 h 131"/>
                <a:gd name="T56" fmla="*/ 20 w 91"/>
                <a:gd name="T57" fmla="*/ 72 h 131"/>
                <a:gd name="T58" fmla="*/ 45 w 91"/>
                <a:gd name="T59" fmla="*/ 77 h 131"/>
                <a:gd name="T60" fmla="*/ 14 w 91"/>
                <a:gd name="T61" fmla="*/ 46 h 131"/>
                <a:gd name="T62" fmla="*/ 45 w 91"/>
                <a:gd name="T63" fmla="*/ 15 h 131"/>
                <a:gd name="T64" fmla="*/ 45 w 91"/>
                <a:gd name="T65" fmla="*/ 92 h 131"/>
                <a:gd name="T66" fmla="*/ 36 w 91"/>
                <a:gd name="T67" fmla="*/ 96 h 131"/>
                <a:gd name="T68" fmla="*/ 36 w 91"/>
                <a:gd name="T69" fmla="*/ 115 h 131"/>
                <a:gd name="T70" fmla="*/ 45 w 91"/>
                <a:gd name="T71" fmla="*/ 115 h 131"/>
                <a:gd name="T72" fmla="*/ 36 w 91"/>
                <a:gd name="T73" fmla="*/ 106 h 131"/>
                <a:gd name="T74" fmla="*/ 39 w 91"/>
                <a:gd name="T75" fmla="*/ 99 h 131"/>
                <a:gd name="T76" fmla="*/ 45 w 91"/>
                <a:gd name="T77" fmla="*/ 9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1" h="131">
                  <a:moveTo>
                    <a:pt x="86" y="4"/>
                  </a:moveTo>
                  <a:cubicBezTo>
                    <a:pt x="45" y="4"/>
                    <a:pt x="45" y="4"/>
                    <a:pt x="45" y="4"/>
                  </a:cubicBezTo>
                  <a:cubicBezTo>
                    <a:pt x="45" y="0"/>
                    <a:pt x="45" y="0"/>
                    <a:pt x="45" y="0"/>
                  </a:cubicBezTo>
                  <a:cubicBezTo>
                    <a:pt x="89" y="0"/>
                    <a:pt x="89" y="0"/>
                    <a:pt x="89" y="0"/>
                  </a:cubicBezTo>
                  <a:cubicBezTo>
                    <a:pt x="90" y="0"/>
                    <a:pt x="91" y="1"/>
                    <a:pt x="91" y="2"/>
                  </a:cubicBezTo>
                  <a:cubicBezTo>
                    <a:pt x="91" y="129"/>
                    <a:pt x="91" y="129"/>
                    <a:pt x="91" y="129"/>
                  </a:cubicBezTo>
                  <a:cubicBezTo>
                    <a:pt x="91" y="130"/>
                    <a:pt x="90" y="131"/>
                    <a:pt x="89" y="131"/>
                  </a:cubicBezTo>
                  <a:cubicBezTo>
                    <a:pt x="45" y="131"/>
                    <a:pt x="45" y="131"/>
                    <a:pt x="45" y="131"/>
                  </a:cubicBezTo>
                  <a:cubicBezTo>
                    <a:pt x="45" y="127"/>
                    <a:pt x="45" y="127"/>
                    <a:pt x="45" y="127"/>
                  </a:cubicBezTo>
                  <a:cubicBezTo>
                    <a:pt x="86" y="127"/>
                    <a:pt x="86" y="127"/>
                    <a:pt x="86" y="127"/>
                  </a:cubicBezTo>
                  <a:cubicBezTo>
                    <a:pt x="86" y="4"/>
                    <a:pt x="86" y="4"/>
                    <a:pt x="86" y="4"/>
                  </a:cubicBezTo>
                  <a:close/>
                  <a:moveTo>
                    <a:pt x="45" y="120"/>
                  </a:moveTo>
                  <a:cubicBezTo>
                    <a:pt x="45" y="120"/>
                    <a:pt x="45" y="120"/>
                    <a:pt x="45" y="120"/>
                  </a:cubicBezTo>
                  <a:cubicBezTo>
                    <a:pt x="49" y="120"/>
                    <a:pt x="53" y="118"/>
                    <a:pt x="55" y="116"/>
                  </a:cubicBezTo>
                  <a:cubicBezTo>
                    <a:pt x="55" y="115"/>
                    <a:pt x="55" y="115"/>
                    <a:pt x="55" y="115"/>
                  </a:cubicBezTo>
                  <a:cubicBezTo>
                    <a:pt x="58" y="113"/>
                    <a:pt x="59" y="110"/>
                    <a:pt x="59" y="106"/>
                  </a:cubicBezTo>
                  <a:cubicBezTo>
                    <a:pt x="59" y="102"/>
                    <a:pt x="58" y="98"/>
                    <a:pt x="55" y="96"/>
                  </a:cubicBezTo>
                  <a:cubicBezTo>
                    <a:pt x="53" y="93"/>
                    <a:pt x="49" y="92"/>
                    <a:pt x="45" y="92"/>
                  </a:cubicBezTo>
                  <a:cubicBezTo>
                    <a:pt x="45" y="92"/>
                    <a:pt x="45" y="92"/>
                    <a:pt x="45" y="92"/>
                  </a:cubicBezTo>
                  <a:cubicBezTo>
                    <a:pt x="45" y="97"/>
                    <a:pt x="45" y="97"/>
                    <a:pt x="45" y="97"/>
                  </a:cubicBezTo>
                  <a:cubicBezTo>
                    <a:pt x="45" y="97"/>
                    <a:pt x="45" y="97"/>
                    <a:pt x="45" y="97"/>
                  </a:cubicBezTo>
                  <a:cubicBezTo>
                    <a:pt x="48" y="97"/>
                    <a:pt x="50" y="98"/>
                    <a:pt x="52" y="99"/>
                  </a:cubicBezTo>
                  <a:cubicBezTo>
                    <a:pt x="53" y="101"/>
                    <a:pt x="54" y="103"/>
                    <a:pt x="54" y="106"/>
                  </a:cubicBezTo>
                  <a:cubicBezTo>
                    <a:pt x="54" y="108"/>
                    <a:pt x="53" y="110"/>
                    <a:pt x="52" y="112"/>
                  </a:cubicBezTo>
                  <a:cubicBezTo>
                    <a:pt x="52" y="112"/>
                    <a:pt x="52" y="112"/>
                    <a:pt x="52" y="112"/>
                  </a:cubicBezTo>
                  <a:cubicBezTo>
                    <a:pt x="50" y="114"/>
                    <a:pt x="48" y="115"/>
                    <a:pt x="45" y="115"/>
                  </a:cubicBezTo>
                  <a:cubicBezTo>
                    <a:pt x="45" y="115"/>
                    <a:pt x="45" y="115"/>
                    <a:pt x="45" y="115"/>
                  </a:cubicBezTo>
                  <a:cubicBezTo>
                    <a:pt x="45" y="120"/>
                    <a:pt x="45" y="120"/>
                    <a:pt x="45" y="120"/>
                  </a:cubicBezTo>
                  <a:close/>
                  <a:moveTo>
                    <a:pt x="45" y="82"/>
                  </a:moveTo>
                  <a:cubicBezTo>
                    <a:pt x="45" y="82"/>
                    <a:pt x="45" y="82"/>
                    <a:pt x="45" y="82"/>
                  </a:cubicBezTo>
                  <a:cubicBezTo>
                    <a:pt x="55" y="82"/>
                    <a:pt x="64" y="78"/>
                    <a:pt x="71" y="72"/>
                  </a:cubicBezTo>
                  <a:cubicBezTo>
                    <a:pt x="77" y="65"/>
                    <a:pt x="82" y="56"/>
                    <a:pt x="82" y="46"/>
                  </a:cubicBezTo>
                  <a:cubicBezTo>
                    <a:pt x="82" y="36"/>
                    <a:pt x="77" y="27"/>
                    <a:pt x="71" y="20"/>
                  </a:cubicBezTo>
                  <a:cubicBezTo>
                    <a:pt x="64" y="14"/>
                    <a:pt x="55" y="10"/>
                    <a:pt x="45" y="10"/>
                  </a:cubicBezTo>
                  <a:cubicBezTo>
                    <a:pt x="45" y="10"/>
                    <a:pt x="45" y="10"/>
                    <a:pt x="45" y="10"/>
                  </a:cubicBezTo>
                  <a:cubicBezTo>
                    <a:pt x="45" y="15"/>
                    <a:pt x="45" y="15"/>
                    <a:pt x="45" y="15"/>
                  </a:cubicBezTo>
                  <a:cubicBezTo>
                    <a:pt x="45" y="15"/>
                    <a:pt x="45" y="15"/>
                    <a:pt x="45" y="15"/>
                  </a:cubicBezTo>
                  <a:cubicBezTo>
                    <a:pt x="54" y="15"/>
                    <a:pt x="62" y="18"/>
                    <a:pt x="68" y="24"/>
                  </a:cubicBezTo>
                  <a:cubicBezTo>
                    <a:pt x="73" y="30"/>
                    <a:pt x="77" y="37"/>
                    <a:pt x="77" y="46"/>
                  </a:cubicBezTo>
                  <a:cubicBezTo>
                    <a:pt x="77" y="55"/>
                    <a:pt x="73" y="62"/>
                    <a:pt x="68" y="68"/>
                  </a:cubicBezTo>
                  <a:cubicBezTo>
                    <a:pt x="62" y="74"/>
                    <a:pt x="54" y="77"/>
                    <a:pt x="45" y="77"/>
                  </a:cubicBezTo>
                  <a:cubicBezTo>
                    <a:pt x="45" y="77"/>
                    <a:pt x="45" y="77"/>
                    <a:pt x="45" y="77"/>
                  </a:cubicBezTo>
                  <a:lnTo>
                    <a:pt x="45" y="82"/>
                  </a:lnTo>
                  <a:close/>
                  <a:moveTo>
                    <a:pt x="45" y="4"/>
                  </a:moveTo>
                  <a:cubicBezTo>
                    <a:pt x="4" y="4"/>
                    <a:pt x="4" y="4"/>
                    <a:pt x="4" y="4"/>
                  </a:cubicBezTo>
                  <a:cubicBezTo>
                    <a:pt x="4" y="127"/>
                    <a:pt x="4" y="127"/>
                    <a:pt x="4" y="127"/>
                  </a:cubicBezTo>
                  <a:cubicBezTo>
                    <a:pt x="45" y="127"/>
                    <a:pt x="45" y="127"/>
                    <a:pt x="45" y="127"/>
                  </a:cubicBezTo>
                  <a:cubicBezTo>
                    <a:pt x="45" y="131"/>
                    <a:pt x="45" y="131"/>
                    <a:pt x="45" y="131"/>
                  </a:cubicBezTo>
                  <a:cubicBezTo>
                    <a:pt x="2" y="131"/>
                    <a:pt x="2" y="131"/>
                    <a:pt x="2" y="131"/>
                  </a:cubicBezTo>
                  <a:cubicBezTo>
                    <a:pt x="1" y="131"/>
                    <a:pt x="0" y="130"/>
                    <a:pt x="0" y="129"/>
                  </a:cubicBezTo>
                  <a:cubicBezTo>
                    <a:pt x="0" y="2"/>
                    <a:pt x="0" y="2"/>
                    <a:pt x="0" y="2"/>
                  </a:cubicBezTo>
                  <a:cubicBezTo>
                    <a:pt x="0" y="1"/>
                    <a:pt x="1" y="0"/>
                    <a:pt x="2" y="0"/>
                  </a:cubicBezTo>
                  <a:cubicBezTo>
                    <a:pt x="45" y="0"/>
                    <a:pt x="45" y="0"/>
                    <a:pt x="45" y="0"/>
                  </a:cubicBezTo>
                  <a:cubicBezTo>
                    <a:pt x="45" y="4"/>
                    <a:pt x="45" y="4"/>
                    <a:pt x="45" y="4"/>
                  </a:cubicBezTo>
                  <a:close/>
                  <a:moveTo>
                    <a:pt x="45" y="10"/>
                  </a:moveTo>
                  <a:cubicBezTo>
                    <a:pt x="35" y="10"/>
                    <a:pt x="26" y="14"/>
                    <a:pt x="20" y="20"/>
                  </a:cubicBezTo>
                  <a:cubicBezTo>
                    <a:pt x="13" y="27"/>
                    <a:pt x="9" y="36"/>
                    <a:pt x="9" y="46"/>
                  </a:cubicBezTo>
                  <a:cubicBezTo>
                    <a:pt x="9" y="56"/>
                    <a:pt x="13" y="65"/>
                    <a:pt x="20" y="72"/>
                  </a:cubicBezTo>
                  <a:cubicBezTo>
                    <a:pt x="26" y="78"/>
                    <a:pt x="35" y="82"/>
                    <a:pt x="45" y="82"/>
                  </a:cubicBezTo>
                  <a:cubicBezTo>
                    <a:pt x="45" y="77"/>
                    <a:pt x="45" y="77"/>
                    <a:pt x="45" y="77"/>
                  </a:cubicBezTo>
                  <a:cubicBezTo>
                    <a:pt x="37" y="77"/>
                    <a:pt x="29" y="74"/>
                    <a:pt x="23" y="68"/>
                  </a:cubicBezTo>
                  <a:cubicBezTo>
                    <a:pt x="18" y="62"/>
                    <a:pt x="14" y="55"/>
                    <a:pt x="14" y="46"/>
                  </a:cubicBezTo>
                  <a:cubicBezTo>
                    <a:pt x="14" y="37"/>
                    <a:pt x="18" y="30"/>
                    <a:pt x="23" y="24"/>
                  </a:cubicBezTo>
                  <a:cubicBezTo>
                    <a:pt x="29" y="18"/>
                    <a:pt x="37" y="15"/>
                    <a:pt x="45" y="15"/>
                  </a:cubicBezTo>
                  <a:cubicBezTo>
                    <a:pt x="45" y="10"/>
                    <a:pt x="45" y="10"/>
                    <a:pt x="45" y="10"/>
                  </a:cubicBezTo>
                  <a:close/>
                  <a:moveTo>
                    <a:pt x="45" y="92"/>
                  </a:moveTo>
                  <a:cubicBezTo>
                    <a:pt x="42" y="92"/>
                    <a:pt x="38" y="93"/>
                    <a:pt x="36" y="96"/>
                  </a:cubicBezTo>
                  <a:cubicBezTo>
                    <a:pt x="36" y="96"/>
                    <a:pt x="36" y="96"/>
                    <a:pt x="36" y="96"/>
                  </a:cubicBezTo>
                  <a:cubicBezTo>
                    <a:pt x="33" y="98"/>
                    <a:pt x="32" y="102"/>
                    <a:pt x="32" y="106"/>
                  </a:cubicBezTo>
                  <a:cubicBezTo>
                    <a:pt x="32" y="110"/>
                    <a:pt x="33" y="113"/>
                    <a:pt x="36" y="115"/>
                  </a:cubicBezTo>
                  <a:cubicBezTo>
                    <a:pt x="38" y="118"/>
                    <a:pt x="42" y="120"/>
                    <a:pt x="45" y="120"/>
                  </a:cubicBezTo>
                  <a:cubicBezTo>
                    <a:pt x="45" y="115"/>
                    <a:pt x="45" y="115"/>
                    <a:pt x="45" y="115"/>
                  </a:cubicBezTo>
                  <a:cubicBezTo>
                    <a:pt x="43" y="115"/>
                    <a:pt x="41" y="114"/>
                    <a:pt x="39" y="112"/>
                  </a:cubicBezTo>
                  <a:cubicBezTo>
                    <a:pt x="37" y="110"/>
                    <a:pt x="36" y="108"/>
                    <a:pt x="36" y="106"/>
                  </a:cubicBezTo>
                  <a:cubicBezTo>
                    <a:pt x="36" y="103"/>
                    <a:pt x="37" y="101"/>
                    <a:pt x="39" y="99"/>
                  </a:cubicBezTo>
                  <a:cubicBezTo>
                    <a:pt x="39" y="99"/>
                    <a:pt x="39" y="99"/>
                    <a:pt x="39" y="99"/>
                  </a:cubicBezTo>
                  <a:cubicBezTo>
                    <a:pt x="41" y="98"/>
                    <a:pt x="43" y="97"/>
                    <a:pt x="45" y="97"/>
                  </a:cubicBezTo>
                  <a:lnTo>
                    <a:pt x="45"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2" name="Freeform 143"/>
            <p:cNvSpPr>
              <a:spLocks noEditPoints="1"/>
            </p:cNvSpPr>
            <p:nvPr/>
          </p:nvSpPr>
          <p:spPr bwMode="auto">
            <a:xfrm>
              <a:off x="9124951" y="1819275"/>
              <a:ext cx="50800" cy="31750"/>
            </a:xfrm>
            <a:custGeom>
              <a:avLst/>
              <a:gdLst>
                <a:gd name="T0" fmla="*/ 17 w 22"/>
                <a:gd name="T1" fmla="*/ 9 h 14"/>
                <a:gd name="T2" fmla="*/ 16 w 22"/>
                <a:gd name="T3" fmla="*/ 6 h 14"/>
                <a:gd name="T4" fmla="*/ 16 w 22"/>
                <a:gd name="T5" fmla="*/ 6 h 14"/>
                <a:gd name="T6" fmla="*/ 12 w 22"/>
                <a:gd name="T7" fmla="*/ 5 h 14"/>
                <a:gd name="T8" fmla="*/ 11 w 22"/>
                <a:gd name="T9" fmla="*/ 5 h 14"/>
                <a:gd name="T10" fmla="*/ 11 w 22"/>
                <a:gd name="T11" fmla="*/ 0 h 14"/>
                <a:gd name="T12" fmla="*/ 12 w 22"/>
                <a:gd name="T13" fmla="*/ 0 h 14"/>
                <a:gd name="T14" fmla="*/ 19 w 22"/>
                <a:gd name="T15" fmla="*/ 3 h 14"/>
                <a:gd name="T16" fmla="*/ 19 w 22"/>
                <a:gd name="T17" fmla="*/ 3 h 14"/>
                <a:gd name="T18" fmla="*/ 22 w 22"/>
                <a:gd name="T19" fmla="*/ 10 h 14"/>
                <a:gd name="T20" fmla="*/ 22 w 22"/>
                <a:gd name="T21" fmla="*/ 11 h 14"/>
                <a:gd name="T22" fmla="*/ 22 w 22"/>
                <a:gd name="T23" fmla="*/ 11 h 14"/>
                <a:gd name="T24" fmla="*/ 22 w 22"/>
                <a:gd name="T25" fmla="*/ 12 h 14"/>
                <a:gd name="T26" fmla="*/ 19 w 22"/>
                <a:gd name="T27" fmla="*/ 14 h 14"/>
                <a:gd name="T28" fmla="*/ 11 w 22"/>
                <a:gd name="T29" fmla="*/ 14 h 14"/>
                <a:gd name="T30" fmla="*/ 11 w 22"/>
                <a:gd name="T31" fmla="*/ 9 h 14"/>
                <a:gd name="T32" fmla="*/ 17 w 22"/>
                <a:gd name="T33" fmla="*/ 9 h 14"/>
                <a:gd name="T34" fmla="*/ 11 w 22"/>
                <a:gd name="T35" fmla="*/ 5 h 14"/>
                <a:gd name="T36" fmla="*/ 9 w 22"/>
                <a:gd name="T37" fmla="*/ 5 h 14"/>
                <a:gd name="T38" fmla="*/ 6 w 22"/>
                <a:gd name="T39" fmla="*/ 6 h 14"/>
                <a:gd name="T40" fmla="*/ 4 w 22"/>
                <a:gd name="T41" fmla="*/ 9 h 14"/>
                <a:gd name="T42" fmla="*/ 11 w 22"/>
                <a:gd name="T43" fmla="*/ 9 h 14"/>
                <a:gd name="T44" fmla="*/ 11 w 22"/>
                <a:gd name="T45" fmla="*/ 14 h 14"/>
                <a:gd name="T46" fmla="*/ 2 w 22"/>
                <a:gd name="T47" fmla="*/ 14 h 14"/>
                <a:gd name="T48" fmla="*/ 2 w 22"/>
                <a:gd name="T49" fmla="*/ 14 h 14"/>
                <a:gd name="T50" fmla="*/ 0 w 22"/>
                <a:gd name="T51" fmla="*/ 12 h 14"/>
                <a:gd name="T52" fmla="*/ 0 w 22"/>
                <a:gd name="T53" fmla="*/ 11 h 14"/>
                <a:gd name="T54" fmla="*/ 0 w 22"/>
                <a:gd name="T55" fmla="*/ 11 h 14"/>
                <a:gd name="T56" fmla="*/ 0 w 22"/>
                <a:gd name="T57" fmla="*/ 10 h 14"/>
                <a:gd name="T58" fmla="*/ 2 w 22"/>
                <a:gd name="T59" fmla="*/ 3 h 14"/>
                <a:gd name="T60" fmla="*/ 9 w 22"/>
                <a:gd name="T61" fmla="*/ 0 h 14"/>
                <a:gd name="T62" fmla="*/ 11 w 22"/>
                <a:gd name="T63" fmla="*/ 0 h 14"/>
                <a:gd name="T64" fmla="*/ 11 w 22"/>
                <a:gd name="T65"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14">
                  <a:moveTo>
                    <a:pt x="17" y="9"/>
                  </a:moveTo>
                  <a:cubicBezTo>
                    <a:pt x="17" y="8"/>
                    <a:pt x="17" y="7"/>
                    <a:pt x="16" y="6"/>
                  </a:cubicBezTo>
                  <a:cubicBezTo>
                    <a:pt x="16" y="6"/>
                    <a:pt x="16" y="6"/>
                    <a:pt x="16" y="6"/>
                  </a:cubicBezTo>
                  <a:cubicBezTo>
                    <a:pt x="15" y="5"/>
                    <a:pt x="14" y="5"/>
                    <a:pt x="12" y="5"/>
                  </a:cubicBezTo>
                  <a:cubicBezTo>
                    <a:pt x="11" y="5"/>
                    <a:pt x="11" y="5"/>
                    <a:pt x="11" y="5"/>
                  </a:cubicBezTo>
                  <a:cubicBezTo>
                    <a:pt x="11" y="0"/>
                    <a:pt x="11" y="0"/>
                    <a:pt x="11" y="0"/>
                  </a:cubicBezTo>
                  <a:cubicBezTo>
                    <a:pt x="12" y="0"/>
                    <a:pt x="12" y="0"/>
                    <a:pt x="12" y="0"/>
                  </a:cubicBezTo>
                  <a:cubicBezTo>
                    <a:pt x="15" y="0"/>
                    <a:pt x="17" y="1"/>
                    <a:pt x="19" y="3"/>
                  </a:cubicBezTo>
                  <a:cubicBezTo>
                    <a:pt x="19" y="3"/>
                    <a:pt x="19" y="3"/>
                    <a:pt x="19" y="3"/>
                  </a:cubicBezTo>
                  <a:cubicBezTo>
                    <a:pt x="21" y="5"/>
                    <a:pt x="22" y="7"/>
                    <a:pt x="22" y="10"/>
                  </a:cubicBezTo>
                  <a:cubicBezTo>
                    <a:pt x="22" y="10"/>
                    <a:pt x="22" y="11"/>
                    <a:pt x="22" y="11"/>
                  </a:cubicBezTo>
                  <a:cubicBezTo>
                    <a:pt x="22" y="11"/>
                    <a:pt x="22" y="11"/>
                    <a:pt x="22" y="11"/>
                  </a:cubicBezTo>
                  <a:cubicBezTo>
                    <a:pt x="22" y="11"/>
                    <a:pt x="22" y="12"/>
                    <a:pt x="22" y="12"/>
                  </a:cubicBezTo>
                  <a:cubicBezTo>
                    <a:pt x="21" y="13"/>
                    <a:pt x="20" y="14"/>
                    <a:pt x="19" y="14"/>
                  </a:cubicBezTo>
                  <a:cubicBezTo>
                    <a:pt x="11" y="14"/>
                    <a:pt x="11" y="14"/>
                    <a:pt x="11" y="14"/>
                  </a:cubicBezTo>
                  <a:cubicBezTo>
                    <a:pt x="11" y="9"/>
                    <a:pt x="11" y="9"/>
                    <a:pt x="11" y="9"/>
                  </a:cubicBezTo>
                  <a:lnTo>
                    <a:pt x="17" y="9"/>
                  </a:lnTo>
                  <a:close/>
                  <a:moveTo>
                    <a:pt x="11" y="5"/>
                  </a:moveTo>
                  <a:cubicBezTo>
                    <a:pt x="9" y="5"/>
                    <a:pt x="9" y="5"/>
                    <a:pt x="9" y="5"/>
                  </a:cubicBezTo>
                  <a:cubicBezTo>
                    <a:pt x="8" y="5"/>
                    <a:pt x="7" y="6"/>
                    <a:pt x="6" y="6"/>
                  </a:cubicBezTo>
                  <a:cubicBezTo>
                    <a:pt x="5" y="7"/>
                    <a:pt x="5" y="8"/>
                    <a:pt x="4" y="9"/>
                  </a:cubicBezTo>
                  <a:cubicBezTo>
                    <a:pt x="11" y="9"/>
                    <a:pt x="11" y="9"/>
                    <a:pt x="11" y="9"/>
                  </a:cubicBezTo>
                  <a:cubicBezTo>
                    <a:pt x="11" y="14"/>
                    <a:pt x="11" y="14"/>
                    <a:pt x="11" y="14"/>
                  </a:cubicBezTo>
                  <a:cubicBezTo>
                    <a:pt x="2" y="14"/>
                    <a:pt x="2" y="14"/>
                    <a:pt x="2" y="14"/>
                  </a:cubicBezTo>
                  <a:cubicBezTo>
                    <a:pt x="2" y="14"/>
                    <a:pt x="2" y="14"/>
                    <a:pt x="2" y="14"/>
                  </a:cubicBezTo>
                  <a:cubicBezTo>
                    <a:pt x="1" y="14"/>
                    <a:pt x="0" y="13"/>
                    <a:pt x="0" y="12"/>
                  </a:cubicBezTo>
                  <a:cubicBezTo>
                    <a:pt x="0" y="12"/>
                    <a:pt x="0" y="12"/>
                    <a:pt x="0" y="11"/>
                  </a:cubicBezTo>
                  <a:cubicBezTo>
                    <a:pt x="0" y="11"/>
                    <a:pt x="0" y="11"/>
                    <a:pt x="0" y="11"/>
                  </a:cubicBezTo>
                  <a:cubicBezTo>
                    <a:pt x="0" y="11"/>
                    <a:pt x="0" y="10"/>
                    <a:pt x="0" y="10"/>
                  </a:cubicBezTo>
                  <a:cubicBezTo>
                    <a:pt x="0" y="7"/>
                    <a:pt x="1" y="5"/>
                    <a:pt x="2" y="3"/>
                  </a:cubicBezTo>
                  <a:cubicBezTo>
                    <a:pt x="4" y="1"/>
                    <a:pt x="7" y="0"/>
                    <a:pt x="9" y="0"/>
                  </a:cubicBezTo>
                  <a:cubicBezTo>
                    <a:pt x="11" y="0"/>
                    <a:pt x="11" y="0"/>
                    <a:pt x="11" y="0"/>
                  </a:cubicBezTo>
                  <a:lnTo>
                    <a:pt x="1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3" name="Freeform 144"/>
            <p:cNvSpPr>
              <a:spLocks noEditPoints="1"/>
            </p:cNvSpPr>
            <p:nvPr/>
          </p:nvSpPr>
          <p:spPr bwMode="auto">
            <a:xfrm>
              <a:off x="9102726" y="1854200"/>
              <a:ext cx="206375" cy="295275"/>
            </a:xfrm>
            <a:custGeom>
              <a:avLst/>
              <a:gdLst>
                <a:gd name="T0" fmla="*/ 86 w 91"/>
                <a:gd name="T1" fmla="*/ 127 h 131"/>
                <a:gd name="T2" fmla="*/ 45 w 91"/>
                <a:gd name="T3" fmla="*/ 4 h 131"/>
                <a:gd name="T4" fmla="*/ 89 w 91"/>
                <a:gd name="T5" fmla="*/ 0 h 131"/>
                <a:gd name="T6" fmla="*/ 91 w 91"/>
                <a:gd name="T7" fmla="*/ 129 h 131"/>
                <a:gd name="T8" fmla="*/ 45 w 91"/>
                <a:gd name="T9" fmla="*/ 131 h 131"/>
                <a:gd name="T10" fmla="*/ 45 w 91"/>
                <a:gd name="T11" fmla="*/ 120 h 131"/>
                <a:gd name="T12" fmla="*/ 55 w 91"/>
                <a:gd name="T13" fmla="*/ 116 h 131"/>
                <a:gd name="T14" fmla="*/ 59 w 91"/>
                <a:gd name="T15" fmla="*/ 106 h 131"/>
                <a:gd name="T16" fmla="*/ 55 w 91"/>
                <a:gd name="T17" fmla="*/ 96 h 131"/>
                <a:gd name="T18" fmla="*/ 45 w 91"/>
                <a:gd name="T19" fmla="*/ 92 h 131"/>
                <a:gd name="T20" fmla="*/ 45 w 91"/>
                <a:gd name="T21" fmla="*/ 97 h 131"/>
                <a:gd name="T22" fmla="*/ 52 w 91"/>
                <a:gd name="T23" fmla="*/ 99 h 131"/>
                <a:gd name="T24" fmla="*/ 54 w 91"/>
                <a:gd name="T25" fmla="*/ 106 h 131"/>
                <a:gd name="T26" fmla="*/ 52 w 91"/>
                <a:gd name="T27" fmla="*/ 112 h 131"/>
                <a:gd name="T28" fmla="*/ 45 w 91"/>
                <a:gd name="T29" fmla="*/ 115 h 131"/>
                <a:gd name="T30" fmla="*/ 45 w 91"/>
                <a:gd name="T31" fmla="*/ 82 h 131"/>
                <a:gd name="T32" fmla="*/ 71 w 91"/>
                <a:gd name="T33" fmla="*/ 72 h 131"/>
                <a:gd name="T34" fmla="*/ 71 w 91"/>
                <a:gd name="T35" fmla="*/ 20 h 131"/>
                <a:gd name="T36" fmla="*/ 45 w 91"/>
                <a:gd name="T37" fmla="*/ 10 h 131"/>
                <a:gd name="T38" fmla="*/ 45 w 91"/>
                <a:gd name="T39" fmla="*/ 15 h 131"/>
                <a:gd name="T40" fmla="*/ 77 w 91"/>
                <a:gd name="T41" fmla="*/ 46 h 131"/>
                <a:gd name="T42" fmla="*/ 45 w 91"/>
                <a:gd name="T43" fmla="*/ 77 h 131"/>
                <a:gd name="T44" fmla="*/ 45 w 91"/>
                <a:gd name="T45" fmla="*/ 82 h 131"/>
                <a:gd name="T46" fmla="*/ 45 w 91"/>
                <a:gd name="T47" fmla="*/ 127 h 131"/>
                <a:gd name="T48" fmla="*/ 2 w 91"/>
                <a:gd name="T49" fmla="*/ 131 h 131"/>
                <a:gd name="T50" fmla="*/ 0 w 91"/>
                <a:gd name="T51" fmla="*/ 2 h 131"/>
                <a:gd name="T52" fmla="*/ 18 w 91"/>
                <a:gd name="T53" fmla="*/ 0 h 131"/>
                <a:gd name="T54" fmla="*/ 45 w 91"/>
                <a:gd name="T55" fmla="*/ 0 h 131"/>
                <a:gd name="T56" fmla="*/ 23 w 91"/>
                <a:gd name="T57" fmla="*/ 4 h 131"/>
                <a:gd name="T58" fmla="*/ 4 w 91"/>
                <a:gd name="T59" fmla="*/ 4 h 131"/>
                <a:gd name="T60" fmla="*/ 45 w 91"/>
                <a:gd name="T61" fmla="*/ 10 h 131"/>
                <a:gd name="T62" fmla="*/ 9 w 91"/>
                <a:gd name="T63" fmla="*/ 46 h 131"/>
                <a:gd name="T64" fmla="*/ 45 w 91"/>
                <a:gd name="T65" fmla="*/ 82 h 131"/>
                <a:gd name="T66" fmla="*/ 23 w 91"/>
                <a:gd name="T67" fmla="*/ 68 h 131"/>
                <a:gd name="T68" fmla="*/ 23 w 91"/>
                <a:gd name="T69" fmla="*/ 24 h 131"/>
                <a:gd name="T70" fmla="*/ 45 w 91"/>
                <a:gd name="T71" fmla="*/ 10 h 131"/>
                <a:gd name="T72" fmla="*/ 35 w 91"/>
                <a:gd name="T73" fmla="*/ 96 h 131"/>
                <a:gd name="T74" fmla="*/ 31 w 91"/>
                <a:gd name="T75" fmla="*/ 106 h 131"/>
                <a:gd name="T76" fmla="*/ 45 w 91"/>
                <a:gd name="T77" fmla="*/ 120 h 131"/>
                <a:gd name="T78" fmla="*/ 39 w 91"/>
                <a:gd name="T79" fmla="*/ 112 h 131"/>
                <a:gd name="T80" fmla="*/ 39 w 91"/>
                <a:gd name="T81" fmla="*/ 99 h 131"/>
                <a:gd name="T82" fmla="*/ 39 w 91"/>
                <a:gd name="T83" fmla="*/ 99 h 131"/>
                <a:gd name="T84" fmla="*/ 45 w 91"/>
                <a:gd name="T85" fmla="*/ 9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 h="131">
                  <a:moveTo>
                    <a:pt x="45" y="127"/>
                  </a:moveTo>
                  <a:cubicBezTo>
                    <a:pt x="86" y="127"/>
                    <a:pt x="86" y="127"/>
                    <a:pt x="86" y="127"/>
                  </a:cubicBezTo>
                  <a:cubicBezTo>
                    <a:pt x="86" y="4"/>
                    <a:pt x="86" y="4"/>
                    <a:pt x="86" y="4"/>
                  </a:cubicBezTo>
                  <a:cubicBezTo>
                    <a:pt x="45" y="4"/>
                    <a:pt x="45" y="4"/>
                    <a:pt x="45" y="4"/>
                  </a:cubicBezTo>
                  <a:cubicBezTo>
                    <a:pt x="45" y="0"/>
                    <a:pt x="45" y="0"/>
                    <a:pt x="45" y="0"/>
                  </a:cubicBezTo>
                  <a:cubicBezTo>
                    <a:pt x="89" y="0"/>
                    <a:pt x="89" y="0"/>
                    <a:pt x="89" y="0"/>
                  </a:cubicBezTo>
                  <a:cubicBezTo>
                    <a:pt x="90" y="0"/>
                    <a:pt x="91" y="1"/>
                    <a:pt x="91" y="2"/>
                  </a:cubicBezTo>
                  <a:cubicBezTo>
                    <a:pt x="91" y="129"/>
                    <a:pt x="91" y="129"/>
                    <a:pt x="91" y="129"/>
                  </a:cubicBezTo>
                  <a:cubicBezTo>
                    <a:pt x="91" y="130"/>
                    <a:pt x="90" y="131"/>
                    <a:pt x="89" y="131"/>
                  </a:cubicBezTo>
                  <a:cubicBezTo>
                    <a:pt x="45" y="131"/>
                    <a:pt x="45" y="131"/>
                    <a:pt x="45" y="131"/>
                  </a:cubicBezTo>
                  <a:cubicBezTo>
                    <a:pt x="45" y="127"/>
                    <a:pt x="45" y="127"/>
                    <a:pt x="45" y="127"/>
                  </a:cubicBezTo>
                  <a:close/>
                  <a:moveTo>
                    <a:pt x="45" y="120"/>
                  </a:moveTo>
                  <a:cubicBezTo>
                    <a:pt x="45" y="120"/>
                    <a:pt x="45" y="120"/>
                    <a:pt x="45" y="120"/>
                  </a:cubicBezTo>
                  <a:cubicBezTo>
                    <a:pt x="49" y="120"/>
                    <a:pt x="52" y="118"/>
                    <a:pt x="55" y="116"/>
                  </a:cubicBezTo>
                  <a:cubicBezTo>
                    <a:pt x="55" y="115"/>
                    <a:pt x="55" y="115"/>
                    <a:pt x="55" y="115"/>
                  </a:cubicBezTo>
                  <a:cubicBezTo>
                    <a:pt x="58" y="113"/>
                    <a:pt x="59" y="110"/>
                    <a:pt x="59" y="106"/>
                  </a:cubicBezTo>
                  <a:cubicBezTo>
                    <a:pt x="59" y="102"/>
                    <a:pt x="58" y="98"/>
                    <a:pt x="55" y="96"/>
                  </a:cubicBezTo>
                  <a:cubicBezTo>
                    <a:pt x="55" y="96"/>
                    <a:pt x="55" y="96"/>
                    <a:pt x="55" y="96"/>
                  </a:cubicBezTo>
                  <a:cubicBezTo>
                    <a:pt x="53" y="93"/>
                    <a:pt x="49" y="92"/>
                    <a:pt x="45" y="92"/>
                  </a:cubicBezTo>
                  <a:cubicBezTo>
                    <a:pt x="45" y="92"/>
                    <a:pt x="45" y="92"/>
                    <a:pt x="45" y="92"/>
                  </a:cubicBezTo>
                  <a:cubicBezTo>
                    <a:pt x="45" y="97"/>
                    <a:pt x="45" y="97"/>
                    <a:pt x="45" y="97"/>
                  </a:cubicBezTo>
                  <a:cubicBezTo>
                    <a:pt x="45" y="97"/>
                    <a:pt x="45" y="97"/>
                    <a:pt x="45" y="97"/>
                  </a:cubicBezTo>
                  <a:cubicBezTo>
                    <a:pt x="48" y="97"/>
                    <a:pt x="50" y="98"/>
                    <a:pt x="52" y="99"/>
                  </a:cubicBezTo>
                  <a:cubicBezTo>
                    <a:pt x="52" y="99"/>
                    <a:pt x="52" y="99"/>
                    <a:pt x="52" y="99"/>
                  </a:cubicBezTo>
                  <a:cubicBezTo>
                    <a:pt x="52" y="99"/>
                    <a:pt x="52" y="99"/>
                    <a:pt x="52" y="99"/>
                  </a:cubicBezTo>
                  <a:cubicBezTo>
                    <a:pt x="53" y="101"/>
                    <a:pt x="54" y="103"/>
                    <a:pt x="54" y="106"/>
                  </a:cubicBezTo>
                  <a:cubicBezTo>
                    <a:pt x="54" y="108"/>
                    <a:pt x="53" y="110"/>
                    <a:pt x="52" y="112"/>
                  </a:cubicBezTo>
                  <a:cubicBezTo>
                    <a:pt x="52" y="112"/>
                    <a:pt x="52" y="112"/>
                    <a:pt x="52" y="112"/>
                  </a:cubicBezTo>
                  <a:cubicBezTo>
                    <a:pt x="50" y="114"/>
                    <a:pt x="48" y="115"/>
                    <a:pt x="45" y="115"/>
                  </a:cubicBezTo>
                  <a:cubicBezTo>
                    <a:pt x="45" y="115"/>
                    <a:pt x="45" y="115"/>
                    <a:pt x="45" y="115"/>
                  </a:cubicBezTo>
                  <a:cubicBezTo>
                    <a:pt x="45" y="120"/>
                    <a:pt x="45" y="120"/>
                    <a:pt x="45" y="120"/>
                  </a:cubicBezTo>
                  <a:close/>
                  <a:moveTo>
                    <a:pt x="45" y="82"/>
                  </a:moveTo>
                  <a:cubicBezTo>
                    <a:pt x="45" y="82"/>
                    <a:pt x="45" y="82"/>
                    <a:pt x="45" y="82"/>
                  </a:cubicBezTo>
                  <a:cubicBezTo>
                    <a:pt x="55" y="82"/>
                    <a:pt x="64" y="78"/>
                    <a:pt x="71" y="72"/>
                  </a:cubicBezTo>
                  <a:cubicBezTo>
                    <a:pt x="77" y="65"/>
                    <a:pt x="81" y="56"/>
                    <a:pt x="81" y="46"/>
                  </a:cubicBezTo>
                  <a:cubicBezTo>
                    <a:pt x="81" y="36"/>
                    <a:pt x="77" y="27"/>
                    <a:pt x="71" y="20"/>
                  </a:cubicBezTo>
                  <a:cubicBezTo>
                    <a:pt x="64" y="14"/>
                    <a:pt x="55" y="10"/>
                    <a:pt x="45" y="10"/>
                  </a:cubicBezTo>
                  <a:cubicBezTo>
                    <a:pt x="45" y="10"/>
                    <a:pt x="45" y="10"/>
                    <a:pt x="45" y="10"/>
                  </a:cubicBezTo>
                  <a:cubicBezTo>
                    <a:pt x="45" y="15"/>
                    <a:pt x="45" y="15"/>
                    <a:pt x="45" y="15"/>
                  </a:cubicBezTo>
                  <a:cubicBezTo>
                    <a:pt x="45" y="15"/>
                    <a:pt x="45" y="15"/>
                    <a:pt x="45" y="15"/>
                  </a:cubicBezTo>
                  <a:cubicBezTo>
                    <a:pt x="54" y="15"/>
                    <a:pt x="62" y="18"/>
                    <a:pt x="67" y="24"/>
                  </a:cubicBezTo>
                  <a:cubicBezTo>
                    <a:pt x="73" y="30"/>
                    <a:pt x="77" y="37"/>
                    <a:pt x="77" y="46"/>
                  </a:cubicBezTo>
                  <a:cubicBezTo>
                    <a:pt x="77" y="55"/>
                    <a:pt x="73" y="62"/>
                    <a:pt x="67" y="68"/>
                  </a:cubicBezTo>
                  <a:cubicBezTo>
                    <a:pt x="62" y="74"/>
                    <a:pt x="54" y="77"/>
                    <a:pt x="45" y="77"/>
                  </a:cubicBezTo>
                  <a:cubicBezTo>
                    <a:pt x="45" y="77"/>
                    <a:pt x="45" y="77"/>
                    <a:pt x="45" y="77"/>
                  </a:cubicBezTo>
                  <a:lnTo>
                    <a:pt x="45" y="82"/>
                  </a:lnTo>
                  <a:close/>
                  <a:moveTo>
                    <a:pt x="4" y="127"/>
                  </a:moveTo>
                  <a:cubicBezTo>
                    <a:pt x="45" y="127"/>
                    <a:pt x="45" y="127"/>
                    <a:pt x="45" y="127"/>
                  </a:cubicBezTo>
                  <a:cubicBezTo>
                    <a:pt x="45" y="131"/>
                    <a:pt x="45" y="131"/>
                    <a:pt x="45" y="131"/>
                  </a:cubicBezTo>
                  <a:cubicBezTo>
                    <a:pt x="2" y="131"/>
                    <a:pt x="2" y="131"/>
                    <a:pt x="2" y="131"/>
                  </a:cubicBezTo>
                  <a:cubicBezTo>
                    <a:pt x="1" y="131"/>
                    <a:pt x="0" y="130"/>
                    <a:pt x="0" y="129"/>
                  </a:cubicBezTo>
                  <a:cubicBezTo>
                    <a:pt x="0" y="2"/>
                    <a:pt x="0" y="2"/>
                    <a:pt x="0" y="2"/>
                  </a:cubicBezTo>
                  <a:cubicBezTo>
                    <a:pt x="0" y="1"/>
                    <a:pt x="1" y="0"/>
                    <a:pt x="2" y="0"/>
                  </a:cubicBezTo>
                  <a:cubicBezTo>
                    <a:pt x="18" y="0"/>
                    <a:pt x="18" y="0"/>
                    <a:pt x="18" y="0"/>
                  </a:cubicBezTo>
                  <a:cubicBezTo>
                    <a:pt x="23" y="0"/>
                    <a:pt x="23" y="0"/>
                    <a:pt x="23" y="0"/>
                  </a:cubicBezTo>
                  <a:cubicBezTo>
                    <a:pt x="45" y="0"/>
                    <a:pt x="45" y="0"/>
                    <a:pt x="45" y="0"/>
                  </a:cubicBezTo>
                  <a:cubicBezTo>
                    <a:pt x="45" y="4"/>
                    <a:pt x="45" y="4"/>
                    <a:pt x="45" y="4"/>
                  </a:cubicBezTo>
                  <a:cubicBezTo>
                    <a:pt x="23" y="4"/>
                    <a:pt x="23" y="4"/>
                    <a:pt x="23" y="4"/>
                  </a:cubicBezTo>
                  <a:cubicBezTo>
                    <a:pt x="18" y="4"/>
                    <a:pt x="18" y="4"/>
                    <a:pt x="18" y="4"/>
                  </a:cubicBezTo>
                  <a:cubicBezTo>
                    <a:pt x="4" y="4"/>
                    <a:pt x="4" y="4"/>
                    <a:pt x="4" y="4"/>
                  </a:cubicBezTo>
                  <a:cubicBezTo>
                    <a:pt x="4" y="127"/>
                    <a:pt x="4" y="127"/>
                    <a:pt x="4" y="127"/>
                  </a:cubicBezTo>
                  <a:close/>
                  <a:moveTo>
                    <a:pt x="45" y="10"/>
                  </a:moveTo>
                  <a:cubicBezTo>
                    <a:pt x="35" y="10"/>
                    <a:pt x="26" y="14"/>
                    <a:pt x="20" y="20"/>
                  </a:cubicBezTo>
                  <a:cubicBezTo>
                    <a:pt x="13" y="27"/>
                    <a:pt x="9" y="36"/>
                    <a:pt x="9" y="46"/>
                  </a:cubicBezTo>
                  <a:cubicBezTo>
                    <a:pt x="9" y="56"/>
                    <a:pt x="13" y="65"/>
                    <a:pt x="20" y="72"/>
                  </a:cubicBezTo>
                  <a:cubicBezTo>
                    <a:pt x="26" y="78"/>
                    <a:pt x="35" y="82"/>
                    <a:pt x="45" y="82"/>
                  </a:cubicBezTo>
                  <a:cubicBezTo>
                    <a:pt x="45" y="77"/>
                    <a:pt x="45" y="77"/>
                    <a:pt x="45" y="77"/>
                  </a:cubicBezTo>
                  <a:cubicBezTo>
                    <a:pt x="37" y="77"/>
                    <a:pt x="29" y="74"/>
                    <a:pt x="23" y="68"/>
                  </a:cubicBezTo>
                  <a:cubicBezTo>
                    <a:pt x="17" y="62"/>
                    <a:pt x="14" y="55"/>
                    <a:pt x="14" y="46"/>
                  </a:cubicBezTo>
                  <a:cubicBezTo>
                    <a:pt x="14" y="37"/>
                    <a:pt x="17" y="30"/>
                    <a:pt x="23" y="24"/>
                  </a:cubicBezTo>
                  <a:cubicBezTo>
                    <a:pt x="29" y="18"/>
                    <a:pt x="37" y="15"/>
                    <a:pt x="45" y="15"/>
                  </a:cubicBezTo>
                  <a:cubicBezTo>
                    <a:pt x="45" y="10"/>
                    <a:pt x="45" y="10"/>
                    <a:pt x="45" y="10"/>
                  </a:cubicBezTo>
                  <a:close/>
                  <a:moveTo>
                    <a:pt x="45" y="92"/>
                  </a:moveTo>
                  <a:cubicBezTo>
                    <a:pt x="41" y="92"/>
                    <a:pt x="38" y="93"/>
                    <a:pt x="35" y="96"/>
                  </a:cubicBezTo>
                  <a:cubicBezTo>
                    <a:pt x="35" y="96"/>
                    <a:pt x="35" y="96"/>
                    <a:pt x="35" y="96"/>
                  </a:cubicBezTo>
                  <a:cubicBezTo>
                    <a:pt x="33" y="98"/>
                    <a:pt x="31" y="102"/>
                    <a:pt x="31" y="106"/>
                  </a:cubicBezTo>
                  <a:cubicBezTo>
                    <a:pt x="31" y="110"/>
                    <a:pt x="33" y="113"/>
                    <a:pt x="35" y="115"/>
                  </a:cubicBezTo>
                  <a:cubicBezTo>
                    <a:pt x="38" y="118"/>
                    <a:pt x="41" y="120"/>
                    <a:pt x="45" y="120"/>
                  </a:cubicBezTo>
                  <a:cubicBezTo>
                    <a:pt x="45" y="115"/>
                    <a:pt x="45" y="115"/>
                    <a:pt x="45" y="115"/>
                  </a:cubicBezTo>
                  <a:cubicBezTo>
                    <a:pt x="43" y="115"/>
                    <a:pt x="41" y="114"/>
                    <a:pt x="39" y="112"/>
                  </a:cubicBezTo>
                  <a:cubicBezTo>
                    <a:pt x="37" y="110"/>
                    <a:pt x="36" y="108"/>
                    <a:pt x="36" y="106"/>
                  </a:cubicBezTo>
                  <a:cubicBezTo>
                    <a:pt x="36" y="103"/>
                    <a:pt x="37" y="101"/>
                    <a:pt x="39" y="99"/>
                  </a:cubicBezTo>
                  <a:cubicBezTo>
                    <a:pt x="39" y="99"/>
                    <a:pt x="39" y="99"/>
                    <a:pt x="39" y="99"/>
                  </a:cubicBezTo>
                  <a:cubicBezTo>
                    <a:pt x="39" y="99"/>
                    <a:pt x="39" y="99"/>
                    <a:pt x="39" y="99"/>
                  </a:cubicBezTo>
                  <a:cubicBezTo>
                    <a:pt x="41" y="98"/>
                    <a:pt x="43" y="97"/>
                    <a:pt x="45" y="97"/>
                  </a:cubicBezTo>
                  <a:lnTo>
                    <a:pt x="45"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4" name="Freeform 145"/>
            <p:cNvSpPr>
              <a:spLocks noEditPoints="1"/>
            </p:cNvSpPr>
            <p:nvPr/>
          </p:nvSpPr>
          <p:spPr bwMode="auto">
            <a:xfrm>
              <a:off x="9148763" y="1901825"/>
              <a:ext cx="114300" cy="112713"/>
            </a:xfrm>
            <a:custGeom>
              <a:avLst/>
              <a:gdLst>
                <a:gd name="T0" fmla="*/ 25 w 51"/>
                <a:gd name="T1" fmla="*/ 45 h 50"/>
                <a:gd name="T2" fmla="*/ 40 w 51"/>
                <a:gd name="T3" fmla="*/ 39 h 50"/>
                <a:gd name="T4" fmla="*/ 40 w 51"/>
                <a:gd name="T5" fmla="*/ 39 h 50"/>
                <a:gd name="T6" fmla="*/ 46 w 51"/>
                <a:gd name="T7" fmla="*/ 25 h 50"/>
                <a:gd name="T8" fmla="*/ 40 w 51"/>
                <a:gd name="T9" fmla="*/ 11 h 50"/>
                <a:gd name="T10" fmla="*/ 40 w 51"/>
                <a:gd name="T11" fmla="*/ 11 h 50"/>
                <a:gd name="T12" fmla="*/ 25 w 51"/>
                <a:gd name="T13" fmla="*/ 5 h 50"/>
                <a:gd name="T14" fmla="*/ 25 w 51"/>
                <a:gd name="T15" fmla="*/ 5 h 50"/>
                <a:gd name="T16" fmla="*/ 25 w 51"/>
                <a:gd name="T17" fmla="*/ 0 h 50"/>
                <a:gd name="T18" fmla="*/ 25 w 51"/>
                <a:gd name="T19" fmla="*/ 0 h 50"/>
                <a:gd name="T20" fmla="*/ 43 w 51"/>
                <a:gd name="T21" fmla="*/ 7 h 50"/>
                <a:gd name="T22" fmla="*/ 43 w 51"/>
                <a:gd name="T23" fmla="*/ 7 h 50"/>
                <a:gd name="T24" fmla="*/ 43 w 51"/>
                <a:gd name="T25" fmla="*/ 7 h 50"/>
                <a:gd name="T26" fmla="*/ 51 w 51"/>
                <a:gd name="T27" fmla="*/ 25 h 50"/>
                <a:gd name="T28" fmla="*/ 43 w 51"/>
                <a:gd name="T29" fmla="*/ 43 h 50"/>
                <a:gd name="T30" fmla="*/ 43 w 51"/>
                <a:gd name="T31" fmla="*/ 43 h 50"/>
                <a:gd name="T32" fmla="*/ 43 w 51"/>
                <a:gd name="T33" fmla="*/ 43 h 50"/>
                <a:gd name="T34" fmla="*/ 25 w 51"/>
                <a:gd name="T35" fmla="*/ 50 h 50"/>
                <a:gd name="T36" fmla="*/ 25 w 51"/>
                <a:gd name="T37" fmla="*/ 50 h 50"/>
                <a:gd name="T38" fmla="*/ 25 w 51"/>
                <a:gd name="T39" fmla="*/ 45 h 50"/>
                <a:gd name="T40" fmla="*/ 25 w 51"/>
                <a:gd name="T41" fmla="*/ 5 h 50"/>
                <a:gd name="T42" fmla="*/ 11 w 51"/>
                <a:gd name="T43" fmla="*/ 11 h 50"/>
                <a:gd name="T44" fmla="*/ 11 w 51"/>
                <a:gd name="T45" fmla="*/ 11 h 50"/>
                <a:gd name="T46" fmla="*/ 5 w 51"/>
                <a:gd name="T47" fmla="*/ 25 h 50"/>
                <a:gd name="T48" fmla="*/ 11 w 51"/>
                <a:gd name="T49" fmla="*/ 39 h 50"/>
                <a:gd name="T50" fmla="*/ 25 w 51"/>
                <a:gd name="T51" fmla="*/ 45 h 50"/>
                <a:gd name="T52" fmla="*/ 25 w 51"/>
                <a:gd name="T53" fmla="*/ 50 h 50"/>
                <a:gd name="T54" fmla="*/ 7 w 51"/>
                <a:gd name="T55" fmla="*/ 43 h 50"/>
                <a:gd name="T56" fmla="*/ 0 w 51"/>
                <a:gd name="T57" fmla="*/ 25 h 50"/>
                <a:gd name="T58" fmla="*/ 7 w 51"/>
                <a:gd name="T59" fmla="*/ 7 h 50"/>
                <a:gd name="T60" fmla="*/ 7 w 51"/>
                <a:gd name="T61" fmla="*/ 7 h 50"/>
                <a:gd name="T62" fmla="*/ 25 w 51"/>
                <a:gd name="T63" fmla="*/ 0 h 50"/>
                <a:gd name="T64" fmla="*/ 25 w 51"/>
                <a:gd name="T65" fmla="*/ 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50">
                  <a:moveTo>
                    <a:pt x="25" y="45"/>
                  </a:moveTo>
                  <a:cubicBezTo>
                    <a:pt x="31" y="45"/>
                    <a:pt x="36" y="43"/>
                    <a:pt x="40" y="39"/>
                  </a:cubicBezTo>
                  <a:cubicBezTo>
                    <a:pt x="40" y="39"/>
                    <a:pt x="40" y="39"/>
                    <a:pt x="40" y="39"/>
                  </a:cubicBezTo>
                  <a:cubicBezTo>
                    <a:pt x="43" y="36"/>
                    <a:pt x="46" y="31"/>
                    <a:pt x="46" y="25"/>
                  </a:cubicBezTo>
                  <a:cubicBezTo>
                    <a:pt x="46" y="19"/>
                    <a:pt x="43" y="14"/>
                    <a:pt x="40" y="11"/>
                  </a:cubicBezTo>
                  <a:cubicBezTo>
                    <a:pt x="40" y="11"/>
                    <a:pt x="40" y="11"/>
                    <a:pt x="40" y="11"/>
                  </a:cubicBezTo>
                  <a:cubicBezTo>
                    <a:pt x="36" y="7"/>
                    <a:pt x="31" y="5"/>
                    <a:pt x="25" y="5"/>
                  </a:cubicBezTo>
                  <a:cubicBezTo>
                    <a:pt x="25" y="5"/>
                    <a:pt x="25" y="5"/>
                    <a:pt x="25" y="5"/>
                  </a:cubicBezTo>
                  <a:cubicBezTo>
                    <a:pt x="25" y="0"/>
                    <a:pt x="25" y="0"/>
                    <a:pt x="25" y="0"/>
                  </a:cubicBezTo>
                  <a:cubicBezTo>
                    <a:pt x="25" y="0"/>
                    <a:pt x="25" y="0"/>
                    <a:pt x="25" y="0"/>
                  </a:cubicBezTo>
                  <a:cubicBezTo>
                    <a:pt x="32" y="0"/>
                    <a:pt x="39" y="3"/>
                    <a:pt x="43" y="7"/>
                  </a:cubicBezTo>
                  <a:cubicBezTo>
                    <a:pt x="43" y="7"/>
                    <a:pt x="43" y="7"/>
                    <a:pt x="43" y="7"/>
                  </a:cubicBezTo>
                  <a:cubicBezTo>
                    <a:pt x="43" y="7"/>
                    <a:pt x="43" y="7"/>
                    <a:pt x="43" y="7"/>
                  </a:cubicBezTo>
                  <a:cubicBezTo>
                    <a:pt x="48" y="12"/>
                    <a:pt x="51" y="18"/>
                    <a:pt x="51" y="25"/>
                  </a:cubicBezTo>
                  <a:cubicBezTo>
                    <a:pt x="51" y="32"/>
                    <a:pt x="48" y="38"/>
                    <a:pt x="43" y="43"/>
                  </a:cubicBezTo>
                  <a:cubicBezTo>
                    <a:pt x="43" y="43"/>
                    <a:pt x="43" y="43"/>
                    <a:pt x="43" y="43"/>
                  </a:cubicBezTo>
                  <a:cubicBezTo>
                    <a:pt x="43" y="43"/>
                    <a:pt x="43" y="43"/>
                    <a:pt x="43" y="43"/>
                  </a:cubicBezTo>
                  <a:cubicBezTo>
                    <a:pt x="39" y="47"/>
                    <a:pt x="32" y="50"/>
                    <a:pt x="25" y="50"/>
                  </a:cubicBezTo>
                  <a:cubicBezTo>
                    <a:pt x="25" y="50"/>
                    <a:pt x="25" y="50"/>
                    <a:pt x="25" y="50"/>
                  </a:cubicBezTo>
                  <a:cubicBezTo>
                    <a:pt x="25" y="45"/>
                    <a:pt x="25" y="45"/>
                    <a:pt x="25" y="45"/>
                  </a:cubicBezTo>
                  <a:close/>
                  <a:moveTo>
                    <a:pt x="25" y="5"/>
                  </a:moveTo>
                  <a:cubicBezTo>
                    <a:pt x="20" y="5"/>
                    <a:pt x="15" y="7"/>
                    <a:pt x="11" y="11"/>
                  </a:cubicBezTo>
                  <a:cubicBezTo>
                    <a:pt x="11" y="11"/>
                    <a:pt x="11" y="11"/>
                    <a:pt x="11" y="11"/>
                  </a:cubicBezTo>
                  <a:cubicBezTo>
                    <a:pt x="7" y="14"/>
                    <a:pt x="5" y="19"/>
                    <a:pt x="5" y="25"/>
                  </a:cubicBezTo>
                  <a:cubicBezTo>
                    <a:pt x="5" y="31"/>
                    <a:pt x="7" y="36"/>
                    <a:pt x="11" y="39"/>
                  </a:cubicBezTo>
                  <a:cubicBezTo>
                    <a:pt x="15" y="43"/>
                    <a:pt x="20" y="45"/>
                    <a:pt x="25" y="45"/>
                  </a:cubicBezTo>
                  <a:cubicBezTo>
                    <a:pt x="25" y="50"/>
                    <a:pt x="25" y="50"/>
                    <a:pt x="25" y="50"/>
                  </a:cubicBezTo>
                  <a:cubicBezTo>
                    <a:pt x="18" y="50"/>
                    <a:pt x="12" y="47"/>
                    <a:pt x="7" y="43"/>
                  </a:cubicBezTo>
                  <a:cubicBezTo>
                    <a:pt x="3" y="38"/>
                    <a:pt x="0" y="32"/>
                    <a:pt x="0" y="25"/>
                  </a:cubicBezTo>
                  <a:cubicBezTo>
                    <a:pt x="0" y="18"/>
                    <a:pt x="3" y="12"/>
                    <a:pt x="7" y="7"/>
                  </a:cubicBezTo>
                  <a:cubicBezTo>
                    <a:pt x="7" y="7"/>
                    <a:pt x="7" y="7"/>
                    <a:pt x="7" y="7"/>
                  </a:cubicBezTo>
                  <a:cubicBezTo>
                    <a:pt x="12" y="3"/>
                    <a:pt x="18" y="0"/>
                    <a:pt x="25" y="0"/>
                  </a:cubicBezTo>
                  <a:lnTo>
                    <a:pt x="2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5" name="Freeform 146"/>
            <p:cNvSpPr>
              <a:spLocks noEditPoints="1"/>
            </p:cNvSpPr>
            <p:nvPr/>
          </p:nvSpPr>
          <p:spPr bwMode="auto">
            <a:xfrm>
              <a:off x="5981701" y="484188"/>
              <a:ext cx="363538" cy="341313"/>
            </a:xfrm>
            <a:custGeom>
              <a:avLst/>
              <a:gdLst>
                <a:gd name="T0" fmla="*/ 146 w 161"/>
                <a:gd name="T1" fmla="*/ 137 h 151"/>
                <a:gd name="T2" fmla="*/ 139 w 161"/>
                <a:gd name="T3" fmla="*/ 28 h 151"/>
                <a:gd name="T4" fmla="*/ 161 w 161"/>
                <a:gd name="T5" fmla="*/ 137 h 151"/>
                <a:gd name="T6" fmla="*/ 149 w 161"/>
                <a:gd name="T7" fmla="*/ 151 h 151"/>
                <a:gd name="T8" fmla="*/ 147 w 161"/>
                <a:gd name="T9" fmla="*/ 89 h 151"/>
                <a:gd name="T10" fmla="*/ 147 w 161"/>
                <a:gd name="T11" fmla="*/ 73 h 151"/>
                <a:gd name="T12" fmla="*/ 143 w 161"/>
                <a:gd name="T13" fmla="*/ 77 h 151"/>
                <a:gd name="T14" fmla="*/ 143 w 161"/>
                <a:gd name="T15" fmla="*/ 86 h 151"/>
                <a:gd name="T16" fmla="*/ 139 w 161"/>
                <a:gd name="T17" fmla="*/ 63 h 151"/>
                <a:gd name="T18" fmla="*/ 139 w 161"/>
                <a:gd name="T19" fmla="*/ 40 h 151"/>
                <a:gd name="T20" fmla="*/ 143 w 161"/>
                <a:gd name="T21" fmla="*/ 56 h 151"/>
                <a:gd name="T22" fmla="*/ 132 w 161"/>
                <a:gd name="T23" fmla="*/ 137 h 151"/>
                <a:gd name="T24" fmla="*/ 139 w 161"/>
                <a:gd name="T25" fmla="*/ 151 h 151"/>
                <a:gd name="T26" fmla="*/ 130 w 161"/>
                <a:gd name="T27" fmla="*/ 28 h 151"/>
                <a:gd name="T28" fmla="*/ 139 w 161"/>
                <a:gd name="T29" fmla="*/ 40 h 151"/>
                <a:gd name="T30" fmla="*/ 134 w 161"/>
                <a:gd name="T31" fmla="*/ 56 h 151"/>
                <a:gd name="T32" fmla="*/ 130 w 161"/>
                <a:gd name="T33" fmla="*/ 59 h 151"/>
                <a:gd name="T34" fmla="*/ 139 w 161"/>
                <a:gd name="T35" fmla="*/ 70 h 151"/>
                <a:gd name="T36" fmla="*/ 134 w 161"/>
                <a:gd name="T37" fmla="*/ 86 h 151"/>
                <a:gd name="T38" fmla="*/ 131 w 161"/>
                <a:gd name="T39" fmla="*/ 89 h 151"/>
                <a:gd name="T40" fmla="*/ 130 w 161"/>
                <a:gd name="T41" fmla="*/ 89 h 151"/>
                <a:gd name="T42" fmla="*/ 130 w 161"/>
                <a:gd name="T43" fmla="*/ 87 h 151"/>
                <a:gd name="T44" fmla="*/ 81 w 161"/>
                <a:gd name="T45" fmla="*/ 135 h 151"/>
                <a:gd name="T46" fmla="*/ 129 w 161"/>
                <a:gd name="T47" fmla="*/ 151 h 151"/>
                <a:gd name="T48" fmla="*/ 81 w 161"/>
                <a:gd name="T49" fmla="*/ 135 h 151"/>
                <a:gd name="T50" fmla="*/ 130 w 161"/>
                <a:gd name="T51" fmla="*/ 23 h 151"/>
                <a:gd name="T52" fmla="*/ 127 w 161"/>
                <a:gd name="T53" fmla="*/ 52 h 151"/>
                <a:gd name="T54" fmla="*/ 130 w 161"/>
                <a:gd name="T55" fmla="*/ 89 h 151"/>
                <a:gd name="T56" fmla="*/ 81 w 161"/>
                <a:gd name="T57" fmla="*/ 126 h 151"/>
                <a:gd name="T58" fmla="*/ 81 w 161"/>
                <a:gd name="T59" fmla="*/ 42 h 151"/>
                <a:gd name="T60" fmla="*/ 117 w 161"/>
                <a:gd name="T61" fmla="*/ 123 h 151"/>
                <a:gd name="T62" fmla="*/ 63 w 161"/>
                <a:gd name="T63" fmla="*/ 6 h 151"/>
                <a:gd name="T64" fmla="*/ 6 w 161"/>
                <a:gd name="T65" fmla="*/ 10 h 151"/>
                <a:gd name="T66" fmla="*/ 24 w 161"/>
                <a:gd name="T67" fmla="*/ 24 h 151"/>
                <a:gd name="T68" fmla="*/ 8 w 161"/>
                <a:gd name="T69" fmla="*/ 28 h 151"/>
                <a:gd name="T70" fmla="*/ 19 w 161"/>
                <a:gd name="T71" fmla="*/ 138 h 151"/>
                <a:gd name="T72" fmla="*/ 33 w 161"/>
                <a:gd name="T73" fmla="*/ 137 h 151"/>
                <a:gd name="T74" fmla="*/ 38 w 161"/>
                <a:gd name="T75" fmla="*/ 140 h 151"/>
                <a:gd name="T76" fmla="*/ 14 w 161"/>
                <a:gd name="T77" fmla="*/ 149 h 151"/>
                <a:gd name="T78" fmla="*/ 3 w 161"/>
                <a:gd name="T79" fmla="*/ 26 h 151"/>
                <a:gd name="T80" fmla="*/ 0 w 161"/>
                <a:gd name="T81" fmla="*/ 9 h 151"/>
                <a:gd name="T82" fmla="*/ 62 w 161"/>
                <a:gd name="T83" fmla="*/ 1 h 151"/>
                <a:gd name="T84" fmla="*/ 71 w 161"/>
                <a:gd name="T85" fmla="*/ 9 h 151"/>
                <a:gd name="T86" fmla="*/ 81 w 161"/>
                <a:gd name="T87" fmla="*/ 23 h 151"/>
                <a:gd name="T88" fmla="*/ 48 w 161"/>
                <a:gd name="T89" fmla="*/ 24 h 151"/>
                <a:gd name="T90" fmla="*/ 81 w 161"/>
                <a:gd name="T91" fmla="*/ 37 h 151"/>
                <a:gd name="T92" fmla="*/ 20 w 161"/>
                <a:gd name="T93" fmla="*/ 126 h 151"/>
                <a:gd name="T94" fmla="*/ 22 w 161"/>
                <a:gd name="T95" fmla="*/ 4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1" h="151">
                  <a:moveTo>
                    <a:pt x="139" y="147"/>
                  </a:moveTo>
                  <a:cubicBezTo>
                    <a:pt x="146" y="147"/>
                    <a:pt x="146" y="147"/>
                    <a:pt x="146" y="147"/>
                  </a:cubicBezTo>
                  <a:cubicBezTo>
                    <a:pt x="146" y="138"/>
                    <a:pt x="146" y="138"/>
                    <a:pt x="146" y="138"/>
                  </a:cubicBezTo>
                  <a:cubicBezTo>
                    <a:pt x="146" y="137"/>
                    <a:pt x="146" y="137"/>
                    <a:pt x="146" y="137"/>
                  </a:cubicBezTo>
                  <a:cubicBezTo>
                    <a:pt x="146" y="136"/>
                    <a:pt x="147" y="135"/>
                    <a:pt x="149" y="135"/>
                  </a:cubicBezTo>
                  <a:cubicBezTo>
                    <a:pt x="156" y="135"/>
                    <a:pt x="156" y="135"/>
                    <a:pt x="156" y="135"/>
                  </a:cubicBezTo>
                  <a:cubicBezTo>
                    <a:pt x="156" y="28"/>
                    <a:pt x="156" y="28"/>
                    <a:pt x="156" y="28"/>
                  </a:cubicBezTo>
                  <a:cubicBezTo>
                    <a:pt x="139" y="28"/>
                    <a:pt x="139" y="28"/>
                    <a:pt x="139" y="28"/>
                  </a:cubicBezTo>
                  <a:cubicBezTo>
                    <a:pt x="139" y="23"/>
                    <a:pt x="139" y="23"/>
                    <a:pt x="139" y="23"/>
                  </a:cubicBezTo>
                  <a:cubicBezTo>
                    <a:pt x="159" y="23"/>
                    <a:pt x="159" y="23"/>
                    <a:pt x="159" y="23"/>
                  </a:cubicBezTo>
                  <a:cubicBezTo>
                    <a:pt x="160" y="23"/>
                    <a:pt x="161" y="24"/>
                    <a:pt x="161" y="26"/>
                  </a:cubicBezTo>
                  <a:cubicBezTo>
                    <a:pt x="161" y="137"/>
                    <a:pt x="161" y="137"/>
                    <a:pt x="161" y="137"/>
                  </a:cubicBezTo>
                  <a:cubicBezTo>
                    <a:pt x="161" y="138"/>
                    <a:pt x="160" y="140"/>
                    <a:pt x="159" y="140"/>
                  </a:cubicBezTo>
                  <a:cubicBezTo>
                    <a:pt x="151" y="140"/>
                    <a:pt x="151" y="140"/>
                    <a:pt x="151" y="140"/>
                  </a:cubicBezTo>
                  <a:cubicBezTo>
                    <a:pt x="151" y="149"/>
                    <a:pt x="151" y="149"/>
                    <a:pt x="151" y="149"/>
                  </a:cubicBezTo>
                  <a:cubicBezTo>
                    <a:pt x="151" y="150"/>
                    <a:pt x="150" y="151"/>
                    <a:pt x="149" y="151"/>
                  </a:cubicBezTo>
                  <a:cubicBezTo>
                    <a:pt x="139" y="151"/>
                    <a:pt x="139" y="151"/>
                    <a:pt x="139" y="151"/>
                  </a:cubicBezTo>
                  <a:cubicBezTo>
                    <a:pt x="139" y="147"/>
                    <a:pt x="139" y="147"/>
                    <a:pt x="139" y="147"/>
                  </a:cubicBezTo>
                  <a:close/>
                  <a:moveTo>
                    <a:pt x="139" y="93"/>
                  </a:moveTo>
                  <a:cubicBezTo>
                    <a:pt x="142" y="93"/>
                    <a:pt x="145" y="92"/>
                    <a:pt x="147" y="89"/>
                  </a:cubicBezTo>
                  <a:cubicBezTo>
                    <a:pt x="147" y="89"/>
                    <a:pt x="147" y="89"/>
                    <a:pt x="147" y="89"/>
                  </a:cubicBezTo>
                  <a:cubicBezTo>
                    <a:pt x="149" y="87"/>
                    <a:pt x="150" y="85"/>
                    <a:pt x="150" y="81"/>
                  </a:cubicBezTo>
                  <a:cubicBezTo>
                    <a:pt x="150" y="78"/>
                    <a:pt x="149" y="75"/>
                    <a:pt x="147" y="73"/>
                  </a:cubicBezTo>
                  <a:cubicBezTo>
                    <a:pt x="147" y="73"/>
                    <a:pt x="147" y="73"/>
                    <a:pt x="147" y="73"/>
                  </a:cubicBezTo>
                  <a:cubicBezTo>
                    <a:pt x="145" y="71"/>
                    <a:pt x="142" y="70"/>
                    <a:pt x="139" y="70"/>
                  </a:cubicBezTo>
                  <a:cubicBezTo>
                    <a:pt x="139" y="75"/>
                    <a:pt x="139" y="75"/>
                    <a:pt x="139" y="75"/>
                  </a:cubicBezTo>
                  <a:cubicBezTo>
                    <a:pt x="140" y="75"/>
                    <a:pt x="142" y="76"/>
                    <a:pt x="143" y="77"/>
                  </a:cubicBezTo>
                  <a:cubicBezTo>
                    <a:pt x="143" y="77"/>
                    <a:pt x="143" y="77"/>
                    <a:pt x="143" y="77"/>
                  </a:cubicBezTo>
                  <a:cubicBezTo>
                    <a:pt x="143" y="77"/>
                    <a:pt x="143" y="77"/>
                    <a:pt x="143" y="77"/>
                  </a:cubicBezTo>
                  <a:cubicBezTo>
                    <a:pt x="144" y="78"/>
                    <a:pt x="145" y="80"/>
                    <a:pt x="145" y="81"/>
                  </a:cubicBezTo>
                  <a:cubicBezTo>
                    <a:pt x="145" y="83"/>
                    <a:pt x="145" y="85"/>
                    <a:pt x="143" y="86"/>
                  </a:cubicBezTo>
                  <a:cubicBezTo>
                    <a:pt x="143" y="86"/>
                    <a:pt x="143" y="86"/>
                    <a:pt x="143" y="86"/>
                  </a:cubicBezTo>
                  <a:cubicBezTo>
                    <a:pt x="143" y="86"/>
                    <a:pt x="143" y="86"/>
                    <a:pt x="143" y="86"/>
                  </a:cubicBezTo>
                  <a:cubicBezTo>
                    <a:pt x="142" y="87"/>
                    <a:pt x="140" y="88"/>
                    <a:pt x="139" y="88"/>
                  </a:cubicBezTo>
                  <a:cubicBezTo>
                    <a:pt x="139" y="93"/>
                    <a:pt x="139" y="93"/>
                    <a:pt x="139" y="93"/>
                  </a:cubicBezTo>
                  <a:close/>
                  <a:moveTo>
                    <a:pt x="139" y="63"/>
                  </a:moveTo>
                  <a:cubicBezTo>
                    <a:pt x="142" y="63"/>
                    <a:pt x="145" y="62"/>
                    <a:pt x="147" y="60"/>
                  </a:cubicBezTo>
                  <a:cubicBezTo>
                    <a:pt x="149" y="58"/>
                    <a:pt x="150" y="55"/>
                    <a:pt x="150" y="52"/>
                  </a:cubicBezTo>
                  <a:cubicBezTo>
                    <a:pt x="150" y="48"/>
                    <a:pt x="149" y="46"/>
                    <a:pt x="147" y="43"/>
                  </a:cubicBezTo>
                  <a:cubicBezTo>
                    <a:pt x="145" y="41"/>
                    <a:pt x="142" y="40"/>
                    <a:pt x="139" y="40"/>
                  </a:cubicBezTo>
                  <a:cubicBezTo>
                    <a:pt x="139" y="45"/>
                    <a:pt x="139" y="45"/>
                    <a:pt x="139" y="45"/>
                  </a:cubicBezTo>
                  <a:cubicBezTo>
                    <a:pt x="140" y="45"/>
                    <a:pt x="142" y="46"/>
                    <a:pt x="143" y="47"/>
                  </a:cubicBezTo>
                  <a:cubicBezTo>
                    <a:pt x="144" y="48"/>
                    <a:pt x="145" y="50"/>
                    <a:pt x="145" y="52"/>
                  </a:cubicBezTo>
                  <a:cubicBezTo>
                    <a:pt x="145" y="53"/>
                    <a:pt x="144" y="55"/>
                    <a:pt x="143" y="56"/>
                  </a:cubicBezTo>
                  <a:cubicBezTo>
                    <a:pt x="142" y="57"/>
                    <a:pt x="140" y="58"/>
                    <a:pt x="139" y="58"/>
                  </a:cubicBezTo>
                  <a:lnTo>
                    <a:pt x="139" y="63"/>
                  </a:lnTo>
                  <a:close/>
                  <a:moveTo>
                    <a:pt x="130" y="135"/>
                  </a:moveTo>
                  <a:cubicBezTo>
                    <a:pt x="131" y="135"/>
                    <a:pt x="132" y="136"/>
                    <a:pt x="132" y="137"/>
                  </a:cubicBezTo>
                  <a:cubicBezTo>
                    <a:pt x="132" y="138"/>
                    <a:pt x="132" y="138"/>
                    <a:pt x="132" y="138"/>
                  </a:cubicBezTo>
                  <a:cubicBezTo>
                    <a:pt x="132" y="147"/>
                    <a:pt x="132" y="147"/>
                    <a:pt x="132" y="147"/>
                  </a:cubicBezTo>
                  <a:cubicBezTo>
                    <a:pt x="139" y="147"/>
                    <a:pt x="139" y="147"/>
                    <a:pt x="139" y="147"/>
                  </a:cubicBezTo>
                  <a:cubicBezTo>
                    <a:pt x="139" y="151"/>
                    <a:pt x="139" y="151"/>
                    <a:pt x="139" y="151"/>
                  </a:cubicBezTo>
                  <a:cubicBezTo>
                    <a:pt x="130" y="151"/>
                    <a:pt x="130" y="151"/>
                    <a:pt x="130" y="151"/>
                  </a:cubicBezTo>
                  <a:cubicBezTo>
                    <a:pt x="130" y="135"/>
                    <a:pt x="130" y="135"/>
                    <a:pt x="130" y="135"/>
                  </a:cubicBezTo>
                  <a:close/>
                  <a:moveTo>
                    <a:pt x="139" y="28"/>
                  </a:moveTo>
                  <a:cubicBezTo>
                    <a:pt x="130" y="28"/>
                    <a:pt x="130" y="28"/>
                    <a:pt x="130" y="28"/>
                  </a:cubicBezTo>
                  <a:cubicBezTo>
                    <a:pt x="130" y="23"/>
                    <a:pt x="130" y="23"/>
                    <a:pt x="130" y="23"/>
                  </a:cubicBezTo>
                  <a:cubicBezTo>
                    <a:pt x="139" y="23"/>
                    <a:pt x="139" y="23"/>
                    <a:pt x="139" y="23"/>
                  </a:cubicBezTo>
                  <a:cubicBezTo>
                    <a:pt x="139" y="28"/>
                    <a:pt x="139" y="28"/>
                    <a:pt x="139" y="28"/>
                  </a:cubicBezTo>
                  <a:close/>
                  <a:moveTo>
                    <a:pt x="139" y="40"/>
                  </a:moveTo>
                  <a:cubicBezTo>
                    <a:pt x="139" y="45"/>
                    <a:pt x="139" y="45"/>
                    <a:pt x="139" y="45"/>
                  </a:cubicBezTo>
                  <a:cubicBezTo>
                    <a:pt x="137" y="45"/>
                    <a:pt x="135" y="46"/>
                    <a:pt x="134" y="47"/>
                  </a:cubicBezTo>
                  <a:cubicBezTo>
                    <a:pt x="133" y="48"/>
                    <a:pt x="132" y="50"/>
                    <a:pt x="132" y="52"/>
                  </a:cubicBezTo>
                  <a:cubicBezTo>
                    <a:pt x="132" y="53"/>
                    <a:pt x="133" y="55"/>
                    <a:pt x="134" y="56"/>
                  </a:cubicBezTo>
                  <a:cubicBezTo>
                    <a:pt x="135" y="57"/>
                    <a:pt x="137" y="58"/>
                    <a:pt x="139" y="58"/>
                  </a:cubicBezTo>
                  <a:cubicBezTo>
                    <a:pt x="139" y="63"/>
                    <a:pt x="139" y="63"/>
                    <a:pt x="139" y="63"/>
                  </a:cubicBezTo>
                  <a:cubicBezTo>
                    <a:pt x="135" y="63"/>
                    <a:pt x="133" y="62"/>
                    <a:pt x="131" y="60"/>
                  </a:cubicBezTo>
                  <a:cubicBezTo>
                    <a:pt x="130" y="59"/>
                    <a:pt x="130" y="59"/>
                    <a:pt x="130" y="59"/>
                  </a:cubicBezTo>
                  <a:cubicBezTo>
                    <a:pt x="130" y="44"/>
                    <a:pt x="130" y="44"/>
                    <a:pt x="130" y="44"/>
                  </a:cubicBezTo>
                  <a:cubicBezTo>
                    <a:pt x="130" y="44"/>
                    <a:pt x="130" y="44"/>
                    <a:pt x="131" y="43"/>
                  </a:cubicBezTo>
                  <a:cubicBezTo>
                    <a:pt x="133" y="41"/>
                    <a:pt x="135" y="40"/>
                    <a:pt x="139" y="40"/>
                  </a:cubicBezTo>
                  <a:close/>
                  <a:moveTo>
                    <a:pt x="139" y="70"/>
                  </a:moveTo>
                  <a:cubicBezTo>
                    <a:pt x="139" y="75"/>
                    <a:pt x="139" y="75"/>
                    <a:pt x="139" y="75"/>
                  </a:cubicBezTo>
                  <a:cubicBezTo>
                    <a:pt x="137" y="75"/>
                    <a:pt x="135" y="76"/>
                    <a:pt x="134" y="77"/>
                  </a:cubicBezTo>
                  <a:cubicBezTo>
                    <a:pt x="133" y="78"/>
                    <a:pt x="132" y="80"/>
                    <a:pt x="132" y="81"/>
                  </a:cubicBezTo>
                  <a:cubicBezTo>
                    <a:pt x="132" y="83"/>
                    <a:pt x="133" y="85"/>
                    <a:pt x="134" y="86"/>
                  </a:cubicBezTo>
                  <a:cubicBezTo>
                    <a:pt x="134" y="86"/>
                    <a:pt x="134" y="86"/>
                    <a:pt x="134" y="86"/>
                  </a:cubicBezTo>
                  <a:cubicBezTo>
                    <a:pt x="135" y="87"/>
                    <a:pt x="137" y="88"/>
                    <a:pt x="139" y="88"/>
                  </a:cubicBezTo>
                  <a:cubicBezTo>
                    <a:pt x="139" y="93"/>
                    <a:pt x="139" y="93"/>
                    <a:pt x="139" y="93"/>
                  </a:cubicBezTo>
                  <a:cubicBezTo>
                    <a:pt x="135" y="93"/>
                    <a:pt x="133" y="92"/>
                    <a:pt x="131" y="89"/>
                  </a:cubicBezTo>
                  <a:cubicBezTo>
                    <a:pt x="131" y="89"/>
                    <a:pt x="131" y="89"/>
                    <a:pt x="131" y="89"/>
                  </a:cubicBezTo>
                  <a:cubicBezTo>
                    <a:pt x="131" y="89"/>
                    <a:pt x="131" y="89"/>
                    <a:pt x="131" y="89"/>
                  </a:cubicBezTo>
                  <a:cubicBezTo>
                    <a:pt x="131" y="89"/>
                    <a:pt x="131" y="89"/>
                    <a:pt x="131" y="89"/>
                  </a:cubicBezTo>
                  <a:cubicBezTo>
                    <a:pt x="130" y="89"/>
                    <a:pt x="130" y="89"/>
                    <a:pt x="130" y="89"/>
                  </a:cubicBezTo>
                  <a:cubicBezTo>
                    <a:pt x="130" y="89"/>
                    <a:pt x="130" y="89"/>
                    <a:pt x="130" y="89"/>
                  </a:cubicBezTo>
                  <a:cubicBezTo>
                    <a:pt x="130" y="89"/>
                    <a:pt x="130" y="89"/>
                    <a:pt x="131" y="89"/>
                  </a:cubicBezTo>
                  <a:cubicBezTo>
                    <a:pt x="131" y="86"/>
                    <a:pt x="131" y="86"/>
                    <a:pt x="131" y="86"/>
                  </a:cubicBezTo>
                  <a:cubicBezTo>
                    <a:pt x="130" y="86"/>
                    <a:pt x="130" y="86"/>
                    <a:pt x="130" y="87"/>
                  </a:cubicBezTo>
                  <a:cubicBezTo>
                    <a:pt x="130" y="74"/>
                    <a:pt x="130" y="74"/>
                    <a:pt x="130" y="74"/>
                  </a:cubicBezTo>
                  <a:cubicBezTo>
                    <a:pt x="130" y="74"/>
                    <a:pt x="130" y="73"/>
                    <a:pt x="131" y="73"/>
                  </a:cubicBezTo>
                  <a:cubicBezTo>
                    <a:pt x="133" y="71"/>
                    <a:pt x="135" y="70"/>
                    <a:pt x="139" y="70"/>
                  </a:cubicBezTo>
                  <a:close/>
                  <a:moveTo>
                    <a:pt x="81" y="135"/>
                  </a:moveTo>
                  <a:cubicBezTo>
                    <a:pt x="129" y="135"/>
                    <a:pt x="129" y="135"/>
                    <a:pt x="129" y="135"/>
                  </a:cubicBezTo>
                  <a:cubicBezTo>
                    <a:pt x="130" y="135"/>
                    <a:pt x="130" y="135"/>
                    <a:pt x="130" y="135"/>
                  </a:cubicBezTo>
                  <a:cubicBezTo>
                    <a:pt x="130" y="151"/>
                    <a:pt x="130" y="151"/>
                    <a:pt x="130" y="151"/>
                  </a:cubicBezTo>
                  <a:cubicBezTo>
                    <a:pt x="129" y="151"/>
                    <a:pt x="129" y="151"/>
                    <a:pt x="129" y="151"/>
                  </a:cubicBezTo>
                  <a:cubicBezTo>
                    <a:pt x="128" y="151"/>
                    <a:pt x="127" y="150"/>
                    <a:pt x="127" y="149"/>
                  </a:cubicBezTo>
                  <a:cubicBezTo>
                    <a:pt x="127" y="140"/>
                    <a:pt x="127" y="140"/>
                    <a:pt x="127" y="140"/>
                  </a:cubicBezTo>
                  <a:cubicBezTo>
                    <a:pt x="81" y="140"/>
                    <a:pt x="81" y="140"/>
                    <a:pt x="81" y="140"/>
                  </a:cubicBezTo>
                  <a:cubicBezTo>
                    <a:pt x="81" y="135"/>
                    <a:pt x="81" y="135"/>
                    <a:pt x="81" y="135"/>
                  </a:cubicBezTo>
                  <a:close/>
                  <a:moveTo>
                    <a:pt x="130" y="28"/>
                  </a:moveTo>
                  <a:cubicBezTo>
                    <a:pt x="81" y="28"/>
                    <a:pt x="81" y="28"/>
                    <a:pt x="81" y="28"/>
                  </a:cubicBezTo>
                  <a:cubicBezTo>
                    <a:pt x="81" y="23"/>
                    <a:pt x="81" y="23"/>
                    <a:pt x="81" y="23"/>
                  </a:cubicBezTo>
                  <a:cubicBezTo>
                    <a:pt x="130" y="23"/>
                    <a:pt x="130" y="23"/>
                    <a:pt x="130" y="23"/>
                  </a:cubicBezTo>
                  <a:cubicBezTo>
                    <a:pt x="130" y="28"/>
                    <a:pt x="130" y="28"/>
                    <a:pt x="130" y="28"/>
                  </a:cubicBezTo>
                  <a:close/>
                  <a:moveTo>
                    <a:pt x="130" y="44"/>
                  </a:moveTo>
                  <a:cubicBezTo>
                    <a:pt x="130" y="59"/>
                    <a:pt x="130" y="59"/>
                    <a:pt x="130" y="59"/>
                  </a:cubicBezTo>
                  <a:cubicBezTo>
                    <a:pt x="128" y="57"/>
                    <a:pt x="127" y="54"/>
                    <a:pt x="127" y="52"/>
                  </a:cubicBezTo>
                  <a:cubicBezTo>
                    <a:pt x="127" y="49"/>
                    <a:pt x="128" y="46"/>
                    <a:pt x="130" y="44"/>
                  </a:cubicBezTo>
                  <a:close/>
                  <a:moveTo>
                    <a:pt x="130" y="74"/>
                  </a:moveTo>
                  <a:cubicBezTo>
                    <a:pt x="130" y="87"/>
                    <a:pt x="130" y="87"/>
                    <a:pt x="130" y="87"/>
                  </a:cubicBezTo>
                  <a:cubicBezTo>
                    <a:pt x="130" y="87"/>
                    <a:pt x="130" y="88"/>
                    <a:pt x="130" y="89"/>
                  </a:cubicBezTo>
                  <a:cubicBezTo>
                    <a:pt x="130" y="89"/>
                    <a:pt x="130" y="89"/>
                    <a:pt x="130" y="89"/>
                  </a:cubicBezTo>
                  <a:cubicBezTo>
                    <a:pt x="128" y="87"/>
                    <a:pt x="127" y="84"/>
                    <a:pt x="127" y="81"/>
                  </a:cubicBezTo>
                  <a:cubicBezTo>
                    <a:pt x="127" y="78"/>
                    <a:pt x="128" y="76"/>
                    <a:pt x="130" y="74"/>
                  </a:cubicBezTo>
                  <a:close/>
                  <a:moveTo>
                    <a:pt x="81" y="126"/>
                  </a:moveTo>
                  <a:cubicBezTo>
                    <a:pt x="81" y="121"/>
                    <a:pt x="81" y="121"/>
                    <a:pt x="81" y="121"/>
                  </a:cubicBezTo>
                  <a:cubicBezTo>
                    <a:pt x="112" y="121"/>
                    <a:pt x="112" y="121"/>
                    <a:pt x="112" y="121"/>
                  </a:cubicBezTo>
                  <a:cubicBezTo>
                    <a:pt x="112" y="42"/>
                    <a:pt x="112" y="42"/>
                    <a:pt x="112" y="42"/>
                  </a:cubicBezTo>
                  <a:cubicBezTo>
                    <a:pt x="81" y="42"/>
                    <a:pt x="81" y="42"/>
                    <a:pt x="81" y="42"/>
                  </a:cubicBezTo>
                  <a:cubicBezTo>
                    <a:pt x="81" y="37"/>
                    <a:pt x="81" y="37"/>
                    <a:pt x="81" y="37"/>
                  </a:cubicBezTo>
                  <a:cubicBezTo>
                    <a:pt x="115" y="37"/>
                    <a:pt x="115" y="37"/>
                    <a:pt x="115" y="37"/>
                  </a:cubicBezTo>
                  <a:cubicBezTo>
                    <a:pt x="116" y="37"/>
                    <a:pt x="117" y="38"/>
                    <a:pt x="117" y="40"/>
                  </a:cubicBezTo>
                  <a:cubicBezTo>
                    <a:pt x="117" y="123"/>
                    <a:pt x="117" y="123"/>
                    <a:pt x="117" y="123"/>
                  </a:cubicBezTo>
                  <a:cubicBezTo>
                    <a:pt x="117" y="124"/>
                    <a:pt x="116" y="126"/>
                    <a:pt x="115" y="126"/>
                  </a:cubicBezTo>
                  <a:lnTo>
                    <a:pt x="81" y="126"/>
                  </a:lnTo>
                  <a:close/>
                  <a:moveTo>
                    <a:pt x="66" y="10"/>
                  </a:moveTo>
                  <a:cubicBezTo>
                    <a:pt x="63" y="6"/>
                    <a:pt x="63" y="6"/>
                    <a:pt x="63" y="6"/>
                  </a:cubicBezTo>
                  <a:cubicBezTo>
                    <a:pt x="37" y="26"/>
                    <a:pt x="37" y="26"/>
                    <a:pt x="37" y="26"/>
                  </a:cubicBezTo>
                  <a:cubicBezTo>
                    <a:pt x="36" y="26"/>
                    <a:pt x="35" y="26"/>
                    <a:pt x="34" y="26"/>
                  </a:cubicBezTo>
                  <a:cubicBezTo>
                    <a:pt x="9" y="6"/>
                    <a:pt x="9" y="6"/>
                    <a:pt x="9" y="6"/>
                  </a:cubicBezTo>
                  <a:cubicBezTo>
                    <a:pt x="6" y="10"/>
                    <a:pt x="6" y="10"/>
                    <a:pt x="6" y="10"/>
                  </a:cubicBezTo>
                  <a:cubicBezTo>
                    <a:pt x="23" y="23"/>
                    <a:pt x="23" y="23"/>
                    <a:pt x="23" y="23"/>
                  </a:cubicBezTo>
                  <a:cubicBezTo>
                    <a:pt x="23" y="23"/>
                    <a:pt x="23" y="23"/>
                    <a:pt x="23" y="23"/>
                  </a:cubicBezTo>
                  <a:cubicBezTo>
                    <a:pt x="23" y="23"/>
                    <a:pt x="23" y="23"/>
                    <a:pt x="23" y="23"/>
                  </a:cubicBezTo>
                  <a:cubicBezTo>
                    <a:pt x="24" y="24"/>
                    <a:pt x="24" y="24"/>
                    <a:pt x="24" y="24"/>
                  </a:cubicBezTo>
                  <a:cubicBezTo>
                    <a:pt x="25" y="25"/>
                    <a:pt x="25" y="26"/>
                    <a:pt x="24" y="27"/>
                  </a:cubicBezTo>
                  <a:cubicBezTo>
                    <a:pt x="24" y="28"/>
                    <a:pt x="23" y="28"/>
                    <a:pt x="22" y="28"/>
                  </a:cubicBezTo>
                  <a:cubicBezTo>
                    <a:pt x="22" y="28"/>
                    <a:pt x="22" y="28"/>
                    <a:pt x="22" y="28"/>
                  </a:cubicBezTo>
                  <a:cubicBezTo>
                    <a:pt x="8" y="28"/>
                    <a:pt x="8" y="28"/>
                    <a:pt x="8" y="28"/>
                  </a:cubicBezTo>
                  <a:cubicBezTo>
                    <a:pt x="8" y="135"/>
                    <a:pt x="8" y="135"/>
                    <a:pt x="8" y="135"/>
                  </a:cubicBezTo>
                  <a:cubicBezTo>
                    <a:pt x="16" y="135"/>
                    <a:pt x="16" y="135"/>
                    <a:pt x="16" y="135"/>
                  </a:cubicBezTo>
                  <a:cubicBezTo>
                    <a:pt x="18" y="135"/>
                    <a:pt x="19" y="136"/>
                    <a:pt x="19" y="137"/>
                  </a:cubicBezTo>
                  <a:cubicBezTo>
                    <a:pt x="19" y="138"/>
                    <a:pt x="19" y="138"/>
                    <a:pt x="19" y="138"/>
                  </a:cubicBezTo>
                  <a:cubicBezTo>
                    <a:pt x="19" y="147"/>
                    <a:pt x="19" y="147"/>
                    <a:pt x="19" y="147"/>
                  </a:cubicBezTo>
                  <a:cubicBezTo>
                    <a:pt x="33" y="147"/>
                    <a:pt x="33" y="147"/>
                    <a:pt x="33" y="147"/>
                  </a:cubicBezTo>
                  <a:cubicBezTo>
                    <a:pt x="33" y="138"/>
                    <a:pt x="33" y="138"/>
                    <a:pt x="33" y="138"/>
                  </a:cubicBezTo>
                  <a:cubicBezTo>
                    <a:pt x="33" y="137"/>
                    <a:pt x="33" y="137"/>
                    <a:pt x="33" y="137"/>
                  </a:cubicBezTo>
                  <a:cubicBezTo>
                    <a:pt x="33" y="136"/>
                    <a:pt x="34" y="135"/>
                    <a:pt x="36" y="135"/>
                  </a:cubicBezTo>
                  <a:cubicBezTo>
                    <a:pt x="81" y="135"/>
                    <a:pt x="81" y="135"/>
                    <a:pt x="81" y="135"/>
                  </a:cubicBezTo>
                  <a:cubicBezTo>
                    <a:pt x="81" y="140"/>
                    <a:pt x="81" y="140"/>
                    <a:pt x="81" y="140"/>
                  </a:cubicBezTo>
                  <a:cubicBezTo>
                    <a:pt x="38" y="140"/>
                    <a:pt x="38" y="140"/>
                    <a:pt x="38" y="140"/>
                  </a:cubicBezTo>
                  <a:cubicBezTo>
                    <a:pt x="38" y="149"/>
                    <a:pt x="38" y="149"/>
                    <a:pt x="38" y="149"/>
                  </a:cubicBezTo>
                  <a:cubicBezTo>
                    <a:pt x="38" y="150"/>
                    <a:pt x="37" y="151"/>
                    <a:pt x="36" y="151"/>
                  </a:cubicBezTo>
                  <a:cubicBezTo>
                    <a:pt x="16" y="151"/>
                    <a:pt x="16" y="151"/>
                    <a:pt x="16" y="151"/>
                  </a:cubicBezTo>
                  <a:cubicBezTo>
                    <a:pt x="15" y="151"/>
                    <a:pt x="14" y="150"/>
                    <a:pt x="14" y="149"/>
                  </a:cubicBezTo>
                  <a:cubicBezTo>
                    <a:pt x="14" y="140"/>
                    <a:pt x="14" y="140"/>
                    <a:pt x="14" y="140"/>
                  </a:cubicBezTo>
                  <a:cubicBezTo>
                    <a:pt x="5" y="140"/>
                    <a:pt x="5" y="140"/>
                    <a:pt x="5" y="140"/>
                  </a:cubicBezTo>
                  <a:cubicBezTo>
                    <a:pt x="4" y="140"/>
                    <a:pt x="3" y="138"/>
                    <a:pt x="3" y="137"/>
                  </a:cubicBezTo>
                  <a:cubicBezTo>
                    <a:pt x="3" y="26"/>
                    <a:pt x="3" y="26"/>
                    <a:pt x="3" y="26"/>
                  </a:cubicBezTo>
                  <a:cubicBezTo>
                    <a:pt x="3" y="24"/>
                    <a:pt x="4" y="23"/>
                    <a:pt x="5" y="23"/>
                  </a:cubicBezTo>
                  <a:cubicBezTo>
                    <a:pt x="15" y="23"/>
                    <a:pt x="15" y="23"/>
                    <a:pt x="15" y="23"/>
                  </a:cubicBezTo>
                  <a:cubicBezTo>
                    <a:pt x="1" y="12"/>
                    <a:pt x="1" y="12"/>
                    <a:pt x="1" y="12"/>
                  </a:cubicBezTo>
                  <a:cubicBezTo>
                    <a:pt x="0" y="11"/>
                    <a:pt x="0" y="10"/>
                    <a:pt x="0" y="9"/>
                  </a:cubicBezTo>
                  <a:cubicBezTo>
                    <a:pt x="6" y="1"/>
                    <a:pt x="6" y="1"/>
                    <a:pt x="6" y="1"/>
                  </a:cubicBezTo>
                  <a:cubicBezTo>
                    <a:pt x="7" y="0"/>
                    <a:pt x="9" y="0"/>
                    <a:pt x="10" y="1"/>
                  </a:cubicBezTo>
                  <a:cubicBezTo>
                    <a:pt x="36" y="21"/>
                    <a:pt x="36" y="21"/>
                    <a:pt x="36" y="21"/>
                  </a:cubicBezTo>
                  <a:cubicBezTo>
                    <a:pt x="62" y="1"/>
                    <a:pt x="62" y="1"/>
                    <a:pt x="62" y="1"/>
                  </a:cubicBezTo>
                  <a:cubicBezTo>
                    <a:pt x="62" y="1"/>
                    <a:pt x="62" y="1"/>
                    <a:pt x="62" y="1"/>
                  </a:cubicBezTo>
                  <a:cubicBezTo>
                    <a:pt x="63" y="0"/>
                    <a:pt x="64" y="0"/>
                    <a:pt x="65" y="1"/>
                  </a:cubicBezTo>
                  <a:cubicBezTo>
                    <a:pt x="71" y="9"/>
                    <a:pt x="71" y="9"/>
                    <a:pt x="71" y="9"/>
                  </a:cubicBezTo>
                  <a:cubicBezTo>
                    <a:pt x="71" y="9"/>
                    <a:pt x="71" y="9"/>
                    <a:pt x="71" y="9"/>
                  </a:cubicBezTo>
                  <a:cubicBezTo>
                    <a:pt x="71" y="9"/>
                    <a:pt x="71" y="9"/>
                    <a:pt x="71" y="9"/>
                  </a:cubicBezTo>
                  <a:cubicBezTo>
                    <a:pt x="72" y="10"/>
                    <a:pt x="72" y="11"/>
                    <a:pt x="71" y="12"/>
                  </a:cubicBezTo>
                  <a:cubicBezTo>
                    <a:pt x="56" y="23"/>
                    <a:pt x="56" y="23"/>
                    <a:pt x="56" y="23"/>
                  </a:cubicBezTo>
                  <a:cubicBezTo>
                    <a:pt x="81" y="23"/>
                    <a:pt x="81" y="23"/>
                    <a:pt x="81" y="23"/>
                  </a:cubicBezTo>
                  <a:cubicBezTo>
                    <a:pt x="81" y="28"/>
                    <a:pt x="81" y="28"/>
                    <a:pt x="81" y="28"/>
                  </a:cubicBezTo>
                  <a:cubicBezTo>
                    <a:pt x="49" y="28"/>
                    <a:pt x="49" y="28"/>
                    <a:pt x="49" y="28"/>
                  </a:cubicBezTo>
                  <a:cubicBezTo>
                    <a:pt x="48" y="28"/>
                    <a:pt x="47" y="27"/>
                    <a:pt x="47" y="26"/>
                  </a:cubicBezTo>
                  <a:cubicBezTo>
                    <a:pt x="47" y="25"/>
                    <a:pt x="47" y="24"/>
                    <a:pt x="48" y="24"/>
                  </a:cubicBezTo>
                  <a:cubicBezTo>
                    <a:pt x="48" y="23"/>
                    <a:pt x="48" y="23"/>
                    <a:pt x="48" y="23"/>
                  </a:cubicBezTo>
                  <a:cubicBezTo>
                    <a:pt x="49" y="23"/>
                    <a:pt x="49" y="23"/>
                    <a:pt x="49" y="23"/>
                  </a:cubicBezTo>
                  <a:cubicBezTo>
                    <a:pt x="66" y="10"/>
                    <a:pt x="66" y="10"/>
                    <a:pt x="66" y="10"/>
                  </a:cubicBezTo>
                  <a:close/>
                  <a:moveTo>
                    <a:pt x="81" y="37"/>
                  </a:moveTo>
                  <a:cubicBezTo>
                    <a:pt x="20" y="37"/>
                    <a:pt x="20" y="37"/>
                    <a:pt x="20" y="37"/>
                  </a:cubicBezTo>
                  <a:cubicBezTo>
                    <a:pt x="19" y="37"/>
                    <a:pt x="18" y="38"/>
                    <a:pt x="18" y="40"/>
                  </a:cubicBezTo>
                  <a:cubicBezTo>
                    <a:pt x="18" y="123"/>
                    <a:pt x="18" y="123"/>
                    <a:pt x="18" y="123"/>
                  </a:cubicBezTo>
                  <a:cubicBezTo>
                    <a:pt x="18" y="124"/>
                    <a:pt x="19" y="126"/>
                    <a:pt x="20" y="126"/>
                  </a:cubicBezTo>
                  <a:cubicBezTo>
                    <a:pt x="81" y="126"/>
                    <a:pt x="81" y="126"/>
                    <a:pt x="81" y="126"/>
                  </a:cubicBezTo>
                  <a:cubicBezTo>
                    <a:pt x="81" y="121"/>
                    <a:pt x="81" y="121"/>
                    <a:pt x="81" y="121"/>
                  </a:cubicBezTo>
                  <a:cubicBezTo>
                    <a:pt x="22" y="121"/>
                    <a:pt x="22" y="121"/>
                    <a:pt x="22" y="121"/>
                  </a:cubicBezTo>
                  <a:cubicBezTo>
                    <a:pt x="22" y="42"/>
                    <a:pt x="22" y="42"/>
                    <a:pt x="22" y="42"/>
                  </a:cubicBezTo>
                  <a:cubicBezTo>
                    <a:pt x="81" y="42"/>
                    <a:pt x="81" y="42"/>
                    <a:pt x="81" y="42"/>
                  </a:cubicBezTo>
                  <a:lnTo>
                    <a:pt x="8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6" name="Freeform 147"/>
            <p:cNvSpPr>
              <a:spLocks noEditPoints="1"/>
            </p:cNvSpPr>
            <p:nvPr/>
          </p:nvSpPr>
          <p:spPr bwMode="auto">
            <a:xfrm>
              <a:off x="8007351" y="793750"/>
              <a:ext cx="49213" cy="47625"/>
            </a:xfrm>
            <a:custGeom>
              <a:avLst/>
              <a:gdLst>
                <a:gd name="T0" fmla="*/ 11 w 22"/>
                <a:gd name="T1" fmla="*/ 2 h 21"/>
                <a:gd name="T2" fmla="*/ 21 w 22"/>
                <a:gd name="T3" fmla="*/ 7 h 21"/>
                <a:gd name="T4" fmla="*/ 22 w 22"/>
                <a:gd name="T5" fmla="*/ 10 h 21"/>
                <a:gd name="T6" fmla="*/ 17 w 22"/>
                <a:gd name="T7" fmla="*/ 19 h 21"/>
                <a:gd name="T8" fmla="*/ 16 w 22"/>
                <a:gd name="T9" fmla="*/ 20 h 21"/>
                <a:gd name="T10" fmla="*/ 13 w 22"/>
                <a:gd name="T11" fmla="*/ 20 h 21"/>
                <a:gd name="T12" fmla="*/ 11 w 22"/>
                <a:gd name="T13" fmla="*/ 19 h 21"/>
                <a:gd name="T14" fmla="*/ 11 w 22"/>
                <a:gd name="T15" fmla="*/ 13 h 21"/>
                <a:gd name="T16" fmla="*/ 12 w 22"/>
                <a:gd name="T17" fmla="*/ 14 h 21"/>
                <a:gd name="T18" fmla="*/ 14 w 22"/>
                <a:gd name="T19" fmla="*/ 15 h 21"/>
                <a:gd name="T20" fmla="*/ 16 w 22"/>
                <a:gd name="T21" fmla="*/ 10 h 21"/>
                <a:gd name="T22" fmla="*/ 11 w 22"/>
                <a:gd name="T23" fmla="*/ 7 h 21"/>
                <a:gd name="T24" fmla="*/ 11 w 22"/>
                <a:gd name="T25" fmla="*/ 2 h 21"/>
                <a:gd name="T26" fmla="*/ 3 w 22"/>
                <a:gd name="T27" fmla="*/ 14 h 21"/>
                <a:gd name="T28" fmla="*/ 2 w 22"/>
                <a:gd name="T29" fmla="*/ 14 h 21"/>
                <a:gd name="T30" fmla="*/ 2 w 22"/>
                <a:gd name="T31" fmla="*/ 14 h 21"/>
                <a:gd name="T32" fmla="*/ 1 w 22"/>
                <a:gd name="T33" fmla="*/ 13 h 21"/>
                <a:gd name="T34" fmla="*/ 0 w 22"/>
                <a:gd name="T35" fmla="*/ 10 h 21"/>
                <a:gd name="T36" fmla="*/ 5 w 22"/>
                <a:gd name="T37" fmla="*/ 1 h 21"/>
                <a:gd name="T38" fmla="*/ 8 w 22"/>
                <a:gd name="T39" fmla="*/ 0 h 21"/>
                <a:gd name="T40" fmla="*/ 11 w 22"/>
                <a:gd name="T41" fmla="*/ 2 h 21"/>
                <a:gd name="T42" fmla="*/ 11 w 22"/>
                <a:gd name="T43" fmla="*/ 7 h 21"/>
                <a:gd name="T44" fmla="*/ 8 w 22"/>
                <a:gd name="T45" fmla="*/ 6 h 21"/>
                <a:gd name="T46" fmla="*/ 6 w 22"/>
                <a:gd name="T47" fmla="*/ 10 h 21"/>
                <a:gd name="T48" fmla="*/ 7 w 22"/>
                <a:gd name="T49" fmla="*/ 11 h 21"/>
                <a:gd name="T50" fmla="*/ 7 w 22"/>
                <a:gd name="T51" fmla="*/ 11 h 21"/>
                <a:gd name="T52" fmla="*/ 7 w 22"/>
                <a:gd name="T53" fmla="*/ 11 h 21"/>
                <a:gd name="T54" fmla="*/ 11 w 22"/>
                <a:gd name="T55" fmla="*/ 13 h 21"/>
                <a:gd name="T56" fmla="*/ 11 w 22"/>
                <a:gd name="T57" fmla="*/ 19 h 21"/>
                <a:gd name="T58" fmla="*/ 9 w 22"/>
                <a:gd name="T59" fmla="*/ 18 h 21"/>
                <a:gd name="T60" fmla="*/ 5 w 22"/>
                <a:gd name="T61" fmla="*/ 15 h 21"/>
                <a:gd name="T62" fmla="*/ 3 w 22"/>
                <a:gd name="T6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21">
                  <a:moveTo>
                    <a:pt x="11" y="2"/>
                  </a:moveTo>
                  <a:cubicBezTo>
                    <a:pt x="21" y="7"/>
                    <a:pt x="21" y="7"/>
                    <a:pt x="21" y="7"/>
                  </a:cubicBezTo>
                  <a:cubicBezTo>
                    <a:pt x="22" y="8"/>
                    <a:pt x="22" y="9"/>
                    <a:pt x="22" y="10"/>
                  </a:cubicBezTo>
                  <a:cubicBezTo>
                    <a:pt x="17" y="19"/>
                    <a:pt x="17" y="19"/>
                    <a:pt x="17" y="19"/>
                  </a:cubicBezTo>
                  <a:cubicBezTo>
                    <a:pt x="17" y="20"/>
                    <a:pt x="17" y="20"/>
                    <a:pt x="16" y="20"/>
                  </a:cubicBezTo>
                  <a:cubicBezTo>
                    <a:pt x="16" y="21"/>
                    <a:pt x="14" y="21"/>
                    <a:pt x="13" y="20"/>
                  </a:cubicBezTo>
                  <a:cubicBezTo>
                    <a:pt x="12" y="20"/>
                    <a:pt x="12" y="19"/>
                    <a:pt x="11" y="19"/>
                  </a:cubicBezTo>
                  <a:cubicBezTo>
                    <a:pt x="11" y="13"/>
                    <a:pt x="11" y="13"/>
                    <a:pt x="11" y="13"/>
                  </a:cubicBezTo>
                  <a:cubicBezTo>
                    <a:pt x="12" y="14"/>
                    <a:pt x="12" y="14"/>
                    <a:pt x="12" y="14"/>
                  </a:cubicBezTo>
                  <a:cubicBezTo>
                    <a:pt x="12" y="14"/>
                    <a:pt x="13" y="14"/>
                    <a:pt x="14" y="15"/>
                  </a:cubicBezTo>
                  <a:cubicBezTo>
                    <a:pt x="16" y="10"/>
                    <a:pt x="16" y="10"/>
                    <a:pt x="16" y="10"/>
                  </a:cubicBezTo>
                  <a:cubicBezTo>
                    <a:pt x="11" y="7"/>
                    <a:pt x="11" y="7"/>
                    <a:pt x="11" y="7"/>
                  </a:cubicBezTo>
                  <a:lnTo>
                    <a:pt x="11" y="2"/>
                  </a:lnTo>
                  <a:close/>
                  <a:moveTo>
                    <a:pt x="3" y="14"/>
                  </a:moveTo>
                  <a:cubicBezTo>
                    <a:pt x="3" y="14"/>
                    <a:pt x="2" y="14"/>
                    <a:pt x="2" y="14"/>
                  </a:cubicBezTo>
                  <a:cubicBezTo>
                    <a:pt x="2" y="14"/>
                    <a:pt x="2" y="14"/>
                    <a:pt x="2" y="14"/>
                  </a:cubicBezTo>
                  <a:cubicBezTo>
                    <a:pt x="1" y="13"/>
                    <a:pt x="1" y="13"/>
                    <a:pt x="1" y="13"/>
                  </a:cubicBezTo>
                  <a:cubicBezTo>
                    <a:pt x="0" y="13"/>
                    <a:pt x="0" y="11"/>
                    <a:pt x="0" y="10"/>
                  </a:cubicBezTo>
                  <a:cubicBezTo>
                    <a:pt x="5" y="1"/>
                    <a:pt x="5" y="1"/>
                    <a:pt x="5" y="1"/>
                  </a:cubicBezTo>
                  <a:cubicBezTo>
                    <a:pt x="6" y="0"/>
                    <a:pt x="7" y="0"/>
                    <a:pt x="8" y="0"/>
                  </a:cubicBezTo>
                  <a:cubicBezTo>
                    <a:pt x="11" y="2"/>
                    <a:pt x="11" y="2"/>
                    <a:pt x="11" y="2"/>
                  </a:cubicBezTo>
                  <a:cubicBezTo>
                    <a:pt x="11" y="7"/>
                    <a:pt x="11" y="7"/>
                    <a:pt x="11" y="7"/>
                  </a:cubicBezTo>
                  <a:cubicBezTo>
                    <a:pt x="8" y="6"/>
                    <a:pt x="8" y="6"/>
                    <a:pt x="8" y="6"/>
                  </a:cubicBezTo>
                  <a:cubicBezTo>
                    <a:pt x="6" y="10"/>
                    <a:pt x="6" y="10"/>
                    <a:pt x="6" y="10"/>
                  </a:cubicBezTo>
                  <a:cubicBezTo>
                    <a:pt x="6" y="10"/>
                    <a:pt x="7" y="11"/>
                    <a:pt x="7" y="11"/>
                  </a:cubicBezTo>
                  <a:cubicBezTo>
                    <a:pt x="7" y="11"/>
                    <a:pt x="7" y="11"/>
                    <a:pt x="7" y="11"/>
                  </a:cubicBezTo>
                  <a:cubicBezTo>
                    <a:pt x="7" y="11"/>
                    <a:pt x="7" y="11"/>
                    <a:pt x="7" y="11"/>
                  </a:cubicBezTo>
                  <a:cubicBezTo>
                    <a:pt x="8" y="12"/>
                    <a:pt x="10" y="12"/>
                    <a:pt x="11" y="13"/>
                  </a:cubicBezTo>
                  <a:cubicBezTo>
                    <a:pt x="11" y="19"/>
                    <a:pt x="11" y="19"/>
                    <a:pt x="11" y="19"/>
                  </a:cubicBezTo>
                  <a:cubicBezTo>
                    <a:pt x="10" y="18"/>
                    <a:pt x="10" y="18"/>
                    <a:pt x="9" y="18"/>
                  </a:cubicBezTo>
                  <a:cubicBezTo>
                    <a:pt x="8" y="17"/>
                    <a:pt x="6" y="16"/>
                    <a:pt x="5" y="15"/>
                  </a:cubicBezTo>
                  <a:cubicBezTo>
                    <a:pt x="4" y="15"/>
                    <a:pt x="4" y="15"/>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7" name="Freeform 148"/>
            <p:cNvSpPr>
              <a:spLocks noEditPoints="1"/>
            </p:cNvSpPr>
            <p:nvPr/>
          </p:nvSpPr>
          <p:spPr bwMode="auto">
            <a:xfrm>
              <a:off x="7745413" y="1003300"/>
              <a:ext cx="195263" cy="153988"/>
            </a:xfrm>
            <a:custGeom>
              <a:avLst/>
              <a:gdLst>
                <a:gd name="T0" fmla="*/ 82 w 87"/>
                <a:gd name="T1" fmla="*/ 11 h 68"/>
                <a:gd name="T2" fmla="*/ 77 w 87"/>
                <a:gd name="T3" fmla="*/ 6 h 68"/>
                <a:gd name="T4" fmla="*/ 75 w 87"/>
                <a:gd name="T5" fmla="*/ 6 h 68"/>
                <a:gd name="T6" fmla="*/ 77 w 87"/>
                <a:gd name="T7" fmla="*/ 0 h 68"/>
                <a:gd name="T8" fmla="*/ 79 w 87"/>
                <a:gd name="T9" fmla="*/ 1 h 68"/>
                <a:gd name="T10" fmla="*/ 87 w 87"/>
                <a:gd name="T11" fmla="*/ 11 h 68"/>
                <a:gd name="T12" fmla="*/ 75 w 87"/>
                <a:gd name="T13" fmla="*/ 22 h 68"/>
                <a:gd name="T14" fmla="*/ 87 w 87"/>
                <a:gd name="T15" fmla="*/ 13 h 68"/>
                <a:gd name="T16" fmla="*/ 87 w 87"/>
                <a:gd name="T17" fmla="*/ 13 h 68"/>
                <a:gd name="T18" fmla="*/ 63 w 87"/>
                <a:gd name="T19" fmla="*/ 47 h 68"/>
                <a:gd name="T20" fmla="*/ 75 w 87"/>
                <a:gd name="T21" fmla="*/ 22 h 68"/>
                <a:gd name="T22" fmla="*/ 63 w 87"/>
                <a:gd name="T23" fmla="*/ 47 h 68"/>
                <a:gd name="T24" fmla="*/ 63 w 87"/>
                <a:gd name="T25" fmla="*/ 28 h 68"/>
                <a:gd name="T26" fmla="*/ 72 w 87"/>
                <a:gd name="T27" fmla="*/ 1 h 68"/>
                <a:gd name="T28" fmla="*/ 75 w 87"/>
                <a:gd name="T29" fmla="*/ 0 h 68"/>
                <a:gd name="T30" fmla="*/ 75 w 87"/>
                <a:gd name="T31" fmla="*/ 6 h 68"/>
                <a:gd name="T32" fmla="*/ 63 w 87"/>
                <a:gd name="T33" fmla="*/ 55 h 68"/>
                <a:gd name="T34" fmla="*/ 63 w 87"/>
                <a:gd name="T35" fmla="*/ 56 h 68"/>
                <a:gd name="T36" fmla="*/ 68 w 87"/>
                <a:gd name="T37" fmla="*/ 49 h 68"/>
                <a:gd name="T38" fmla="*/ 53 w 87"/>
                <a:gd name="T39" fmla="*/ 58 h 68"/>
                <a:gd name="T40" fmla="*/ 63 w 87"/>
                <a:gd name="T41" fmla="*/ 47 h 68"/>
                <a:gd name="T42" fmla="*/ 53 w 87"/>
                <a:gd name="T43" fmla="*/ 43 h 68"/>
                <a:gd name="T44" fmla="*/ 63 w 87"/>
                <a:gd name="T45" fmla="*/ 18 h 68"/>
                <a:gd name="T46" fmla="*/ 55 w 87"/>
                <a:gd name="T47" fmla="*/ 43 h 68"/>
                <a:gd name="T48" fmla="*/ 53 w 87"/>
                <a:gd name="T49" fmla="*/ 58 h 68"/>
                <a:gd name="T50" fmla="*/ 63 w 87"/>
                <a:gd name="T51" fmla="*/ 56 h 68"/>
                <a:gd name="T52" fmla="*/ 63 w 87"/>
                <a:gd name="T53" fmla="*/ 55 h 68"/>
                <a:gd name="T54" fmla="*/ 59 w 87"/>
                <a:gd name="T55" fmla="*/ 60 h 68"/>
                <a:gd name="T56" fmla="*/ 53 w 87"/>
                <a:gd name="T57" fmla="*/ 64 h 68"/>
                <a:gd name="T58" fmla="*/ 46 w 87"/>
                <a:gd name="T59" fmla="*/ 62 h 68"/>
                <a:gd name="T60" fmla="*/ 53 w 87"/>
                <a:gd name="T61" fmla="*/ 47 h 68"/>
                <a:gd name="T62" fmla="*/ 44 w 87"/>
                <a:gd name="T63" fmla="*/ 62 h 68"/>
                <a:gd name="T64" fmla="*/ 53 w 87"/>
                <a:gd name="T65" fmla="*/ 43 h 68"/>
                <a:gd name="T66" fmla="*/ 44 w 87"/>
                <a:gd name="T67" fmla="*/ 48 h 68"/>
                <a:gd name="T68" fmla="*/ 53 w 87"/>
                <a:gd name="T69" fmla="*/ 37 h 68"/>
                <a:gd name="T70" fmla="*/ 53 w 87"/>
                <a:gd name="T71" fmla="*/ 64 h 68"/>
                <a:gd name="T72" fmla="*/ 53 w 87"/>
                <a:gd name="T73" fmla="*/ 63 h 68"/>
                <a:gd name="T74" fmla="*/ 47 w 87"/>
                <a:gd name="T75" fmla="*/ 67 h 68"/>
                <a:gd name="T76" fmla="*/ 22 w 87"/>
                <a:gd name="T77" fmla="*/ 60 h 68"/>
                <a:gd name="T78" fmla="*/ 37 w 87"/>
                <a:gd name="T79" fmla="*/ 63 h 68"/>
                <a:gd name="T80" fmla="*/ 44 w 87"/>
                <a:gd name="T81" fmla="*/ 62 h 68"/>
                <a:gd name="T82" fmla="*/ 43 w 87"/>
                <a:gd name="T83" fmla="*/ 53 h 68"/>
                <a:gd name="T84" fmla="*/ 16 w 87"/>
                <a:gd name="T85" fmla="*/ 39 h 68"/>
                <a:gd name="T86" fmla="*/ 9 w 87"/>
                <a:gd name="T87" fmla="*/ 21 h 68"/>
                <a:gd name="T88" fmla="*/ 22 w 87"/>
                <a:gd name="T89" fmla="*/ 60 h 68"/>
                <a:gd name="T90" fmla="*/ 44 w 87"/>
                <a:gd name="T91" fmla="*/ 52 h 68"/>
                <a:gd name="T92" fmla="*/ 20 w 87"/>
                <a:gd name="T93" fmla="*/ 64 h 68"/>
                <a:gd name="T94" fmla="*/ 5 w 87"/>
                <a:gd name="T95" fmla="*/ 16 h 68"/>
                <a:gd name="T96" fmla="*/ 21 w 87"/>
                <a:gd name="T97" fmla="*/ 22 h 68"/>
                <a:gd name="T98" fmla="*/ 21 w 87"/>
                <a:gd name="T99" fmla="*/ 38 h 68"/>
                <a:gd name="T100" fmla="*/ 41 w 87"/>
                <a:gd name="T101" fmla="*/ 49 h 68"/>
                <a:gd name="T102" fmla="*/ 44 w 87"/>
                <a:gd name="T103" fmla="*/ 67 h 68"/>
                <a:gd name="T104" fmla="*/ 42 w 87"/>
                <a:gd name="T105" fmla="*/ 68 h 68"/>
                <a:gd name="T106" fmla="*/ 37 w 87"/>
                <a:gd name="T107" fmla="*/ 68 h 68"/>
                <a:gd name="T108" fmla="*/ 37 w 87"/>
                <a:gd name="T109" fmla="*/ 68 h 68"/>
                <a:gd name="T110" fmla="*/ 37 w 87"/>
                <a:gd name="T11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7" h="68">
                  <a:moveTo>
                    <a:pt x="75" y="25"/>
                  </a:moveTo>
                  <a:cubicBezTo>
                    <a:pt x="82" y="11"/>
                    <a:pt x="82" y="11"/>
                    <a:pt x="82" y="11"/>
                  </a:cubicBezTo>
                  <a:cubicBezTo>
                    <a:pt x="82" y="10"/>
                    <a:pt x="81" y="9"/>
                    <a:pt x="80" y="8"/>
                  </a:cubicBezTo>
                  <a:cubicBezTo>
                    <a:pt x="79" y="7"/>
                    <a:pt x="78" y="6"/>
                    <a:pt x="77" y="6"/>
                  </a:cubicBezTo>
                  <a:cubicBezTo>
                    <a:pt x="76" y="5"/>
                    <a:pt x="76" y="5"/>
                    <a:pt x="75" y="5"/>
                  </a:cubicBezTo>
                  <a:cubicBezTo>
                    <a:pt x="75" y="6"/>
                    <a:pt x="75" y="6"/>
                    <a:pt x="75" y="6"/>
                  </a:cubicBezTo>
                  <a:cubicBezTo>
                    <a:pt x="75" y="0"/>
                    <a:pt x="75" y="0"/>
                    <a:pt x="75" y="0"/>
                  </a:cubicBezTo>
                  <a:cubicBezTo>
                    <a:pt x="76" y="0"/>
                    <a:pt x="76" y="0"/>
                    <a:pt x="77" y="0"/>
                  </a:cubicBezTo>
                  <a:cubicBezTo>
                    <a:pt x="77" y="1"/>
                    <a:pt x="77" y="1"/>
                    <a:pt x="77" y="1"/>
                  </a:cubicBezTo>
                  <a:cubicBezTo>
                    <a:pt x="78" y="1"/>
                    <a:pt x="78" y="1"/>
                    <a:pt x="79" y="1"/>
                  </a:cubicBezTo>
                  <a:cubicBezTo>
                    <a:pt x="81" y="2"/>
                    <a:pt x="82" y="4"/>
                    <a:pt x="84" y="5"/>
                  </a:cubicBezTo>
                  <a:cubicBezTo>
                    <a:pt x="85" y="7"/>
                    <a:pt x="86" y="9"/>
                    <a:pt x="87" y="11"/>
                  </a:cubicBezTo>
                  <a:cubicBezTo>
                    <a:pt x="87" y="11"/>
                    <a:pt x="87" y="11"/>
                    <a:pt x="87" y="11"/>
                  </a:cubicBezTo>
                  <a:cubicBezTo>
                    <a:pt x="75" y="22"/>
                    <a:pt x="75" y="22"/>
                    <a:pt x="75" y="22"/>
                  </a:cubicBezTo>
                  <a:cubicBezTo>
                    <a:pt x="75" y="25"/>
                    <a:pt x="75" y="25"/>
                    <a:pt x="75" y="25"/>
                  </a:cubicBezTo>
                  <a:close/>
                  <a:moveTo>
                    <a:pt x="87" y="13"/>
                  </a:moveTo>
                  <a:cubicBezTo>
                    <a:pt x="75" y="35"/>
                    <a:pt x="75" y="35"/>
                    <a:pt x="75" y="35"/>
                  </a:cubicBezTo>
                  <a:lnTo>
                    <a:pt x="87" y="13"/>
                  </a:lnTo>
                  <a:close/>
                  <a:moveTo>
                    <a:pt x="63" y="47"/>
                  </a:moveTo>
                  <a:cubicBezTo>
                    <a:pt x="63" y="47"/>
                    <a:pt x="63" y="47"/>
                    <a:pt x="63" y="47"/>
                  </a:cubicBezTo>
                  <a:cubicBezTo>
                    <a:pt x="75" y="25"/>
                    <a:pt x="75" y="25"/>
                    <a:pt x="75" y="25"/>
                  </a:cubicBezTo>
                  <a:cubicBezTo>
                    <a:pt x="75" y="22"/>
                    <a:pt x="75" y="22"/>
                    <a:pt x="75" y="22"/>
                  </a:cubicBezTo>
                  <a:cubicBezTo>
                    <a:pt x="63" y="33"/>
                    <a:pt x="63" y="33"/>
                    <a:pt x="63" y="33"/>
                  </a:cubicBezTo>
                  <a:cubicBezTo>
                    <a:pt x="63" y="47"/>
                    <a:pt x="63" y="47"/>
                    <a:pt x="63" y="47"/>
                  </a:cubicBezTo>
                  <a:close/>
                  <a:moveTo>
                    <a:pt x="75" y="6"/>
                  </a:moveTo>
                  <a:cubicBezTo>
                    <a:pt x="63" y="28"/>
                    <a:pt x="63" y="28"/>
                    <a:pt x="63" y="28"/>
                  </a:cubicBezTo>
                  <a:cubicBezTo>
                    <a:pt x="63" y="18"/>
                    <a:pt x="63" y="18"/>
                    <a:pt x="63" y="18"/>
                  </a:cubicBezTo>
                  <a:cubicBezTo>
                    <a:pt x="72" y="1"/>
                    <a:pt x="72" y="1"/>
                    <a:pt x="72" y="1"/>
                  </a:cubicBezTo>
                  <a:cubicBezTo>
                    <a:pt x="72" y="1"/>
                    <a:pt x="72" y="1"/>
                    <a:pt x="72" y="1"/>
                  </a:cubicBezTo>
                  <a:cubicBezTo>
                    <a:pt x="73" y="0"/>
                    <a:pt x="74" y="0"/>
                    <a:pt x="75" y="0"/>
                  </a:cubicBezTo>
                  <a:cubicBezTo>
                    <a:pt x="75" y="0"/>
                    <a:pt x="75" y="0"/>
                    <a:pt x="75" y="0"/>
                  </a:cubicBezTo>
                  <a:cubicBezTo>
                    <a:pt x="75" y="6"/>
                    <a:pt x="75" y="6"/>
                    <a:pt x="75" y="6"/>
                  </a:cubicBezTo>
                  <a:close/>
                  <a:moveTo>
                    <a:pt x="63" y="56"/>
                  </a:moveTo>
                  <a:cubicBezTo>
                    <a:pt x="63" y="55"/>
                    <a:pt x="63" y="55"/>
                    <a:pt x="63" y="55"/>
                  </a:cubicBezTo>
                  <a:cubicBezTo>
                    <a:pt x="68" y="49"/>
                    <a:pt x="68" y="49"/>
                    <a:pt x="68" y="49"/>
                  </a:cubicBezTo>
                  <a:cubicBezTo>
                    <a:pt x="66" y="52"/>
                    <a:pt x="65" y="54"/>
                    <a:pt x="63" y="56"/>
                  </a:cubicBezTo>
                  <a:close/>
                  <a:moveTo>
                    <a:pt x="75" y="35"/>
                  </a:moveTo>
                  <a:cubicBezTo>
                    <a:pt x="68" y="49"/>
                    <a:pt x="68" y="49"/>
                    <a:pt x="68" y="49"/>
                  </a:cubicBezTo>
                  <a:lnTo>
                    <a:pt x="75" y="35"/>
                  </a:lnTo>
                  <a:close/>
                  <a:moveTo>
                    <a:pt x="53" y="58"/>
                  </a:moveTo>
                  <a:cubicBezTo>
                    <a:pt x="54" y="58"/>
                    <a:pt x="55" y="57"/>
                    <a:pt x="56" y="56"/>
                  </a:cubicBezTo>
                  <a:cubicBezTo>
                    <a:pt x="59" y="54"/>
                    <a:pt x="61" y="51"/>
                    <a:pt x="63" y="47"/>
                  </a:cubicBezTo>
                  <a:cubicBezTo>
                    <a:pt x="63" y="33"/>
                    <a:pt x="63" y="33"/>
                    <a:pt x="63" y="33"/>
                  </a:cubicBezTo>
                  <a:cubicBezTo>
                    <a:pt x="53" y="43"/>
                    <a:pt x="53" y="43"/>
                    <a:pt x="53" y="43"/>
                  </a:cubicBezTo>
                  <a:cubicBezTo>
                    <a:pt x="53" y="37"/>
                    <a:pt x="53" y="37"/>
                    <a:pt x="53" y="37"/>
                  </a:cubicBezTo>
                  <a:cubicBezTo>
                    <a:pt x="63" y="18"/>
                    <a:pt x="63" y="18"/>
                    <a:pt x="63" y="18"/>
                  </a:cubicBezTo>
                  <a:cubicBezTo>
                    <a:pt x="63" y="28"/>
                    <a:pt x="63" y="28"/>
                    <a:pt x="63" y="28"/>
                  </a:cubicBezTo>
                  <a:cubicBezTo>
                    <a:pt x="55" y="43"/>
                    <a:pt x="55" y="43"/>
                    <a:pt x="55" y="43"/>
                  </a:cubicBezTo>
                  <a:cubicBezTo>
                    <a:pt x="55" y="44"/>
                    <a:pt x="54" y="45"/>
                    <a:pt x="53" y="47"/>
                  </a:cubicBezTo>
                  <a:cubicBezTo>
                    <a:pt x="53" y="58"/>
                    <a:pt x="53" y="58"/>
                    <a:pt x="53" y="58"/>
                  </a:cubicBezTo>
                  <a:close/>
                  <a:moveTo>
                    <a:pt x="63" y="55"/>
                  </a:moveTo>
                  <a:cubicBezTo>
                    <a:pt x="63" y="56"/>
                    <a:pt x="63" y="56"/>
                    <a:pt x="63" y="56"/>
                  </a:cubicBezTo>
                  <a:cubicBezTo>
                    <a:pt x="62" y="57"/>
                    <a:pt x="61" y="59"/>
                    <a:pt x="59" y="60"/>
                  </a:cubicBezTo>
                  <a:cubicBezTo>
                    <a:pt x="63" y="55"/>
                    <a:pt x="63" y="55"/>
                    <a:pt x="63" y="55"/>
                  </a:cubicBezTo>
                  <a:close/>
                  <a:moveTo>
                    <a:pt x="53" y="64"/>
                  </a:moveTo>
                  <a:cubicBezTo>
                    <a:pt x="55" y="63"/>
                    <a:pt x="57" y="62"/>
                    <a:pt x="59" y="60"/>
                  </a:cubicBezTo>
                  <a:cubicBezTo>
                    <a:pt x="53" y="63"/>
                    <a:pt x="53" y="63"/>
                    <a:pt x="53" y="63"/>
                  </a:cubicBezTo>
                  <a:lnTo>
                    <a:pt x="53" y="64"/>
                  </a:lnTo>
                  <a:close/>
                  <a:moveTo>
                    <a:pt x="44" y="62"/>
                  </a:moveTo>
                  <a:cubicBezTo>
                    <a:pt x="45" y="62"/>
                    <a:pt x="45" y="62"/>
                    <a:pt x="46" y="62"/>
                  </a:cubicBezTo>
                  <a:cubicBezTo>
                    <a:pt x="48" y="61"/>
                    <a:pt x="51" y="60"/>
                    <a:pt x="53" y="58"/>
                  </a:cubicBezTo>
                  <a:cubicBezTo>
                    <a:pt x="53" y="47"/>
                    <a:pt x="53" y="47"/>
                    <a:pt x="53" y="47"/>
                  </a:cubicBezTo>
                  <a:cubicBezTo>
                    <a:pt x="51" y="49"/>
                    <a:pt x="48" y="51"/>
                    <a:pt x="44" y="53"/>
                  </a:cubicBezTo>
                  <a:cubicBezTo>
                    <a:pt x="44" y="62"/>
                    <a:pt x="44" y="62"/>
                    <a:pt x="44" y="62"/>
                  </a:cubicBezTo>
                  <a:close/>
                  <a:moveTo>
                    <a:pt x="53" y="37"/>
                  </a:moveTo>
                  <a:cubicBezTo>
                    <a:pt x="53" y="43"/>
                    <a:pt x="53" y="43"/>
                    <a:pt x="53" y="43"/>
                  </a:cubicBezTo>
                  <a:cubicBezTo>
                    <a:pt x="44" y="52"/>
                    <a:pt x="44" y="52"/>
                    <a:pt x="44" y="52"/>
                  </a:cubicBezTo>
                  <a:cubicBezTo>
                    <a:pt x="44" y="48"/>
                    <a:pt x="44" y="48"/>
                    <a:pt x="44" y="48"/>
                  </a:cubicBezTo>
                  <a:cubicBezTo>
                    <a:pt x="47" y="46"/>
                    <a:pt x="50" y="44"/>
                    <a:pt x="51" y="41"/>
                  </a:cubicBezTo>
                  <a:cubicBezTo>
                    <a:pt x="53" y="37"/>
                    <a:pt x="53" y="37"/>
                    <a:pt x="53" y="37"/>
                  </a:cubicBezTo>
                  <a:close/>
                  <a:moveTo>
                    <a:pt x="53" y="63"/>
                  </a:moveTo>
                  <a:cubicBezTo>
                    <a:pt x="53" y="64"/>
                    <a:pt x="53" y="64"/>
                    <a:pt x="53" y="64"/>
                  </a:cubicBezTo>
                  <a:cubicBezTo>
                    <a:pt x="51" y="65"/>
                    <a:pt x="49" y="66"/>
                    <a:pt x="47" y="67"/>
                  </a:cubicBezTo>
                  <a:cubicBezTo>
                    <a:pt x="53" y="63"/>
                    <a:pt x="53" y="63"/>
                    <a:pt x="53" y="63"/>
                  </a:cubicBezTo>
                  <a:close/>
                  <a:moveTo>
                    <a:pt x="44" y="67"/>
                  </a:moveTo>
                  <a:cubicBezTo>
                    <a:pt x="45" y="67"/>
                    <a:pt x="46" y="67"/>
                    <a:pt x="47" y="67"/>
                  </a:cubicBezTo>
                  <a:cubicBezTo>
                    <a:pt x="44" y="67"/>
                    <a:pt x="44" y="67"/>
                    <a:pt x="44" y="67"/>
                  </a:cubicBezTo>
                  <a:close/>
                  <a:moveTo>
                    <a:pt x="22" y="60"/>
                  </a:moveTo>
                  <a:cubicBezTo>
                    <a:pt x="25" y="61"/>
                    <a:pt x="27" y="62"/>
                    <a:pt x="29" y="62"/>
                  </a:cubicBezTo>
                  <a:cubicBezTo>
                    <a:pt x="32" y="63"/>
                    <a:pt x="34" y="63"/>
                    <a:pt x="37" y="63"/>
                  </a:cubicBezTo>
                  <a:cubicBezTo>
                    <a:pt x="38" y="63"/>
                    <a:pt x="40" y="63"/>
                    <a:pt x="41" y="63"/>
                  </a:cubicBezTo>
                  <a:cubicBezTo>
                    <a:pt x="42" y="63"/>
                    <a:pt x="43" y="63"/>
                    <a:pt x="44" y="62"/>
                  </a:cubicBezTo>
                  <a:cubicBezTo>
                    <a:pt x="44" y="53"/>
                    <a:pt x="44" y="53"/>
                    <a:pt x="44" y="53"/>
                  </a:cubicBezTo>
                  <a:cubicBezTo>
                    <a:pt x="44" y="53"/>
                    <a:pt x="43" y="53"/>
                    <a:pt x="43" y="53"/>
                  </a:cubicBezTo>
                  <a:cubicBezTo>
                    <a:pt x="38" y="55"/>
                    <a:pt x="32" y="54"/>
                    <a:pt x="27" y="52"/>
                  </a:cubicBezTo>
                  <a:cubicBezTo>
                    <a:pt x="21" y="49"/>
                    <a:pt x="18" y="44"/>
                    <a:pt x="16" y="39"/>
                  </a:cubicBezTo>
                  <a:cubicBezTo>
                    <a:pt x="15" y="35"/>
                    <a:pt x="15" y="30"/>
                    <a:pt x="17" y="25"/>
                  </a:cubicBezTo>
                  <a:cubicBezTo>
                    <a:pt x="9" y="21"/>
                    <a:pt x="9" y="21"/>
                    <a:pt x="9" y="21"/>
                  </a:cubicBezTo>
                  <a:cubicBezTo>
                    <a:pt x="6" y="28"/>
                    <a:pt x="5" y="35"/>
                    <a:pt x="7" y="42"/>
                  </a:cubicBezTo>
                  <a:cubicBezTo>
                    <a:pt x="10" y="49"/>
                    <a:pt x="15" y="56"/>
                    <a:pt x="22" y="60"/>
                  </a:cubicBezTo>
                  <a:close/>
                  <a:moveTo>
                    <a:pt x="44" y="48"/>
                  </a:moveTo>
                  <a:cubicBezTo>
                    <a:pt x="44" y="52"/>
                    <a:pt x="44" y="52"/>
                    <a:pt x="44" y="52"/>
                  </a:cubicBezTo>
                  <a:cubicBezTo>
                    <a:pt x="28" y="67"/>
                    <a:pt x="28" y="67"/>
                    <a:pt x="28" y="67"/>
                  </a:cubicBezTo>
                  <a:cubicBezTo>
                    <a:pt x="25" y="66"/>
                    <a:pt x="23" y="65"/>
                    <a:pt x="20" y="64"/>
                  </a:cubicBezTo>
                  <a:cubicBezTo>
                    <a:pt x="11" y="59"/>
                    <a:pt x="6" y="52"/>
                    <a:pt x="3" y="43"/>
                  </a:cubicBezTo>
                  <a:cubicBezTo>
                    <a:pt x="0" y="35"/>
                    <a:pt x="1" y="25"/>
                    <a:pt x="5" y="16"/>
                  </a:cubicBezTo>
                  <a:cubicBezTo>
                    <a:pt x="6" y="15"/>
                    <a:pt x="7" y="15"/>
                    <a:pt x="9" y="15"/>
                  </a:cubicBezTo>
                  <a:cubicBezTo>
                    <a:pt x="21" y="22"/>
                    <a:pt x="21" y="22"/>
                    <a:pt x="21" y="22"/>
                  </a:cubicBezTo>
                  <a:cubicBezTo>
                    <a:pt x="22" y="22"/>
                    <a:pt x="22" y="24"/>
                    <a:pt x="22" y="25"/>
                  </a:cubicBezTo>
                  <a:cubicBezTo>
                    <a:pt x="20" y="29"/>
                    <a:pt x="19" y="34"/>
                    <a:pt x="21" y="38"/>
                  </a:cubicBezTo>
                  <a:cubicBezTo>
                    <a:pt x="22" y="42"/>
                    <a:pt x="25" y="45"/>
                    <a:pt x="29" y="47"/>
                  </a:cubicBezTo>
                  <a:cubicBezTo>
                    <a:pt x="33" y="50"/>
                    <a:pt x="37" y="50"/>
                    <a:pt x="41" y="49"/>
                  </a:cubicBezTo>
                  <a:cubicBezTo>
                    <a:pt x="42" y="48"/>
                    <a:pt x="43" y="48"/>
                    <a:pt x="44" y="48"/>
                  </a:cubicBezTo>
                  <a:close/>
                  <a:moveTo>
                    <a:pt x="44" y="67"/>
                  </a:moveTo>
                  <a:cubicBezTo>
                    <a:pt x="44" y="67"/>
                    <a:pt x="44" y="67"/>
                    <a:pt x="44" y="67"/>
                  </a:cubicBezTo>
                  <a:cubicBezTo>
                    <a:pt x="43" y="67"/>
                    <a:pt x="43" y="68"/>
                    <a:pt x="42" y="68"/>
                  </a:cubicBezTo>
                  <a:cubicBezTo>
                    <a:pt x="44" y="67"/>
                    <a:pt x="44" y="67"/>
                    <a:pt x="44" y="67"/>
                  </a:cubicBezTo>
                  <a:close/>
                  <a:moveTo>
                    <a:pt x="37" y="68"/>
                  </a:moveTo>
                  <a:cubicBezTo>
                    <a:pt x="28" y="67"/>
                    <a:pt x="28" y="67"/>
                    <a:pt x="28" y="67"/>
                  </a:cubicBezTo>
                  <a:cubicBezTo>
                    <a:pt x="31" y="68"/>
                    <a:pt x="34" y="68"/>
                    <a:pt x="37" y="68"/>
                  </a:cubicBezTo>
                  <a:close/>
                  <a:moveTo>
                    <a:pt x="42" y="68"/>
                  </a:moveTo>
                  <a:cubicBezTo>
                    <a:pt x="37" y="68"/>
                    <a:pt x="37" y="68"/>
                    <a:pt x="37" y="68"/>
                  </a:cubicBezTo>
                  <a:cubicBezTo>
                    <a:pt x="38" y="68"/>
                    <a:pt x="40" y="68"/>
                    <a:pt x="42"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8" name="Freeform 149"/>
            <p:cNvSpPr>
              <a:spLocks noEditPoints="1"/>
            </p:cNvSpPr>
            <p:nvPr/>
          </p:nvSpPr>
          <p:spPr bwMode="auto">
            <a:xfrm>
              <a:off x="7777163" y="809625"/>
              <a:ext cx="331788" cy="295275"/>
            </a:xfrm>
            <a:custGeom>
              <a:avLst/>
              <a:gdLst>
                <a:gd name="T0" fmla="*/ 109 w 147"/>
                <a:gd name="T1" fmla="*/ 15 h 131"/>
                <a:gd name="T2" fmla="*/ 103 w 147"/>
                <a:gd name="T3" fmla="*/ 11 h 131"/>
                <a:gd name="T4" fmla="*/ 101 w 147"/>
                <a:gd name="T5" fmla="*/ 11 h 131"/>
                <a:gd name="T6" fmla="*/ 73 w 147"/>
                <a:gd name="T7" fmla="*/ 4 h 131"/>
                <a:gd name="T8" fmla="*/ 89 w 147"/>
                <a:gd name="T9" fmla="*/ 1 h 131"/>
                <a:gd name="T10" fmla="*/ 105 w 147"/>
                <a:gd name="T11" fmla="*/ 7 h 131"/>
                <a:gd name="T12" fmla="*/ 111 w 147"/>
                <a:gd name="T13" fmla="*/ 11 h 131"/>
                <a:gd name="T14" fmla="*/ 144 w 147"/>
                <a:gd name="T15" fmla="*/ 56 h 131"/>
                <a:gd name="T16" fmla="*/ 119 w 147"/>
                <a:gd name="T17" fmla="*/ 128 h 131"/>
                <a:gd name="T18" fmla="*/ 111 w 147"/>
                <a:gd name="T19" fmla="*/ 128 h 131"/>
                <a:gd name="T20" fmla="*/ 101 w 147"/>
                <a:gd name="T21" fmla="*/ 107 h 131"/>
                <a:gd name="T22" fmla="*/ 87 w 147"/>
                <a:gd name="T23" fmla="*/ 105 h 131"/>
                <a:gd name="T24" fmla="*/ 81 w 147"/>
                <a:gd name="T25" fmla="*/ 109 h 131"/>
                <a:gd name="T26" fmla="*/ 74 w 147"/>
                <a:gd name="T27" fmla="*/ 107 h 131"/>
                <a:gd name="T28" fmla="*/ 74 w 147"/>
                <a:gd name="T29" fmla="*/ 99 h 131"/>
                <a:gd name="T30" fmla="*/ 76 w 147"/>
                <a:gd name="T31" fmla="*/ 91 h 131"/>
                <a:gd name="T32" fmla="*/ 85 w 147"/>
                <a:gd name="T33" fmla="*/ 101 h 131"/>
                <a:gd name="T34" fmla="*/ 103 w 147"/>
                <a:gd name="T35" fmla="*/ 102 h 131"/>
                <a:gd name="T36" fmla="*/ 115 w 147"/>
                <a:gd name="T37" fmla="*/ 126 h 131"/>
                <a:gd name="T38" fmla="*/ 133 w 147"/>
                <a:gd name="T39" fmla="*/ 104 h 131"/>
                <a:gd name="T40" fmla="*/ 73 w 147"/>
                <a:gd name="T41" fmla="*/ 4 h 131"/>
                <a:gd name="T42" fmla="*/ 12 w 147"/>
                <a:gd name="T43" fmla="*/ 41 h 131"/>
                <a:gd name="T44" fmla="*/ 5 w 147"/>
                <a:gd name="T45" fmla="*/ 66 h 131"/>
                <a:gd name="T46" fmla="*/ 5 w 147"/>
                <a:gd name="T47" fmla="*/ 68 h 131"/>
                <a:gd name="T48" fmla="*/ 13 w 147"/>
                <a:gd name="T49" fmla="*/ 63 h 131"/>
                <a:gd name="T50" fmla="*/ 31 w 147"/>
                <a:gd name="T51" fmla="*/ 64 h 131"/>
                <a:gd name="T52" fmla="*/ 49 w 147"/>
                <a:gd name="T53" fmla="*/ 82 h 131"/>
                <a:gd name="T54" fmla="*/ 63 w 147"/>
                <a:gd name="T55" fmla="*/ 82 h 131"/>
                <a:gd name="T56" fmla="*/ 67 w 147"/>
                <a:gd name="T57" fmla="*/ 83 h 131"/>
                <a:gd name="T58" fmla="*/ 73 w 147"/>
                <a:gd name="T59" fmla="*/ 96 h 131"/>
                <a:gd name="T60" fmla="*/ 65 w 147"/>
                <a:gd name="T61" fmla="*/ 88 h 131"/>
                <a:gd name="T62" fmla="*/ 62 w 147"/>
                <a:gd name="T63" fmla="*/ 86 h 131"/>
                <a:gd name="T64" fmla="*/ 56 w 147"/>
                <a:gd name="T65" fmla="*/ 85 h 131"/>
                <a:gd name="T66" fmla="*/ 45 w 147"/>
                <a:gd name="T67" fmla="*/ 89 h 131"/>
                <a:gd name="T68" fmla="*/ 38 w 147"/>
                <a:gd name="T69" fmla="*/ 87 h 131"/>
                <a:gd name="T70" fmla="*/ 36 w 147"/>
                <a:gd name="T71" fmla="*/ 75 h 131"/>
                <a:gd name="T72" fmla="*/ 20 w 147"/>
                <a:gd name="T73" fmla="*/ 66 h 131"/>
                <a:gd name="T74" fmla="*/ 10 w 147"/>
                <a:gd name="T75" fmla="*/ 70 h 131"/>
                <a:gd name="T76" fmla="*/ 7 w 147"/>
                <a:gd name="T77" fmla="*/ 73 h 131"/>
                <a:gd name="T78" fmla="*/ 3 w 147"/>
                <a:gd name="T79" fmla="*/ 75 h 131"/>
                <a:gd name="T80" fmla="*/ 3 w 147"/>
                <a:gd name="T81" fmla="*/ 75 h 131"/>
                <a:gd name="T82" fmla="*/ 0 w 147"/>
                <a:gd name="T83" fmla="*/ 70 h 131"/>
                <a:gd name="T84" fmla="*/ 0 w 147"/>
                <a:gd name="T85" fmla="*/ 70 h 131"/>
                <a:gd name="T86" fmla="*/ 0 w 147"/>
                <a:gd name="T87" fmla="*/ 65 h 131"/>
                <a:gd name="T88" fmla="*/ 35 w 147"/>
                <a:gd name="T89" fmla="*/ 10 h 131"/>
                <a:gd name="T90" fmla="*/ 73 w 147"/>
                <a:gd name="T91"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131">
                  <a:moveTo>
                    <a:pt x="113" y="17"/>
                  </a:moveTo>
                  <a:cubicBezTo>
                    <a:pt x="112" y="17"/>
                    <a:pt x="110" y="16"/>
                    <a:pt x="109" y="15"/>
                  </a:cubicBezTo>
                  <a:cubicBezTo>
                    <a:pt x="109" y="15"/>
                    <a:pt x="109" y="15"/>
                    <a:pt x="109" y="15"/>
                  </a:cubicBezTo>
                  <a:cubicBezTo>
                    <a:pt x="107" y="14"/>
                    <a:pt x="106" y="13"/>
                    <a:pt x="105" y="12"/>
                  </a:cubicBezTo>
                  <a:cubicBezTo>
                    <a:pt x="105" y="12"/>
                    <a:pt x="105" y="12"/>
                    <a:pt x="105" y="12"/>
                  </a:cubicBezTo>
                  <a:cubicBezTo>
                    <a:pt x="104" y="12"/>
                    <a:pt x="104" y="12"/>
                    <a:pt x="103" y="11"/>
                  </a:cubicBezTo>
                  <a:cubicBezTo>
                    <a:pt x="103" y="11"/>
                    <a:pt x="103" y="11"/>
                    <a:pt x="103" y="11"/>
                  </a:cubicBezTo>
                  <a:cubicBezTo>
                    <a:pt x="103" y="11"/>
                    <a:pt x="103" y="11"/>
                    <a:pt x="103" y="11"/>
                  </a:cubicBezTo>
                  <a:cubicBezTo>
                    <a:pt x="102" y="11"/>
                    <a:pt x="102" y="11"/>
                    <a:pt x="101" y="11"/>
                  </a:cubicBezTo>
                  <a:cubicBezTo>
                    <a:pt x="97" y="9"/>
                    <a:pt x="92" y="7"/>
                    <a:pt x="88" y="6"/>
                  </a:cubicBezTo>
                  <a:cubicBezTo>
                    <a:pt x="83" y="5"/>
                    <a:pt x="78" y="4"/>
                    <a:pt x="73" y="4"/>
                  </a:cubicBezTo>
                  <a:cubicBezTo>
                    <a:pt x="73" y="4"/>
                    <a:pt x="73" y="4"/>
                    <a:pt x="73" y="4"/>
                  </a:cubicBezTo>
                  <a:cubicBezTo>
                    <a:pt x="73" y="0"/>
                    <a:pt x="73" y="0"/>
                    <a:pt x="73" y="0"/>
                  </a:cubicBezTo>
                  <a:cubicBezTo>
                    <a:pt x="73" y="0"/>
                    <a:pt x="73" y="0"/>
                    <a:pt x="73" y="0"/>
                  </a:cubicBezTo>
                  <a:cubicBezTo>
                    <a:pt x="78" y="0"/>
                    <a:pt x="83" y="0"/>
                    <a:pt x="89" y="1"/>
                  </a:cubicBezTo>
                  <a:cubicBezTo>
                    <a:pt x="94" y="2"/>
                    <a:pt x="99" y="4"/>
                    <a:pt x="103" y="6"/>
                  </a:cubicBezTo>
                  <a:cubicBezTo>
                    <a:pt x="104" y="7"/>
                    <a:pt x="105" y="7"/>
                    <a:pt x="105" y="7"/>
                  </a:cubicBezTo>
                  <a:cubicBezTo>
                    <a:pt x="105" y="7"/>
                    <a:pt x="105" y="7"/>
                    <a:pt x="105" y="7"/>
                  </a:cubicBezTo>
                  <a:cubicBezTo>
                    <a:pt x="106" y="7"/>
                    <a:pt x="106" y="8"/>
                    <a:pt x="107" y="8"/>
                  </a:cubicBezTo>
                  <a:cubicBezTo>
                    <a:pt x="107" y="8"/>
                    <a:pt x="107" y="8"/>
                    <a:pt x="107" y="8"/>
                  </a:cubicBezTo>
                  <a:cubicBezTo>
                    <a:pt x="108" y="9"/>
                    <a:pt x="110" y="10"/>
                    <a:pt x="111" y="11"/>
                  </a:cubicBezTo>
                  <a:cubicBezTo>
                    <a:pt x="111" y="11"/>
                    <a:pt x="111" y="11"/>
                    <a:pt x="111" y="11"/>
                  </a:cubicBezTo>
                  <a:cubicBezTo>
                    <a:pt x="113" y="12"/>
                    <a:pt x="114" y="13"/>
                    <a:pt x="116" y="14"/>
                  </a:cubicBezTo>
                  <a:cubicBezTo>
                    <a:pt x="130" y="24"/>
                    <a:pt x="140" y="40"/>
                    <a:pt x="144" y="56"/>
                  </a:cubicBezTo>
                  <a:cubicBezTo>
                    <a:pt x="147" y="73"/>
                    <a:pt x="145" y="91"/>
                    <a:pt x="137" y="107"/>
                  </a:cubicBezTo>
                  <a:cubicBezTo>
                    <a:pt x="135" y="111"/>
                    <a:pt x="132" y="115"/>
                    <a:pt x="129" y="118"/>
                  </a:cubicBezTo>
                  <a:cubicBezTo>
                    <a:pt x="126" y="122"/>
                    <a:pt x="123" y="125"/>
                    <a:pt x="119" y="128"/>
                  </a:cubicBezTo>
                  <a:cubicBezTo>
                    <a:pt x="119" y="129"/>
                    <a:pt x="118" y="130"/>
                    <a:pt x="117" y="130"/>
                  </a:cubicBezTo>
                  <a:cubicBezTo>
                    <a:pt x="116" y="130"/>
                    <a:pt x="115" y="131"/>
                    <a:pt x="115" y="131"/>
                  </a:cubicBezTo>
                  <a:cubicBezTo>
                    <a:pt x="113" y="131"/>
                    <a:pt x="111" y="130"/>
                    <a:pt x="111" y="128"/>
                  </a:cubicBezTo>
                  <a:cubicBezTo>
                    <a:pt x="110" y="127"/>
                    <a:pt x="110" y="125"/>
                    <a:pt x="110" y="123"/>
                  </a:cubicBezTo>
                  <a:cubicBezTo>
                    <a:pt x="110" y="120"/>
                    <a:pt x="110" y="116"/>
                    <a:pt x="108" y="113"/>
                  </a:cubicBezTo>
                  <a:cubicBezTo>
                    <a:pt x="106" y="111"/>
                    <a:pt x="104" y="108"/>
                    <a:pt x="101" y="107"/>
                  </a:cubicBezTo>
                  <a:cubicBezTo>
                    <a:pt x="99" y="106"/>
                    <a:pt x="98" y="105"/>
                    <a:pt x="97" y="105"/>
                  </a:cubicBezTo>
                  <a:cubicBezTo>
                    <a:pt x="95" y="105"/>
                    <a:pt x="94" y="105"/>
                    <a:pt x="92" y="105"/>
                  </a:cubicBezTo>
                  <a:cubicBezTo>
                    <a:pt x="90" y="105"/>
                    <a:pt x="89" y="105"/>
                    <a:pt x="87" y="105"/>
                  </a:cubicBezTo>
                  <a:cubicBezTo>
                    <a:pt x="85" y="106"/>
                    <a:pt x="83" y="107"/>
                    <a:pt x="82" y="108"/>
                  </a:cubicBezTo>
                  <a:cubicBezTo>
                    <a:pt x="82" y="108"/>
                    <a:pt x="82" y="108"/>
                    <a:pt x="82" y="108"/>
                  </a:cubicBezTo>
                  <a:cubicBezTo>
                    <a:pt x="81" y="109"/>
                    <a:pt x="81" y="109"/>
                    <a:pt x="81" y="109"/>
                  </a:cubicBezTo>
                  <a:cubicBezTo>
                    <a:pt x="81" y="109"/>
                    <a:pt x="81" y="109"/>
                    <a:pt x="81" y="109"/>
                  </a:cubicBezTo>
                  <a:cubicBezTo>
                    <a:pt x="79" y="110"/>
                    <a:pt x="78" y="111"/>
                    <a:pt x="77" y="111"/>
                  </a:cubicBezTo>
                  <a:cubicBezTo>
                    <a:pt x="75" y="111"/>
                    <a:pt x="74" y="109"/>
                    <a:pt x="74" y="107"/>
                  </a:cubicBezTo>
                  <a:cubicBezTo>
                    <a:pt x="74" y="107"/>
                    <a:pt x="74" y="106"/>
                    <a:pt x="74" y="105"/>
                  </a:cubicBezTo>
                  <a:cubicBezTo>
                    <a:pt x="74" y="104"/>
                    <a:pt x="74" y="104"/>
                    <a:pt x="74" y="104"/>
                  </a:cubicBezTo>
                  <a:cubicBezTo>
                    <a:pt x="74" y="102"/>
                    <a:pt x="74" y="100"/>
                    <a:pt x="74" y="99"/>
                  </a:cubicBezTo>
                  <a:cubicBezTo>
                    <a:pt x="73" y="98"/>
                    <a:pt x="73" y="97"/>
                    <a:pt x="73" y="96"/>
                  </a:cubicBezTo>
                  <a:cubicBezTo>
                    <a:pt x="73" y="88"/>
                    <a:pt x="73" y="88"/>
                    <a:pt x="73" y="88"/>
                  </a:cubicBezTo>
                  <a:cubicBezTo>
                    <a:pt x="74" y="89"/>
                    <a:pt x="75" y="90"/>
                    <a:pt x="76" y="91"/>
                  </a:cubicBezTo>
                  <a:cubicBezTo>
                    <a:pt x="77" y="93"/>
                    <a:pt x="78" y="95"/>
                    <a:pt x="78" y="98"/>
                  </a:cubicBezTo>
                  <a:cubicBezTo>
                    <a:pt x="79" y="100"/>
                    <a:pt x="79" y="102"/>
                    <a:pt x="79" y="104"/>
                  </a:cubicBezTo>
                  <a:cubicBezTo>
                    <a:pt x="81" y="103"/>
                    <a:pt x="83" y="102"/>
                    <a:pt x="85" y="101"/>
                  </a:cubicBezTo>
                  <a:cubicBezTo>
                    <a:pt x="88" y="100"/>
                    <a:pt x="90" y="100"/>
                    <a:pt x="92" y="100"/>
                  </a:cubicBezTo>
                  <a:cubicBezTo>
                    <a:pt x="94" y="100"/>
                    <a:pt x="96" y="100"/>
                    <a:pt x="98" y="100"/>
                  </a:cubicBezTo>
                  <a:cubicBezTo>
                    <a:pt x="100" y="101"/>
                    <a:pt x="101" y="101"/>
                    <a:pt x="103" y="102"/>
                  </a:cubicBezTo>
                  <a:cubicBezTo>
                    <a:pt x="107" y="104"/>
                    <a:pt x="110" y="107"/>
                    <a:pt x="112" y="111"/>
                  </a:cubicBezTo>
                  <a:cubicBezTo>
                    <a:pt x="114" y="115"/>
                    <a:pt x="115" y="119"/>
                    <a:pt x="115" y="123"/>
                  </a:cubicBezTo>
                  <a:cubicBezTo>
                    <a:pt x="115" y="124"/>
                    <a:pt x="115" y="125"/>
                    <a:pt x="115" y="126"/>
                  </a:cubicBezTo>
                  <a:cubicBezTo>
                    <a:pt x="116" y="125"/>
                    <a:pt x="116" y="125"/>
                    <a:pt x="116" y="125"/>
                  </a:cubicBezTo>
                  <a:cubicBezTo>
                    <a:pt x="120" y="122"/>
                    <a:pt x="123" y="119"/>
                    <a:pt x="125" y="115"/>
                  </a:cubicBezTo>
                  <a:cubicBezTo>
                    <a:pt x="128" y="112"/>
                    <a:pt x="131" y="108"/>
                    <a:pt x="133" y="104"/>
                  </a:cubicBezTo>
                  <a:cubicBezTo>
                    <a:pt x="141" y="89"/>
                    <a:pt x="142" y="73"/>
                    <a:pt x="139" y="57"/>
                  </a:cubicBezTo>
                  <a:cubicBezTo>
                    <a:pt x="135" y="42"/>
                    <a:pt x="126" y="27"/>
                    <a:pt x="113" y="17"/>
                  </a:cubicBezTo>
                  <a:close/>
                  <a:moveTo>
                    <a:pt x="73" y="4"/>
                  </a:moveTo>
                  <a:cubicBezTo>
                    <a:pt x="60" y="4"/>
                    <a:pt x="48" y="8"/>
                    <a:pt x="38" y="14"/>
                  </a:cubicBezTo>
                  <a:cubicBezTo>
                    <a:pt x="37" y="14"/>
                    <a:pt x="37" y="14"/>
                    <a:pt x="37" y="14"/>
                  </a:cubicBezTo>
                  <a:cubicBezTo>
                    <a:pt x="27" y="20"/>
                    <a:pt x="18" y="29"/>
                    <a:pt x="12" y="41"/>
                  </a:cubicBezTo>
                  <a:cubicBezTo>
                    <a:pt x="10" y="45"/>
                    <a:pt x="9" y="49"/>
                    <a:pt x="7" y="53"/>
                  </a:cubicBezTo>
                  <a:cubicBezTo>
                    <a:pt x="6" y="57"/>
                    <a:pt x="5" y="61"/>
                    <a:pt x="5" y="66"/>
                  </a:cubicBezTo>
                  <a:cubicBezTo>
                    <a:pt x="5" y="66"/>
                    <a:pt x="5" y="66"/>
                    <a:pt x="5" y="66"/>
                  </a:cubicBezTo>
                  <a:cubicBezTo>
                    <a:pt x="5" y="66"/>
                    <a:pt x="5" y="66"/>
                    <a:pt x="5" y="66"/>
                  </a:cubicBezTo>
                  <a:cubicBezTo>
                    <a:pt x="5" y="66"/>
                    <a:pt x="5" y="67"/>
                    <a:pt x="5" y="68"/>
                  </a:cubicBezTo>
                  <a:cubicBezTo>
                    <a:pt x="5" y="68"/>
                    <a:pt x="5" y="68"/>
                    <a:pt x="5" y="68"/>
                  </a:cubicBezTo>
                  <a:cubicBezTo>
                    <a:pt x="5" y="67"/>
                    <a:pt x="6" y="66"/>
                    <a:pt x="7" y="66"/>
                  </a:cubicBezTo>
                  <a:cubicBezTo>
                    <a:pt x="7" y="66"/>
                    <a:pt x="7" y="66"/>
                    <a:pt x="7" y="66"/>
                  </a:cubicBezTo>
                  <a:cubicBezTo>
                    <a:pt x="9" y="64"/>
                    <a:pt x="11" y="63"/>
                    <a:pt x="13" y="63"/>
                  </a:cubicBezTo>
                  <a:cubicBezTo>
                    <a:pt x="15" y="62"/>
                    <a:pt x="18" y="62"/>
                    <a:pt x="20" y="62"/>
                  </a:cubicBezTo>
                  <a:cubicBezTo>
                    <a:pt x="22" y="62"/>
                    <a:pt x="24" y="62"/>
                    <a:pt x="26" y="62"/>
                  </a:cubicBezTo>
                  <a:cubicBezTo>
                    <a:pt x="28" y="63"/>
                    <a:pt x="29" y="63"/>
                    <a:pt x="31" y="64"/>
                  </a:cubicBezTo>
                  <a:cubicBezTo>
                    <a:pt x="35" y="66"/>
                    <a:pt x="38" y="69"/>
                    <a:pt x="40" y="73"/>
                  </a:cubicBezTo>
                  <a:cubicBezTo>
                    <a:pt x="42" y="76"/>
                    <a:pt x="43" y="80"/>
                    <a:pt x="43" y="85"/>
                  </a:cubicBezTo>
                  <a:cubicBezTo>
                    <a:pt x="45" y="83"/>
                    <a:pt x="47" y="82"/>
                    <a:pt x="49" y="82"/>
                  </a:cubicBezTo>
                  <a:cubicBezTo>
                    <a:pt x="51" y="81"/>
                    <a:pt x="54" y="81"/>
                    <a:pt x="56" y="81"/>
                  </a:cubicBezTo>
                  <a:cubicBezTo>
                    <a:pt x="57" y="81"/>
                    <a:pt x="58" y="81"/>
                    <a:pt x="60" y="81"/>
                  </a:cubicBezTo>
                  <a:cubicBezTo>
                    <a:pt x="61" y="81"/>
                    <a:pt x="62" y="81"/>
                    <a:pt x="63" y="82"/>
                  </a:cubicBezTo>
                  <a:cubicBezTo>
                    <a:pt x="63" y="82"/>
                    <a:pt x="63" y="82"/>
                    <a:pt x="63" y="82"/>
                  </a:cubicBezTo>
                  <a:cubicBezTo>
                    <a:pt x="64" y="82"/>
                    <a:pt x="64" y="82"/>
                    <a:pt x="65" y="82"/>
                  </a:cubicBezTo>
                  <a:cubicBezTo>
                    <a:pt x="66" y="83"/>
                    <a:pt x="66" y="83"/>
                    <a:pt x="67" y="83"/>
                  </a:cubicBezTo>
                  <a:cubicBezTo>
                    <a:pt x="69" y="84"/>
                    <a:pt x="70" y="85"/>
                    <a:pt x="72" y="87"/>
                  </a:cubicBezTo>
                  <a:cubicBezTo>
                    <a:pt x="72" y="87"/>
                    <a:pt x="72" y="87"/>
                    <a:pt x="73" y="88"/>
                  </a:cubicBezTo>
                  <a:cubicBezTo>
                    <a:pt x="73" y="96"/>
                    <a:pt x="73" y="96"/>
                    <a:pt x="73" y="96"/>
                  </a:cubicBezTo>
                  <a:cubicBezTo>
                    <a:pt x="72" y="95"/>
                    <a:pt x="72" y="95"/>
                    <a:pt x="72" y="94"/>
                  </a:cubicBezTo>
                  <a:cubicBezTo>
                    <a:pt x="71" y="93"/>
                    <a:pt x="70" y="91"/>
                    <a:pt x="69" y="90"/>
                  </a:cubicBezTo>
                  <a:cubicBezTo>
                    <a:pt x="67" y="89"/>
                    <a:pt x="66" y="88"/>
                    <a:pt x="65" y="88"/>
                  </a:cubicBezTo>
                  <a:cubicBezTo>
                    <a:pt x="64" y="87"/>
                    <a:pt x="64" y="87"/>
                    <a:pt x="63" y="87"/>
                  </a:cubicBezTo>
                  <a:cubicBezTo>
                    <a:pt x="63" y="87"/>
                    <a:pt x="62" y="86"/>
                    <a:pt x="62" y="86"/>
                  </a:cubicBezTo>
                  <a:cubicBezTo>
                    <a:pt x="62" y="86"/>
                    <a:pt x="62" y="86"/>
                    <a:pt x="62" y="86"/>
                  </a:cubicBezTo>
                  <a:cubicBezTo>
                    <a:pt x="62" y="86"/>
                    <a:pt x="62" y="86"/>
                    <a:pt x="62" y="86"/>
                  </a:cubicBezTo>
                  <a:cubicBezTo>
                    <a:pt x="61" y="86"/>
                    <a:pt x="60" y="86"/>
                    <a:pt x="59" y="86"/>
                  </a:cubicBezTo>
                  <a:cubicBezTo>
                    <a:pt x="58" y="85"/>
                    <a:pt x="57" y="85"/>
                    <a:pt x="56" y="85"/>
                  </a:cubicBezTo>
                  <a:cubicBezTo>
                    <a:pt x="54" y="85"/>
                    <a:pt x="52" y="86"/>
                    <a:pt x="50" y="86"/>
                  </a:cubicBezTo>
                  <a:cubicBezTo>
                    <a:pt x="49" y="87"/>
                    <a:pt x="47" y="88"/>
                    <a:pt x="45" y="89"/>
                  </a:cubicBezTo>
                  <a:cubicBezTo>
                    <a:pt x="45" y="89"/>
                    <a:pt x="45" y="89"/>
                    <a:pt x="45" y="89"/>
                  </a:cubicBezTo>
                  <a:cubicBezTo>
                    <a:pt x="44" y="89"/>
                    <a:pt x="44" y="89"/>
                    <a:pt x="44" y="89"/>
                  </a:cubicBezTo>
                  <a:cubicBezTo>
                    <a:pt x="43" y="91"/>
                    <a:pt x="42" y="91"/>
                    <a:pt x="41" y="91"/>
                  </a:cubicBezTo>
                  <a:cubicBezTo>
                    <a:pt x="38" y="91"/>
                    <a:pt x="38" y="90"/>
                    <a:pt x="38" y="87"/>
                  </a:cubicBezTo>
                  <a:cubicBezTo>
                    <a:pt x="38" y="87"/>
                    <a:pt x="38" y="87"/>
                    <a:pt x="38" y="86"/>
                  </a:cubicBezTo>
                  <a:cubicBezTo>
                    <a:pt x="38" y="85"/>
                    <a:pt x="38" y="85"/>
                    <a:pt x="38" y="85"/>
                  </a:cubicBezTo>
                  <a:cubicBezTo>
                    <a:pt x="38" y="81"/>
                    <a:pt x="37" y="78"/>
                    <a:pt x="36" y="75"/>
                  </a:cubicBezTo>
                  <a:cubicBezTo>
                    <a:pt x="34" y="72"/>
                    <a:pt x="32" y="70"/>
                    <a:pt x="29" y="68"/>
                  </a:cubicBezTo>
                  <a:cubicBezTo>
                    <a:pt x="27" y="68"/>
                    <a:pt x="26" y="67"/>
                    <a:pt x="25" y="67"/>
                  </a:cubicBezTo>
                  <a:cubicBezTo>
                    <a:pt x="23" y="67"/>
                    <a:pt x="22" y="66"/>
                    <a:pt x="20" y="66"/>
                  </a:cubicBezTo>
                  <a:cubicBezTo>
                    <a:pt x="18" y="66"/>
                    <a:pt x="16" y="67"/>
                    <a:pt x="15" y="67"/>
                  </a:cubicBezTo>
                  <a:cubicBezTo>
                    <a:pt x="13" y="68"/>
                    <a:pt x="11" y="69"/>
                    <a:pt x="10" y="70"/>
                  </a:cubicBezTo>
                  <a:cubicBezTo>
                    <a:pt x="10" y="70"/>
                    <a:pt x="10" y="70"/>
                    <a:pt x="10" y="70"/>
                  </a:cubicBezTo>
                  <a:cubicBezTo>
                    <a:pt x="9" y="70"/>
                    <a:pt x="9" y="71"/>
                    <a:pt x="8" y="71"/>
                  </a:cubicBezTo>
                  <a:cubicBezTo>
                    <a:pt x="8" y="72"/>
                    <a:pt x="7" y="72"/>
                    <a:pt x="7" y="73"/>
                  </a:cubicBezTo>
                  <a:cubicBezTo>
                    <a:pt x="7" y="73"/>
                    <a:pt x="7" y="73"/>
                    <a:pt x="7" y="73"/>
                  </a:cubicBezTo>
                  <a:cubicBezTo>
                    <a:pt x="6" y="73"/>
                    <a:pt x="6" y="73"/>
                    <a:pt x="5" y="74"/>
                  </a:cubicBezTo>
                  <a:cubicBezTo>
                    <a:pt x="5" y="74"/>
                    <a:pt x="5" y="74"/>
                    <a:pt x="5" y="74"/>
                  </a:cubicBezTo>
                  <a:cubicBezTo>
                    <a:pt x="4" y="74"/>
                    <a:pt x="4" y="75"/>
                    <a:pt x="3" y="75"/>
                  </a:cubicBezTo>
                  <a:cubicBezTo>
                    <a:pt x="3" y="75"/>
                    <a:pt x="3" y="75"/>
                    <a:pt x="3" y="75"/>
                  </a:cubicBezTo>
                  <a:cubicBezTo>
                    <a:pt x="3" y="75"/>
                    <a:pt x="3" y="75"/>
                    <a:pt x="3" y="75"/>
                  </a:cubicBezTo>
                  <a:cubicBezTo>
                    <a:pt x="3" y="75"/>
                    <a:pt x="3" y="75"/>
                    <a:pt x="3" y="75"/>
                  </a:cubicBezTo>
                  <a:cubicBezTo>
                    <a:pt x="2" y="75"/>
                    <a:pt x="1" y="74"/>
                    <a:pt x="0" y="73"/>
                  </a:cubicBezTo>
                  <a:cubicBezTo>
                    <a:pt x="0" y="72"/>
                    <a:pt x="0" y="71"/>
                    <a:pt x="0" y="70"/>
                  </a:cubicBezTo>
                  <a:cubicBezTo>
                    <a:pt x="0" y="70"/>
                    <a:pt x="0" y="70"/>
                    <a:pt x="0" y="70"/>
                  </a:cubicBezTo>
                  <a:cubicBezTo>
                    <a:pt x="0" y="70"/>
                    <a:pt x="0" y="70"/>
                    <a:pt x="0" y="70"/>
                  </a:cubicBezTo>
                  <a:cubicBezTo>
                    <a:pt x="0" y="70"/>
                    <a:pt x="0" y="70"/>
                    <a:pt x="0" y="70"/>
                  </a:cubicBezTo>
                  <a:cubicBezTo>
                    <a:pt x="0" y="70"/>
                    <a:pt x="0" y="70"/>
                    <a:pt x="0" y="70"/>
                  </a:cubicBezTo>
                  <a:cubicBezTo>
                    <a:pt x="0" y="69"/>
                    <a:pt x="0" y="69"/>
                    <a:pt x="0" y="68"/>
                  </a:cubicBezTo>
                  <a:cubicBezTo>
                    <a:pt x="0" y="67"/>
                    <a:pt x="0" y="66"/>
                    <a:pt x="0" y="65"/>
                  </a:cubicBezTo>
                  <a:cubicBezTo>
                    <a:pt x="0" y="65"/>
                    <a:pt x="0" y="65"/>
                    <a:pt x="0" y="65"/>
                  </a:cubicBezTo>
                  <a:cubicBezTo>
                    <a:pt x="1" y="61"/>
                    <a:pt x="1" y="56"/>
                    <a:pt x="3" y="52"/>
                  </a:cubicBezTo>
                  <a:cubicBezTo>
                    <a:pt x="4" y="47"/>
                    <a:pt x="6" y="43"/>
                    <a:pt x="8" y="39"/>
                  </a:cubicBezTo>
                  <a:cubicBezTo>
                    <a:pt x="15" y="26"/>
                    <a:pt x="24" y="17"/>
                    <a:pt x="35" y="10"/>
                  </a:cubicBezTo>
                  <a:cubicBezTo>
                    <a:pt x="35" y="10"/>
                    <a:pt x="35" y="10"/>
                    <a:pt x="35" y="10"/>
                  </a:cubicBezTo>
                  <a:cubicBezTo>
                    <a:pt x="46" y="3"/>
                    <a:pt x="59" y="0"/>
                    <a:pt x="73" y="0"/>
                  </a:cubicBezTo>
                  <a:lnTo>
                    <a:pt x="73"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9" name="Freeform 152"/>
            <p:cNvSpPr>
              <a:spLocks noEditPoints="1"/>
            </p:cNvSpPr>
            <p:nvPr/>
          </p:nvSpPr>
          <p:spPr bwMode="auto">
            <a:xfrm>
              <a:off x="8215313" y="857250"/>
              <a:ext cx="360363" cy="361950"/>
            </a:xfrm>
            <a:custGeom>
              <a:avLst/>
              <a:gdLst>
                <a:gd name="T0" fmla="*/ 94 w 160"/>
                <a:gd name="T1" fmla="*/ 112 h 160"/>
                <a:gd name="T2" fmla="*/ 97 w 160"/>
                <a:gd name="T3" fmla="*/ 113 h 160"/>
                <a:gd name="T4" fmla="*/ 154 w 160"/>
                <a:gd name="T5" fmla="*/ 138 h 160"/>
                <a:gd name="T6" fmla="*/ 113 w 160"/>
                <a:gd name="T7" fmla="*/ 93 h 160"/>
                <a:gd name="T8" fmla="*/ 104 w 160"/>
                <a:gd name="T9" fmla="*/ 21 h 160"/>
                <a:gd name="T10" fmla="*/ 79 w 160"/>
                <a:gd name="T11" fmla="*/ 2 h 160"/>
                <a:gd name="T12" fmla="*/ 126 w 160"/>
                <a:gd name="T13" fmla="*/ 55 h 160"/>
                <a:gd name="T14" fmla="*/ 159 w 160"/>
                <a:gd name="T15" fmla="*/ 136 h 160"/>
                <a:gd name="T16" fmla="*/ 140 w 160"/>
                <a:gd name="T17" fmla="*/ 159 h 160"/>
                <a:gd name="T18" fmla="*/ 95 w 160"/>
                <a:gd name="T19" fmla="*/ 117 h 160"/>
                <a:gd name="T20" fmla="*/ 79 w 160"/>
                <a:gd name="T21" fmla="*/ 119 h 160"/>
                <a:gd name="T22" fmla="*/ 100 w 160"/>
                <a:gd name="T23" fmla="*/ 77 h 160"/>
                <a:gd name="T24" fmla="*/ 102 w 160"/>
                <a:gd name="T25" fmla="*/ 51 h 160"/>
                <a:gd name="T26" fmla="*/ 79 w 160"/>
                <a:gd name="T27" fmla="*/ 49 h 160"/>
                <a:gd name="T28" fmla="*/ 97 w 160"/>
                <a:gd name="T29" fmla="*/ 54 h 160"/>
                <a:gd name="T30" fmla="*/ 79 w 160"/>
                <a:gd name="T31" fmla="*/ 72 h 160"/>
                <a:gd name="T32" fmla="*/ 22 w 160"/>
                <a:gd name="T33" fmla="*/ 104 h 160"/>
                <a:gd name="T34" fmla="*/ 79 w 160"/>
                <a:gd name="T35" fmla="*/ 119 h 160"/>
                <a:gd name="T36" fmla="*/ 56 w 160"/>
                <a:gd name="T37" fmla="*/ 126 h 160"/>
                <a:gd name="T38" fmla="*/ 18 w 160"/>
                <a:gd name="T39" fmla="*/ 107 h 160"/>
                <a:gd name="T40" fmla="*/ 0 w 160"/>
                <a:gd name="T41" fmla="*/ 63 h 160"/>
                <a:gd name="T42" fmla="*/ 63 w 160"/>
                <a:gd name="T43" fmla="*/ 0 h 160"/>
                <a:gd name="T44" fmla="*/ 79 w 160"/>
                <a:gd name="T45" fmla="*/ 7 h 160"/>
                <a:gd name="T46" fmla="*/ 22 w 160"/>
                <a:gd name="T47" fmla="*/ 21 h 160"/>
                <a:gd name="T48" fmla="*/ 5 w 160"/>
                <a:gd name="T49" fmla="*/ 63 h 160"/>
                <a:gd name="T50" fmla="*/ 22 w 160"/>
                <a:gd name="T51" fmla="*/ 104 h 160"/>
                <a:gd name="T52" fmla="*/ 77 w 160"/>
                <a:gd name="T53" fmla="*/ 49 h 160"/>
                <a:gd name="T54" fmla="*/ 74 w 160"/>
                <a:gd name="T55" fmla="*/ 24 h 160"/>
                <a:gd name="T56" fmla="*/ 49 w 160"/>
                <a:gd name="T57" fmla="*/ 26 h 160"/>
                <a:gd name="T58" fmla="*/ 26 w 160"/>
                <a:gd name="T59" fmla="*/ 49 h 160"/>
                <a:gd name="T60" fmla="*/ 24 w 160"/>
                <a:gd name="T61" fmla="*/ 74 h 160"/>
                <a:gd name="T62" fmla="*/ 49 w 160"/>
                <a:gd name="T63" fmla="*/ 77 h 160"/>
                <a:gd name="T64" fmla="*/ 51 w 160"/>
                <a:gd name="T65" fmla="*/ 102 h 160"/>
                <a:gd name="T66" fmla="*/ 77 w 160"/>
                <a:gd name="T67" fmla="*/ 99 h 160"/>
                <a:gd name="T68" fmla="*/ 79 w 160"/>
                <a:gd name="T69" fmla="*/ 77 h 160"/>
                <a:gd name="T70" fmla="*/ 74 w 160"/>
                <a:gd name="T71" fmla="*/ 72 h 160"/>
                <a:gd name="T72" fmla="*/ 72 w 160"/>
                <a:gd name="T73" fmla="*/ 97 h 160"/>
                <a:gd name="T74" fmla="*/ 54 w 160"/>
                <a:gd name="T75" fmla="*/ 74 h 160"/>
                <a:gd name="T76" fmla="*/ 29 w 160"/>
                <a:gd name="T77" fmla="*/ 72 h 160"/>
                <a:gd name="T78" fmla="*/ 51 w 160"/>
                <a:gd name="T79" fmla="*/ 54 h 160"/>
                <a:gd name="T80" fmla="*/ 54 w 160"/>
                <a:gd name="T81" fmla="*/ 28 h 160"/>
                <a:gd name="T82" fmla="*/ 72 w 160"/>
                <a:gd name="T83" fmla="*/ 51 h 160"/>
                <a:gd name="T84" fmla="*/ 79 w 160"/>
                <a:gd name="T85" fmla="*/ 5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 h="160">
                  <a:moveTo>
                    <a:pt x="79" y="119"/>
                  </a:moveTo>
                  <a:cubicBezTo>
                    <a:pt x="84" y="117"/>
                    <a:pt x="89" y="115"/>
                    <a:pt x="94" y="112"/>
                  </a:cubicBezTo>
                  <a:cubicBezTo>
                    <a:pt x="95" y="112"/>
                    <a:pt x="96" y="112"/>
                    <a:pt x="97" y="113"/>
                  </a:cubicBezTo>
                  <a:cubicBezTo>
                    <a:pt x="97" y="113"/>
                    <a:pt x="97" y="113"/>
                    <a:pt x="97" y="113"/>
                  </a:cubicBezTo>
                  <a:cubicBezTo>
                    <a:pt x="138" y="154"/>
                    <a:pt x="138" y="154"/>
                    <a:pt x="138" y="154"/>
                  </a:cubicBezTo>
                  <a:cubicBezTo>
                    <a:pt x="154" y="138"/>
                    <a:pt x="154" y="138"/>
                    <a:pt x="154" y="138"/>
                  </a:cubicBezTo>
                  <a:cubicBezTo>
                    <a:pt x="113" y="96"/>
                    <a:pt x="113" y="96"/>
                    <a:pt x="113" y="96"/>
                  </a:cubicBezTo>
                  <a:cubicBezTo>
                    <a:pt x="112" y="96"/>
                    <a:pt x="112" y="94"/>
                    <a:pt x="113" y="93"/>
                  </a:cubicBezTo>
                  <a:cubicBezTo>
                    <a:pt x="120" y="82"/>
                    <a:pt x="122" y="69"/>
                    <a:pt x="121" y="56"/>
                  </a:cubicBezTo>
                  <a:cubicBezTo>
                    <a:pt x="119" y="43"/>
                    <a:pt x="114" y="31"/>
                    <a:pt x="104" y="21"/>
                  </a:cubicBezTo>
                  <a:cubicBezTo>
                    <a:pt x="97" y="14"/>
                    <a:pt x="89" y="9"/>
                    <a:pt x="79" y="7"/>
                  </a:cubicBezTo>
                  <a:cubicBezTo>
                    <a:pt x="79" y="2"/>
                    <a:pt x="79" y="2"/>
                    <a:pt x="79" y="2"/>
                  </a:cubicBezTo>
                  <a:cubicBezTo>
                    <a:pt x="90" y="5"/>
                    <a:pt x="100" y="10"/>
                    <a:pt x="108" y="18"/>
                  </a:cubicBezTo>
                  <a:cubicBezTo>
                    <a:pt x="118" y="29"/>
                    <a:pt x="124" y="42"/>
                    <a:pt x="126" y="55"/>
                  </a:cubicBezTo>
                  <a:cubicBezTo>
                    <a:pt x="127" y="69"/>
                    <a:pt x="125" y="82"/>
                    <a:pt x="118" y="94"/>
                  </a:cubicBezTo>
                  <a:cubicBezTo>
                    <a:pt x="159" y="136"/>
                    <a:pt x="159" y="136"/>
                    <a:pt x="159" y="136"/>
                  </a:cubicBezTo>
                  <a:cubicBezTo>
                    <a:pt x="160" y="137"/>
                    <a:pt x="160" y="139"/>
                    <a:pt x="159" y="140"/>
                  </a:cubicBezTo>
                  <a:cubicBezTo>
                    <a:pt x="140" y="159"/>
                    <a:pt x="140" y="159"/>
                    <a:pt x="140" y="159"/>
                  </a:cubicBezTo>
                  <a:cubicBezTo>
                    <a:pt x="139" y="160"/>
                    <a:pt x="137" y="160"/>
                    <a:pt x="136" y="159"/>
                  </a:cubicBezTo>
                  <a:cubicBezTo>
                    <a:pt x="95" y="117"/>
                    <a:pt x="95" y="117"/>
                    <a:pt x="95" y="117"/>
                  </a:cubicBezTo>
                  <a:cubicBezTo>
                    <a:pt x="90" y="120"/>
                    <a:pt x="85" y="122"/>
                    <a:pt x="79" y="124"/>
                  </a:cubicBezTo>
                  <a:cubicBezTo>
                    <a:pt x="79" y="119"/>
                    <a:pt x="79" y="119"/>
                    <a:pt x="79" y="119"/>
                  </a:cubicBezTo>
                  <a:close/>
                  <a:moveTo>
                    <a:pt x="79" y="77"/>
                  </a:moveTo>
                  <a:cubicBezTo>
                    <a:pt x="100" y="77"/>
                    <a:pt x="100" y="77"/>
                    <a:pt x="100" y="77"/>
                  </a:cubicBezTo>
                  <a:cubicBezTo>
                    <a:pt x="101" y="77"/>
                    <a:pt x="102" y="76"/>
                    <a:pt x="102" y="74"/>
                  </a:cubicBezTo>
                  <a:cubicBezTo>
                    <a:pt x="102" y="51"/>
                    <a:pt x="102" y="51"/>
                    <a:pt x="102" y="51"/>
                  </a:cubicBezTo>
                  <a:cubicBezTo>
                    <a:pt x="102" y="50"/>
                    <a:pt x="101" y="49"/>
                    <a:pt x="100" y="49"/>
                  </a:cubicBezTo>
                  <a:cubicBezTo>
                    <a:pt x="79" y="49"/>
                    <a:pt x="79" y="49"/>
                    <a:pt x="79" y="49"/>
                  </a:cubicBezTo>
                  <a:cubicBezTo>
                    <a:pt x="79" y="54"/>
                    <a:pt x="79" y="54"/>
                    <a:pt x="79" y="54"/>
                  </a:cubicBezTo>
                  <a:cubicBezTo>
                    <a:pt x="97" y="54"/>
                    <a:pt x="97" y="54"/>
                    <a:pt x="97" y="54"/>
                  </a:cubicBezTo>
                  <a:cubicBezTo>
                    <a:pt x="97" y="72"/>
                    <a:pt x="97" y="72"/>
                    <a:pt x="97" y="72"/>
                  </a:cubicBezTo>
                  <a:cubicBezTo>
                    <a:pt x="79" y="72"/>
                    <a:pt x="79" y="72"/>
                    <a:pt x="79" y="72"/>
                  </a:cubicBezTo>
                  <a:lnTo>
                    <a:pt x="79" y="77"/>
                  </a:lnTo>
                  <a:close/>
                  <a:moveTo>
                    <a:pt x="22" y="104"/>
                  </a:moveTo>
                  <a:cubicBezTo>
                    <a:pt x="31" y="114"/>
                    <a:pt x="44" y="119"/>
                    <a:pt x="56" y="121"/>
                  </a:cubicBezTo>
                  <a:cubicBezTo>
                    <a:pt x="64" y="122"/>
                    <a:pt x="72" y="121"/>
                    <a:pt x="79" y="119"/>
                  </a:cubicBezTo>
                  <a:cubicBezTo>
                    <a:pt x="79" y="124"/>
                    <a:pt x="79" y="124"/>
                    <a:pt x="79" y="124"/>
                  </a:cubicBezTo>
                  <a:cubicBezTo>
                    <a:pt x="72" y="126"/>
                    <a:pt x="64" y="126"/>
                    <a:pt x="56" y="126"/>
                  </a:cubicBezTo>
                  <a:cubicBezTo>
                    <a:pt x="42" y="124"/>
                    <a:pt x="29" y="118"/>
                    <a:pt x="18" y="108"/>
                  </a:cubicBezTo>
                  <a:cubicBezTo>
                    <a:pt x="18" y="107"/>
                    <a:pt x="18" y="107"/>
                    <a:pt x="18" y="107"/>
                  </a:cubicBezTo>
                  <a:cubicBezTo>
                    <a:pt x="6" y="95"/>
                    <a:pt x="0" y="79"/>
                    <a:pt x="0" y="63"/>
                  </a:cubicBezTo>
                  <a:cubicBezTo>
                    <a:pt x="0" y="63"/>
                    <a:pt x="0" y="63"/>
                    <a:pt x="0" y="63"/>
                  </a:cubicBezTo>
                  <a:cubicBezTo>
                    <a:pt x="0" y="47"/>
                    <a:pt x="6" y="30"/>
                    <a:pt x="18" y="18"/>
                  </a:cubicBezTo>
                  <a:cubicBezTo>
                    <a:pt x="31" y="6"/>
                    <a:pt x="47" y="0"/>
                    <a:pt x="63" y="0"/>
                  </a:cubicBezTo>
                  <a:cubicBezTo>
                    <a:pt x="68" y="0"/>
                    <a:pt x="74" y="0"/>
                    <a:pt x="79" y="2"/>
                  </a:cubicBezTo>
                  <a:cubicBezTo>
                    <a:pt x="79" y="7"/>
                    <a:pt x="79" y="7"/>
                    <a:pt x="79" y="7"/>
                  </a:cubicBezTo>
                  <a:cubicBezTo>
                    <a:pt x="74" y="5"/>
                    <a:pt x="68" y="4"/>
                    <a:pt x="63" y="4"/>
                  </a:cubicBezTo>
                  <a:cubicBezTo>
                    <a:pt x="48" y="4"/>
                    <a:pt x="33" y="10"/>
                    <a:pt x="22" y="21"/>
                  </a:cubicBezTo>
                  <a:cubicBezTo>
                    <a:pt x="10" y="33"/>
                    <a:pt x="5" y="48"/>
                    <a:pt x="5" y="63"/>
                  </a:cubicBezTo>
                  <a:cubicBezTo>
                    <a:pt x="5" y="63"/>
                    <a:pt x="5" y="63"/>
                    <a:pt x="5" y="63"/>
                  </a:cubicBezTo>
                  <a:cubicBezTo>
                    <a:pt x="5" y="78"/>
                    <a:pt x="10" y="93"/>
                    <a:pt x="22" y="104"/>
                  </a:cubicBezTo>
                  <a:cubicBezTo>
                    <a:pt x="22" y="104"/>
                    <a:pt x="22" y="104"/>
                    <a:pt x="22" y="104"/>
                  </a:cubicBezTo>
                  <a:close/>
                  <a:moveTo>
                    <a:pt x="79" y="49"/>
                  </a:moveTo>
                  <a:cubicBezTo>
                    <a:pt x="77" y="49"/>
                    <a:pt x="77" y="49"/>
                    <a:pt x="77" y="49"/>
                  </a:cubicBezTo>
                  <a:cubicBezTo>
                    <a:pt x="77" y="26"/>
                    <a:pt x="77" y="26"/>
                    <a:pt x="77" y="26"/>
                  </a:cubicBezTo>
                  <a:cubicBezTo>
                    <a:pt x="77" y="25"/>
                    <a:pt x="76" y="24"/>
                    <a:pt x="74" y="24"/>
                  </a:cubicBezTo>
                  <a:cubicBezTo>
                    <a:pt x="51" y="24"/>
                    <a:pt x="51" y="24"/>
                    <a:pt x="51" y="24"/>
                  </a:cubicBezTo>
                  <a:cubicBezTo>
                    <a:pt x="50" y="24"/>
                    <a:pt x="49" y="25"/>
                    <a:pt x="49" y="26"/>
                  </a:cubicBezTo>
                  <a:cubicBezTo>
                    <a:pt x="49" y="49"/>
                    <a:pt x="49" y="49"/>
                    <a:pt x="49" y="49"/>
                  </a:cubicBezTo>
                  <a:cubicBezTo>
                    <a:pt x="26" y="49"/>
                    <a:pt x="26" y="49"/>
                    <a:pt x="26" y="49"/>
                  </a:cubicBezTo>
                  <a:cubicBezTo>
                    <a:pt x="25" y="49"/>
                    <a:pt x="24" y="50"/>
                    <a:pt x="24" y="51"/>
                  </a:cubicBezTo>
                  <a:cubicBezTo>
                    <a:pt x="24" y="74"/>
                    <a:pt x="24" y="74"/>
                    <a:pt x="24" y="74"/>
                  </a:cubicBezTo>
                  <a:cubicBezTo>
                    <a:pt x="24" y="76"/>
                    <a:pt x="25" y="77"/>
                    <a:pt x="26" y="77"/>
                  </a:cubicBezTo>
                  <a:cubicBezTo>
                    <a:pt x="49" y="77"/>
                    <a:pt x="49" y="77"/>
                    <a:pt x="49" y="77"/>
                  </a:cubicBezTo>
                  <a:cubicBezTo>
                    <a:pt x="49" y="99"/>
                    <a:pt x="49" y="99"/>
                    <a:pt x="49" y="99"/>
                  </a:cubicBezTo>
                  <a:cubicBezTo>
                    <a:pt x="49" y="101"/>
                    <a:pt x="50" y="102"/>
                    <a:pt x="51" y="102"/>
                  </a:cubicBezTo>
                  <a:cubicBezTo>
                    <a:pt x="74" y="102"/>
                    <a:pt x="74" y="102"/>
                    <a:pt x="74" y="102"/>
                  </a:cubicBezTo>
                  <a:cubicBezTo>
                    <a:pt x="76" y="102"/>
                    <a:pt x="77" y="101"/>
                    <a:pt x="77" y="99"/>
                  </a:cubicBezTo>
                  <a:cubicBezTo>
                    <a:pt x="77" y="77"/>
                    <a:pt x="77" y="77"/>
                    <a:pt x="77" y="77"/>
                  </a:cubicBezTo>
                  <a:cubicBezTo>
                    <a:pt x="79" y="77"/>
                    <a:pt x="79" y="77"/>
                    <a:pt x="79" y="77"/>
                  </a:cubicBezTo>
                  <a:cubicBezTo>
                    <a:pt x="79" y="72"/>
                    <a:pt x="79" y="72"/>
                    <a:pt x="79" y="72"/>
                  </a:cubicBezTo>
                  <a:cubicBezTo>
                    <a:pt x="74" y="72"/>
                    <a:pt x="74" y="72"/>
                    <a:pt x="74" y="72"/>
                  </a:cubicBezTo>
                  <a:cubicBezTo>
                    <a:pt x="73" y="72"/>
                    <a:pt x="72" y="73"/>
                    <a:pt x="72" y="74"/>
                  </a:cubicBezTo>
                  <a:cubicBezTo>
                    <a:pt x="72" y="97"/>
                    <a:pt x="72" y="97"/>
                    <a:pt x="72" y="97"/>
                  </a:cubicBezTo>
                  <a:cubicBezTo>
                    <a:pt x="54" y="97"/>
                    <a:pt x="54" y="97"/>
                    <a:pt x="54" y="97"/>
                  </a:cubicBezTo>
                  <a:cubicBezTo>
                    <a:pt x="54" y="74"/>
                    <a:pt x="54" y="74"/>
                    <a:pt x="54" y="74"/>
                  </a:cubicBezTo>
                  <a:cubicBezTo>
                    <a:pt x="54" y="73"/>
                    <a:pt x="53" y="72"/>
                    <a:pt x="51" y="72"/>
                  </a:cubicBezTo>
                  <a:cubicBezTo>
                    <a:pt x="29" y="72"/>
                    <a:pt x="29" y="72"/>
                    <a:pt x="29" y="72"/>
                  </a:cubicBezTo>
                  <a:cubicBezTo>
                    <a:pt x="29" y="54"/>
                    <a:pt x="29" y="54"/>
                    <a:pt x="29" y="54"/>
                  </a:cubicBezTo>
                  <a:cubicBezTo>
                    <a:pt x="51" y="54"/>
                    <a:pt x="51" y="54"/>
                    <a:pt x="51" y="54"/>
                  </a:cubicBezTo>
                  <a:cubicBezTo>
                    <a:pt x="53" y="54"/>
                    <a:pt x="54" y="53"/>
                    <a:pt x="54" y="51"/>
                  </a:cubicBezTo>
                  <a:cubicBezTo>
                    <a:pt x="54" y="28"/>
                    <a:pt x="54" y="28"/>
                    <a:pt x="54" y="28"/>
                  </a:cubicBezTo>
                  <a:cubicBezTo>
                    <a:pt x="72" y="28"/>
                    <a:pt x="72" y="28"/>
                    <a:pt x="72" y="28"/>
                  </a:cubicBezTo>
                  <a:cubicBezTo>
                    <a:pt x="72" y="51"/>
                    <a:pt x="72" y="51"/>
                    <a:pt x="72" y="51"/>
                  </a:cubicBezTo>
                  <a:cubicBezTo>
                    <a:pt x="72" y="53"/>
                    <a:pt x="73" y="54"/>
                    <a:pt x="74" y="54"/>
                  </a:cubicBezTo>
                  <a:cubicBezTo>
                    <a:pt x="79" y="54"/>
                    <a:pt x="79" y="54"/>
                    <a:pt x="79" y="54"/>
                  </a:cubicBezTo>
                  <a:lnTo>
                    <a:pt x="79"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0" name="Freeform 153"/>
            <p:cNvSpPr>
              <a:spLocks noEditPoints="1"/>
            </p:cNvSpPr>
            <p:nvPr/>
          </p:nvSpPr>
          <p:spPr bwMode="auto">
            <a:xfrm>
              <a:off x="7891463" y="4664075"/>
              <a:ext cx="107950" cy="130175"/>
            </a:xfrm>
            <a:custGeom>
              <a:avLst/>
              <a:gdLst>
                <a:gd name="T0" fmla="*/ 24 w 48"/>
                <a:gd name="T1" fmla="*/ 47 h 58"/>
                <a:gd name="T2" fmla="*/ 35 w 48"/>
                <a:gd name="T3" fmla="*/ 30 h 58"/>
                <a:gd name="T4" fmla="*/ 43 w 48"/>
                <a:gd name="T5" fmla="*/ 4 h 58"/>
                <a:gd name="T6" fmla="*/ 24 w 48"/>
                <a:gd name="T7" fmla="*/ 4 h 58"/>
                <a:gd name="T8" fmla="*/ 24 w 48"/>
                <a:gd name="T9" fmla="*/ 0 h 58"/>
                <a:gd name="T10" fmla="*/ 45 w 48"/>
                <a:gd name="T11" fmla="*/ 0 h 58"/>
                <a:gd name="T12" fmla="*/ 45 w 48"/>
                <a:gd name="T13" fmla="*/ 0 h 58"/>
                <a:gd name="T14" fmla="*/ 46 w 48"/>
                <a:gd name="T15" fmla="*/ 0 h 58"/>
                <a:gd name="T16" fmla="*/ 48 w 48"/>
                <a:gd name="T17" fmla="*/ 2 h 58"/>
                <a:gd name="T18" fmla="*/ 39 w 48"/>
                <a:gd name="T19" fmla="*/ 32 h 58"/>
                <a:gd name="T20" fmla="*/ 24 w 48"/>
                <a:gd name="T21" fmla="*/ 54 h 58"/>
                <a:gd name="T22" fmla="*/ 24 w 48"/>
                <a:gd name="T23" fmla="*/ 47 h 58"/>
                <a:gd name="T24" fmla="*/ 5 w 48"/>
                <a:gd name="T25" fmla="*/ 4 h 58"/>
                <a:gd name="T26" fmla="*/ 10 w 48"/>
                <a:gd name="T27" fmla="*/ 30 h 58"/>
                <a:gd name="T28" fmla="*/ 20 w 48"/>
                <a:gd name="T29" fmla="*/ 52 h 58"/>
                <a:gd name="T30" fmla="*/ 24 w 48"/>
                <a:gd name="T31" fmla="*/ 47 h 58"/>
                <a:gd name="T32" fmla="*/ 24 w 48"/>
                <a:gd name="T33" fmla="*/ 54 h 58"/>
                <a:gd name="T34" fmla="*/ 21 w 48"/>
                <a:gd name="T35" fmla="*/ 57 h 58"/>
                <a:gd name="T36" fmla="*/ 20 w 48"/>
                <a:gd name="T37" fmla="*/ 58 h 58"/>
                <a:gd name="T38" fmla="*/ 17 w 48"/>
                <a:gd name="T39" fmla="*/ 57 h 58"/>
                <a:gd name="T40" fmla="*/ 5 w 48"/>
                <a:gd name="T41" fmla="*/ 31 h 58"/>
                <a:gd name="T42" fmla="*/ 0 w 48"/>
                <a:gd name="T43" fmla="*/ 2 h 58"/>
                <a:gd name="T44" fmla="*/ 0 w 48"/>
                <a:gd name="T45" fmla="*/ 2 h 58"/>
                <a:gd name="T46" fmla="*/ 3 w 48"/>
                <a:gd name="T47" fmla="*/ 0 h 58"/>
                <a:gd name="T48" fmla="*/ 24 w 48"/>
                <a:gd name="T49" fmla="*/ 0 h 58"/>
                <a:gd name="T50" fmla="*/ 24 w 48"/>
                <a:gd name="T51" fmla="*/ 4 h 58"/>
                <a:gd name="T52" fmla="*/ 5 w 48"/>
                <a:gd name="T53"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58">
                  <a:moveTo>
                    <a:pt x="24" y="47"/>
                  </a:moveTo>
                  <a:cubicBezTo>
                    <a:pt x="28" y="42"/>
                    <a:pt x="32" y="36"/>
                    <a:pt x="35" y="30"/>
                  </a:cubicBezTo>
                  <a:cubicBezTo>
                    <a:pt x="39" y="22"/>
                    <a:pt x="42" y="14"/>
                    <a:pt x="43" y="4"/>
                  </a:cubicBezTo>
                  <a:cubicBezTo>
                    <a:pt x="24" y="4"/>
                    <a:pt x="24" y="4"/>
                    <a:pt x="24" y="4"/>
                  </a:cubicBezTo>
                  <a:cubicBezTo>
                    <a:pt x="24" y="0"/>
                    <a:pt x="24" y="0"/>
                    <a:pt x="24" y="0"/>
                  </a:cubicBezTo>
                  <a:cubicBezTo>
                    <a:pt x="45" y="0"/>
                    <a:pt x="45" y="0"/>
                    <a:pt x="45" y="0"/>
                  </a:cubicBezTo>
                  <a:cubicBezTo>
                    <a:pt x="45" y="0"/>
                    <a:pt x="45" y="0"/>
                    <a:pt x="45" y="0"/>
                  </a:cubicBezTo>
                  <a:cubicBezTo>
                    <a:pt x="46" y="0"/>
                    <a:pt x="46" y="0"/>
                    <a:pt x="46" y="0"/>
                  </a:cubicBezTo>
                  <a:cubicBezTo>
                    <a:pt x="47" y="0"/>
                    <a:pt x="48" y="1"/>
                    <a:pt x="48" y="2"/>
                  </a:cubicBezTo>
                  <a:cubicBezTo>
                    <a:pt x="47" y="13"/>
                    <a:pt x="44" y="23"/>
                    <a:pt x="39" y="32"/>
                  </a:cubicBezTo>
                  <a:cubicBezTo>
                    <a:pt x="35" y="40"/>
                    <a:pt x="30" y="48"/>
                    <a:pt x="24" y="54"/>
                  </a:cubicBezTo>
                  <a:lnTo>
                    <a:pt x="24" y="47"/>
                  </a:lnTo>
                  <a:close/>
                  <a:moveTo>
                    <a:pt x="5" y="4"/>
                  </a:moveTo>
                  <a:cubicBezTo>
                    <a:pt x="6" y="13"/>
                    <a:pt x="7" y="22"/>
                    <a:pt x="10" y="30"/>
                  </a:cubicBezTo>
                  <a:cubicBezTo>
                    <a:pt x="12" y="38"/>
                    <a:pt x="16" y="46"/>
                    <a:pt x="20" y="52"/>
                  </a:cubicBezTo>
                  <a:cubicBezTo>
                    <a:pt x="21" y="50"/>
                    <a:pt x="23" y="49"/>
                    <a:pt x="24" y="47"/>
                  </a:cubicBezTo>
                  <a:cubicBezTo>
                    <a:pt x="24" y="54"/>
                    <a:pt x="24" y="54"/>
                    <a:pt x="24" y="54"/>
                  </a:cubicBezTo>
                  <a:cubicBezTo>
                    <a:pt x="23" y="55"/>
                    <a:pt x="22" y="56"/>
                    <a:pt x="21" y="57"/>
                  </a:cubicBezTo>
                  <a:cubicBezTo>
                    <a:pt x="21" y="57"/>
                    <a:pt x="21" y="58"/>
                    <a:pt x="20" y="58"/>
                  </a:cubicBezTo>
                  <a:cubicBezTo>
                    <a:pt x="19" y="58"/>
                    <a:pt x="18" y="58"/>
                    <a:pt x="17" y="57"/>
                  </a:cubicBezTo>
                  <a:cubicBezTo>
                    <a:pt x="12" y="50"/>
                    <a:pt x="8" y="41"/>
                    <a:pt x="5" y="31"/>
                  </a:cubicBezTo>
                  <a:cubicBezTo>
                    <a:pt x="3" y="22"/>
                    <a:pt x="1" y="13"/>
                    <a:pt x="0" y="2"/>
                  </a:cubicBezTo>
                  <a:cubicBezTo>
                    <a:pt x="0" y="2"/>
                    <a:pt x="0" y="2"/>
                    <a:pt x="0" y="2"/>
                  </a:cubicBezTo>
                  <a:cubicBezTo>
                    <a:pt x="0" y="1"/>
                    <a:pt x="1" y="0"/>
                    <a:pt x="3" y="0"/>
                  </a:cubicBezTo>
                  <a:cubicBezTo>
                    <a:pt x="24" y="0"/>
                    <a:pt x="24" y="0"/>
                    <a:pt x="24" y="0"/>
                  </a:cubicBezTo>
                  <a:cubicBezTo>
                    <a:pt x="24" y="4"/>
                    <a:pt x="24" y="4"/>
                    <a:pt x="24" y="4"/>
                  </a:cubicBez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1" name="Freeform 154"/>
            <p:cNvSpPr>
              <a:spLocks noEditPoints="1"/>
            </p:cNvSpPr>
            <p:nvPr/>
          </p:nvSpPr>
          <p:spPr bwMode="auto">
            <a:xfrm>
              <a:off x="7891463" y="4510088"/>
              <a:ext cx="107950" cy="133350"/>
            </a:xfrm>
            <a:custGeom>
              <a:avLst/>
              <a:gdLst>
                <a:gd name="T0" fmla="*/ 24 w 48"/>
                <a:gd name="T1" fmla="*/ 54 h 59"/>
                <a:gd name="T2" fmla="*/ 43 w 48"/>
                <a:gd name="T3" fmla="*/ 54 h 59"/>
                <a:gd name="T4" fmla="*/ 35 w 48"/>
                <a:gd name="T5" fmla="*/ 28 h 59"/>
                <a:gd name="T6" fmla="*/ 24 w 48"/>
                <a:gd name="T7" fmla="*/ 11 h 59"/>
                <a:gd name="T8" fmla="*/ 24 w 48"/>
                <a:gd name="T9" fmla="*/ 4 h 59"/>
                <a:gd name="T10" fmla="*/ 39 w 48"/>
                <a:gd name="T11" fmla="*/ 26 h 59"/>
                <a:gd name="T12" fmla="*/ 48 w 48"/>
                <a:gd name="T13" fmla="*/ 56 h 59"/>
                <a:gd name="T14" fmla="*/ 48 w 48"/>
                <a:gd name="T15" fmla="*/ 56 h 59"/>
                <a:gd name="T16" fmla="*/ 45 w 48"/>
                <a:gd name="T17" fmla="*/ 59 h 59"/>
                <a:gd name="T18" fmla="*/ 24 w 48"/>
                <a:gd name="T19" fmla="*/ 59 h 59"/>
                <a:gd name="T20" fmla="*/ 24 w 48"/>
                <a:gd name="T21" fmla="*/ 54 h 59"/>
                <a:gd name="T22" fmla="*/ 20 w 48"/>
                <a:gd name="T23" fmla="*/ 6 h 59"/>
                <a:gd name="T24" fmla="*/ 10 w 48"/>
                <a:gd name="T25" fmla="*/ 28 h 59"/>
                <a:gd name="T26" fmla="*/ 5 w 48"/>
                <a:gd name="T27" fmla="*/ 54 h 59"/>
                <a:gd name="T28" fmla="*/ 24 w 48"/>
                <a:gd name="T29" fmla="*/ 54 h 59"/>
                <a:gd name="T30" fmla="*/ 24 w 48"/>
                <a:gd name="T31" fmla="*/ 59 h 59"/>
                <a:gd name="T32" fmla="*/ 3 w 48"/>
                <a:gd name="T33" fmla="*/ 59 h 59"/>
                <a:gd name="T34" fmla="*/ 3 w 48"/>
                <a:gd name="T35" fmla="*/ 59 h 59"/>
                <a:gd name="T36" fmla="*/ 2 w 48"/>
                <a:gd name="T37" fmla="*/ 59 h 59"/>
                <a:gd name="T38" fmla="*/ 0 w 48"/>
                <a:gd name="T39" fmla="*/ 56 h 59"/>
                <a:gd name="T40" fmla="*/ 5 w 48"/>
                <a:gd name="T41" fmla="*/ 27 h 59"/>
                <a:gd name="T42" fmla="*/ 17 w 48"/>
                <a:gd name="T43" fmla="*/ 1 h 59"/>
                <a:gd name="T44" fmla="*/ 17 w 48"/>
                <a:gd name="T45" fmla="*/ 1 h 59"/>
                <a:gd name="T46" fmla="*/ 17 w 48"/>
                <a:gd name="T47" fmla="*/ 1 h 59"/>
                <a:gd name="T48" fmla="*/ 21 w 48"/>
                <a:gd name="T49" fmla="*/ 1 h 59"/>
                <a:gd name="T50" fmla="*/ 24 w 48"/>
                <a:gd name="T51" fmla="*/ 4 h 59"/>
                <a:gd name="T52" fmla="*/ 24 w 48"/>
                <a:gd name="T53" fmla="*/ 11 h 59"/>
                <a:gd name="T54" fmla="*/ 20 w 48"/>
                <a:gd name="T55"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59">
                  <a:moveTo>
                    <a:pt x="24" y="54"/>
                  </a:moveTo>
                  <a:cubicBezTo>
                    <a:pt x="43" y="54"/>
                    <a:pt x="43" y="54"/>
                    <a:pt x="43" y="54"/>
                  </a:cubicBezTo>
                  <a:cubicBezTo>
                    <a:pt x="42" y="45"/>
                    <a:pt x="39" y="36"/>
                    <a:pt x="35" y="28"/>
                  </a:cubicBezTo>
                  <a:cubicBezTo>
                    <a:pt x="32" y="22"/>
                    <a:pt x="28" y="16"/>
                    <a:pt x="24" y="11"/>
                  </a:cubicBezTo>
                  <a:cubicBezTo>
                    <a:pt x="24" y="4"/>
                    <a:pt x="24" y="4"/>
                    <a:pt x="24" y="4"/>
                  </a:cubicBezTo>
                  <a:cubicBezTo>
                    <a:pt x="30" y="10"/>
                    <a:pt x="35" y="18"/>
                    <a:pt x="39" y="26"/>
                  </a:cubicBezTo>
                  <a:cubicBezTo>
                    <a:pt x="44" y="35"/>
                    <a:pt x="47" y="45"/>
                    <a:pt x="48" y="56"/>
                  </a:cubicBezTo>
                  <a:cubicBezTo>
                    <a:pt x="48" y="56"/>
                    <a:pt x="48" y="56"/>
                    <a:pt x="48" y="56"/>
                  </a:cubicBezTo>
                  <a:cubicBezTo>
                    <a:pt x="48" y="58"/>
                    <a:pt x="47" y="59"/>
                    <a:pt x="45" y="59"/>
                  </a:cubicBezTo>
                  <a:cubicBezTo>
                    <a:pt x="24" y="59"/>
                    <a:pt x="24" y="59"/>
                    <a:pt x="24" y="59"/>
                  </a:cubicBezTo>
                  <a:lnTo>
                    <a:pt x="24" y="54"/>
                  </a:lnTo>
                  <a:close/>
                  <a:moveTo>
                    <a:pt x="20" y="6"/>
                  </a:moveTo>
                  <a:cubicBezTo>
                    <a:pt x="16" y="13"/>
                    <a:pt x="12" y="20"/>
                    <a:pt x="10" y="28"/>
                  </a:cubicBezTo>
                  <a:cubicBezTo>
                    <a:pt x="7" y="36"/>
                    <a:pt x="6" y="45"/>
                    <a:pt x="5" y="54"/>
                  </a:cubicBezTo>
                  <a:cubicBezTo>
                    <a:pt x="24" y="54"/>
                    <a:pt x="24" y="54"/>
                    <a:pt x="24" y="54"/>
                  </a:cubicBezTo>
                  <a:cubicBezTo>
                    <a:pt x="24" y="59"/>
                    <a:pt x="24" y="59"/>
                    <a:pt x="24" y="59"/>
                  </a:cubicBezTo>
                  <a:cubicBezTo>
                    <a:pt x="3" y="59"/>
                    <a:pt x="3" y="59"/>
                    <a:pt x="3" y="59"/>
                  </a:cubicBezTo>
                  <a:cubicBezTo>
                    <a:pt x="3" y="59"/>
                    <a:pt x="3" y="59"/>
                    <a:pt x="3" y="59"/>
                  </a:cubicBezTo>
                  <a:cubicBezTo>
                    <a:pt x="2" y="59"/>
                    <a:pt x="2" y="59"/>
                    <a:pt x="2" y="59"/>
                  </a:cubicBezTo>
                  <a:cubicBezTo>
                    <a:pt x="1" y="59"/>
                    <a:pt x="0" y="57"/>
                    <a:pt x="0" y="56"/>
                  </a:cubicBezTo>
                  <a:cubicBezTo>
                    <a:pt x="1" y="46"/>
                    <a:pt x="3" y="36"/>
                    <a:pt x="5" y="27"/>
                  </a:cubicBezTo>
                  <a:cubicBezTo>
                    <a:pt x="8" y="17"/>
                    <a:pt x="12" y="8"/>
                    <a:pt x="17" y="1"/>
                  </a:cubicBezTo>
                  <a:cubicBezTo>
                    <a:pt x="17" y="1"/>
                    <a:pt x="17" y="1"/>
                    <a:pt x="17" y="1"/>
                  </a:cubicBezTo>
                  <a:cubicBezTo>
                    <a:pt x="17" y="1"/>
                    <a:pt x="17" y="1"/>
                    <a:pt x="17" y="1"/>
                  </a:cubicBezTo>
                  <a:cubicBezTo>
                    <a:pt x="18" y="0"/>
                    <a:pt x="20" y="0"/>
                    <a:pt x="21" y="1"/>
                  </a:cubicBezTo>
                  <a:cubicBezTo>
                    <a:pt x="22" y="2"/>
                    <a:pt x="23" y="3"/>
                    <a:pt x="24" y="4"/>
                  </a:cubicBezTo>
                  <a:cubicBezTo>
                    <a:pt x="24" y="11"/>
                    <a:pt x="24" y="11"/>
                    <a:pt x="24" y="11"/>
                  </a:cubicBezTo>
                  <a:cubicBezTo>
                    <a:pt x="23" y="9"/>
                    <a:pt x="21" y="8"/>
                    <a:pt x="2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2" name="Freeform 155"/>
            <p:cNvSpPr>
              <a:spLocks noEditPoints="1"/>
            </p:cNvSpPr>
            <p:nvPr/>
          </p:nvSpPr>
          <p:spPr bwMode="auto">
            <a:xfrm>
              <a:off x="7820026" y="4462463"/>
              <a:ext cx="96838" cy="180975"/>
            </a:xfrm>
            <a:custGeom>
              <a:avLst/>
              <a:gdLst>
                <a:gd name="T0" fmla="*/ 21 w 43"/>
                <a:gd name="T1" fmla="*/ 57 h 80"/>
                <a:gd name="T2" fmla="*/ 24 w 43"/>
                <a:gd name="T3" fmla="*/ 43 h 80"/>
                <a:gd name="T4" fmla="*/ 37 w 43"/>
                <a:gd name="T5" fmla="*/ 16 h 80"/>
                <a:gd name="T6" fmla="*/ 21 w 43"/>
                <a:gd name="T7" fmla="*/ 9 h 80"/>
                <a:gd name="T8" fmla="*/ 21 w 43"/>
                <a:gd name="T9" fmla="*/ 8 h 80"/>
                <a:gd name="T10" fmla="*/ 21 w 43"/>
                <a:gd name="T11" fmla="*/ 3 h 80"/>
                <a:gd name="T12" fmla="*/ 23 w 43"/>
                <a:gd name="T13" fmla="*/ 4 h 80"/>
                <a:gd name="T14" fmla="*/ 41 w 43"/>
                <a:gd name="T15" fmla="*/ 13 h 80"/>
                <a:gd name="T16" fmla="*/ 42 w 43"/>
                <a:gd name="T17" fmla="*/ 13 h 80"/>
                <a:gd name="T18" fmla="*/ 42 w 43"/>
                <a:gd name="T19" fmla="*/ 16 h 80"/>
                <a:gd name="T20" fmla="*/ 29 w 43"/>
                <a:gd name="T21" fmla="*/ 45 h 80"/>
                <a:gd name="T22" fmla="*/ 23 w 43"/>
                <a:gd name="T23" fmla="*/ 77 h 80"/>
                <a:gd name="T24" fmla="*/ 23 w 43"/>
                <a:gd name="T25" fmla="*/ 77 h 80"/>
                <a:gd name="T26" fmla="*/ 21 w 43"/>
                <a:gd name="T27" fmla="*/ 80 h 80"/>
                <a:gd name="T28" fmla="*/ 21 w 43"/>
                <a:gd name="T29" fmla="*/ 57 h 80"/>
                <a:gd name="T30" fmla="*/ 5 w 43"/>
                <a:gd name="T31" fmla="*/ 5 h 80"/>
                <a:gd name="T32" fmla="*/ 5 w 43"/>
                <a:gd name="T33" fmla="*/ 75 h 80"/>
                <a:gd name="T34" fmla="*/ 19 w 43"/>
                <a:gd name="T35" fmla="*/ 75 h 80"/>
                <a:gd name="T36" fmla="*/ 21 w 43"/>
                <a:gd name="T37" fmla="*/ 57 h 80"/>
                <a:gd name="T38" fmla="*/ 21 w 43"/>
                <a:gd name="T39" fmla="*/ 80 h 80"/>
                <a:gd name="T40" fmla="*/ 21 w 43"/>
                <a:gd name="T41" fmla="*/ 80 h 80"/>
                <a:gd name="T42" fmla="*/ 2 w 43"/>
                <a:gd name="T43" fmla="*/ 80 h 80"/>
                <a:gd name="T44" fmla="*/ 0 w 43"/>
                <a:gd name="T45" fmla="*/ 77 h 80"/>
                <a:gd name="T46" fmla="*/ 0 w 43"/>
                <a:gd name="T47" fmla="*/ 2 h 80"/>
                <a:gd name="T48" fmla="*/ 0 w 43"/>
                <a:gd name="T49" fmla="*/ 2 h 80"/>
                <a:gd name="T50" fmla="*/ 0 w 43"/>
                <a:gd name="T51" fmla="*/ 2 h 80"/>
                <a:gd name="T52" fmla="*/ 3 w 43"/>
                <a:gd name="T53" fmla="*/ 0 h 80"/>
                <a:gd name="T54" fmla="*/ 21 w 43"/>
                <a:gd name="T55" fmla="*/ 3 h 80"/>
                <a:gd name="T56" fmla="*/ 21 w 43"/>
                <a:gd name="T57" fmla="*/ 8 h 80"/>
                <a:gd name="T58" fmla="*/ 5 w 43"/>
                <a:gd name="T59" fmla="*/ 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80">
                  <a:moveTo>
                    <a:pt x="21" y="57"/>
                  </a:moveTo>
                  <a:cubicBezTo>
                    <a:pt x="22" y="52"/>
                    <a:pt x="23" y="48"/>
                    <a:pt x="24" y="43"/>
                  </a:cubicBezTo>
                  <a:cubicBezTo>
                    <a:pt x="28" y="33"/>
                    <a:pt x="32" y="24"/>
                    <a:pt x="37" y="16"/>
                  </a:cubicBezTo>
                  <a:cubicBezTo>
                    <a:pt x="32" y="13"/>
                    <a:pt x="27" y="10"/>
                    <a:pt x="21" y="9"/>
                  </a:cubicBezTo>
                  <a:cubicBezTo>
                    <a:pt x="21" y="8"/>
                    <a:pt x="21" y="8"/>
                    <a:pt x="21" y="8"/>
                  </a:cubicBezTo>
                  <a:cubicBezTo>
                    <a:pt x="21" y="3"/>
                    <a:pt x="21" y="3"/>
                    <a:pt x="21" y="3"/>
                  </a:cubicBezTo>
                  <a:cubicBezTo>
                    <a:pt x="22" y="4"/>
                    <a:pt x="22" y="4"/>
                    <a:pt x="23" y="4"/>
                  </a:cubicBezTo>
                  <a:cubicBezTo>
                    <a:pt x="29" y="6"/>
                    <a:pt x="36" y="9"/>
                    <a:pt x="41" y="13"/>
                  </a:cubicBezTo>
                  <a:cubicBezTo>
                    <a:pt x="42" y="13"/>
                    <a:pt x="42" y="13"/>
                    <a:pt x="42" y="13"/>
                  </a:cubicBezTo>
                  <a:cubicBezTo>
                    <a:pt x="43" y="14"/>
                    <a:pt x="43" y="15"/>
                    <a:pt x="42" y="16"/>
                  </a:cubicBezTo>
                  <a:cubicBezTo>
                    <a:pt x="37" y="24"/>
                    <a:pt x="32" y="34"/>
                    <a:pt x="29" y="45"/>
                  </a:cubicBezTo>
                  <a:cubicBezTo>
                    <a:pt x="26" y="55"/>
                    <a:pt x="24" y="66"/>
                    <a:pt x="23" y="77"/>
                  </a:cubicBezTo>
                  <a:cubicBezTo>
                    <a:pt x="23" y="77"/>
                    <a:pt x="23" y="77"/>
                    <a:pt x="23" y="77"/>
                  </a:cubicBezTo>
                  <a:cubicBezTo>
                    <a:pt x="23" y="79"/>
                    <a:pt x="22" y="80"/>
                    <a:pt x="21" y="80"/>
                  </a:cubicBezTo>
                  <a:lnTo>
                    <a:pt x="21" y="57"/>
                  </a:lnTo>
                  <a:close/>
                  <a:moveTo>
                    <a:pt x="5" y="5"/>
                  </a:moveTo>
                  <a:cubicBezTo>
                    <a:pt x="5" y="75"/>
                    <a:pt x="5" y="75"/>
                    <a:pt x="5" y="75"/>
                  </a:cubicBezTo>
                  <a:cubicBezTo>
                    <a:pt x="19" y="75"/>
                    <a:pt x="19" y="75"/>
                    <a:pt x="19" y="75"/>
                  </a:cubicBezTo>
                  <a:cubicBezTo>
                    <a:pt x="19" y="69"/>
                    <a:pt x="20" y="63"/>
                    <a:pt x="21" y="57"/>
                  </a:cubicBezTo>
                  <a:cubicBezTo>
                    <a:pt x="21" y="80"/>
                    <a:pt x="21" y="80"/>
                    <a:pt x="21" y="80"/>
                  </a:cubicBezTo>
                  <a:cubicBezTo>
                    <a:pt x="21" y="80"/>
                    <a:pt x="21" y="80"/>
                    <a:pt x="21" y="80"/>
                  </a:cubicBezTo>
                  <a:cubicBezTo>
                    <a:pt x="2" y="80"/>
                    <a:pt x="2" y="80"/>
                    <a:pt x="2" y="80"/>
                  </a:cubicBezTo>
                  <a:cubicBezTo>
                    <a:pt x="1" y="80"/>
                    <a:pt x="0" y="79"/>
                    <a:pt x="0" y="77"/>
                  </a:cubicBezTo>
                  <a:cubicBezTo>
                    <a:pt x="0" y="2"/>
                    <a:pt x="0" y="2"/>
                    <a:pt x="0" y="2"/>
                  </a:cubicBezTo>
                  <a:cubicBezTo>
                    <a:pt x="0" y="2"/>
                    <a:pt x="0" y="2"/>
                    <a:pt x="0" y="2"/>
                  </a:cubicBezTo>
                  <a:cubicBezTo>
                    <a:pt x="0" y="2"/>
                    <a:pt x="0" y="2"/>
                    <a:pt x="0" y="2"/>
                  </a:cubicBezTo>
                  <a:cubicBezTo>
                    <a:pt x="0" y="1"/>
                    <a:pt x="1" y="0"/>
                    <a:pt x="3" y="0"/>
                  </a:cubicBezTo>
                  <a:cubicBezTo>
                    <a:pt x="9" y="0"/>
                    <a:pt x="15" y="2"/>
                    <a:pt x="21" y="3"/>
                  </a:cubicBezTo>
                  <a:cubicBezTo>
                    <a:pt x="21" y="8"/>
                    <a:pt x="21" y="8"/>
                    <a:pt x="21" y="8"/>
                  </a:cubicBezTo>
                  <a:cubicBezTo>
                    <a:pt x="16" y="7"/>
                    <a:pt x="10"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3" name="Freeform 156"/>
            <p:cNvSpPr>
              <a:spLocks noEditPoints="1"/>
            </p:cNvSpPr>
            <p:nvPr/>
          </p:nvSpPr>
          <p:spPr bwMode="auto">
            <a:xfrm>
              <a:off x="7702551" y="4664075"/>
              <a:ext cx="96838" cy="177800"/>
            </a:xfrm>
            <a:custGeom>
              <a:avLst/>
              <a:gdLst>
                <a:gd name="T0" fmla="*/ 38 w 43"/>
                <a:gd name="T1" fmla="*/ 74 h 79"/>
                <a:gd name="T2" fmla="*/ 38 w 43"/>
                <a:gd name="T3" fmla="*/ 4 h 79"/>
                <a:gd name="T4" fmla="*/ 24 w 43"/>
                <a:gd name="T5" fmla="*/ 4 h 79"/>
                <a:gd name="T6" fmla="*/ 22 w 43"/>
                <a:gd name="T7" fmla="*/ 19 h 79"/>
                <a:gd name="T8" fmla="*/ 22 w 43"/>
                <a:gd name="T9" fmla="*/ 0 h 79"/>
                <a:gd name="T10" fmla="*/ 41 w 43"/>
                <a:gd name="T11" fmla="*/ 0 h 79"/>
                <a:gd name="T12" fmla="*/ 43 w 43"/>
                <a:gd name="T13" fmla="*/ 2 h 79"/>
                <a:gd name="T14" fmla="*/ 43 w 43"/>
                <a:gd name="T15" fmla="*/ 77 h 79"/>
                <a:gd name="T16" fmla="*/ 43 w 43"/>
                <a:gd name="T17" fmla="*/ 77 h 79"/>
                <a:gd name="T18" fmla="*/ 43 w 43"/>
                <a:gd name="T19" fmla="*/ 77 h 79"/>
                <a:gd name="T20" fmla="*/ 41 w 43"/>
                <a:gd name="T21" fmla="*/ 79 h 79"/>
                <a:gd name="T22" fmla="*/ 22 w 43"/>
                <a:gd name="T23" fmla="*/ 76 h 79"/>
                <a:gd name="T24" fmla="*/ 22 w 43"/>
                <a:gd name="T25" fmla="*/ 71 h 79"/>
                <a:gd name="T26" fmla="*/ 38 w 43"/>
                <a:gd name="T27" fmla="*/ 74 h 79"/>
                <a:gd name="T28" fmla="*/ 22 w 43"/>
                <a:gd name="T29" fmla="*/ 19 h 79"/>
                <a:gd name="T30" fmla="*/ 18 w 43"/>
                <a:gd name="T31" fmla="*/ 36 h 79"/>
                <a:gd name="T32" fmla="*/ 6 w 43"/>
                <a:gd name="T33" fmla="*/ 63 h 79"/>
                <a:gd name="T34" fmla="*/ 21 w 43"/>
                <a:gd name="T35" fmla="*/ 70 h 79"/>
                <a:gd name="T36" fmla="*/ 22 w 43"/>
                <a:gd name="T37" fmla="*/ 71 h 79"/>
                <a:gd name="T38" fmla="*/ 22 w 43"/>
                <a:gd name="T39" fmla="*/ 76 h 79"/>
                <a:gd name="T40" fmla="*/ 20 w 43"/>
                <a:gd name="T41" fmla="*/ 75 h 79"/>
                <a:gd name="T42" fmla="*/ 1 w 43"/>
                <a:gd name="T43" fmla="*/ 66 h 79"/>
                <a:gd name="T44" fmla="*/ 1 w 43"/>
                <a:gd name="T45" fmla="*/ 66 h 79"/>
                <a:gd name="T46" fmla="*/ 0 w 43"/>
                <a:gd name="T47" fmla="*/ 62 h 79"/>
                <a:gd name="T48" fmla="*/ 13 w 43"/>
                <a:gd name="T49" fmla="*/ 34 h 79"/>
                <a:gd name="T50" fmla="*/ 19 w 43"/>
                <a:gd name="T51" fmla="*/ 2 h 79"/>
                <a:gd name="T52" fmla="*/ 19 w 43"/>
                <a:gd name="T53" fmla="*/ 2 h 79"/>
                <a:gd name="T54" fmla="*/ 21 w 43"/>
                <a:gd name="T55" fmla="*/ 0 h 79"/>
                <a:gd name="T56" fmla="*/ 22 w 43"/>
                <a:gd name="T57" fmla="*/ 0 h 79"/>
                <a:gd name="T58" fmla="*/ 22 w 43"/>
                <a:gd name="T59" fmla="*/ 1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79">
                  <a:moveTo>
                    <a:pt x="38" y="74"/>
                  </a:moveTo>
                  <a:cubicBezTo>
                    <a:pt x="38" y="4"/>
                    <a:pt x="38" y="4"/>
                    <a:pt x="38" y="4"/>
                  </a:cubicBezTo>
                  <a:cubicBezTo>
                    <a:pt x="24" y="4"/>
                    <a:pt x="24" y="4"/>
                    <a:pt x="24" y="4"/>
                  </a:cubicBezTo>
                  <a:cubicBezTo>
                    <a:pt x="23" y="9"/>
                    <a:pt x="23" y="14"/>
                    <a:pt x="22" y="19"/>
                  </a:cubicBezTo>
                  <a:cubicBezTo>
                    <a:pt x="22" y="0"/>
                    <a:pt x="22" y="0"/>
                    <a:pt x="22" y="0"/>
                  </a:cubicBezTo>
                  <a:cubicBezTo>
                    <a:pt x="41" y="0"/>
                    <a:pt x="41" y="0"/>
                    <a:pt x="41" y="0"/>
                  </a:cubicBezTo>
                  <a:cubicBezTo>
                    <a:pt x="42" y="0"/>
                    <a:pt x="43" y="1"/>
                    <a:pt x="43" y="2"/>
                  </a:cubicBezTo>
                  <a:cubicBezTo>
                    <a:pt x="43" y="77"/>
                    <a:pt x="43" y="77"/>
                    <a:pt x="43" y="77"/>
                  </a:cubicBezTo>
                  <a:cubicBezTo>
                    <a:pt x="43" y="77"/>
                    <a:pt x="43" y="77"/>
                    <a:pt x="43" y="77"/>
                  </a:cubicBezTo>
                  <a:cubicBezTo>
                    <a:pt x="43" y="77"/>
                    <a:pt x="43" y="77"/>
                    <a:pt x="43" y="77"/>
                  </a:cubicBezTo>
                  <a:cubicBezTo>
                    <a:pt x="43" y="78"/>
                    <a:pt x="42" y="79"/>
                    <a:pt x="41" y="79"/>
                  </a:cubicBezTo>
                  <a:cubicBezTo>
                    <a:pt x="34" y="79"/>
                    <a:pt x="28" y="78"/>
                    <a:pt x="22" y="76"/>
                  </a:cubicBezTo>
                  <a:cubicBezTo>
                    <a:pt x="22" y="71"/>
                    <a:pt x="22" y="71"/>
                    <a:pt x="22" y="71"/>
                  </a:cubicBezTo>
                  <a:cubicBezTo>
                    <a:pt x="27" y="72"/>
                    <a:pt x="33" y="74"/>
                    <a:pt x="38" y="74"/>
                  </a:cubicBezTo>
                  <a:close/>
                  <a:moveTo>
                    <a:pt x="22" y="19"/>
                  </a:moveTo>
                  <a:cubicBezTo>
                    <a:pt x="21" y="25"/>
                    <a:pt x="20" y="30"/>
                    <a:pt x="18" y="36"/>
                  </a:cubicBezTo>
                  <a:cubicBezTo>
                    <a:pt x="15" y="46"/>
                    <a:pt x="11" y="55"/>
                    <a:pt x="6" y="63"/>
                  </a:cubicBezTo>
                  <a:cubicBezTo>
                    <a:pt x="11" y="66"/>
                    <a:pt x="16" y="68"/>
                    <a:pt x="21" y="70"/>
                  </a:cubicBezTo>
                  <a:cubicBezTo>
                    <a:pt x="22" y="71"/>
                    <a:pt x="22" y="71"/>
                    <a:pt x="22" y="71"/>
                  </a:cubicBezTo>
                  <a:cubicBezTo>
                    <a:pt x="22" y="76"/>
                    <a:pt x="22" y="76"/>
                    <a:pt x="22" y="76"/>
                  </a:cubicBezTo>
                  <a:cubicBezTo>
                    <a:pt x="21" y="75"/>
                    <a:pt x="21" y="75"/>
                    <a:pt x="20" y="75"/>
                  </a:cubicBezTo>
                  <a:cubicBezTo>
                    <a:pt x="13" y="73"/>
                    <a:pt x="7" y="69"/>
                    <a:pt x="1" y="66"/>
                  </a:cubicBezTo>
                  <a:cubicBezTo>
                    <a:pt x="1" y="66"/>
                    <a:pt x="1" y="66"/>
                    <a:pt x="1" y="66"/>
                  </a:cubicBezTo>
                  <a:cubicBezTo>
                    <a:pt x="0" y="65"/>
                    <a:pt x="0" y="63"/>
                    <a:pt x="0" y="62"/>
                  </a:cubicBezTo>
                  <a:cubicBezTo>
                    <a:pt x="6" y="54"/>
                    <a:pt x="10" y="45"/>
                    <a:pt x="13" y="34"/>
                  </a:cubicBezTo>
                  <a:cubicBezTo>
                    <a:pt x="16" y="24"/>
                    <a:pt x="18" y="14"/>
                    <a:pt x="19" y="2"/>
                  </a:cubicBezTo>
                  <a:cubicBezTo>
                    <a:pt x="19" y="2"/>
                    <a:pt x="19" y="2"/>
                    <a:pt x="19" y="2"/>
                  </a:cubicBezTo>
                  <a:cubicBezTo>
                    <a:pt x="19" y="1"/>
                    <a:pt x="20" y="0"/>
                    <a:pt x="21" y="0"/>
                  </a:cubicBezTo>
                  <a:cubicBezTo>
                    <a:pt x="22" y="0"/>
                    <a:pt x="22" y="0"/>
                    <a:pt x="22" y="0"/>
                  </a:cubicBezTo>
                  <a:lnTo>
                    <a:pt x="22"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4" name="Freeform 157"/>
            <p:cNvSpPr>
              <a:spLocks noEditPoints="1"/>
            </p:cNvSpPr>
            <p:nvPr/>
          </p:nvSpPr>
          <p:spPr bwMode="auto">
            <a:xfrm>
              <a:off x="7702551" y="4462463"/>
              <a:ext cx="96838" cy="180975"/>
            </a:xfrm>
            <a:custGeom>
              <a:avLst/>
              <a:gdLst>
                <a:gd name="T0" fmla="*/ 24 w 43"/>
                <a:gd name="T1" fmla="*/ 75 h 80"/>
                <a:gd name="T2" fmla="*/ 38 w 43"/>
                <a:gd name="T3" fmla="*/ 75 h 80"/>
                <a:gd name="T4" fmla="*/ 38 w 43"/>
                <a:gd name="T5" fmla="*/ 5 h 80"/>
                <a:gd name="T6" fmla="*/ 22 w 43"/>
                <a:gd name="T7" fmla="*/ 9 h 80"/>
                <a:gd name="T8" fmla="*/ 22 w 43"/>
                <a:gd name="T9" fmla="*/ 4 h 80"/>
                <a:gd name="T10" fmla="*/ 40 w 43"/>
                <a:gd name="T11" fmla="*/ 0 h 80"/>
                <a:gd name="T12" fmla="*/ 41 w 43"/>
                <a:gd name="T13" fmla="*/ 0 h 80"/>
                <a:gd name="T14" fmla="*/ 43 w 43"/>
                <a:gd name="T15" fmla="*/ 2 h 80"/>
                <a:gd name="T16" fmla="*/ 43 w 43"/>
                <a:gd name="T17" fmla="*/ 77 h 80"/>
                <a:gd name="T18" fmla="*/ 41 w 43"/>
                <a:gd name="T19" fmla="*/ 80 h 80"/>
                <a:gd name="T20" fmla="*/ 22 w 43"/>
                <a:gd name="T21" fmla="*/ 80 h 80"/>
                <a:gd name="T22" fmla="*/ 22 w 43"/>
                <a:gd name="T23" fmla="*/ 60 h 80"/>
                <a:gd name="T24" fmla="*/ 24 w 43"/>
                <a:gd name="T25" fmla="*/ 75 h 80"/>
                <a:gd name="T26" fmla="*/ 22 w 43"/>
                <a:gd name="T27" fmla="*/ 9 h 80"/>
                <a:gd name="T28" fmla="*/ 21 w 43"/>
                <a:gd name="T29" fmla="*/ 9 h 80"/>
                <a:gd name="T30" fmla="*/ 6 w 43"/>
                <a:gd name="T31" fmla="*/ 16 h 80"/>
                <a:gd name="T32" fmla="*/ 18 w 43"/>
                <a:gd name="T33" fmla="*/ 44 h 80"/>
                <a:gd name="T34" fmla="*/ 22 w 43"/>
                <a:gd name="T35" fmla="*/ 60 h 80"/>
                <a:gd name="T36" fmla="*/ 22 w 43"/>
                <a:gd name="T37" fmla="*/ 80 h 80"/>
                <a:gd name="T38" fmla="*/ 21 w 43"/>
                <a:gd name="T39" fmla="*/ 80 h 80"/>
                <a:gd name="T40" fmla="*/ 21 w 43"/>
                <a:gd name="T41" fmla="*/ 80 h 80"/>
                <a:gd name="T42" fmla="*/ 19 w 43"/>
                <a:gd name="T43" fmla="*/ 77 h 80"/>
                <a:gd name="T44" fmla="*/ 13 w 43"/>
                <a:gd name="T45" fmla="*/ 45 h 80"/>
                <a:gd name="T46" fmla="*/ 0 w 43"/>
                <a:gd name="T47" fmla="*/ 17 h 80"/>
                <a:gd name="T48" fmla="*/ 0 w 43"/>
                <a:gd name="T49" fmla="*/ 17 h 80"/>
                <a:gd name="T50" fmla="*/ 1 w 43"/>
                <a:gd name="T51" fmla="*/ 14 h 80"/>
                <a:gd name="T52" fmla="*/ 20 w 43"/>
                <a:gd name="T53" fmla="*/ 4 h 80"/>
                <a:gd name="T54" fmla="*/ 22 w 43"/>
                <a:gd name="T55" fmla="*/ 4 h 80"/>
                <a:gd name="T56" fmla="*/ 22 w 43"/>
                <a:gd name="T57"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80">
                  <a:moveTo>
                    <a:pt x="24" y="75"/>
                  </a:moveTo>
                  <a:cubicBezTo>
                    <a:pt x="38" y="75"/>
                    <a:pt x="38" y="75"/>
                    <a:pt x="38" y="75"/>
                  </a:cubicBezTo>
                  <a:cubicBezTo>
                    <a:pt x="38" y="5"/>
                    <a:pt x="38" y="5"/>
                    <a:pt x="38" y="5"/>
                  </a:cubicBezTo>
                  <a:cubicBezTo>
                    <a:pt x="33" y="6"/>
                    <a:pt x="27" y="7"/>
                    <a:pt x="22" y="9"/>
                  </a:cubicBezTo>
                  <a:cubicBezTo>
                    <a:pt x="22" y="4"/>
                    <a:pt x="22" y="4"/>
                    <a:pt x="22" y="4"/>
                  </a:cubicBezTo>
                  <a:cubicBezTo>
                    <a:pt x="28" y="2"/>
                    <a:pt x="34" y="0"/>
                    <a:pt x="40" y="0"/>
                  </a:cubicBezTo>
                  <a:cubicBezTo>
                    <a:pt x="41" y="0"/>
                    <a:pt x="41" y="0"/>
                    <a:pt x="41" y="0"/>
                  </a:cubicBezTo>
                  <a:cubicBezTo>
                    <a:pt x="42" y="0"/>
                    <a:pt x="43" y="1"/>
                    <a:pt x="43" y="2"/>
                  </a:cubicBezTo>
                  <a:cubicBezTo>
                    <a:pt x="43" y="77"/>
                    <a:pt x="43" y="77"/>
                    <a:pt x="43" y="77"/>
                  </a:cubicBezTo>
                  <a:cubicBezTo>
                    <a:pt x="43" y="79"/>
                    <a:pt x="42" y="80"/>
                    <a:pt x="41" y="80"/>
                  </a:cubicBezTo>
                  <a:cubicBezTo>
                    <a:pt x="22" y="80"/>
                    <a:pt x="22" y="80"/>
                    <a:pt x="22" y="80"/>
                  </a:cubicBezTo>
                  <a:cubicBezTo>
                    <a:pt x="22" y="60"/>
                    <a:pt x="22" y="60"/>
                    <a:pt x="22" y="60"/>
                  </a:cubicBezTo>
                  <a:cubicBezTo>
                    <a:pt x="23" y="65"/>
                    <a:pt x="23" y="70"/>
                    <a:pt x="24" y="75"/>
                  </a:cubicBezTo>
                  <a:close/>
                  <a:moveTo>
                    <a:pt x="22" y="9"/>
                  </a:moveTo>
                  <a:cubicBezTo>
                    <a:pt x="21" y="9"/>
                    <a:pt x="21" y="9"/>
                    <a:pt x="21" y="9"/>
                  </a:cubicBezTo>
                  <a:cubicBezTo>
                    <a:pt x="16" y="11"/>
                    <a:pt x="11" y="13"/>
                    <a:pt x="6" y="16"/>
                  </a:cubicBezTo>
                  <a:cubicBezTo>
                    <a:pt x="11" y="24"/>
                    <a:pt x="15" y="33"/>
                    <a:pt x="18" y="44"/>
                  </a:cubicBezTo>
                  <a:cubicBezTo>
                    <a:pt x="20" y="49"/>
                    <a:pt x="21" y="55"/>
                    <a:pt x="22" y="60"/>
                  </a:cubicBezTo>
                  <a:cubicBezTo>
                    <a:pt x="22" y="80"/>
                    <a:pt x="22" y="80"/>
                    <a:pt x="22" y="80"/>
                  </a:cubicBezTo>
                  <a:cubicBezTo>
                    <a:pt x="21" y="80"/>
                    <a:pt x="21" y="80"/>
                    <a:pt x="21" y="80"/>
                  </a:cubicBezTo>
                  <a:cubicBezTo>
                    <a:pt x="21" y="80"/>
                    <a:pt x="21" y="80"/>
                    <a:pt x="21" y="80"/>
                  </a:cubicBezTo>
                  <a:cubicBezTo>
                    <a:pt x="20" y="80"/>
                    <a:pt x="19" y="79"/>
                    <a:pt x="19" y="77"/>
                  </a:cubicBezTo>
                  <a:cubicBezTo>
                    <a:pt x="18" y="66"/>
                    <a:pt x="16" y="55"/>
                    <a:pt x="13" y="45"/>
                  </a:cubicBezTo>
                  <a:cubicBezTo>
                    <a:pt x="10" y="34"/>
                    <a:pt x="6" y="25"/>
                    <a:pt x="0" y="17"/>
                  </a:cubicBezTo>
                  <a:cubicBezTo>
                    <a:pt x="0" y="17"/>
                    <a:pt x="0" y="17"/>
                    <a:pt x="0" y="17"/>
                  </a:cubicBezTo>
                  <a:cubicBezTo>
                    <a:pt x="0" y="16"/>
                    <a:pt x="0" y="14"/>
                    <a:pt x="1" y="14"/>
                  </a:cubicBezTo>
                  <a:cubicBezTo>
                    <a:pt x="7" y="10"/>
                    <a:pt x="13" y="7"/>
                    <a:pt x="20" y="4"/>
                  </a:cubicBezTo>
                  <a:cubicBezTo>
                    <a:pt x="21" y="4"/>
                    <a:pt x="21" y="4"/>
                    <a:pt x="22" y="4"/>
                  </a:cubicBezTo>
                  <a:lnTo>
                    <a:pt x="2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5" name="Freeform 158"/>
            <p:cNvSpPr>
              <a:spLocks noEditPoints="1"/>
            </p:cNvSpPr>
            <p:nvPr/>
          </p:nvSpPr>
          <p:spPr bwMode="auto">
            <a:xfrm>
              <a:off x="7618413" y="4664075"/>
              <a:ext cx="106363" cy="130175"/>
            </a:xfrm>
            <a:custGeom>
              <a:avLst/>
              <a:gdLst>
                <a:gd name="T0" fmla="*/ 24 w 47"/>
                <a:gd name="T1" fmla="*/ 0 h 58"/>
                <a:gd name="T2" fmla="*/ 45 w 47"/>
                <a:gd name="T3" fmla="*/ 0 h 58"/>
                <a:gd name="T4" fmla="*/ 47 w 47"/>
                <a:gd name="T5" fmla="*/ 2 h 58"/>
                <a:gd name="T6" fmla="*/ 42 w 47"/>
                <a:gd name="T7" fmla="*/ 31 h 58"/>
                <a:gd name="T8" fmla="*/ 31 w 47"/>
                <a:gd name="T9" fmla="*/ 56 h 58"/>
                <a:gd name="T10" fmla="*/ 27 w 47"/>
                <a:gd name="T11" fmla="*/ 57 h 58"/>
                <a:gd name="T12" fmla="*/ 24 w 47"/>
                <a:gd name="T13" fmla="*/ 54 h 58"/>
                <a:gd name="T14" fmla="*/ 24 w 47"/>
                <a:gd name="T15" fmla="*/ 47 h 58"/>
                <a:gd name="T16" fmla="*/ 28 w 47"/>
                <a:gd name="T17" fmla="*/ 51 h 58"/>
                <a:gd name="T18" fmla="*/ 37 w 47"/>
                <a:gd name="T19" fmla="*/ 30 h 58"/>
                <a:gd name="T20" fmla="*/ 42 w 47"/>
                <a:gd name="T21" fmla="*/ 4 h 58"/>
                <a:gd name="T22" fmla="*/ 24 w 47"/>
                <a:gd name="T23" fmla="*/ 4 h 58"/>
                <a:gd name="T24" fmla="*/ 24 w 47"/>
                <a:gd name="T25" fmla="*/ 0 h 58"/>
                <a:gd name="T26" fmla="*/ 2 w 47"/>
                <a:gd name="T27" fmla="*/ 12 h 58"/>
                <a:gd name="T28" fmla="*/ 0 w 47"/>
                <a:gd name="T29" fmla="*/ 2 h 58"/>
                <a:gd name="T30" fmla="*/ 3 w 47"/>
                <a:gd name="T31" fmla="*/ 0 h 58"/>
                <a:gd name="T32" fmla="*/ 24 w 47"/>
                <a:gd name="T33" fmla="*/ 0 h 58"/>
                <a:gd name="T34" fmla="*/ 24 w 47"/>
                <a:gd name="T35" fmla="*/ 4 h 58"/>
                <a:gd name="T36" fmla="*/ 5 w 47"/>
                <a:gd name="T37" fmla="*/ 4 h 58"/>
                <a:gd name="T38" fmla="*/ 8 w 47"/>
                <a:gd name="T39" fmla="*/ 16 h 58"/>
                <a:gd name="T40" fmla="*/ 13 w 47"/>
                <a:gd name="T41" fmla="*/ 30 h 58"/>
                <a:gd name="T42" fmla="*/ 24 w 47"/>
                <a:gd name="T43" fmla="*/ 47 h 58"/>
                <a:gd name="T44" fmla="*/ 24 w 47"/>
                <a:gd name="T45" fmla="*/ 54 h 58"/>
                <a:gd name="T46" fmla="*/ 9 w 47"/>
                <a:gd name="T47" fmla="*/ 32 h 58"/>
                <a:gd name="T48" fmla="*/ 2 w 4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58">
                  <a:moveTo>
                    <a:pt x="24" y="0"/>
                  </a:moveTo>
                  <a:cubicBezTo>
                    <a:pt x="45" y="0"/>
                    <a:pt x="45" y="0"/>
                    <a:pt x="45" y="0"/>
                  </a:cubicBezTo>
                  <a:cubicBezTo>
                    <a:pt x="46" y="0"/>
                    <a:pt x="47" y="1"/>
                    <a:pt x="47" y="2"/>
                  </a:cubicBezTo>
                  <a:cubicBezTo>
                    <a:pt x="47" y="12"/>
                    <a:pt x="45" y="22"/>
                    <a:pt x="42" y="31"/>
                  </a:cubicBezTo>
                  <a:cubicBezTo>
                    <a:pt x="39" y="40"/>
                    <a:pt x="35" y="49"/>
                    <a:pt x="31" y="56"/>
                  </a:cubicBezTo>
                  <a:cubicBezTo>
                    <a:pt x="30" y="57"/>
                    <a:pt x="29" y="58"/>
                    <a:pt x="27" y="57"/>
                  </a:cubicBezTo>
                  <a:cubicBezTo>
                    <a:pt x="26" y="56"/>
                    <a:pt x="25" y="55"/>
                    <a:pt x="24" y="54"/>
                  </a:cubicBezTo>
                  <a:cubicBezTo>
                    <a:pt x="24" y="47"/>
                    <a:pt x="24" y="47"/>
                    <a:pt x="24" y="47"/>
                  </a:cubicBezTo>
                  <a:cubicBezTo>
                    <a:pt x="25" y="48"/>
                    <a:pt x="27" y="50"/>
                    <a:pt x="28" y="51"/>
                  </a:cubicBezTo>
                  <a:cubicBezTo>
                    <a:pt x="32" y="45"/>
                    <a:pt x="35" y="38"/>
                    <a:pt x="37" y="30"/>
                  </a:cubicBezTo>
                  <a:cubicBezTo>
                    <a:pt x="40" y="22"/>
                    <a:pt x="41" y="13"/>
                    <a:pt x="42" y="4"/>
                  </a:cubicBezTo>
                  <a:cubicBezTo>
                    <a:pt x="24" y="4"/>
                    <a:pt x="24" y="4"/>
                    <a:pt x="24" y="4"/>
                  </a:cubicBezTo>
                  <a:lnTo>
                    <a:pt x="24" y="0"/>
                  </a:lnTo>
                  <a:close/>
                  <a:moveTo>
                    <a:pt x="2" y="12"/>
                  </a:moveTo>
                  <a:cubicBezTo>
                    <a:pt x="1" y="8"/>
                    <a:pt x="1" y="5"/>
                    <a:pt x="0" y="2"/>
                  </a:cubicBezTo>
                  <a:cubicBezTo>
                    <a:pt x="0" y="1"/>
                    <a:pt x="1" y="0"/>
                    <a:pt x="3" y="0"/>
                  </a:cubicBezTo>
                  <a:cubicBezTo>
                    <a:pt x="24" y="0"/>
                    <a:pt x="24" y="0"/>
                    <a:pt x="24" y="0"/>
                  </a:cubicBezTo>
                  <a:cubicBezTo>
                    <a:pt x="24" y="4"/>
                    <a:pt x="24" y="4"/>
                    <a:pt x="24" y="4"/>
                  </a:cubicBezTo>
                  <a:cubicBezTo>
                    <a:pt x="5" y="4"/>
                    <a:pt x="5" y="4"/>
                    <a:pt x="5" y="4"/>
                  </a:cubicBezTo>
                  <a:cubicBezTo>
                    <a:pt x="6" y="8"/>
                    <a:pt x="7" y="12"/>
                    <a:pt x="8" y="16"/>
                  </a:cubicBezTo>
                  <a:cubicBezTo>
                    <a:pt x="9" y="21"/>
                    <a:pt x="11" y="25"/>
                    <a:pt x="13" y="30"/>
                  </a:cubicBezTo>
                  <a:cubicBezTo>
                    <a:pt x="16" y="36"/>
                    <a:pt x="19" y="42"/>
                    <a:pt x="24" y="47"/>
                  </a:cubicBezTo>
                  <a:cubicBezTo>
                    <a:pt x="24" y="54"/>
                    <a:pt x="24" y="54"/>
                    <a:pt x="24" y="54"/>
                  </a:cubicBezTo>
                  <a:cubicBezTo>
                    <a:pt x="18" y="47"/>
                    <a:pt x="12" y="40"/>
                    <a:pt x="9" y="32"/>
                  </a:cubicBezTo>
                  <a:cubicBezTo>
                    <a:pt x="5" y="26"/>
                    <a:pt x="3" y="19"/>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6" name="Freeform 159"/>
            <p:cNvSpPr>
              <a:spLocks noEditPoints="1"/>
            </p:cNvSpPr>
            <p:nvPr/>
          </p:nvSpPr>
          <p:spPr bwMode="auto">
            <a:xfrm>
              <a:off x="7618413" y="4510088"/>
              <a:ext cx="106363" cy="133350"/>
            </a:xfrm>
            <a:custGeom>
              <a:avLst/>
              <a:gdLst>
                <a:gd name="T0" fmla="*/ 28 w 47"/>
                <a:gd name="T1" fmla="*/ 7 h 59"/>
                <a:gd name="T2" fmla="*/ 24 w 47"/>
                <a:gd name="T3" fmla="*/ 11 h 59"/>
                <a:gd name="T4" fmla="*/ 24 w 47"/>
                <a:gd name="T5" fmla="*/ 4 h 59"/>
                <a:gd name="T6" fmla="*/ 27 w 47"/>
                <a:gd name="T7" fmla="*/ 1 h 59"/>
                <a:gd name="T8" fmla="*/ 27 w 47"/>
                <a:gd name="T9" fmla="*/ 1 h 59"/>
                <a:gd name="T10" fmla="*/ 31 w 47"/>
                <a:gd name="T11" fmla="*/ 2 h 59"/>
                <a:gd name="T12" fmla="*/ 42 w 47"/>
                <a:gd name="T13" fmla="*/ 27 h 59"/>
                <a:gd name="T14" fmla="*/ 47 w 47"/>
                <a:gd name="T15" fmla="*/ 56 h 59"/>
                <a:gd name="T16" fmla="*/ 47 w 47"/>
                <a:gd name="T17" fmla="*/ 56 h 59"/>
                <a:gd name="T18" fmla="*/ 45 w 47"/>
                <a:gd name="T19" fmla="*/ 59 h 59"/>
                <a:gd name="T20" fmla="*/ 24 w 47"/>
                <a:gd name="T21" fmla="*/ 59 h 59"/>
                <a:gd name="T22" fmla="*/ 24 w 47"/>
                <a:gd name="T23" fmla="*/ 54 h 59"/>
                <a:gd name="T24" fmla="*/ 42 w 47"/>
                <a:gd name="T25" fmla="*/ 54 h 59"/>
                <a:gd name="T26" fmla="*/ 37 w 47"/>
                <a:gd name="T27" fmla="*/ 29 h 59"/>
                <a:gd name="T28" fmla="*/ 28 w 47"/>
                <a:gd name="T29" fmla="*/ 7 h 59"/>
                <a:gd name="T30" fmla="*/ 24 w 47"/>
                <a:gd name="T31" fmla="*/ 11 h 59"/>
                <a:gd name="T32" fmla="*/ 13 w 47"/>
                <a:gd name="T33" fmla="*/ 28 h 59"/>
                <a:gd name="T34" fmla="*/ 5 w 47"/>
                <a:gd name="T35" fmla="*/ 54 h 59"/>
                <a:gd name="T36" fmla="*/ 24 w 47"/>
                <a:gd name="T37" fmla="*/ 54 h 59"/>
                <a:gd name="T38" fmla="*/ 24 w 47"/>
                <a:gd name="T39" fmla="*/ 59 h 59"/>
                <a:gd name="T40" fmla="*/ 3 w 47"/>
                <a:gd name="T41" fmla="*/ 59 h 59"/>
                <a:gd name="T42" fmla="*/ 3 w 47"/>
                <a:gd name="T43" fmla="*/ 59 h 59"/>
                <a:gd name="T44" fmla="*/ 3 w 47"/>
                <a:gd name="T45" fmla="*/ 59 h 59"/>
                <a:gd name="T46" fmla="*/ 0 w 47"/>
                <a:gd name="T47" fmla="*/ 56 h 59"/>
                <a:gd name="T48" fmla="*/ 9 w 47"/>
                <a:gd name="T49" fmla="*/ 26 h 59"/>
                <a:gd name="T50" fmla="*/ 24 w 47"/>
                <a:gd name="T51" fmla="*/ 4 h 59"/>
                <a:gd name="T52" fmla="*/ 24 w 47"/>
                <a:gd name="T53"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 h="59">
                  <a:moveTo>
                    <a:pt x="28" y="7"/>
                  </a:moveTo>
                  <a:cubicBezTo>
                    <a:pt x="27" y="8"/>
                    <a:pt x="25" y="10"/>
                    <a:pt x="24" y="11"/>
                  </a:cubicBezTo>
                  <a:cubicBezTo>
                    <a:pt x="24" y="4"/>
                    <a:pt x="24" y="4"/>
                    <a:pt x="24" y="4"/>
                  </a:cubicBezTo>
                  <a:cubicBezTo>
                    <a:pt x="25" y="3"/>
                    <a:pt x="26" y="2"/>
                    <a:pt x="27" y="1"/>
                  </a:cubicBezTo>
                  <a:cubicBezTo>
                    <a:pt x="27" y="1"/>
                    <a:pt x="27" y="1"/>
                    <a:pt x="27" y="1"/>
                  </a:cubicBezTo>
                  <a:cubicBezTo>
                    <a:pt x="28" y="0"/>
                    <a:pt x="30" y="1"/>
                    <a:pt x="31" y="2"/>
                  </a:cubicBezTo>
                  <a:cubicBezTo>
                    <a:pt x="35" y="9"/>
                    <a:pt x="39" y="17"/>
                    <a:pt x="42" y="27"/>
                  </a:cubicBezTo>
                  <a:cubicBezTo>
                    <a:pt x="45" y="36"/>
                    <a:pt x="47" y="46"/>
                    <a:pt x="47" y="56"/>
                  </a:cubicBezTo>
                  <a:cubicBezTo>
                    <a:pt x="47" y="56"/>
                    <a:pt x="47" y="56"/>
                    <a:pt x="47" y="56"/>
                  </a:cubicBezTo>
                  <a:cubicBezTo>
                    <a:pt x="47" y="58"/>
                    <a:pt x="46" y="59"/>
                    <a:pt x="45" y="59"/>
                  </a:cubicBezTo>
                  <a:cubicBezTo>
                    <a:pt x="24" y="59"/>
                    <a:pt x="24" y="59"/>
                    <a:pt x="24" y="59"/>
                  </a:cubicBezTo>
                  <a:cubicBezTo>
                    <a:pt x="24" y="54"/>
                    <a:pt x="24" y="54"/>
                    <a:pt x="24" y="54"/>
                  </a:cubicBezTo>
                  <a:cubicBezTo>
                    <a:pt x="42" y="54"/>
                    <a:pt x="42" y="54"/>
                    <a:pt x="42" y="54"/>
                  </a:cubicBezTo>
                  <a:cubicBezTo>
                    <a:pt x="41" y="45"/>
                    <a:pt x="40" y="36"/>
                    <a:pt x="37" y="29"/>
                  </a:cubicBezTo>
                  <a:cubicBezTo>
                    <a:pt x="35" y="20"/>
                    <a:pt x="32" y="13"/>
                    <a:pt x="28" y="7"/>
                  </a:cubicBezTo>
                  <a:close/>
                  <a:moveTo>
                    <a:pt x="24" y="11"/>
                  </a:moveTo>
                  <a:cubicBezTo>
                    <a:pt x="19" y="17"/>
                    <a:pt x="16" y="22"/>
                    <a:pt x="13" y="28"/>
                  </a:cubicBezTo>
                  <a:cubicBezTo>
                    <a:pt x="9" y="36"/>
                    <a:pt x="6" y="45"/>
                    <a:pt x="5" y="54"/>
                  </a:cubicBezTo>
                  <a:cubicBezTo>
                    <a:pt x="24" y="54"/>
                    <a:pt x="24" y="54"/>
                    <a:pt x="24" y="54"/>
                  </a:cubicBezTo>
                  <a:cubicBezTo>
                    <a:pt x="24" y="59"/>
                    <a:pt x="24" y="59"/>
                    <a:pt x="24" y="59"/>
                  </a:cubicBezTo>
                  <a:cubicBezTo>
                    <a:pt x="3" y="59"/>
                    <a:pt x="3" y="59"/>
                    <a:pt x="3" y="59"/>
                  </a:cubicBezTo>
                  <a:cubicBezTo>
                    <a:pt x="3" y="59"/>
                    <a:pt x="3" y="59"/>
                    <a:pt x="3" y="59"/>
                  </a:cubicBezTo>
                  <a:cubicBezTo>
                    <a:pt x="3" y="59"/>
                    <a:pt x="3" y="59"/>
                    <a:pt x="3" y="59"/>
                  </a:cubicBezTo>
                  <a:cubicBezTo>
                    <a:pt x="1" y="59"/>
                    <a:pt x="0" y="57"/>
                    <a:pt x="0" y="56"/>
                  </a:cubicBezTo>
                  <a:cubicBezTo>
                    <a:pt x="1" y="45"/>
                    <a:pt x="4" y="35"/>
                    <a:pt x="9" y="26"/>
                  </a:cubicBezTo>
                  <a:cubicBezTo>
                    <a:pt x="12" y="18"/>
                    <a:pt x="18" y="11"/>
                    <a:pt x="24" y="4"/>
                  </a:cubicBezTo>
                  <a:lnTo>
                    <a:pt x="2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7" name="Freeform 160"/>
            <p:cNvSpPr>
              <a:spLocks noEditPoints="1"/>
            </p:cNvSpPr>
            <p:nvPr/>
          </p:nvSpPr>
          <p:spPr bwMode="auto">
            <a:xfrm>
              <a:off x="7820026" y="4664075"/>
              <a:ext cx="96838" cy="177800"/>
            </a:xfrm>
            <a:custGeom>
              <a:avLst/>
              <a:gdLst>
                <a:gd name="T0" fmla="*/ 21 w 43"/>
                <a:gd name="T1" fmla="*/ 71 h 79"/>
                <a:gd name="T2" fmla="*/ 21 w 43"/>
                <a:gd name="T3" fmla="*/ 71 h 79"/>
                <a:gd name="T4" fmla="*/ 37 w 43"/>
                <a:gd name="T5" fmla="*/ 63 h 79"/>
                <a:gd name="T6" fmla="*/ 24 w 43"/>
                <a:gd name="T7" fmla="*/ 36 h 79"/>
                <a:gd name="T8" fmla="*/ 21 w 43"/>
                <a:gd name="T9" fmla="*/ 22 h 79"/>
                <a:gd name="T10" fmla="*/ 21 w 43"/>
                <a:gd name="T11" fmla="*/ 0 h 79"/>
                <a:gd name="T12" fmla="*/ 23 w 43"/>
                <a:gd name="T13" fmla="*/ 2 h 79"/>
                <a:gd name="T14" fmla="*/ 29 w 43"/>
                <a:gd name="T15" fmla="*/ 34 h 79"/>
                <a:gd name="T16" fmla="*/ 42 w 43"/>
                <a:gd name="T17" fmla="*/ 63 h 79"/>
                <a:gd name="T18" fmla="*/ 42 w 43"/>
                <a:gd name="T19" fmla="*/ 63 h 79"/>
                <a:gd name="T20" fmla="*/ 42 w 43"/>
                <a:gd name="T21" fmla="*/ 63 h 79"/>
                <a:gd name="T22" fmla="*/ 42 w 43"/>
                <a:gd name="T23" fmla="*/ 66 h 79"/>
                <a:gd name="T24" fmla="*/ 23 w 43"/>
                <a:gd name="T25" fmla="*/ 75 h 79"/>
                <a:gd name="T26" fmla="*/ 21 w 43"/>
                <a:gd name="T27" fmla="*/ 76 h 79"/>
                <a:gd name="T28" fmla="*/ 21 w 43"/>
                <a:gd name="T29" fmla="*/ 71 h 79"/>
                <a:gd name="T30" fmla="*/ 5 w 43"/>
                <a:gd name="T31" fmla="*/ 74 h 79"/>
                <a:gd name="T32" fmla="*/ 21 w 43"/>
                <a:gd name="T33" fmla="*/ 71 h 79"/>
                <a:gd name="T34" fmla="*/ 21 w 43"/>
                <a:gd name="T35" fmla="*/ 76 h 79"/>
                <a:gd name="T36" fmla="*/ 3 w 43"/>
                <a:gd name="T37" fmla="*/ 79 h 79"/>
                <a:gd name="T38" fmla="*/ 2 w 43"/>
                <a:gd name="T39" fmla="*/ 79 h 79"/>
                <a:gd name="T40" fmla="*/ 0 w 43"/>
                <a:gd name="T41" fmla="*/ 77 h 79"/>
                <a:gd name="T42" fmla="*/ 0 w 43"/>
                <a:gd name="T43" fmla="*/ 2 h 79"/>
                <a:gd name="T44" fmla="*/ 2 w 43"/>
                <a:gd name="T45" fmla="*/ 0 h 79"/>
                <a:gd name="T46" fmla="*/ 21 w 43"/>
                <a:gd name="T47" fmla="*/ 0 h 79"/>
                <a:gd name="T48" fmla="*/ 21 w 43"/>
                <a:gd name="T49" fmla="*/ 0 h 79"/>
                <a:gd name="T50" fmla="*/ 21 w 43"/>
                <a:gd name="T51" fmla="*/ 0 h 79"/>
                <a:gd name="T52" fmla="*/ 21 w 43"/>
                <a:gd name="T53" fmla="*/ 22 h 79"/>
                <a:gd name="T54" fmla="*/ 19 w 43"/>
                <a:gd name="T55" fmla="*/ 4 h 79"/>
                <a:gd name="T56" fmla="*/ 5 w 43"/>
                <a:gd name="T57" fmla="*/ 4 h 79"/>
                <a:gd name="T58" fmla="*/ 5 w 43"/>
                <a:gd name="T59" fmla="*/ 7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79">
                  <a:moveTo>
                    <a:pt x="21" y="71"/>
                  </a:moveTo>
                  <a:cubicBezTo>
                    <a:pt x="21" y="71"/>
                    <a:pt x="21" y="71"/>
                    <a:pt x="21" y="71"/>
                  </a:cubicBezTo>
                  <a:cubicBezTo>
                    <a:pt x="27" y="69"/>
                    <a:pt x="32" y="66"/>
                    <a:pt x="37" y="63"/>
                  </a:cubicBezTo>
                  <a:cubicBezTo>
                    <a:pt x="32" y="55"/>
                    <a:pt x="28" y="46"/>
                    <a:pt x="24" y="36"/>
                  </a:cubicBezTo>
                  <a:cubicBezTo>
                    <a:pt x="23" y="31"/>
                    <a:pt x="22" y="27"/>
                    <a:pt x="21" y="22"/>
                  </a:cubicBezTo>
                  <a:cubicBezTo>
                    <a:pt x="21" y="0"/>
                    <a:pt x="21" y="0"/>
                    <a:pt x="21" y="0"/>
                  </a:cubicBezTo>
                  <a:cubicBezTo>
                    <a:pt x="22" y="0"/>
                    <a:pt x="23" y="1"/>
                    <a:pt x="23" y="2"/>
                  </a:cubicBezTo>
                  <a:cubicBezTo>
                    <a:pt x="24" y="13"/>
                    <a:pt x="26" y="24"/>
                    <a:pt x="29" y="34"/>
                  </a:cubicBezTo>
                  <a:cubicBezTo>
                    <a:pt x="32" y="45"/>
                    <a:pt x="37" y="55"/>
                    <a:pt x="42" y="63"/>
                  </a:cubicBezTo>
                  <a:cubicBezTo>
                    <a:pt x="42" y="63"/>
                    <a:pt x="42" y="63"/>
                    <a:pt x="42" y="63"/>
                  </a:cubicBezTo>
                  <a:cubicBezTo>
                    <a:pt x="42" y="63"/>
                    <a:pt x="42" y="63"/>
                    <a:pt x="42" y="63"/>
                  </a:cubicBezTo>
                  <a:cubicBezTo>
                    <a:pt x="43" y="64"/>
                    <a:pt x="43" y="65"/>
                    <a:pt x="42" y="66"/>
                  </a:cubicBezTo>
                  <a:cubicBezTo>
                    <a:pt x="36" y="70"/>
                    <a:pt x="30" y="73"/>
                    <a:pt x="23" y="75"/>
                  </a:cubicBezTo>
                  <a:cubicBezTo>
                    <a:pt x="22" y="75"/>
                    <a:pt x="22" y="76"/>
                    <a:pt x="21" y="76"/>
                  </a:cubicBezTo>
                  <a:lnTo>
                    <a:pt x="21" y="71"/>
                  </a:lnTo>
                  <a:close/>
                  <a:moveTo>
                    <a:pt x="5" y="74"/>
                  </a:moveTo>
                  <a:cubicBezTo>
                    <a:pt x="10" y="74"/>
                    <a:pt x="16" y="72"/>
                    <a:pt x="21" y="71"/>
                  </a:cubicBezTo>
                  <a:cubicBezTo>
                    <a:pt x="21" y="76"/>
                    <a:pt x="21" y="76"/>
                    <a:pt x="21" y="76"/>
                  </a:cubicBezTo>
                  <a:cubicBezTo>
                    <a:pt x="15" y="78"/>
                    <a:pt x="9" y="79"/>
                    <a:pt x="3" y="79"/>
                  </a:cubicBezTo>
                  <a:cubicBezTo>
                    <a:pt x="3" y="79"/>
                    <a:pt x="3" y="79"/>
                    <a:pt x="2" y="79"/>
                  </a:cubicBezTo>
                  <a:cubicBezTo>
                    <a:pt x="1" y="79"/>
                    <a:pt x="0" y="78"/>
                    <a:pt x="0" y="77"/>
                  </a:cubicBezTo>
                  <a:cubicBezTo>
                    <a:pt x="0" y="2"/>
                    <a:pt x="0" y="2"/>
                    <a:pt x="0" y="2"/>
                  </a:cubicBezTo>
                  <a:cubicBezTo>
                    <a:pt x="0" y="1"/>
                    <a:pt x="1" y="0"/>
                    <a:pt x="2" y="0"/>
                  </a:cubicBezTo>
                  <a:cubicBezTo>
                    <a:pt x="21" y="0"/>
                    <a:pt x="21" y="0"/>
                    <a:pt x="21" y="0"/>
                  </a:cubicBezTo>
                  <a:cubicBezTo>
                    <a:pt x="21" y="0"/>
                    <a:pt x="21" y="0"/>
                    <a:pt x="21" y="0"/>
                  </a:cubicBezTo>
                  <a:cubicBezTo>
                    <a:pt x="21" y="0"/>
                    <a:pt x="21" y="0"/>
                    <a:pt x="21" y="0"/>
                  </a:cubicBezTo>
                  <a:cubicBezTo>
                    <a:pt x="21" y="22"/>
                    <a:pt x="21" y="22"/>
                    <a:pt x="21" y="22"/>
                  </a:cubicBezTo>
                  <a:cubicBezTo>
                    <a:pt x="20" y="16"/>
                    <a:pt x="19" y="10"/>
                    <a:pt x="19" y="4"/>
                  </a:cubicBezTo>
                  <a:cubicBezTo>
                    <a:pt x="5" y="4"/>
                    <a:pt x="5" y="4"/>
                    <a:pt x="5" y="4"/>
                  </a:cubicBezTo>
                  <a:lnTo>
                    <a:pt x="5"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8" name="Freeform 161"/>
            <p:cNvSpPr>
              <a:spLocks noEditPoints="1"/>
            </p:cNvSpPr>
            <p:nvPr/>
          </p:nvSpPr>
          <p:spPr bwMode="auto">
            <a:xfrm>
              <a:off x="7731126" y="1833563"/>
              <a:ext cx="219075" cy="174625"/>
            </a:xfrm>
            <a:custGeom>
              <a:avLst/>
              <a:gdLst>
                <a:gd name="T0" fmla="*/ 83 w 97"/>
                <a:gd name="T1" fmla="*/ 19 h 77"/>
                <a:gd name="T2" fmla="*/ 79 w 97"/>
                <a:gd name="T3" fmla="*/ 1 h 77"/>
                <a:gd name="T4" fmla="*/ 97 w 97"/>
                <a:gd name="T5" fmla="*/ 28 h 77"/>
                <a:gd name="T6" fmla="*/ 95 w 97"/>
                <a:gd name="T7" fmla="*/ 75 h 77"/>
                <a:gd name="T8" fmla="*/ 77 w 97"/>
                <a:gd name="T9" fmla="*/ 73 h 77"/>
                <a:gd name="T10" fmla="*/ 92 w 97"/>
                <a:gd name="T11" fmla="*/ 71 h 77"/>
                <a:gd name="T12" fmla="*/ 77 w 97"/>
                <a:gd name="T13" fmla="*/ 55 h 77"/>
                <a:gd name="T14" fmla="*/ 89 w 97"/>
                <a:gd name="T15" fmla="*/ 43 h 77"/>
                <a:gd name="T16" fmla="*/ 77 w 97"/>
                <a:gd name="T17" fmla="*/ 46 h 77"/>
                <a:gd name="T18" fmla="*/ 77 w 97"/>
                <a:gd name="T19" fmla="*/ 50 h 77"/>
                <a:gd name="T20" fmla="*/ 79 w 97"/>
                <a:gd name="T21" fmla="*/ 25 h 77"/>
                <a:gd name="T22" fmla="*/ 81 w 97"/>
                <a:gd name="T23" fmla="*/ 22 h 77"/>
                <a:gd name="T24" fmla="*/ 77 w 97"/>
                <a:gd name="T25" fmla="*/ 8 h 77"/>
                <a:gd name="T26" fmla="*/ 48 w 97"/>
                <a:gd name="T27" fmla="*/ 0 h 77"/>
                <a:gd name="T28" fmla="*/ 77 w 97"/>
                <a:gd name="T29" fmla="*/ 0 h 77"/>
                <a:gd name="T30" fmla="*/ 73 w 97"/>
                <a:gd name="T31" fmla="*/ 58 h 77"/>
                <a:gd name="T32" fmla="*/ 75 w 97"/>
                <a:gd name="T33" fmla="*/ 72 h 77"/>
                <a:gd name="T34" fmla="*/ 77 w 97"/>
                <a:gd name="T35" fmla="*/ 73 h 77"/>
                <a:gd name="T36" fmla="*/ 72 w 97"/>
                <a:gd name="T37" fmla="*/ 76 h 77"/>
                <a:gd name="T38" fmla="*/ 70 w 97"/>
                <a:gd name="T39" fmla="*/ 63 h 77"/>
                <a:gd name="T40" fmla="*/ 77 w 97"/>
                <a:gd name="T41" fmla="*/ 13 h 77"/>
                <a:gd name="T42" fmla="*/ 48 w 97"/>
                <a:gd name="T43" fmla="*/ 6 h 77"/>
                <a:gd name="T44" fmla="*/ 75 w 97"/>
                <a:gd name="T45" fmla="*/ 20 h 77"/>
                <a:gd name="T46" fmla="*/ 77 w 97"/>
                <a:gd name="T47" fmla="*/ 25 h 77"/>
                <a:gd name="T48" fmla="*/ 77 w 97"/>
                <a:gd name="T49" fmla="*/ 46 h 77"/>
                <a:gd name="T50" fmla="*/ 77 w 97"/>
                <a:gd name="T51" fmla="*/ 50 h 77"/>
                <a:gd name="T52" fmla="*/ 65 w 97"/>
                <a:gd name="T53" fmla="*/ 53 h 77"/>
                <a:gd name="T54" fmla="*/ 77 w 97"/>
                <a:gd name="T55" fmla="*/ 41 h 77"/>
                <a:gd name="T56" fmla="*/ 20 w 97"/>
                <a:gd name="T57" fmla="*/ 8 h 77"/>
                <a:gd name="T58" fmla="*/ 48 w 97"/>
                <a:gd name="T59" fmla="*/ 0 h 77"/>
                <a:gd name="T60" fmla="*/ 20 w 97"/>
                <a:gd name="T61" fmla="*/ 73 h 77"/>
                <a:gd name="T62" fmla="*/ 22 w 97"/>
                <a:gd name="T63" fmla="*/ 60 h 77"/>
                <a:gd name="T64" fmla="*/ 48 w 97"/>
                <a:gd name="T65" fmla="*/ 63 h 77"/>
                <a:gd name="T66" fmla="*/ 25 w 97"/>
                <a:gd name="T67" fmla="*/ 75 h 77"/>
                <a:gd name="T68" fmla="*/ 20 w 97"/>
                <a:gd name="T69" fmla="*/ 73 h 77"/>
                <a:gd name="T70" fmla="*/ 25 w 97"/>
                <a:gd name="T71" fmla="*/ 6 h 77"/>
                <a:gd name="T72" fmla="*/ 20 w 97"/>
                <a:gd name="T73" fmla="*/ 25 h 77"/>
                <a:gd name="T74" fmla="*/ 22 w 97"/>
                <a:gd name="T75" fmla="*/ 20 h 77"/>
                <a:gd name="T76" fmla="*/ 48 w 97"/>
                <a:gd name="T77" fmla="*/ 6 h 77"/>
                <a:gd name="T78" fmla="*/ 27 w 97"/>
                <a:gd name="T79" fmla="*/ 50 h 77"/>
                <a:gd name="T80" fmla="*/ 20 w 97"/>
                <a:gd name="T81" fmla="*/ 41 h 77"/>
                <a:gd name="T82" fmla="*/ 32 w 97"/>
                <a:gd name="T83" fmla="*/ 53 h 77"/>
                <a:gd name="T84" fmla="*/ 20 w 97"/>
                <a:gd name="T85" fmla="*/ 8 h 77"/>
                <a:gd name="T86" fmla="*/ 14 w 97"/>
                <a:gd name="T87" fmla="*/ 20 h 77"/>
                <a:gd name="T88" fmla="*/ 5 w 97"/>
                <a:gd name="T89" fmla="*/ 60 h 77"/>
                <a:gd name="T90" fmla="*/ 7 w 97"/>
                <a:gd name="T91" fmla="*/ 73 h 77"/>
                <a:gd name="T92" fmla="*/ 7 w 97"/>
                <a:gd name="T93" fmla="*/ 77 h 77"/>
                <a:gd name="T94" fmla="*/ 0 w 97"/>
                <a:gd name="T95" fmla="*/ 60 h 77"/>
                <a:gd name="T96" fmla="*/ 0 w 97"/>
                <a:gd name="T97" fmla="*/ 28 h 77"/>
                <a:gd name="T98" fmla="*/ 18 w 97"/>
                <a:gd name="T99" fmla="*/ 1 h 77"/>
                <a:gd name="T100" fmla="*/ 20 w 97"/>
                <a:gd name="T101" fmla="*/ 13 h 77"/>
                <a:gd name="T102" fmla="*/ 18 w 97"/>
                <a:gd name="T103" fmla="*/ 25 h 77"/>
                <a:gd name="T104" fmla="*/ 20 w 97"/>
                <a:gd name="T105" fmla="*/ 41 h 77"/>
                <a:gd name="T106" fmla="*/ 8 w 97"/>
                <a:gd name="T107" fmla="*/ 53 h 77"/>
                <a:gd name="T108" fmla="*/ 20 w 97"/>
                <a:gd name="T109" fmla="*/ 50 h 77"/>
                <a:gd name="T110" fmla="*/ 20 w 97"/>
                <a:gd name="T111" fmla="*/ 4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7" h="77">
                  <a:moveTo>
                    <a:pt x="92" y="29"/>
                  </a:moveTo>
                  <a:cubicBezTo>
                    <a:pt x="83" y="20"/>
                    <a:pt x="83" y="20"/>
                    <a:pt x="83" y="20"/>
                  </a:cubicBezTo>
                  <a:cubicBezTo>
                    <a:pt x="83" y="20"/>
                    <a:pt x="83" y="20"/>
                    <a:pt x="83" y="19"/>
                  </a:cubicBezTo>
                  <a:cubicBezTo>
                    <a:pt x="77" y="8"/>
                    <a:pt x="77" y="8"/>
                    <a:pt x="77" y="8"/>
                  </a:cubicBezTo>
                  <a:cubicBezTo>
                    <a:pt x="77" y="0"/>
                    <a:pt x="77" y="0"/>
                    <a:pt x="77" y="0"/>
                  </a:cubicBezTo>
                  <a:cubicBezTo>
                    <a:pt x="78" y="0"/>
                    <a:pt x="78" y="0"/>
                    <a:pt x="79" y="1"/>
                  </a:cubicBezTo>
                  <a:cubicBezTo>
                    <a:pt x="87" y="17"/>
                    <a:pt x="87" y="17"/>
                    <a:pt x="87" y="17"/>
                  </a:cubicBezTo>
                  <a:cubicBezTo>
                    <a:pt x="96" y="27"/>
                    <a:pt x="96" y="27"/>
                    <a:pt x="96" y="27"/>
                  </a:cubicBezTo>
                  <a:cubicBezTo>
                    <a:pt x="97" y="27"/>
                    <a:pt x="97" y="28"/>
                    <a:pt x="97" y="28"/>
                  </a:cubicBezTo>
                  <a:cubicBezTo>
                    <a:pt x="97" y="60"/>
                    <a:pt x="97" y="60"/>
                    <a:pt x="97" y="60"/>
                  </a:cubicBezTo>
                  <a:cubicBezTo>
                    <a:pt x="97" y="71"/>
                    <a:pt x="97" y="71"/>
                    <a:pt x="97" y="71"/>
                  </a:cubicBezTo>
                  <a:cubicBezTo>
                    <a:pt x="97" y="73"/>
                    <a:pt x="96" y="74"/>
                    <a:pt x="95" y="75"/>
                  </a:cubicBezTo>
                  <a:cubicBezTo>
                    <a:pt x="94" y="77"/>
                    <a:pt x="92" y="77"/>
                    <a:pt x="90" y="77"/>
                  </a:cubicBezTo>
                  <a:cubicBezTo>
                    <a:pt x="77" y="77"/>
                    <a:pt x="77" y="77"/>
                    <a:pt x="77" y="77"/>
                  </a:cubicBezTo>
                  <a:cubicBezTo>
                    <a:pt x="77" y="73"/>
                    <a:pt x="77" y="73"/>
                    <a:pt x="77" y="73"/>
                  </a:cubicBezTo>
                  <a:cubicBezTo>
                    <a:pt x="90" y="73"/>
                    <a:pt x="90" y="73"/>
                    <a:pt x="90" y="73"/>
                  </a:cubicBezTo>
                  <a:cubicBezTo>
                    <a:pt x="91" y="73"/>
                    <a:pt x="91" y="72"/>
                    <a:pt x="92" y="72"/>
                  </a:cubicBezTo>
                  <a:cubicBezTo>
                    <a:pt x="92" y="72"/>
                    <a:pt x="92" y="71"/>
                    <a:pt x="92" y="71"/>
                  </a:cubicBezTo>
                  <a:cubicBezTo>
                    <a:pt x="92" y="60"/>
                    <a:pt x="92" y="60"/>
                    <a:pt x="92" y="60"/>
                  </a:cubicBezTo>
                  <a:cubicBezTo>
                    <a:pt x="92" y="29"/>
                    <a:pt x="92" y="29"/>
                    <a:pt x="92" y="29"/>
                  </a:cubicBezTo>
                  <a:close/>
                  <a:moveTo>
                    <a:pt x="77" y="55"/>
                  </a:moveTo>
                  <a:cubicBezTo>
                    <a:pt x="86" y="55"/>
                    <a:pt x="86" y="55"/>
                    <a:pt x="86" y="55"/>
                  </a:cubicBezTo>
                  <a:cubicBezTo>
                    <a:pt x="88" y="55"/>
                    <a:pt x="89" y="54"/>
                    <a:pt x="89" y="53"/>
                  </a:cubicBezTo>
                  <a:cubicBezTo>
                    <a:pt x="89" y="43"/>
                    <a:pt x="89" y="43"/>
                    <a:pt x="89" y="43"/>
                  </a:cubicBezTo>
                  <a:cubicBezTo>
                    <a:pt x="89" y="42"/>
                    <a:pt x="88" y="41"/>
                    <a:pt x="86" y="41"/>
                  </a:cubicBezTo>
                  <a:cubicBezTo>
                    <a:pt x="77" y="41"/>
                    <a:pt x="77" y="41"/>
                    <a:pt x="77" y="41"/>
                  </a:cubicBezTo>
                  <a:cubicBezTo>
                    <a:pt x="77" y="46"/>
                    <a:pt x="77" y="46"/>
                    <a:pt x="77" y="46"/>
                  </a:cubicBezTo>
                  <a:cubicBezTo>
                    <a:pt x="84" y="46"/>
                    <a:pt x="84" y="46"/>
                    <a:pt x="84" y="46"/>
                  </a:cubicBezTo>
                  <a:cubicBezTo>
                    <a:pt x="84" y="50"/>
                    <a:pt x="84" y="50"/>
                    <a:pt x="84" y="50"/>
                  </a:cubicBezTo>
                  <a:cubicBezTo>
                    <a:pt x="77" y="50"/>
                    <a:pt x="77" y="50"/>
                    <a:pt x="77" y="50"/>
                  </a:cubicBezTo>
                  <a:cubicBezTo>
                    <a:pt x="77" y="55"/>
                    <a:pt x="77" y="55"/>
                    <a:pt x="77" y="55"/>
                  </a:cubicBezTo>
                  <a:close/>
                  <a:moveTo>
                    <a:pt x="77" y="25"/>
                  </a:moveTo>
                  <a:cubicBezTo>
                    <a:pt x="79" y="25"/>
                    <a:pt x="79" y="25"/>
                    <a:pt x="79" y="25"/>
                  </a:cubicBezTo>
                  <a:cubicBezTo>
                    <a:pt x="79" y="25"/>
                    <a:pt x="79" y="25"/>
                    <a:pt x="79" y="25"/>
                  </a:cubicBezTo>
                  <a:cubicBezTo>
                    <a:pt x="80" y="25"/>
                    <a:pt x="80" y="25"/>
                    <a:pt x="80" y="25"/>
                  </a:cubicBezTo>
                  <a:cubicBezTo>
                    <a:pt x="82" y="24"/>
                    <a:pt x="82" y="23"/>
                    <a:pt x="81" y="22"/>
                  </a:cubicBezTo>
                  <a:cubicBezTo>
                    <a:pt x="77" y="13"/>
                    <a:pt x="77" y="13"/>
                    <a:pt x="77" y="13"/>
                  </a:cubicBezTo>
                  <a:lnTo>
                    <a:pt x="77" y="25"/>
                  </a:lnTo>
                  <a:close/>
                  <a:moveTo>
                    <a:pt x="77" y="8"/>
                  </a:moveTo>
                  <a:cubicBezTo>
                    <a:pt x="75" y="4"/>
                    <a:pt x="75" y="4"/>
                    <a:pt x="75" y="4"/>
                  </a:cubicBezTo>
                  <a:cubicBezTo>
                    <a:pt x="48" y="4"/>
                    <a:pt x="48" y="4"/>
                    <a:pt x="48" y="4"/>
                  </a:cubicBezTo>
                  <a:cubicBezTo>
                    <a:pt x="48" y="0"/>
                    <a:pt x="48" y="0"/>
                    <a:pt x="48" y="0"/>
                  </a:cubicBezTo>
                  <a:cubicBezTo>
                    <a:pt x="77" y="0"/>
                    <a:pt x="77" y="0"/>
                    <a:pt x="77" y="0"/>
                  </a:cubicBezTo>
                  <a:cubicBezTo>
                    <a:pt x="77" y="0"/>
                    <a:pt x="77" y="0"/>
                    <a:pt x="77" y="0"/>
                  </a:cubicBezTo>
                  <a:cubicBezTo>
                    <a:pt x="77" y="0"/>
                    <a:pt x="77" y="0"/>
                    <a:pt x="77" y="0"/>
                  </a:cubicBezTo>
                  <a:cubicBezTo>
                    <a:pt x="77" y="8"/>
                    <a:pt x="77" y="8"/>
                    <a:pt x="77" y="8"/>
                  </a:cubicBezTo>
                  <a:close/>
                  <a:moveTo>
                    <a:pt x="48" y="58"/>
                  </a:moveTo>
                  <a:cubicBezTo>
                    <a:pt x="73" y="58"/>
                    <a:pt x="73" y="58"/>
                    <a:pt x="73" y="58"/>
                  </a:cubicBezTo>
                  <a:cubicBezTo>
                    <a:pt x="74" y="58"/>
                    <a:pt x="75" y="59"/>
                    <a:pt x="75" y="60"/>
                  </a:cubicBezTo>
                  <a:cubicBezTo>
                    <a:pt x="75" y="71"/>
                    <a:pt x="75" y="71"/>
                    <a:pt x="75" y="71"/>
                  </a:cubicBezTo>
                  <a:cubicBezTo>
                    <a:pt x="75" y="71"/>
                    <a:pt x="75" y="72"/>
                    <a:pt x="75" y="72"/>
                  </a:cubicBezTo>
                  <a:cubicBezTo>
                    <a:pt x="76" y="72"/>
                    <a:pt x="76" y="72"/>
                    <a:pt x="76" y="72"/>
                  </a:cubicBezTo>
                  <a:cubicBezTo>
                    <a:pt x="76" y="72"/>
                    <a:pt x="76" y="73"/>
                    <a:pt x="77" y="73"/>
                  </a:cubicBezTo>
                  <a:cubicBezTo>
                    <a:pt x="77" y="73"/>
                    <a:pt x="77" y="73"/>
                    <a:pt x="77" y="73"/>
                  </a:cubicBezTo>
                  <a:cubicBezTo>
                    <a:pt x="77" y="77"/>
                    <a:pt x="77" y="77"/>
                    <a:pt x="77" y="77"/>
                  </a:cubicBezTo>
                  <a:cubicBezTo>
                    <a:pt x="77" y="77"/>
                    <a:pt x="77" y="77"/>
                    <a:pt x="77" y="77"/>
                  </a:cubicBezTo>
                  <a:cubicBezTo>
                    <a:pt x="75" y="77"/>
                    <a:pt x="73" y="77"/>
                    <a:pt x="72" y="76"/>
                  </a:cubicBezTo>
                  <a:cubicBezTo>
                    <a:pt x="72" y="75"/>
                    <a:pt x="72" y="75"/>
                    <a:pt x="72" y="75"/>
                  </a:cubicBezTo>
                  <a:cubicBezTo>
                    <a:pt x="71" y="74"/>
                    <a:pt x="70" y="73"/>
                    <a:pt x="70" y="71"/>
                  </a:cubicBezTo>
                  <a:cubicBezTo>
                    <a:pt x="70" y="63"/>
                    <a:pt x="70" y="63"/>
                    <a:pt x="70" y="63"/>
                  </a:cubicBezTo>
                  <a:cubicBezTo>
                    <a:pt x="48" y="63"/>
                    <a:pt x="48" y="63"/>
                    <a:pt x="48" y="63"/>
                  </a:cubicBezTo>
                  <a:cubicBezTo>
                    <a:pt x="48" y="58"/>
                    <a:pt x="48" y="58"/>
                    <a:pt x="48" y="58"/>
                  </a:cubicBezTo>
                  <a:close/>
                  <a:moveTo>
                    <a:pt x="77" y="13"/>
                  </a:moveTo>
                  <a:cubicBezTo>
                    <a:pt x="74" y="7"/>
                    <a:pt x="74" y="7"/>
                    <a:pt x="74" y="7"/>
                  </a:cubicBezTo>
                  <a:cubicBezTo>
                    <a:pt x="73" y="6"/>
                    <a:pt x="73" y="6"/>
                    <a:pt x="72" y="6"/>
                  </a:cubicBezTo>
                  <a:cubicBezTo>
                    <a:pt x="48" y="6"/>
                    <a:pt x="48" y="6"/>
                    <a:pt x="48" y="6"/>
                  </a:cubicBezTo>
                  <a:cubicBezTo>
                    <a:pt x="48" y="10"/>
                    <a:pt x="48" y="10"/>
                    <a:pt x="48" y="10"/>
                  </a:cubicBezTo>
                  <a:cubicBezTo>
                    <a:pt x="70" y="10"/>
                    <a:pt x="70" y="10"/>
                    <a:pt x="70" y="10"/>
                  </a:cubicBezTo>
                  <a:cubicBezTo>
                    <a:pt x="75" y="20"/>
                    <a:pt x="75" y="20"/>
                    <a:pt x="75" y="20"/>
                  </a:cubicBezTo>
                  <a:cubicBezTo>
                    <a:pt x="48" y="20"/>
                    <a:pt x="48" y="20"/>
                    <a:pt x="48" y="20"/>
                  </a:cubicBezTo>
                  <a:cubicBezTo>
                    <a:pt x="48" y="25"/>
                    <a:pt x="48" y="25"/>
                    <a:pt x="48" y="25"/>
                  </a:cubicBezTo>
                  <a:cubicBezTo>
                    <a:pt x="77" y="25"/>
                    <a:pt x="77" y="25"/>
                    <a:pt x="77" y="25"/>
                  </a:cubicBezTo>
                  <a:cubicBezTo>
                    <a:pt x="77" y="13"/>
                    <a:pt x="77" y="13"/>
                    <a:pt x="77" y="13"/>
                  </a:cubicBezTo>
                  <a:close/>
                  <a:moveTo>
                    <a:pt x="77" y="41"/>
                  </a:moveTo>
                  <a:cubicBezTo>
                    <a:pt x="77" y="46"/>
                    <a:pt x="77" y="46"/>
                    <a:pt x="77" y="46"/>
                  </a:cubicBezTo>
                  <a:cubicBezTo>
                    <a:pt x="70" y="46"/>
                    <a:pt x="70" y="46"/>
                    <a:pt x="70" y="46"/>
                  </a:cubicBezTo>
                  <a:cubicBezTo>
                    <a:pt x="70" y="50"/>
                    <a:pt x="70" y="50"/>
                    <a:pt x="70" y="50"/>
                  </a:cubicBezTo>
                  <a:cubicBezTo>
                    <a:pt x="77" y="50"/>
                    <a:pt x="77" y="50"/>
                    <a:pt x="77" y="50"/>
                  </a:cubicBezTo>
                  <a:cubicBezTo>
                    <a:pt x="77" y="55"/>
                    <a:pt x="77" y="55"/>
                    <a:pt x="77" y="55"/>
                  </a:cubicBezTo>
                  <a:cubicBezTo>
                    <a:pt x="68" y="55"/>
                    <a:pt x="68" y="55"/>
                    <a:pt x="68" y="55"/>
                  </a:cubicBezTo>
                  <a:cubicBezTo>
                    <a:pt x="67" y="55"/>
                    <a:pt x="65" y="54"/>
                    <a:pt x="65" y="53"/>
                  </a:cubicBezTo>
                  <a:cubicBezTo>
                    <a:pt x="65" y="43"/>
                    <a:pt x="65" y="43"/>
                    <a:pt x="65" y="43"/>
                  </a:cubicBezTo>
                  <a:cubicBezTo>
                    <a:pt x="65" y="42"/>
                    <a:pt x="67" y="41"/>
                    <a:pt x="68" y="41"/>
                  </a:cubicBezTo>
                  <a:lnTo>
                    <a:pt x="77" y="41"/>
                  </a:lnTo>
                  <a:close/>
                  <a:moveTo>
                    <a:pt x="48" y="4"/>
                  </a:moveTo>
                  <a:cubicBezTo>
                    <a:pt x="22" y="4"/>
                    <a:pt x="22" y="4"/>
                    <a:pt x="22" y="4"/>
                  </a:cubicBezTo>
                  <a:cubicBezTo>
                    <a:pt x="20" y="8"/>
                    <a:pt x="20" y="8"/>
                    <a:pt x="20" y="8"/>
                  </a:cubicBezTo>
                  <a:cubicBezTo>
                    <a:pt x="20" y="0"/>
                    <a:pt x="20" y="0"/>
                    <a:pt x="20" y="0"/>
                  </a:cubicBezTo>
                  <a:cubicBezTo>
                    <a:pt x="20" y="0"/>
                    <a:pt x="20" y="0"/>
                    <a:pt x="20" y="0"/>
                  </a:cubicBezTo>
                  <a:cubicBezTo>
                    <a:pt x="48" y="0"/>
                    <a:pt x="48" y="0"/>
                    <a:pt x="48" y="0"/>
                  </a:cubicBezTo>
                  <a:cubicBezTo>
                    <a:pt x="48" y="4"/>
                    <a:pt x="48" y="4"/>
                    <a:pt x="48" y="4"/>
                  </a:cubicBezTo>
                  <a:close/>
                  <a:moveTo>
                    <a:pt x="20" y="73"/>
                  </a:moveTo>
                  <a:cubicBezTo>
                    <a:pt x="20" y="73"/>
                    <a:pt x="20" y="73"/>
                    <a:pt x="20" y="73"/>
                  </a:cubicBezTo>
                  <a:cubicBezTo>
                    <a:pt x="21" y="73"/>
                    <a:pt x="21" y="72"/>
                    <a:pt x="21" y="72"/>
                  </a:cubicBezTo>
                  <a:cubicBezTo>
                    <a:pt x="22" y="72"/>
                    <a:pt x="22" y="71"/>
                    <a:pt x="22" y="71"/>
                  </a:cubicBezTo>
                  <a:cubicBezTo>
                    <a:pt x="22" y="60"/>
                    <a:pt x="22" y="60"/>
                    <a:pt x="22" y="60"/>
                  </a:cubicBezTo>
                  <a:cubicBezTo>
                    <a:pt x="22" y="59"/>
                    <a:pt x="23" y="58"/>
                    <a:pt x="24" y="58"/>
                  </a:cubicBezTo>
                  <a:cubicBezTo>
                    <a:pt x="48" y="58"/>
                    <a:pt x="48" y="58"/>
                    <a:pt x="48" y="58"/>
                  </a:cubicBezTo>
                  <a:cubicBezTo>
                    <a:pt x="48" y="63"/>
                    <a:pt x="48" y="63"/>
                    <a:pt x="48" y="63"/>
                  </a:cubicBezTo>
                  <a:cubicBezTo>
                    <a:pt x="27" y="63"/>
                    <a:pt x="27" y="63"/>
                    <a:pt x="27" y="63"/>
                  </a:cubicBezTo>
                  <a:cubicBezTo>
                    <a:pt x="27" y="71"/>
                    <a:pt x="27" y="71"/>
                    <a:pt x="27" y="71"/>
                  </a:cubicBezTo>
                  <a:cubicBezTo>
                    <a:pt x="27" y="73"/>
                    <a:pt x="26" y="74"/>
                    <a:pt x="25" y="75"/>
                  </a:cubicBezTo>
                  <a:cubicBezTo>
                    <a:pt x="24" y="77"/>
                    <a:pt x="22" y="77"/>
                    <a:pt x="20" y="77"/>
                  </a:cubicBezTo>
                  <a:cubicBezTo>
                    <a:pt x="20" y="77"/>
                    <a:pt x="20" y="77"/>
                    <a:pt x="20" y="77"/>
                  </a:cubicBezTo>
                  <a:cubicBezTo>
                    <a:pt x="20" y="73"/>
                    <a:pt x="20" y="73"/>
                    <a:pt x="20" y="73"/>
                  </a:cubicBezTo>
                  <a:close/>
                  <a:moveTo>
                    <a:pt x="48" y="6"/>
                  </a:moveTo>
                  <a:cubicBezTo>
                    <a:pt x="25" y="6"/>
                    <a:pt x="25" y="6"/>
                    <a:pt x="25" y="6"/>
                  </a:cubicBezTo>
                  <a:cubicBezTo>
                    <a:pt x="25" y="6"/>
                    <a:pt x="25" y="6"/>
                    <a:pt x="25" y="6"/>
                  </a:cubicBezTo>
                  <a:cubicBezTo>
                    <a:pt x="25" y="6"/>
                    <a:pt x="24" y="6"/>
                    <a:pt x="23" y="7"/>
                  </a:cubicBezTo>
                  <a:cubicBezTo>
                    <a:pt x="20" y="13"/>
                    <a:pt x="20" y="13"/>
                    <a:pt x="20" y="13"/>
                  </a:cubicBezTo>
                  <a:cubicBezTo>
                    <a:pt x="20" y="25"/>
                    <a:pt x="20" y="25"/>
                    <a:pt x="20" y="25"/>
                  </a:cubicBezTo>
                  <a:cubicBezTo>
                    <a:pt x="48" y="25"/>
                    <a:pt x="48" y="25"/>
                    <a:pt x="48" y="25"/>
                  </a:cubicBezTo>
                  <a:cubicBezTo>
                    <a:pt x="48" y="20"/>
                    <a:pt x="48" y="20"/>
                    <a:pt x="48" y="20"/>
                  </a:cubicBezTo>
                  <a:cubicBezTo>
                    <a:pt x="22" y="20"/>
                    <a:pt x="22" y="20"/>
                    <a:pt x="22" y="20"/>
                  </a:cubicBezTo>
                  <a:cubicBezTo>
                    <a:pt x="27" y="10"/>
                    <a:pt x="27" y="10"/>
                    <a:pt x="27" y="10"/>
                  </a:cubicBezTo>
                  <a:cubicBezTo>
                    <a:pt x="48" y="10"/>
                    <a:pt x="48" y="10"/>
                    <a:pt x="48" y="10"/>
                  </a:cubicBezTo>
                  <a:cubicBezTo>
                    <a:pt x="48" y="6"/>
                    <a:pt x="48" y="6"/>
                    <a:pt x="48" y="6"/>
                  </a:cubicBezTo>
                  <a:close/>
                  <a:moveTo>
                    <a:pt x="20" y="55"/>
                  </a:moveTo>
                  <a:cubicBezTo>
                    <a:pt x="20" y="50"/>
                    <a:pt x="20" y="50"/>
                    <a:pt x="20" y="50"/>
                  </a:cubicBezTo>
                  <a:cubicBezTo>
                    <a:pt x="27" y="50"/>
                    <a:pt x="27" y="50"/>
                    <a:pt x="27" y="50"/>
                  </a:cubicBezTo>
                  <a:cubicBezTo>
                    <a:pt x="27" y="46"/>
                    <a:pt x="27" y="46"/>
                    <a:pt x="27" y="46"/>
                  </a:cubicBezTo>
                  <a:cubicBezTo>
                    <a:pt x="20" y="46"/>
                    <a:pt x="20" y="46"/>
                    <a:pt x="20" y="46"/>
                  </a:cubicBezTo>
                  <a:cubicBezTo>
                    <a:pt x="20" y="41"/>
                    <a:pt x="20" y="41"/>
                    <a:pt x="20" y="41"/>
                  </a:cubicBezTo>
                  <a:cubicBezTo>
                    <a:pt x="29" y="41"/>
                    <a:pt x="29" y="41"/>
                    <a:pt x="29" y="41"/>
                  </a:cubicBezTo>
                  <a:cubicBezTo>
                    <a:pt x="30" y="41"/>
                    <a:pt x="32" y="42"/>
                    <a:pt x="32" y="43"/>
                  </a:cubicBezTo>
                  <a:cubicBezTo>
                    <a:pt x="32" y="53"/>
                    <a:pt x="32" y="53"/>
                    <a:pt x="32" y="53"/>
                  </a:cubicBezTo>
                  <a:cubicBezTo>
                    <a:pt x="32" y="54"/>
                    <a:pt x="30" y="55"/>
                    <a:pt x="29" y="55"/>
                  </a:cubicBezTo>
                  <a:lnTo>
                    <a:pt x="20" y="55"/>
                  </a:lnTo>
                  <a:close/>
                  <a:moveTo>
                    <a:pt x="20" y="8"/>
                  </a:moveTo>
                  <a:cubicBezTo>
                    <a:pt x="14" y="19"/>
                    <a:pt x="14" y="19"/>
                    <a:pt x="14" y="19"/>
                  </a:cubicBezTo>
                  <a:cubicBezTo>
                    <a:pt x="14" y="20"/>
                    <a:pt x="14" y="20"/>
                    <a:pt x="14" y="20"/>
                  </a:cubicBezTo>
                  <a:cubicBezTo>
                    <a:pt x="14" y="20"/>
                    <a:pt x="14" y="20"/>
                    <a:pt x="14" y="20"/>
                  </a:cubicBezTo>
                  <a:cubicBezTo>
                    <a:pt x="5" y="29"/>
                    <a:pt x="5" y="29"/>
                    <a:pt x="5" y="29"/>
                  </a:cubicBezTo>
                  <a:cubicBezTo>
                    <a:pt x="5" y="58"/>
                    <a:pt x="5" y="58"/>
                    <a:pt x="5" y="58"/>
                  </a:cubicBezTo>
                  <a:cubicBezTo>
                    <a:pt x="5" y="60"/>
                    <a:pt x="5" y="60"/>
                    <a:pt x="5" y="60"/>
                  </a:cubicBezTo>
                  <a:cubicBezTo>
                    <a:pt x="5" y="71"/>
                    <a:pt x="5" y="71"/>
                    <a:pt x="5" y="71"/>
                  </a:cubicBezTo>
                  <a:cubicBezTo>
                    <a:pt x="5" y="71"/>
                    <a:pt x="5" y="72"/>
                    <a:pt x="5" y="72"/>
                  </a:cubicBezTo>
                  <a:cubicBezTo>
                    <a:pt x="6" y="72"/>
                    <a:pt x="6" y="73"/>
                    <a:pt x="7" y="73"/>
                  </a:cubicBezTo>
                  <a:cubicBezTo>
                    <a:pt x="20" y="73"/>
                    <a:pt x="20" y="73"/>
                    <a:pt x="20" y="73"/>
                  </a:cubicBezTo>
                  <a:cubicBezTo>
                    <a:pt x="20" y="77"/>
                    <a:pt x="20" y="77"/>
                    <a:pt x="20" y="77"/>
                  </a:cubicBezTo>
                  <a:cubicBezTo>
                    <a:pt x="7" y="77"/>
                    <a:pt x="7" y="77"/>
                    <a:pt x="7" y="77"/>
                  </a:cubicBezTo>
                  <a:cubicBezTo>
                    <a:pt x="5" y="77"/>
                    <a:pt x="3" y="77"/>
                    <a:pt x="2" y="75"/>
                  </a:cubicBezTo>
                  <a:cubicBezTo>
                    <a:pt x="1" y="74"/>
                    <a:pt x="0" y="73"/>
                    <a:pt x="0" y="71"/>
                  </a:cubicBezTo>
                  <a:cubicBezTo>
                    <a:pt x="0" y="60"/>
                    <a:pt x="0" y="60"/>
                    <a:pt x="0" y="60"/>
                  </a:cubicBezTo>
                  <a:cubicBezTo>
                    <a:pt x="0" y="58"/>
                    <a:pt x="0" y="58"/>
                    <a:pt x="0" y="58"/>
                  </a:cubicBezTo>
                  <a:cubicBezTo>
                    <a:pt x="0" y="28"/>
                    <a:pt x="0" y="28"/>
                    <a:pt x="0" y="28"/>
                  </a:cubicBezTo>
                  <a:cubicBezTo>
                    <a:pt x="0" y="28"/>
                    <a:pt x="0" y="28"/>
                    <a:pt x="0" y="28"/>
                  </a:cubicBezTo>
                  <a:cubicBezTo>
                    <a:pt x="0" y="28"/>
                    <a:pt x="0" y="27"/>
                    <a:pt x="1" y="27"/>
                  </a:cubicBezTo>
                  <a:cubicBezTo>
                    <a:pt x="10" y="17"/>
                    <a:pt x="10" y="17"/>
                    <a:pt x="10" y="17"/>
                  </a:cubicBezTo>
                  <a:cubicBezTo>
                    <a:pt x="18" y="1"/>
                    <a:pt x="18" y="1"/>
                    <a:pt x="18" y="1"/>
                  </a:cubicBezTo>
                  <a:cubicBezTo>
                    <a:pt x="18" y="0"/>
                    <a:pt x="19" y="0"/>
                    <a:pt x="20" y="0"/>
                  </a:cubicBezTo>
                  <a:cubicBezTo>
                    <a:pt x="20" y="8"/>
                    <a:pt x="20" y="8"/>
                    <a:pt x="20" y="8"/>
                  </a:cubicBezTo>
                  <a:close/>
                  <a:moveTo>
                    <a:pt x="20" y="13"/>
                  </a:moveTo>
                  <a:cubicBezTo>
                    <a:pt x="16" y="22"/>
                    <a:pt x="16" y="22"/>
                    <a:pt x="16" y="22"/>
                  </a:cubicBezTo>
                  <a:cubicBezTo>
                    <a:pt x="15" y="22"/>
                    <a:pt x="15" y="22"/>
                    <a:pt x="15" y="23"/>
                  </a:cubicBezTo>
                  <a:cubicBezTo>
                    <a:pt x="15" y="24"/>
                    <a:pt x="16" y="25"/>
                    <a:pt x="18" y="25"/>
                  </a:cubicBezTo>
                  <a:cubicBezTo>
                    <a:pt x="20" y="25"/>
                    <a:pt x="20" y="25"/>
                    <a:pt x="20" y="25"/>
                  </a:cubicBezTo>
                  <a:cubicBezTo>
                    <a:pt x="20" y="13"/>
                    <a:pt x="20" y="13"/>
                    <a:pt x="20" y="13"/>
                  </a:cubicBezTo>
                  <a:close/>
                  <a:moveTo>
                    <a:pt x="20" y="41"/>
                  </a:moveTo>
                  <a:cubicBezTo>
                    <a:pt x="11" y="41"/>
                    <a:pt x="11" y="41"/>
                    <a:pt x="11" y="41"/>
                  </a:cubicBezTo>
                  <a:cubicBezTo>
                    <a:pt x="9" y="41"/>
                    <a:pt x="8" y="42"/>
                    <a:pt x="8" y="43"/>
                  </a:cubicBezTo>
                  <a:cubicBezTo>
                    <a:pt x="8" y="53"/>
                    <a:pt x="8" y="53"/>
                    <a:pt x="8" y="53"/>
                  </a:cubicBezTo>
                  <a:cubicBezTo>
                    <a:pt x="8" y="54"/>
                    <a:pt x="9" y="55"/>
                    <a:pt x="11" y="55"/>
                  </a:cubicBezTo>
                  <a:cubicBezTo>
                    <a:pt x="20" y="55"/>
                    <a:pt x="20" y="55"/>
                    <a:pt x="20" y="55"/>
                  </a:cubicBezTo>
                  <a:cubicBezTo>
                    <a:pt x="20" y="50"/>
                    <a:pt x="20" y="50"/>
                    <a:pt x="20" y="50"/>
                  </a:cubicBezTo>
                  <a:cubicBezTo>
                    <a:pt x="13" y="50"/>
                    <a:pt x="13" y="50"/>
                    <a:pt x="13" y="50"/>
                  </a:cubicBezTo>
                  <a:cubicBezTo>
                    <a:pt x="13" y="46"/>
                    <a:pt x="13" y="46"/>
                    <a:pt x="13" y="46"/>
                  </a:cubicBezTo>
                  <a:cubicBezTo>
                    <a:pt x="20" y="46"/>
                    <a:pt x="20" y="46"/>
                    <a:pt x="20" y="46"/>
                  </a:cubicBez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9" name="Freeform 163"/>
            <p:cNvSpPr>
              <a:spLocks noEditPoints="1"/>
            </p:cNvSpPr>
            <p:nvPr/>
          </p:nvSpPr>
          <p:spPr bwMode="auto">
            <a:xfrm>
              <a:off x="7516813" y="2511425"/>
              <a:ext cx="225425" cy="611188"/>
            </a:xfrm>
            <a:custGeom>
              <a:avLst/>
              <a:gdLst>
                <a:gd name="T0" fmla="*/ 60 w 100"/>
                <a:gd name="T1" fmla="*/ 266 h 270"/>
                <a:gd name="T2" fmla="*/ 60 w 100"/>
                <a:gd name="T3" fmla="*/ 129 h 270"/>
                <a:gd name="T4" fmla="*/ 62 w 100"/>
                <a:gd name="T5" fmla="*/ 127 h 270"/>
                <a:gd name="T6" fmla="*/ 86 w 100"/>
                <a:gd name="T7" fmla="*/ 107 h 270"/>
                <a:gd name="T8" fmla="*/ 95 w 100"/>
                <a:gd name="T9" fmla="*/ 73 h 270"/>
                <a:gd name="T10" fmla="*/ 81 w 100"/>
                <a:gd name="T11" fmla="*/ 25 h 270"/>
                <a:gd name="T12" fmla="*/ 50 w 100"/>
                <a:gd name="T13" fmla="*/ 5 h 270"/>
                <a:gd name="T14" fmla="*/ 50 w 100"/>
                <a:gd name="T15" fmla="*/ 5 h 270"/>
                <a:gd name="T16" fmla="*/ 50 w 100"/>
                <a:gd name="T17" fmla="*/ 0 h 270"/>
                <a:gd name="T18" fmla="*/ 50 w 100"/>
                <a:gd name="T19" fmla="*/ 0 h 270"/>
                <a:gd name="T20" fmla="*/ 85 w 100"/>
                <a:gd name="T21" fmla="*/ 23 h 270"/>
                <a:gd name="T22" fmla="*/ 100 w 100"/>
                <a:gd name="T23" fmla="*/ 73 h 270"/>
                <a:gd name="T24" fmla="*/ 90 w 100"/>
                <a:gd name="T25" fmla="*/ 110 h 270"/>
                <a:gd name="T26" fmla="*/ 65 w 100"/>
                <a:gd name="T27" fmla="*/ 131 h 270"/>
                <a:gd name="T28" fmla="*/ 65 w 100"/>
                <a:gd name="T29" fmla="*/ 268 h 270"/>
                <a:gd name="T30" fmla="*/ 62 w 100"/>
                <a:gd name="T31" fmla="*/ 270 h 270"/>
                <a:gd name="T32" fmla="*/ 50 w 100"/>
                <a:gd name="T33" fmla="*/ 270 h 270"/>
                <a:gd name="T34" fmla="*/ 50 w 100"/>
                <a:gd name="T35" fmla="*/ 266 h 270"/>
                <a:gd name="T36" fmla="*/ 60 w 100"/>
                <a:gd name="T37" fmla="*/ 266 h 270"/>
                <a:gd name="T38" fmla="*/ 50 w 100"/>
                <a:gd name="T39" fmla="*/ 5 h 270"/>
                <a:gd name="T40" fmla="*/ 20 w 100"/>
                <a:gd name="T41" fmla="*/ 25 h 270"/>
                <a:gd name="T42" fmla="*/ 5 w 100"/>
                <a:gd name="T43" fmla="*/ 73 h 270"/>
                <a:gd name="T44" fmla="*/ 14 w 100"/>
                <a:gd name="T45" fmla="*/ 107 h 270"/>
                <a:gd name="T46" fmla="*/ 39 w 100"/>
                <a:gd name="T47" fmla="*/ 127 h 270"/>
                <a:gd name="T48" fmla="*/ 40 w 100"/>
                <a:gd name="T49" fmla="*/ 129 h 270"/>
                <a:gd name="T50" fmla="*/ 40 w 100"/>
                <a:gd name="T51" fmla="*/ 129 h 270"/>
                <a:gd name="T52" fmla="*/ 40 w 100"/>
                <a:gd name="T53" fmla="*/ 266 h 270"/>
                <a:gd name="T54" fmla="*/ 50 w 100"/>
                <a:gd name="T55" fmla="*/ 266 h 270"/>
                <a:gd name="T56" fmla="*/ 50 w 100"/>
                <a:gd name="T57" fmla="*/ 270 h 270"/>
                <a:gd name="T58" fmla="*/ 38 w 100"/>
                <a:gd name="T59" fmla="*/ 270 h 270"/>
                <a:gd name="T60" fmla="*/ 35 w 100"/>
                <a:gd name="T61" fmla="*/ 268 h 270"/>
                <a:gd name="T62" fmla="*/ 35 w 100"/>
                <a:gd name="T63" fmla="*/ 131 h 270"/>
                <a:gd name="T64" fmla="*/ 10 w 100"/>
                <a:gd name="T65" fmla="*/ 110 h 270"/>
                <a:gd name="T66" fmla="*/ 0 w 100"/>
                <a:gd name="T67" fmla="*/ 73 h 270"/>
                <a:gd name="T68" fmla="*/ 16 w 100"/>
                <a:gd name="T69" fmla="*/ 23 h 270"/>
                <a:gd name="T70" fmla="*/ 50 w 100"/>
                <a:gd name="T71" fmla="*/ 0 h 270"/>
                <a:gd name="T72" fmla="*/ 50 w 100"/>
                <a:gd name="T73" fmla="*/ 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270">
                  <a:moveTo>
                    <a:pt x="60" y="266"/>
                  </a:moveTo>
                  <a:cubicBezTo>
                    <a:pt x="60" y="129"/>
                    <a:pt x="60" y="129"/>
                    <a:pt x="60" y="129"/>
                  </a:cubicBezTo>
                  <a:cubicBezTo>
                    <a:pt x="60" y="128"/>
                    <a:pt x="61" y="127"/>
                    <a:pt x="62" y="127"/>
                  </a:cubicBezTo>
                  <a:cubicBezTo>
                    <a:pt x="72" y="124"/>
                    <a:pt x="80" y="117"/>
                    <a:pt x="86" y="107"/>
                  </a:cubicBezTo>
                  <a:cubicBezTo>
                    <a:pt x="92" y="98"/>
                    <a:pt x="95" y="86"/>
                    <a:pt x="95" y="73"/>
                  </a:cubicBezTo>
                  <a:cubicBezTo>
                    <a:pt x="95" y="57"/>
                    <a:pt x="90" y="39"/>
                    <a:pt x="81" y="25"/>
                  </a:cubicBezTo>
                  <a:cubicBezTo>
                    <a:pt x="72" y="13"/>
                    <a:pt x="62" y="5"/>
                    <a:pt x="50" y="5"/>
                  </a:cubicBezTo>
                  <a:cubicBezTo>
                    <a:pt x="50" y="5"/>
                    <a:pt x="50" y="5"/>
                    <a:pt x="50" y="5"/>
                  </a:cubicBezTo>
                  <a:cubicBezTo>
                    <a:pt x="50" y="0"/>
                    <a:pt x="50" y="0"/>
                    <a:pt x="50" y="0"/>
                  </a:cubicBezTo>
                  <a:cubicBezTo>
                    <a:pt x="50" y="0"/>
                    <a:pt x="50" y="0"/>
                    <a:pt x="50" y="0"/>
                  </a:cubicBezTo>
                  <a:cubicBezTo>
                    <a:pt x="64" y="0"/>
                    <a:pt x="76" y="10"/>
                    <a:pt x="85" y="23"/>
                  </a:cubicBezTo>
                  <a:cubicBezTo>
                    <a:pt x="94" y="37"/>
                    <a:pt x="100" y="56"/>
                    <a:pt x="100" y="73"/>
                  </a:cubicBezTo>
                  <a:cubicBezTo>
                    <a:pt x="100" y="87"/>
                    <a:pt x="96" y="100"/>
                    <a:pt x="90" y="110"/>
                  </a:cubicBezTo>
                  <a:cubicBezTo>
                    <a:pt x="84" y="120"/>
                    <a:pt x="75" y="127"/>
                    <a:pt x="65" y="131"/>
                  </a:cubicBezTo>
                  <a:cubicBezTo>
                    <a:pt x="65" y="268"/>
                    <a:pt x="65" y="268"/>
                    <a:pt x="65" y="268"/>
                  </a:cubicBezTo>
                  <a:cubicBezTo>
                    <a:pt x="65" y="269"/>
                    <a:pt x="64" y="270"/>
                    <a:pt x="62" y="270"/>
                  </a:cubicBezTo>
                  <a:cubicBezTo>
                    <a:pt x="50" y="270"/>
                    <a:pt x="50" y="270"/>
                    <a:pt x="50" y="270"/>
                  </a:cubicBezTo>
                  <a:cubicBezTo>
                    <a:pt x="50" y="266"/>
                    <a:pt x="50" y="266"/>
                    <a:pt x="50" y="266"/>
                  </a:cubicBezTo>
                  <a:lnTo>
                    <a:pt x="60" y="266"/>
                  </a:lnTo>
                  <a:close/>
                  <a:moveTo>
                    <a:pt x="50" y="5"/>
                  </a:moveTo>
                  <a:cubicBezTo>
                    <a:pt x="39" y="5"/>
                    <a:pt x="28" y="13"/>
                    <a:pt x="20" y="25"/>
                  </a:cubicBezTo>
                  <a:cubicBezTo>
                    <a:pt x="11" y="39"/>
                    <a:pt x="5" y="57"/>
                    <a:pt x="5" y="73"/>
                  </a:cubicBezTo>
                  <a:cubicBezTo>
                    <a:pt x="5" y="86"/>
                    <a:pt x="9" y="98"/>
                    <a:pt x="14" y="107"/>
                  </a:cubicBezTo>
                  <a:cubicBezTo>
                    <a:pt x="20" y="117"/>
                    <a:pt x="29" y="124"/>
                    <a:pt x="39" y="127"/>
                  </a:cubicBezTo>
                  <a:cubicBezTo>
                    <a:pt x="40" y="127"/>
                    <a:pt x="40" y="128"/>
                    <a:pt x="40" y="129"/>
                  </a:cubicBezTo>
                  <a:cubicBezTo>
                    <a:pt x="40" y="129"/>
                    <a:pt x="40" y="129"/>
                    <a:pt x="40" y="129"/>
                  </a:cubicBezTo>
                  <a:cubicBezTo>
                    <a:pt x="40" y="266"/>
                    <a:pt x="40" y="266"/>
                    <a:pt x="40" y="266"/>
                  </a:cubicBezTo>
                  <a:cubicBezTo>
                    <a:pt x="50" y="266"/>
                    <a:pt x="50" y="266"/>
                    <a:pt x="50" y="266"/>
                  </a:cubicBezTo>
                  <a:cubicBezTo>
                    <a:pt x="50" y="270"/>
                    <a:pt x="50" y="270"/>
                    <a:pt x="50" y="270"/>
                  </a:cubicBezTo>
                  <a:cubicBezTo>
                    <a:pt x="38" y="270"/>
                    <a:pt x="38" y="270"/>
                    <a:pt x="38" y="270"/>
                  </a:cubicBezTo>
                  <a:cubicBezTo>
                    <a:pt x="37" y="270"/>
                    <a:pt x="35" y="269"/>
                    <a:pt x="35" y="268"/>
                  </a:cubicBezTo>
                  <a:cubicBezTo>
                    <a:pt x="35" y="131"/>
                    <a:pt x="35" y="131"/>
                    <a:pt x="35" y="131"/>
                  </a:cubicBezTo>
                  <a:cubicBezTo>
                    <a:pt x="25" y="127"/>
                    <a:pt x="17" y="119"/>
                    <a:pt x="10" y="110"/>
                  </a:cubicBezTo>
                  <a:cubicBezTo>
                    <a:pt x="4" y="100"/>
                    <a:pt x="0" y="87"/>
                    <a:pt x="0" y="73"/>
                  </a:cubicBezTo>
                  <a:cubicBezTo>
                    <a:pt x="0" y="56"/>
                    <a:pt x="6" y="37"/>
                    <a:pt x="16" y="23"/>
                  </a:cubicBezTo>
                  <a:cubicBezTo>
                    <a:pt x="25" y="10"/>
                    <a:pt x="37" y="0"/>
                    <a:pt x="50" y="0"/>
                  </a:cubicBezTo>
                  <a:lnTo>
                    <a:pt x="5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0" name="Freeform 164"/>
            <p:cNvSpPr>
              <a:spLocks noEditPoints="1"/>
            </p:cNvSpPr>
            <p:nvPr/>
          </p:nvSpPr>
          <p:spPr bwMode="auto">
            <a:xfrm>
              <a:off x="8728076" y="4232275"/>
              <a:ext cx="155575" cy="155575"/>
            </a:xfrm>
            <a:custGeom>
              <a:avLst/>
              <a:gdLst>
                <a:gd name="T0" fmla="*/ 35 w 69"/>
                <a:gd name="T1" fmla="*/ 64 h 69"/>
                <a:gd name="T2" fmla="*/ 56 w 69"/>
                <a:gd name="T3" fmla="*/ 55 h 69"/>
                <a:gd name="T4" fmla="*/ 64 w 69"/>
                <a:gd name="T5" fmla="*/ 34 h 69"/>
                <a:gd name="T6" fmla="*/ 56 w 69"/>
                <a:gd name="T7" fmla="*/ 13 h 69"/>
                <a:gd name="T8" fmla="*/ 35 w 69"/>
                <a:gd name="T9" fmla="*/ 5 h 69"/>
                <a:gd name="T10" fmla="*/ 35 w 69"/>
                <a:gd name="T11" fmla="*/ 0 h 69"/>
                <a:gd name="T12" fmla="*/ 59 w 69"/>
                <a:gd name="T13" fmla="*/ 10 h 69"/>
                <a:gd name="T14" fmla="*/ 69 w 69"/>
                <a:gd name="T15" fmla="*/ 34 h 69"/>
                <a:gd name="T16" fmla="*/ 59 w 69"/>
                <a:gd name="T17" fmla="*/ 59 h 69"/>
                <a:gd name="T18" fmla="*/ 35 w 69"/>
                <a:gd name="T19" fmla="*/ 69 h 69"/>
                <a:gd name="T20" fmla="*/ 35 w 69"/>
                <a:gd name="T21" fmla="*/ 64 h 69"/>
                <a:gd name="T22" fmla="*/ 35 w 69"/>
                <a:gd name="T23" fmla="*/ 27 h 69"/>
                <a:gd name="T24" fmla="*/ 35 w 69"/>
                <a:gd name="T25" fmla="*/ 32 h 69"/>
                <a:gd name="T26" fmla="*/ 40 w 69"/>
                <a:gd name="T27" fmla="*/ 32 h 69"/>
                <a:gd name="T28" fmla="*/ 36 w 69"/>
                <a:gd name="T29" fmla="*/ 36 h 69"/>
                <a:gd name="T30" fmla="*/ 35 w 69"/>
                <a:gd name="T31" fmla="*/ 37 h 69"/>
                <a:gd name="T32" fmla="*/ 35 w 69"/>
                <a:gd name="T33" fmla="*/ 45 h 69"/>
                <a:gd name="T34" fmla="*/ 40 w 69"/>
                <a:gd name="T35" fmla="*/ 39 h 69"/>
                <a:gd name="T36" fmla="*/ 47 w 69"/>
                <a:gd name="T37" fmla="*/ 31 h 69"/>
                <a:gd name="T38" fmla="*/ 48 w 69"/>
                <a:gd name="T39" fmla="*/ 30 h 69"/>
                <a:gd name="T40" fmla="*/ 45 w 69"/>
                <a:gd name="T41" fmla="*/ 27 h 69"/>
                <a:gd name="T42" fmla="*/ 35 w 69"/>
                <a:gd name="T43" fmla="*/ 27 h 69"/>
                <a:gd name="T44" fmla="*/ 21 w 69"/>
                <a:gd name="T45" fmla="*/ 61 h 69"/>
                <a:gd name="T46" fmla="*/ 26 w 69"/>
                <a:gd name="T47" fmla="*/ 63 h 69"/>
                <a:gd name="T48" fmla="*/ 35 w 69"/>
                <a:gd name="T49" fmla="*/ 64 h 69"/>
                <a:gd name="T50" fmla="*/ 35 w 69"/>
                <a:gd name="T51" fmla="*/ 64 h 69"/>
                <a:gd name="T52" fmla="*/ 35 w 69"/>
                <a:gd name="T53" fmla="*/ 69 h 69"/>
                <a:gd name="T54" fmla="*/ 35 w 69"/>
                <a:gd name="T55" fmla="*/ 69 h 69"/>
                <a:gd name="T56" fmla="*/ 25 w 69"/>
                <a:gd name="T57" fmla="*/ 68 h 69"/>
                <a:gd name="T58" fmla="*/ 16 w 69"/>
                <a:gd name="T59" fmla="*/ 63 h 69"/>
                <a:gd name="T60" fmla="*/ 16 w 69"/>
                <a:gd name="T61" fmla="*/ 63 h 69"/>
                <a:gd name="T62" fmla="*/ 15 w 69"/>
                <a:gd name="T63" fmla="*/ 63 h 69"/>
                <a:gd name="T64" fmla="*/ 15 w 69"/>
                <a:gd name="T65" fmla="*/ 60 h 69"/>
                <a:gd name="T66" fmla="*/ 35 w 69"/>
                <a:gd name="T67" fmla="*/ 37 h 69"/>
                <a:gd name="T68" fmla="*/ 35 w 69"/>
                <a:gd name="T69" fmla="*/ 45 h 69"/>
                <a:gd name="T70" fmla="*/ 21 w 69"/>
                <a:gd name="T71" fmla="*/ 61 h 69"/>
                <a:gd name="T72" fmla="*/ 35 w 69"/>
                <a:gd name="T73" fmla="*/ 5 h 69"/>
                <a:gd name="T74" fmla="*/ 35 w 69"/>
                <a:gd name="T75" fmla="*/ 5 h 69"/>
                <a:gd name="T76" fmla="*/ 15 w 69"/>
                <a:gd name="T77" fmla="*/ 12 h 69"/>
                <a:gd name="T78" fmla="*/ 6 w 69"/>
                <a:gd name="T79" fmla="*/ 27 h 69"/>
                <a:gd name="T80" fmla="*/ 35 w 69"/>
                <a:gd name="T81" fmla="*/ 27 h 69"/>
                <a:gd name="T82" fmla="*/ 35 w 69"/>
                <a:gd name="T83" fmla="*/ 27 h 69"/>
                <a:gd name="T84" fmla="*/ 35 w 69"/>
                <a:gd name="T85" fmla="*/ 32 h 69"/>
                <a:gd name="T86" fmla="*/ 35 w 69"/>
                <a:gd name="T87" fmla="*/ 32 h 69"/>
                <a:gd name="T88" fmla="*/ 3 w 69"/>
                <a:gd name="T89" fmla="*/ 32 h 69"/>
                <a:gd name="T90" fmla="*/ 3 w 69"/>
                <a:gd name="T91" fmla="*/ 32 h 69"/>
                <a:gd name="T92" fmla="*/ 2 w 69"/>
                <a:gd name="T93" fmla="*/ 32 h 69"/>
                <a:gd name="T94" fmla="*/ 0 w 69"/>
                <a:gd name="T95" fmla="*/ 29 h 69"/>
                <a:gd name="T96" fmla="*/ 12 w 69"/>
                <a:gd name="T97" fmla="*/ 8 h 69"/>
                <a:gd name="T98" fmla="*/ 35 w 69"/>
                <a:gd name="T99" fmla="*/ 0 h 69"/>
                <a:gd name="T100" fmla="*/ 35 w 69"/>
                <a:gd name="T101" fmla="*/ 0 h 69"/>
                <a:gd name="T102" fmla="*/ 35 w 69"/>
                <a:gd name="T103"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9" h="69">
                  <a:moveTo>
                    <a:pt x="35" y="64"/>
                  </a:moveTo>
                  <a:cubicBezTo>
                    <a:pt x="43" y="64"/>
                    <a:pt x="50" y="61"/>
                    <a:pt x="56" y="55"/>
                  </a:cubicBezTo>
                  <a:cubicBezTo>
                    <a:pt x="61" y="50"/>
                    <a:pt x="64" y="43"/>
                    <a:pt x="64" y="34"/>
                  </a:cubicBezTo>
                  <a:cubicBezTo>
                    <a:pt x="64" y="26"/>
                    <a:pt x="61" y="19"/>
                    <a:pt x="56" y="13"/>
                  </a:cubicBezTo>
                  <a:cubicBezTo>
                    <a:pt x="50" y="8"/>
                    <a:pt x="43" y="5"/>
                    <a:pt x="35" y="5"/>
                  </a:cubicBezTo>
                  <a:cubicBezTo>
                    <a:pt x="35" y="0"/>
                    <a:pt x="35" y="0"/>
                    <a:pt x="35" y="0"/>
                  </a:cubicBezTo>
                  <a:cubicBezTo>
                    <a:pt x="44" y="0"/>
                    <a:pt x="53" y="4"/>
                    <a:pt x="59" y="10"/>
                  </a:cubicBezTo>
                  <a:cubicBezTo>
                    <a:pt x="65" y="16"/>
                    <a:pt x="69" y="25"/>
                    <a:pt x="69" y="34"/>
                  </a:cubicBezTo>
                  <a:cubicBezTo>
                    <a:pt x="69" y="44"/>
                    <a:pt x="65" y="53"/>
                    <a:pt x="59" y="59"/>
                  </a:cubicBezTo>
                  <a:cubicBezTo>
                    <a:pt x="53" y="65"/>
                    <a:pt x="44" y="69"/>
                    <a:pt x="35" y="69"/>
                  </a:cubicBezTo>
                  <a:cubicBezTo>
                    <a:pt x="35" y="64"/>
                    <a:pt x="35" y="64"/>
                    <a:pt x="35" y="64"/>
                  </a:cubicBezTo>
                  <a:close/>
                  <a:moveTo>
                    <a:pt x="35" y="27"/>
                  </a:moveTo>
                  <a:cubicBezTo>
                    <a:pt x="35" y="32"/>
                    <a:pt x="35" y="32"/>
                    <a:pt x="35" y="32"/>
                  </a:cubicBezTo>
                  <a:cubicBezTo>
                    <a:pt x="40" y="32"/>
                    <a:pt x="40" y="32"/>
                    <a:pt x="40" y="32"/>
                  </a:cubicBezTo>
                  <a:cubicBezTo>
                    <a:pt x="36" y="36"/>
                    <a:pt x="36" y="36"/>
                    <a:pt x="36" y="36"/>
                  </a:cubicBezTo>
                  <a:cubicBezTo>
                    <a:pt x="35" y="37"/>
                    <a:pt x="35" y="37"/>
                    <a:pt x="35" y="37"/>
                  </a:cubicBezTo>
                  <a:cubicBezTo>
                    <a:pt x="35" y="45"/>
                    <a:pt x="35" y="45"/>
                    <a:pt x="35" y="45"/>
                  </a:cubicBezTo>
                  <a:cubicBezTo>
                    <a:pt x="40" y="39"/>
                    <a:pt x="40" y="39"/>
                    <a:pt x="40" y="39"/>
                  </a:cubicBezTo>
                  <a:cubicBezTo>
                    <a:pt x="47" y="31"/>
                    <a:pt x="47" y="31"/>
                    <a:pt x="47" y="31"/>
                  </a:cubicBezTo>
                  <a:cubicBezTo>
                    <a:pt x="47" y="31"/>
                    <a:pt x="48" y="30"/>
                    <a:pt x="48" y="30"/>
                  </a:cubicBezTo>
                  <a:cubicBezTo>
                    <a:pt x="48" y="28"/>
                    <a:pt x="46" y="27"/>
                    <a:pt x="45" y="27"/>
                  </a:cubicBezTo>
                  <a:lnTo>
                    <a:pt x="35" y="27"/>
                  </a:lnTo>
                  <a:close/>
                  <a:moveTo>
                    <a:pt x="21" y="61"/>
                  </a:moveTo>
                  <a:cubicBezTo>
                    <a:pt x="22" y="62"/>
                    <a:pt x="24" y="62"/>
                    <a:pt x="26" y="63"/>
                  </a:cubicBezTo>
                  <a:cubicBezTo>
                    <a:pt x="29" y="64"/>
                    <a:pt x="32" y="64"/>
                    <a:pt x="35" y="64"/>
                  </a:cubicBezTo>
                  <a:cubicBezTo>
                    <a:pt x="35" y="64"/>
                    <a:pt x="35" y="64"/>
                    <a:pt x="35" y="64"/>
                  </a:cubicBezTo>
                  <a:cubicBezTo>
                    <a:pt x="35" y="69"/>
                    <a:pt x="35" y="69"/>
                    <a:pt x="35" y="69"/>
                  </a:cubicBezTo>
                  <a:cubicBezTo>
                    <a:pt x="35" y="69"/>
                    <a:pt x="35" y="69"/>
                    <a:pt x="35" y="69"/>
                  </a:cubicBezTo>
                  <a:cubicBezTo>
                    <a:pt x="31" y="69"/>
                    <a:pt x="28" y="68"/>
                    <a:pt x="25" y="68"/>
                  </a:cubicBezTo>
                  <a:cubicBezTo>
                    <a:pt x="22" y="67"/>
                    <a:pt x="19" y="65"/>
                    <a:pt x="16" y="63"/>
                  </a:cubicBezTo>
                  <a:cubicBezTo>
                    <a:pt x="16" y="63"/>
                    <a:pt x="16" y="63"/>
                    <a:pt x="16" y="63"/>
                  </a:cubicBezTo>
                  <a:cubicBezTo>
                    <a:pt x="16" y="63"/>
                    <a:pt x="16" y="63"/>
                    <a:pt x="15" y="63"/>
                  </a:cubicBezTo>
                  <a:cubicBezTo>
                    <a:pt x="14" y="62"/>
                    <a:pt x="14" y="61"/>
                    <a:pt x="15" y="60"/>
                  </a:cubicBezTo>
                  <a:cubicBezTo>
                    <a:pt x="35" y="37"/>
                    <a:pt x="35" y="37"/>
                    <a:pt x="35" y="37"/>
                  </a:cubicBezTo>
                  <a:cubicBezTo>
                    <a:pt x="35" y="45"/>
                    <a:pt x="35" y="45"/>
                    <a:pt x="35" y="45"/>
                  </a:cubicBezTo>
                  <a:cubicBezTo>
                    <a:pt x="21" y="61"/>
                    <a:pt x="21" y="61"/>
                    <a:pt x="21" y="61"/>
                  </a:cubicBezTo>
                  <a:close/>
                  <a:moveTo>
                    <a:pt x="35" y="5"/>
                  </a:moveTo>
                  <a:cubicBezTo>
                    <a:pt x="35" y="5"/>
                    <a:pt x="35" y="5"/>
                    <a:pt x="35" y="5"/>
                  </a:cubicBezTo>
                  <a:cubicBezTo>
                    <a:pt x="27" y="5"/>
                    <a:pt x="20" y="7"/>
                    <a:pt x="15" y="12"/>
                  </a:cubicBezTo>
                  <a:cubicBezTo>
                    <a:pt x="11" y="16"/>
                    <a:pt x="7" y="21"/>
                    <a:pt x="6" y="27"/>
                  </a:cubicBezTo>
                  <a:cubicBezTo>
                    <a:pt x="35" y="27"/>
                    <a:pt x="35" y="27"/>
                    <a:pt x="35" y="27"/>
                  </a:cubicBezTo>
                  <a:cubicBezTo>
                    <a:pt x="35" y="27"/>
                    <a:pt x="35" y="27"/>
                    <a:pt x="35" y="27"/>
                  </a:cubicBezTo>
                  <a:cubicBezTo>
                    <a:pt x="35" y="32"/>
                    <a:pt x="35" y="32"/>
                    <a:pt x="35" y="32"/>
                  </a:cubicBezTo>
                  <a:cubicBezTo>
                    <a:pt x="35" y="32"/>
                    <a:pt x="35" y="32"/>
                    <a:pt x="35" y="32"/>
                  </a:cubicBezTo>
                  <a:cubicBezTo>
                    <a:pt x="3" y="32"/>
                    <a:pt x="3" y="32"/>
                    <a:pt x="3" y="32"/>
                  </a:cubicBezTo>
                  <a:cubicBezTo>
                    <a:pt x="3" y="32"/>
                    <a:pt x="3" y="32"/>
                    <a:pt x="3" y="32"/>
                  </a:cubicBezTo>
                  <a:cubicBezTo>
                    <a:pt x="3" y="32"/>
                    <a:pt x="3" y="32"/>
                    <a:pt x="2" y="32"/>
                  </a:cubicBezTo>
                  <a:cubicBezTo>
                    <a:pt x="1" y="32"/>
                    <a:pt x="0" y="31"/>
                    <a:pt x="0" y="29"/>
                  </a:cubicBezTo>
                  <a:cubicBezTo>
                    <a:pt x="2" y="21"/>
                    <a:pt x="6" y="14"/>
                    <a:pt x="12" y="8"/>
                  </a:cubicBezTo>
                  <a:cubicBezTo>
                    <a:pt x="18" y="3"/>
                    <a:pt x="26" y="0"/>
                    <a:pt x="35" y="0"/>
                  </a:cubicBezTo>
                  <a:cubicBezTo>
                    <a:pt x="35" y="0"/>
                    <a:pt x="35" y="0"/>
                    <a:pt x="35" y="0"/>
                  </a:cubicBezTo>
                  <a:lnTo>
                    <a:pt x="3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1" name="Freeform 165"/>
            <p:cNvSpPr>
              <a:spLocks noEditPoints="1"/>
            </p:cNvSpPr>
            <p:nvPr/>
          </p:nvSpPr>
          <p:spPr bwMode="auto">
            <a:xfrm>
              <a:off x="8501063" y="4303713"/>
              <a:ext cx="309563" cy="292100"/>
            </a:xfrm>
            <a:custGeom>
              <a:avLst/>
              <a:gdLst>
                <a:gd name="T0" fmla="*/ 69 w 137"/>
                <a:gd name="T1" fmla="*/ 124 h 129"/>
                <a:gd name="T2" fmla="*/ 86 w 137"/>
                <a:gd name="T3" fmla="*/ 124 h 129"/>
                <a:gd name="T4" fmla="*/ 84 w 137"/>
                <a:gd name="T5" fmla="*/ 122 h 129"/>
                <a:gd name="T6" fmla="*/ 75 w 137"/>
                <a:gd name="T7" fmla="*/ 119 h 129"/>
                <a:gd name="T8" fmla="*/ 73 w 137"/>
                <a:gd name="T9" fmla="*/ 116 h 129"/>
                <a:gd name="T10" fmla="*/ 73 w 137"/>
                <a:gd name="T11" fmla="*/ 116 h 129"/>
                <a:gd name="T12" fmla="*/ 73 w 137"/>
                <a:gd name="T13" fmla="*/ 76 h 129"/>
                <a:gd name="T14" fmla="*/ 73 w 137"/>
                <a:gd name="T15" fmla="*/ 73 h 129"/>
                <a:gd name="T16" fmla="*/ 73 w 137"/>
                <a:gd name="T17" fmla="*/ 69 h 129"/>
                <a:gd name="T18" fmla="*/ 74 w 137"/>
                <a:gd name="T19" fmla="*/ 67 h 129"/>
                <a:gd name="T20" fmla="*/ 111 w 137"/>
                <a:gd name="T21" fmla="*/ 25 h 129"/>
                <a:gd name="T22" fmla="*/ 129 w 137"/>
                <a:gd name="T23" fmla="*/ 5 h 129"/>
                <a:gd name="T24" fmla="*/ 102 w 137"/>
                <a:gd name="T25" fmla="*/ 5 h 129"/>
                <a:gd name="T26" fmla="*/ 69 w 137"/>
                <a:gd name="T27" fmla="*/ 5 h 129"/>
                <a:gd name="T28" fmla="*/ 69 w 137"/>
                <a:gd name="T29" fmla="*/ 0 h 129"/>
                <a:gd name="T30" fmla="*/ 102 w 137"/>
                <a:gd name="T31" fmla="*/ 0 h 129"/>
                <a:gd name="T32" fmla="*/ 135 w 137"/>
                <a:gd name="T33" fmla="*/ 0 h 129"/>
                <a:gd name="T34" fmla="*/ 135 w 137"/>
                <a:gd name="T35" fmla="*/ 0 h 129"/>
                <a:gd name="T36" fmla="*/ 136 w 137"/>
                <a:gd name="T37" fmla="*/ 1 h 129"/>
                <a:gd name="T38" fmla="*/ 136 w 137"/>
                <a:gd name="T39" fmla="*/ 4 h 129"/>
                <a:gd name="T40" fmla="*/ 115 w 137"/>
                <a:gd name="T41" fmla="*/ 28 h 129"/>
                <a:gd name="T42" fmla="*/ 78 w 137"/>
                <a:gd name="T43" fmla="*/ 70 h 129"/>
                <a:gd name="T44" fmla="*/ 78 w 137"/>
                <a:gd name="T45" fmla="*/ 73 h 129"/>
                <a:gd name="T46" fmla="*/ 78 w 137"/>
                <a:gd name="T47" fmla="*/ 76 h 129"/>
                <a:gd name="T48" fmla="*/ 78 w 137"/>
                <a:gd name="T49" fmla="*/ 114 h 129"/>
                <a:gd name="T50" fmla="*/ 87 w 137"/>
                <a:gd name="T51" fmla="*/ 119 h 129"/>
                <a:gd name="T52" fmla="*/ 91 w 137"/>
                <a:gd name="T53" fmla="*/ 127 h 129"/>
                <a:gd name="T54" fmla="*/ 89 w 137"/>
                <a:gd name="T55" fmla="*/ 129 h 129"/>
                <a:gd name="T56" fmla="*/ 69 w 137"/>
                <a:gd name="T57" fmla="*/ 129 h 129"/>
                <a:gd name="T58" fmla="*/ 69 w 137"/>
                <a:gd name="T59" fmla="*/ 124 h 129"/>
                <a:gd name="T60" fmla="*/ 64 w 137"/>
                <a:gd name="T61" fmla="*/ 69 h 129"/>
                <a:gd name="T62" fmla="*/ 64 w 137"/>
                <a:gd name="T63" fmla="*/ 73 h 129"/>
                <a:gd name="T64" fmla="*/ 64 w 137"/>
                <a:gd name="T65" fmla="*/ 76 h 129"/>
                <a:gd name="T66" fmla="*/ 64 w 137"/>
                <a:gd name="T67" fmla="*/ 116 h 129"/>
                <a:gd name="T68" fmla="*/ 62 w 137"/>
                <a:gd name="T69" fmla="*/ 118 h 129"/>
                <a:gd name="T70" fmla="*/ 52 w 137"/>
                <a:gd name="T71" fmla="*/ 122 h 129"/>
                <a:gd name="T72" fmla="*/ 49 w 137"/>
                <a:gd name="T73" fmla="*/ 124 h 129"/>
                <a:gd name="T74" fmla="*/ 69 w 137"/>
                <a:gd name="T75" fmla="*/ 124 h 129"/>
                <a:gd name="T76" fmla="*/ 69 w 137"/>
                <a:gd name="T77" fmla="*/ 129 h 129"/>
                <a:gd name="T78" fmla="*/ 46 w 137"/>
                <a:gd name="T79" fmla="*/ 129 h 129"/>
                <a:gd name="T80" fmla="*/ 44 w 137"/>
                <a:gd name="T81" fmla="*/ 127 h 129"/>
                <a:gd name="T82" fmla="*/ 49 w 137"/>
                <a:gd name="T83" fmla="*/ 118 h 129"/>
                <a:gd name="T84" fmla="*/ 59 w 137"/>
                <a:gd name="T85" fmla="*/ 114 h 129"/>
                <a:gd name="T86" fmla="*/ 59 w 137"/>
                <a:gd name="T87" fmla="*/ 76 h 129"/>
                <a:gd name="T88" fmla="*/ 59 w 137"/>
                <a:gd name="T89" fmla="*/ 73 h 129"/>
                <a:gd name="T90" fmla="*/ 59 w 137"/>
                <a:gd name="T91" fmla="*/ 70 h 129"/>
                <a:gd name="T92" fmla="*/ 1 w 137"/>
                <a:gd name="T93" fmla="*/ 4 h 129"/>
                <a:gd name="T94" fmla="*/ 0 w 137"/>
                <a:gd name="T95" fmla="*/ 2 h 129"/>
                <a:gd name="T96" fmla="*/ 2 w 137"/>
                <a:gd name="T97" fmla="*/ 0 h 129"/>
                <a:gd name="T98" fmla="*/ 69 w 137"/>
                <a:gd name="T99" fmla="*/ 0 h 129"/>
                <a:gd name="T100" fmla="*/ 69 w 137"/>
                <a:gd name="T101" fmla="*/ 5 h 129"/>
                <a:gd name="T102" fmla="*/ 8 w 137"/>
                <a:gd name="T103" fmla="*/ 5 h 129"/>
                <a:gd name="T104" fmla="*/ 63 w 137"/>
                <a:gd name="T105" fmla="*/ 67 h 129"/>
                <a:gd name="T106" fmla="*/ 64 w 137"/>
                <a:gd name="T107" fmla="*/ 6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129">
                  <a:moveTo>
                    <a:pt x="69" y="124"/>
                  </a:moveTo>
                  <a:cubicBezTo>
                    <a:pt x="86" y="124"/>
                    <a:pt x="86" y="124"/>
                    <a:pt x="86" y="124"/>
                  </a:cubicBezTo>
                  <a:cubicBezTo>
                    <a:pt x="85" y="124"/>
                    <a:pt x="85" y="123"/>
                    <a:pt x="84" y="122"/>
                  </a:cubicBezTo>
                  <a:cubicBezTo>
                    <a:pt x="82" y="121"/>
                    <a:pt x="79" y="119"/>
                    <a:pt x="75" y="119"/>
                  </a:cubicBezTo>
                  <a:cubicBezTo>
                    <a:pt x="74" y="118"/>
                    <a:pt x="73" y="117"/>
                    <a:pt x="73" y="116"/>
                  </a:cubicBezTo>
                  <a:cubicBezTo>
                    <a:pt x="73" y="116"/>
                    <a:pt x="73" y="116"/>
                    <a:pt x="73" y="116"/>
                  </a:cubicBezTo>
                  <a:cubicBezTo>
                    <a:pt x="73" y="76"/>
                    <a:pt x="73" y="76"/>
                    <a:pt x="73" y="76"/>
                  </a:cubicBezTo>
                  <a:cubicBezTo>
                    <a:pt x="73" y="73"/>
                    <a:pt x="73" y="73"/>
                    <a:pt x="73" y="73"/>
                  </a:cubicBezTo>
                  <a:cubicBezTo>
                    <a:pt x="73" y="69"/>
                    <a:pt x="73" y="69"/>
                    <a:pt x="73" y="69"/>
                  </a:cubicBezTo>
                  <a:cubicBezTo>
                    <a:pt x="73" y="68"/>
                    <a:pt x="74" y="68"/>
                    <a:pt x="74" y="67"/>
                  </a:cubicBezTo>
                  <a:cubicBezTo>
                    <a:pt x="111" y="25"/>
                    <a:pt x="111" y="25"/>
                    <a:pt x="111" y="25"/>
                  </a:cubicBezTo>
                  <a:cubicBezTo>
                    <a:pt x="129" y="5"/>
                    <a:pt x="129" y="5"/>
                    <a:pt x="129" y="5"/>
                  </a:cubicBezTo>
                  <a:cubicBezTo>
                    <a:pt x="102" y="5"/>
                    <a:pt x="102" y="5"/>
                    <a:pt x="102" y="5"/>
                  </a:cubicBezTo>
                  <a:cubicBezTo>
                    <a:pt x="69" y="5"/>
                    <a:pt x="69" y="5"/>
                    <a:pt x="69" y="5"/>
                  </a:cubicBezTo>
                  <a:cubicBezTo>
                    <a:pt x="69" y="0"/>
                    <a:pt x="69" y="0"/>
                    <a:pt x="69" y="0"/>
                  </a:cubicBezTo>
                  <a:cubicBezTo>
                    <a:pt x="102" y="0"/>
                    <a:pt x="102" y="0"/>
                    <a:pt x="102" y="0"/>
                  </a:cubicBezTo>
                  <a:cubicBezTo>
                    <a:pt x="135" y="0"/>
                    <a:pt x="135" y="0"/>
                    <a:pt x="135" y="0"/>
                  </a:cubicBezTo>
                  <a:cubicBezTo>
                    <a:pt x="135" y="0"/>
                    <a:pt x="135" y="0"/>
                    <a:pt x="135" y="0"/>
                  </a:cubicBezTo>
                  <a:cubicBezTo>
                    <a:pt x="135" y="0"/>
                    <a:pt x="136" y="0"/>
                    <a:pt x="136" y="1"/>
                  </a:cubicBezTo>
                  <a:cubicBezTo>
                    <a:pt x="137" y="2"/>
                    <a:pt x="137" y="3"/>
                    <a:pt x="136" y="4"/>
                  </a:cubicBezTo>
                  <a:cubicBezTo>
                    <a:pt x="115" y="28"/>
                    <a:pt x="115" y="28"/>
                    <a:pt x="115" y="28"/>
                  </a:cubicBezTo>
                  <a:cubicBezTo>
                    <a:pt x="78" y="70"/>
                    <a:pt x="78" y="70"/>
                    <a:pt x="78" y="70"/>
                  </a:cubicBezTo>
                  <a:cubicBezTo>
                    <a:pt x="78" y="73"/>
                    <a:pt x="78" y="73"/>
                    <a:pt x="78" y="73"/>
                  </a:cubicBezTo>
                  <a:cubicBezTo>
                    <a:pt x="78" y="76"/>
                    <a:pt x="78" y="76"/>
                    <a:pt x="78" y="76"/>
                  </a:cubicBezTo>
                  <a:cubicBezTo>
                    <a:pt x="78" y="114"/>
                    <a:pt x="78" y="114"/>
                    <a:pt x="78" y="114"/>
                  </a:cubicBezTo>
                  <a:cubicBezTo>
                    <a:pt x="82" y="115"/>
                    <a:pt x="85" y="117"/>
                    <a:pt x="87" y="119"/>
                  </a:cubicBezTo>
                  <a:cubicBezTo>
                    <a:pt x="90" y="121"/>
                    <a:pt x="91" y="124"/>
                    <a:pt x="91" y="127"/>
                  </a:cubicBezTo>
                  <a:cubicBezTo>
                    <a:pt x="91" y="128"/>
                    <a:pt x="90" y="129"/>
                    <a:pt x="89" y="129"/>
                  </a:cubicBezTo>
                  <a:cubicBezTo>
                    <a:pt x="69" y="129"/>
                    <a:pt x="69" y="129"/>
                    <a:pt x="69" y="129"/>
                  </a:cubicBezTo>
                  <a:lnTo>
                    <a:pt x="69" y="124"/>
                  </a:lnTo>
                  <a:close/>
                  <a:moveTo>
                    <a:pt x="64" y="69"/>
                  </a:moveTo>
                  <a:cubicBezTo>
                    <a:pt x="64" y="73"/>
                    <a:pt x="64" y="73"/>
                    <a:pt x="64" y="73"/>
                  </a:cubicBezTo>
                  <a:cubicBezTo>
                    <a:pt x="64" y="76"/>
                    <a:pt x="64" y="76"/>
                    <a:pt x="64" y="76"/>
                  </a:cubicBezTo>
                  <a:cubicBezTo>
                    <a:pt x="64" y="116"/>
                    <a:pt x="64" y="116"/>
                    <a:pt x="64" y="116"/>
                  </a:cubicBezTo>
                  <a:cubicBezTo>
                    <a:pt x="64" y="117"/>
                    <a:pt x="63" y="118"/>
                    <a:pt x="62" y="118"/>
                  </a:cubicBezTo>
                  <a:cubicBezTo>
                    <a:pt x="58" y="119"/>
                    <a:pt x="54" y="120"/>
                    <a:pt x="52" y="122"/>
                  </a:cubicBezTo>
                  <a:cubicBezTo>
                    <a:pt x="51" y="123"/>
                    <a:pt x="50" y="123"/>
                    <a:pt x="49" y="124"/>
                  </a:cubicBezTo>
                  <a:cubicBezTo>
                    <a:pt x="69" y="124"/>
                    <a:pt x="69" y="124"/>
                    <a:pt x="69" y="124"/>
                  </a:cubicBezTo>
                  <a:cubicBezTo>
                    <a:pt x="69" y="129"/>
                    <a:pt x="69" y="129"/>
                    <a:pt x="69" y="129"/>
                  </a:cubicBezTo>
                  <a:cubicBezTo>
                    <a:pt x="46" y="129"/>
                    <a:pt x="46" y="129"/>
                    <a:pt x="46" y="129"/>
                  </a:cubicBezTo>
                  <a:cubicBezTo>
                    <a:pt x="45" y="129"/>
                    <a:pt x="44" y="128"/>
                    <a:pt x="44" y="127"/>
                  </a:cubicBezTo>
                  <a:cubicBezTo>
                    <a:pt x="44" y="123"/>
                    <a:pt x="46" y="120"/>
                    <a:pt x="49" y="118"/>
                  </a:cubicBezTo>
                  <a:cubicBezTo>
                    <a:pt x="52" y="116"/>
                    <a:pt x="55" y="115"/>
                    <a:pt x="59" y="114"/>
                  </a:cubicBezTo>
                  <a:cubicBezTo>
                    <a:pt x="59" y="76"/>
                    <a:pt x="59" y="76"/>
                    <a:pt x="59" y="76"/>
                  </a:cubicBezTo>
                  <a:cubicBezTo>
                    <a:pt x="59" y="73"/>
                    <a:pt x="59" y="73"/>
                    <a:pt x="59" y="73"/>
                  </a:cubicBezTo>
                  <a:cubicBezTo>
                    <a:pt x="59" y="70"/>
                    <a:pt x="59" y="70"/>
                    <a:pt x="59" y="70"/>
                  </a:cubicBezTo>
                  <a:cubicBezTo>
                    <a:pt x="1" y="4"/>
                    <a:pt x="1" y="4"/>
                    <a:pt x="1" y="4"/>
                  </a:cubicBezTo>
                  <a:cubicBezTo>
                    <a:pt x="0" y="4"/>
                    <a:pt x="0" y="3"/>
                    <a:pt x="0" y="2"/>
                  </a:cubicBezTo>
                  <a:cubicBezTo>
                    <a:pt x="0" y="1"/>
                    <a:pt x="1" y="0"/>
                    <a:pt x="2" y="0"/>
                  </a:cubicBezTo>
                  <a:cubicBezTo>
                    <a:pt x="69" y="0"/>
                    <a:pt x="69" y="0"/>
                    <a:pt x="69" y="0"/>
                  </a:cubicBezTo>
                  <a:cubicBezTo>
                    <a:pt x="69" y="5"/>
                    <a:pt x="69" y="5"/>
                    <a:pt x="69" y="5"/>
                  </a:cubicBezTo>
                  <a:cubicBezTo>
                    <a:pt x="8" y="5"/>
                    <a:pt x="8" y="5"/>
                    <a:pt x="8" y="5"/>
                  </a:cubicBezTo>
                  <a:cubicBezTo>
                    <a:pt x="63" y="67"/>
                    <a:pt x="63" y="67"/>
                    <a:pt x="63" y="67"/>
                  </a:cubicBezTo>
                  <a:cubicBezTo>
                    <a:pt x="64" y="68"/>
                    <a:pt x="64" y="68"/>
                    <a:pt x="64"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2" name="Freeform 166"/>
            <p:cNvSpPr>
              <a:spLocks noEditPoints="1"/>
            </p:cNvSpPr>
            <p:nvPr/>
          </p:nvSpPr>
          <p:spPr bwMode="auto">
            <a:xfrm>
              <a:off x="6137276" y="198438"/>
              <a:ext cx="39688" cy="84138"/>
            </a:xfrm>
            <a:custGeom>
              <a:avLst/>
              <a:gdLst>
                <a:gd name="T0" fmla="*/ 8 w 17"/>
                <a:gd name="T1" fmla="*/ 0 h 37"/>
                <a:gd name="T2" fmla="*/ 14 w 17"/>
                <a:gd name="T3" fmla="*/ 0 h 37"/>
                <a:gd name="T4" fmla="*/ 17 w 17"/>
                <a:gd name="T5" fmla="*/ 2 h 37"/>
                <a:gd name="T6" fmla="*/ 17 w 17"/>
                <a:gd name="T7" fmla="*/ 34 h 37"/>
                <a:gd name="T8" fmla="*/ 14 w 17"/>
                <a:gd name="T9" fmla="*/ 37 h 37"/>
                <a:gd name="T10" fmla="*/ 8 w 17"/>
                <a:gd name="T11" fmla="*/ 37 h 37"/>
                <a:gd name="T12" fmla="*/ 8 w 17"/>
                <a:gd name="T13" fmla="*/ 32 h 37"/>
                <a:gd name="T14" fmla="*/ 12 w 17"/>
                <a:gd name="T15" fmla="*/ 32 h 37"/>
                <a:gd name="T16" fmla="*/ 12 w 17"/>
                <a:gd name="T17" fmla="*/ 4 h 37"/>
                <a:gd name="T18" fmla="*/ 8 w 17"/>
                <a:gd name="T19" fmla="*/ 4 h 37"/>
                <a:gd name="T20" fmla="*/ 8 w 17"/>
                <a:gd name="T21" fmla="*/ 0 h 37"/>
                <a:gd name="T22" fmla="*/ 2 w 17"/>
                <a:gd name="T23" fmla="*/ 0 h 37"/>
                <a:gd name="T24" fmla="*/ 8 w 17"/>
                <a:gd name="T25" fmla="*/ 0 h 37"/>
                <a:gd name="T26" fmla="*/ 8 w 17"/>
                <a:gd name="T27" fmla="*/ 4 h 37"/>
                <a:gd name="T28" fmla="*/ 4 w 17"/>
                <a:gd name="T29" fmla="*/ 4 h 37"/>
                <a:gd name="T30" fmla="*/ 4 w 17"/>
                <a:gd name="T31" fmla="*/ 32 h 37"/>
                <a:gd name="T32" fmla="*/ 8 w 17"/>
                <a:gd name="T33" fmla="*/ 32 h 37"/>
                <a:gd name="T34" fmla="*/ 8 w 17"/>
                <a:gd name="T35" fmla="*/ 37 h 37"/>
                <a:gd name="T36" fmla="*/ 2 w 17"/>
                <a:gd name="T37" fmla="*/ 37 h 37"/>
                <a:gd name="T38" fmla="*/ 0 w 17"/>
                <a:gd name="T39" fmla="*/ 34 h 37"/>
                <a:gd name="T40" fmla="*/ 0 w 17"/>
                <a:gd name="T41" fmla="*/ 2 h 37"/>
                <a:gd name="T42" fmla="*/ 2 w 17"/>
                <a:gd name="T4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37">
                  <a:moveTo>
                    <a:pt x="8" y="0"/>
                  </a:moveTo>
                  <a:cubicBezTo>
                    <a:pt x="14" y="0"/>
                    <a:pt x="14" y="0"/>
                    <a:pt x="14" y="0"/>
                  </a:cubicBezTo>
                  <a:cubicBezTo>
                    <a:pt x="16" y="0"/>
                    <a:pt x="17" y="1"/>
                    <a:pt x="17" y="2"/>
                  </a:cubicBezTo>
                  <a:cubicBezTo>
                    <a:pt x="17" y="34"/>
                    <a:pt x="17" y="34"/>
                    <a:pt x="17" y="34"/>
                  </a:cubicBezTo>
                  <a:cubicBezTo>
                    <a:pt x="17" y="36"/>
                    <a:pt x="16" y="37"/>
                    <a:pt x="14" y="37"/>
                  </a:cubicBezTo>
                  <a:cubicBezTo>
                    <a:pt x="8" y="37"/>
                    <a:pt x="8" y="37"/>
                    <a:pt x="8" y="37"/>
                  </a:cubicBezTo>
                  <a:cubicBezTo>
                    <a:pt x="8" y="32"/>
                    <a:pt x="8" y="32"/>
                    <a:pt x="8" y="32"/>
                  </a:cubicBezTo>
                  <a:cubicBezTo>
                    <a:pt x="12" y="32"/>
                    <a:pt x="12" y="32"/>
                    <a:pt x="12" y="32"/>
                  </a:cubicBezTo>
                  <a:cubicBezTo>
                    <a:pt x="12" y="4"/>
                    <a:pt x="12" y="4"/>
                    <a:pt x="12" y="4"/>
                  </a:cubicBezTo>
                  <a:cubicBezTo>
                    <a:pt x="8" y="4"/>
                    <a:pt x="8" y="4"/>
                    <a:pt x="8" y="4"/>
                  </a:cubicBezTo>
                  <a:lnTo>
                    <a:pt x="8" y="0"/>
                  </a:lnTo>
                  <a:close/>
                  <a:moveTo>
                    <a:pt x="2" y="0"/>
                  </a:moveTo>
                  <a:cubicBezTo>
                    <a:pt x="8" y="0"/>
                    <a:pt x="8" y="0"/>
                    <a:pt x="8" y="0"/>
                  </a:cubicBezTo>
                  <a:cubicBezTo>
                    <a:pt x="8" y="4"/>
                    <a:pt x="8" y="4"/>
                    <a:pt x="8" y="4"/>
                  </a:cubicBezTo>
                  <a:cubicBezTo>
                    <a:pt x="4" y="4"/>
                    <a:pt x="4" y="4"/>
                    <a:pt x="4" y="4"/>
                  </a:cubicBezTo>
                  <a:cubicBezTo>
                    <a:pt x="4" y="32"/>
                    <a:pt x="4" y="32"/>
                    <a:pt x="4" y="32"/>
                  </a:cubicBezTo>
                  <a:cubicBezTo>
                    <a:pt x="8" y="32"/>
                    <a:pt x="8" y="32"/>
                    <a:pt x="8" y="32"/>
                  </a:cubicBezTo>
                  <a:cubicBezTo>
                    <a:pt x="8" y="37"/>
                    <a:pt x="8" y="37"/>
                    <a:pt x="8" y="37"/>
                  </a:cubicBezTo>
                  <a:cubicBezTo>
                    <a:pt x="2" y="37"/>
                    <a:pt x="2" y="37"/>
                    <a:pt x="2" y="37"/>
                  </a:cubicBezTo>
                  <a:cubicBezTo>
                    <a:pt x="1" y="37"/>
                    <a:pt x="0" y="36"/>
                    <a:pt x="0" y="34"/>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3" name="Freeform 167"/>
            <p:cNvSpPr>
              <a:spLocks noEditPoints="1"/>
            </p:cNvSpPr>
            <p:nvPr/>
          </p:nvSpPr>
          <p:spPr bwMode="auto">
            <a:xfrm>
              <a:off x="6257926" y="198438"/>
              <a:ext cx="133350" cy="84138"/>
            </a:xfrm>
            <a:custGeom>
              <a:avLst/>
              <a:gdLst>
                <a:gd name="T0" fmla="*/ 54 w 59"/>
                <a:gd name="T1" fmla="*/ 32 h 37"/>
                <a:gd name="T2" fmla="*/ 54 w 59"/>
                <a:gd name="T3" fmla="*/ 4 h 37"/>
                <a:gd name="T4" fmla="*/ 37 w 59"/>
                <a:gd name="T5" fmla="*/ 4 h 37"/>
                <a:gd name="T6" fmla="*/ 31 w 59"/>
                <a:gd name="T7" fmla="*/ 10 h 37"/>
                <a:gd name="T8" fmla="*/ 31 w 59"/>
                <a:gd name="T9" fmla="*/ 3 h 37"/>
                <a:gd name="T10" fmla="*/ 34 w 59"/>
                <a:gd name="T11" fmla="*/ 0 h 37"/>
                <a:gd name="T12" fmla="*/ 36 w 59"/>
                <a:gd name="T13" fmla="*/ 0 h 37"/>
                <a:gd name="T14" fmla="*/ 56 w 59"/>
                <a:gd name="T15" fmla="*/ 0 h 37"/>
                <a:gd name="T16" fmla="*/ 59 w 59"/>
                <a:gd name="T17" fmla="*/ 2 h 37"/>
                <a:gd name="T18" fmla="*/ 59 w 59"/>
                <a:gd name="T19" fmla="*/ 34 h 37"/>
                <a:gd name="T20" fmla="*/ 56 w 59"/>
                <a:gd name="T21" fmla="*/ 37 h 37"/>
                <a:gd name="T22" fmla="*/ 31 w 59"/>
                <a:gd name="T23" fmla="*/ 37 h 37"/>
                <a:gd name="T24" fmla="*/ 31 w 59"/>
                <a:gd name="T25" fmla="*/ 32 h 37"/>
                <a:gd name="T26" fmla="*/ 54 w 59"/>
                <a:gd name="T27" fmla="*/ 32 h 37"/>
                <a:gd name="T28" fmla="*/ 31 w 59"/>
                <a:gd name="T29" fmla="*/ 10 h 37"/>
                <a:gd name="T30" fmla="*/ 9 w 59"/>
                <a:gd name="T31" fmla="*/ 32 h 37"/>
                <a:gd name="T32" fmla="*/ 31 w 59"/>
                <a:gd name="T33" fmla="*/ 32 h 37"/>
                <a:gd name="T34" fmla="*/ 31 w 59"/>
                <a:gd name="T35" fmla="*/ 37 h 37"/>
                <a:gd name="T36" fmla="*/ 3 w 59"/>
                <a:gd name="T37" fmla="*/ 37 h 37"/>
                <a:gd name="T38" fmla="*/ 3 w 59"/>
                <a:gd name="T39" fmla="*/ 37 h 37"/>
                <a:gd name="T40" fmla="*/ 1 w 59"/>
                <a:gd name="T41" fmla="*/ 36 h 37"/>
                <a:gd name="T42" fmla="*/ 1 w 59"/>
                <a:gd name="T43" fmla="*/ 33 h 37"/>
                <a:gd name="T44" fmla="*/ 31 w 59"/>
                <a:gd name="T45" fmla="*/ 3 h 37"/>
                <a:gd name="T46" fmla="*/ 31 w 59"/>
                <a:gd name="T4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37">
                  <a:moveTo>
                    <a:pt x="54" y="32"/>
                  </a:moveTo>
                  <a:cubicBezTo>
                    <a:pt x="54" y="4"/>
                    <a:pt x="54" y="4"/>
                    <a:pt x="54" y="4"/>
                  </a:cubicBezTo>
                  <a:cubicBezTo>
                    <a:pt x="37" y="4"/>
                    <a:pt x="37" y="4"/>
                    <a:pt x="37" y="4"/>
                  </a:cubicBezTo>
                  <a:cubicBezTo>
                    <a:pt x="31" y="10"/>
                    <a:pt x="31" y="10"/>
                    <a:pt x="31" y="10"/>
                  </a:cubicBezTo>
                  <a:cubicBezTo>
                    <a:pt x="31" y="3"/>
                    <a:pt x="31" y="3"/>
                    <a:pt x="31" y="3"/>
                  </a:cubicBezTo>
                  <a:cubicBezTo>
                    <a:pt x="34" y="0"/>
                    <a:pt x="34" y="0"/>
                    <a:pt x="34" y="0"/>
                  </a:cubicBezTo>
                  <a:cubicBezTo>
                    <a:pt x="34" y="0"/>
                    <a:pt x="35" y="0"/>
                    <a:pt x="36" y="0"/>
                  </a:cubicBezTo>
                  <a:cubicBezTo>
                    <a:pt x="56" y="0"/>
                    <a:pt x="56" y="0"/>
                    <a:pt x="56" y="0"/>
                  </a:cubicBezTo>
                  <a:cubicBezTo>
                    <a:pt x="57" y="0"/>
                    <a:pt x="59" y="1"/>
                    <a:pt x="59" y="2"/>
                  </a:cubicBezTo>
                  <a:cubicBezTo>
                    <a:pt x="59" y="34"/>
                    <a:pt x="59" y="34"/>
                    <a:pt x="59" y="34"/>
                  </a:cubicBezTo>
                  <a:cubicBezTo>
                    <a:pt x="59" y="36"/>
                    <a:pt x="57" y="37"/>
                    <a:pt x="56" y="37"/>
                  </a:cubicBezTo>
                  <a:cubicBezTo>
                    <a:pt x="31" y="37"/>
                    <a:pt x="31" y="37"/>
                    <a:pt x="31" y="37"/>
                  </a:cubicBezTo>
                  <a:cubicBezTo>
                    <a:pt x="31" y="32"/>
                    <a:pt x="31" y="32"/>
                    <a:pt x="31" y="32"/>
                  </a:cubicBezTo>
                  <a:lnTo>
                    <a:pt x="54" y="32"/>
                  </a:lnTo>
                  <a:close/>
                  <a:moveTo>
                    <a:pt x="31" y="10"/>
                  </a:moveTo>
                  <a:cubicBezTo>
                    <a:pt x="9" y="32"/>
                    <a:pt x="9" y="32"/>
                    <a:pt x="9" y="32"/>
                  </a:cubicBezTo>
                  <a:cubicBezTo>
                    <a:pt x="31" y="32"/>
                    <a:pt x="31" y="32"/>
                    <a:pt x="31" y="32"/>
                  </a:cubicBezTo>
                  <a:cubicBezTo>
                    <a:pt x="31" y="37"/>
                    <a:pt x="31" y="37"/>
                    <a:pt x="31" y="37"/>
                  </a:cubicBezTo>
                  <a:cubicBezTo>
                    <a:pt x="3" y="37"/>
                    <a:pt x="3" y="37"/>
                    <a:pt x="3" y="37"/>
                  </a:cubicBezTo>
                  <a:cubicBezTo>
                    <a:pt x="3" y="37"/>
                    <a:pt x="3" y="37"/>
                    <a:pt x="3" y="37"/>
                  </a:cubicBezTo>
                  <a:cubicBezTo>
                    <a:pt x="2" y="37"/>
                    <a:pt x="2" y="37"/>
                    <a:pt x="1" y="36"/>
                  </a:cubicBezTo>
                  <a:cubicBezTo>
                    <a:pt x="0" y="35"/>
                    <a:pt x="0" y="34"/>
                    <a:pt x="1" y="33"/>
                  </a:cubicBezTo>
                  <a:cubicBezTo>
                    <a:pt x="31" y="3"/>
                    <a:pt x="31" y="3"/>
                    <a:pt x="31" y="3"/>
                  </a:cubicBezTo>
                  <a:lnTo>
                    <a:pt x="3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4" name="Freeform 168"/>
            <p:cNvSpPr>
              <a:spLocks noEditPoints="1"/>
            </p:cNvSpPr>
            <p:nvPr/>
          </p:nvSpPr>
          <p:spPr bwMode="auto">
            <a:xfrm>
              <a:off x="6178551" y="198438"/>
              <a:ext cx="90488" cy="84138"/>
            </a:xfrm>
            <a:custGeom>
              <a:avLst/>
              <a:gdLst>
                <a:gd name="T0" fmla="*/ 31 w 40"/>
                <a:gd name="T1" fmla="*/ 4 h 37"/>
                <a:gd name="T2" fmla="*/ 18 w 40"/>
                <a:gd name="T3" fmla="*/ 4 h 37"/>
                <a:gd name="T4" fmla="*/ 18 w 40"/>
                <a:gd name="T5" fmla="*/ 0 h 37"/>
                <a:gd name="T6" fmla="*/ 37 w 40"/>
                <a:gd name="T7" fmla="*/ 0 h 37"/>
                <a:gd name="T8" fmla="*/ 37 w 40"/>
                <a:gd name="T9" fmla="*/ 0 h 37"/>
                <a:gd name="T10" fmla="*/ 39 w 40"/>
                <a:gd name="T11" fmla="*/ 0 h 37"/>
                <a:gd name="T12" fmla="*/ 39 w 40"/>
                <a:gd name="T13" fmla="*/ 4 h 37"/>
                <a:gd name="T14" fmla="*/ 18 w 40"/>
                <a:gd name="T15" fmla="*/ 25 h 37"/>
                <a:gd name="T16" fmla="*/ 18 w 40"/>
                <a:gd name="T17" fmla="*/ 18 h 37"/>
                <a:gd name="T18" fmla="*/ 31 w 40"/>
                <a:gd name="T19" fmla="*/ 4 h 37"/>
                <a:gd name="T20" fmla="*/ 18 w 40"/>
                <a:gd name="T21" fmla="*/ 4 h 37"/>
                <a:gd name="T22" fmla="*/ 4 w 40"/>
                <a:gd name="T23" fmla="*/ 4 h 37"/>
                <a:gd name="T24" fmla="*/ 4 w 40"/>
                <a:gd name="T25" fmla="*/ 31 h 37"/>
                <a:gd name="T26" fmla="*/ 18 w 40"/>
                <a:gd name="T27" fmla="*/ 18 h 37"/>
                <a:gd name="T28" fmla="*/ 18 w 40"/>
                <a:gd name="T29" fmla="*/ 25 h 37"/>
                <a:gd name="T30" fmla="*/ 6 w 40"/>
                <a:gd name="T31" fmla="*/ 36 h 37"/>
                <a:gd name="T32" fmla="*/ 4 w 40"/>
                <a:gd name="T33" fmla="*/ 37 h 37"/>
                <a:gd name="T34" fmla="*/ 2 w 40"/>
                <a:gd name="T35" fmla="*/ 37 h 37"/>
                <a:gd name="T36" fmla="*/ 0 w 40"/>
                <a:gd name="T37" fmla="*/ 34 h 37"/>
                <a:gd name="T38" fmla="*/ 0 w 40"/>
                <a:gd name="T39" fmla="*/ 2 h 37"/>
                <a:gd name="T40" fmla="*/ 2 w 40"/>
                <a:gd name="T41" fmla="*/ 0 h 37"/>
                <a:gd name="T42" fmla="*/ 18 w 40"/>
                <a:gd name="T43" fmla="*/ 0 h 37"/>
                <a:gd name="T44" fmla="*/ 18 w 40"/>
                <a:gd name="T45"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37">
                  <a:moveTo>
                    <a:pt x="31" y="4"/>
                  </a:moveTo>
                  <a:cubicBezTo>
                    <a:pt x="18" y="4"/>
                    <a:pt x="18" y="4"/>
                    <a:pt x="18" y="4"/>
                  </a:cubicBezTo>
                  <a:cubicBezTo>
                    <a:pt x="18" y="0"/>
                    <a:pt x="18" y="0"/>
                    <a:pt x="18" y="0"/>
                  </a:cubicBezTo>
                  <a:cubicBezTo>
                    <a:pt x="37" y="0"/>
                    <a:pt x="37" y="0"/>
                    <a:pt x="37" y="0"/>
                  </a:cubicBezTo>
                  <a:cubicBezTo>
                    <a:pt x="37" y="0"/>
                    <a:pt x="37" y="0"/>
                    <a:pt x="37" y="0"/>
                  </a:cubicBezTo>
                  <a:cubicBezTo>
                    <a:pt x="38" y="0"/>
                    <a:pt x="38" y="0"/>
                    <a:pt x="39" y="0"/>
                  </a:cubicBezTo>
                  <a:cubicBezTo>
                    <a:pt x="40" y="1"/>
                    <a:pt x="40" y="3"/>
                    <a:pt x="39" y="4"/>
                  </a:cubicBezTo>
                  <a:cubicBezTo>
                    <a:pt x="18" y="25"/>
                    <a:pt x="18" y="25"/>
                    <a:pt x="18" y="25"/>
                  </a:cubicBezTo>
                  <a:cubicBezTo>
                    <a:pt x="18" y="18"/>
                    <a:pt x="18" y="18"/>
                    <a:pt x="18" y="18"/>
                  </a:cubicBezTo>
                  <a:lnTo>
                    <a:pt x="31" y="4"/>
                  </a:lnTo>
                  <a:close/>
                  <a:moveTo>
                    <a:pt x="18" y="4"/>
                  </a:moveTo>
                  <a:cubicBezTo>
                    <a:pt x="4" y="4"/>
                    <a:pt x="4" y="4"/>
                    <a:pt x="4" y="4"/>
                  </a:cubicBezTo>
                  <a:cubicBezTo>
                    <a:pt x="4" y="31"/>
                    <a:pt x="4" y="31"/>
                    <a:pt x="4" y="31"/>
                  </a:cubicBezTo>
                  <a:cubicBezTo>
                    <a:pt x="18" y="18"/>
                    <a:pt x="18" y="18"/>
                    <a:pt x="18" y="18"/>
                  </a:cubicBezTo>
                  <a:cubicBezTo>
                    <a:pt x="18" y="25"/>
                    <a:pt x="18" y="25"/>
                    <a:pt x="18" y="25"/>
                  </a:cubicBezTo>
                  <a:cubicBezTo>
                    <a:pt x="6" y="36"/>
                    <a:pt x="6" y="36"/>
                    <a:pt x="6" y="36"/>
                  </a:cubicBezTo>
                  <a:cubicBezTo>
                    <a:pt x="6" y="37"/>
                    <a:pt x="5" y="37"/>
                    <a:pt x="4" y="37"/>
                  </a:cubicBezTo>
                  <a:cubicBezTo>
                    <a:pt x="2" y="37"/>
                    <a:pt x="2" y="37"/>
                    <a:pt x="2" y="37"/>
                  </a:cubicBezTo>
                  <a:cubicBezTo>
                    <a:pt x="1" y="37"/>
                    <a:pt x="0" y="36"/>
                    <a:pt x="0" y="34"/>
                  </a:cubicBezTo>
                  <a:cubicBezTo>
                    <a:pt x="0" y="2"/>
                    <a:pt x="0" y="2"/>
                    <a:pt x="0" y="2"/>
                  </a:cubicBezTo>
                  <a:cubicBezTo>
                    <a:pt x="0" y="1"/>
                    <a:pt x="1" y="0"/>
                    <a:pt x="2" y="0"/>
                  </a:cubicBezTo>
                  <a:cubicBezTo>
                    <a:pt x="18" y="0"/>
                    <a:pt x="18" y="0"/>
                    <a:pt x="18" y="0"/>
                  </a:cubicBezTo>
                  <a:lnTo>
                    <a:pt x="1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5" name="Freeform 169"/>
            <p:cNvSpPr>
              <a:spLocks noEditPoints="1"/>
            </p:cNvSpPr>
            <p:nvPr/>
          </p:nvSpPr>
          <p:spPr bwMode="auto">
            <a:xfrm>
              <a:off x="6065838" y="41275"/>
              <a:ext cx="395288" cy="396875"/>
            </a:xfrm>
            <a:custGeom>
              <a:avLst/>
              <a:gdLst>
                <a:gd name="T0" fmla="*/ 170 w 175"/>
                <a:gd name="T1" fmla="*/ 88 h 176"/>
                <a:gd name="T2" fmla="*/ 88 w 175"/>
                <a:gd name="T3" fmla="*/ 5 h 176"/>
                <a:gd name="T4" fmla="*/ 150 w 175"/>
                <a:gd name="T5" fmla="*/ 26 h 176"/>
                <a:gd name="T6" fmla="*/ 88 w 175"/>
                <a:gd name="T7" fmla="*/ 176 h 176"/>
                <a:gd name="T8" fmla="*/ 88 w 175"/>
                <a:gd name="T9" fmla="*/ 171 h 176"/>
                <a:gd name="T10" fmla="*/ 139 w 175"/>
                <a:gd name="T11" fmla="*/ 140 h 176"/>
                <a:gd name="T12" fmla="*/ 144 w 175"/>
                <a:gd name="T13" fmla="*/ 42 h 176"/>
                <a:gd name="T14" fmla="*/ 117 w 175"/>
                <a:gd name="T15" fmla="*/ 65 h 176"/>
                <a:gd name="T16" fmla="*/ 115 w 175"/>
                <a:gd name="T17" fmla="*/ 68 h 176"/>
                <a:gd name="T18" fmla="*/ 88 w 175"/>
                <a:gd name="T19" fmla="*/ 95 h 176"/>
                <a:gd name="T20" fmla="*/ 116 w 175"/>
                <a:gd name="T21" fmla="*/ 73 h 176"/>
                <a:gd name="T22" fmla="*/ 120 w 175"/>
                <a:gd name="T23" fmla="*/ 69 h 176"/>
                <a:gd name="T24" fmla="*/ 152 w 175"/>
                <a:gd name="T25" fmla="*/ 65 h 176"/>
                <a:gd name="T26" fmla="*/ 88 w 175"/>
                <a:gd name="T27" fmla="*/ 157 h 176"/>
                <a:gd name="T28" fmla="*/ 88 w 175"/>
                <a:gd name="T29" fmla="*/ 82 h 176"/>
                <a:gd name="T30" fmla="*/ 95 w 175"/>
                <a:gd name="T31" fmla="*/ 74 h 176"/>
                <a:gd name="T32" fmla="*/ 100 w 175"/>
                <a:gd name="T33" fmla="*/ 69 h 176"/>
                <a:gd name="T34" fmla="*/ 134 w 175"/>
                <a:gd name="T35" fmla="*/ 35 h 176"/>
                <a:gd name="T36" fmla="*/ 88 w 175"/>
                <a:gd name="T37" fmla="*/ 15 h 176"/>
                <a:gd name="T38" fmla="*/ 88 w 175"/>
                <a:gd name="T39" fmla="*/ 20 h 176"/>
                <a:gd name="T40" fmla="*/ 97 w 175"/>
                <a:gd name="T41" fmla="*/ 65 h 176"/>
                <a:gd name="T42" fmla="*/ 94 w 175"/>
                <a:gd name="T43" fmla="*/ 68 h 176"/>
                <a:gd name="T44" fmla="*/ 88 w 175"/>
                <a:gd name="T45" fmla="*/ 75 h 176"/>
                <a:gd name="T46" fmla="*/ 29 w 175"/>
                <a:gd name="T47" fmla="*/ 30 h 176"/>
                <a:gd name="T48" fmla="*/ 88 w 175"/>
                <a:gd name="T49" fmla="*/ 171 h 176"/>
                <a:gd name="T50" fmla="*/ 0 w 175"/>
                <a:gd name="T51" fmla="*/ 88 h 176"/>
                <a:gd name="T52" fmla="*/ 88 w 175"/>
                <a:gd name="T53" fmla="*/ 5 h 176"/>
                <a:gd name="T54" fmla="*/ 14 w 175"/>
                <a:gd name="T55" fmla="*/ 88 h 176"/>
                <a:gd name="T56" fmla="*/ 31 w 175"/>
                <a:gd name="T57" fmla="*/ 135 h 176"/>
                <a:gd name="T58" fmla="*/ 58 w 175"/>
                <a:gd name="T59" fmla="*/ 111 h 176"/>
                <a:gd name="T60" fmla="*/ 63 w 175"/>
                <a:gd name="T61" fmla="*/ 106 h 176"/>
                <a:gd name="T62" fmla="*/ 88 w 175"/>
                <a:gd name="T63" fmla="*/ 75 h 176"/>
                <a:gd name="T64" fmla="*/ 57 w 175"/>
                <a:gd name="T65" fmla="*/ 105 h 176"/>
                <a:gd name="T66" fmla="*/ 33 w 175"/>
                <a:gd name="T67" fmla="*/ 130 h 176"/>
                <a:gd name="T68" fmla="*/ 39 w 175"/>
                <a:gd name="T69" fmla="*/ 40 h 176"/>
                <a:gd name="T70" fmla="*/ 88 w 175"/>
                <a:gd name="T71" fmla="*/ 95 h 176"/>
                <a:gd name="T72" fmla="*/ 77 w 175"/>
                <a:gd name="T73" fmla="*/ 105 h 176"/>
                <a:gd name="T74" fmla="*/ 75 w 175"/>
                <a:gd name="T75" fmla="*/ 108 h 176"/>
                <a:gd name="T76" fmla="*/ 41 w 175"/>
                <a:gd name="T77" fmla="*/ 142 h 176"/>
                <a:gd name="T78" fmla="*/ 88 w 175"/>
                <a:gd name="T79" fmla="*/ 162 h 176"/>
                <a:gd name="T80" fmla="*/ 46 w 175"/>
                <a:gd name="T81" fmla="*/ 143 h 176"/>
                <a:gd name="T82" fmla="*/ 81 w 175"/>
                <a:gd name="T83" fmla="*/ 109 h 176"/>
                <a:gd name="T84" fmla="*/ 88 w 175"/>
                <a:gd name="T85" fmla="*/ 10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5" h="176">
                  <a:moveTo>
                    <a:pt x="88" y="171"/>
                  </a:moveTo>
                  <a:cubicBezTo>
                    <a:pt x="110" y="171"/>
                    <a:pt x="131" y="162"/>
                    <a:pt x="146" y="147"/>
                  </a:cubicBezTo>
                  <a:cubicBezTo>
                    <a:pt x="161" y="132"/>
                    <a:pt x="170" y="111"/>
                    <a:pt x="170" y="88"/>
                  </a:cubicBezTo>
                  <a:cubicBezTo>
                    <a:pt x="170" y="65"/>
                    <a:pt x="161" y="45"/>
                    <a:pt x="146" y="30"/>
                  </a:cubicBezTo>
                  <a:cubicBezTo>
                    <a:pt x="131" y="15"/>
                    <a:pt x="110" y="5"/>
                    <a:pt x="88" y="5"/>
                  </a:cubicBezTo>
                  <a:cubicBezTo>
                    <a:pt x="88" y="5"/>
                    <a:pt x="88" y="5"/>
                    <a:pt x="88" y="5"/>
                  </a:cubicBezTo>
                  <a:cubicBezTo>
                    <a:pt x="88" y="0"/>
                    <a:pt x="88" y="0"/>
                    <a:pt x="88" y="0"/>
                  </a:cubicBezTo>
                  <a:cubicBezTo>
                    <a:pt x="88" y="0"/>
                    <a:pt x="88" y="0"/>
                    <a:pt x="88" y="0"/>
                  </a:cubicBezTo>
                  <a:cubicBezTo>
                    <a:pt x="112" y="0"/>
                    <a:pt x="134" y="10"/>
                    <a:pt x="150" y="26"/>
                  </a:cubicBezTo>
                  <a:cubicBezTo>
                    <a:pt x="165" y="42"/>
                    <a:pt x="175" y="64"/>
                    <a:pt x="175" y="88"/>
                  </a:cubicBezTo>
                  <a:cubicBezTo>
                    <a:pt x="175" y="112"/>
                    <a:pt x="165" y="134"/>
                    <a:pt x="150" y="150"/>
                  </a:cubicBezTo>
                  <a:cubicBezTo>
                    <a:pt x="134" y="166"/>
                    <a:pt x="112" y="176"/>
                    <a:pt x="88" y="176"/>
                  </a:cubicBezTo>
                  <a:cubicBezTo>
                    <a:pt x="88" y="176"/>
                    <a:pt x="88" y="176"/>
                    <a:pt x="88" y="176"/>
                  </a:cubicBezTo>
                  <a:cubicBezTo>
                    <a:pt x="88" y="171"/>
                    <a:pt x="88" y="171"/>
                    <a:pt x="88" y="171"/>
                  </a:cubicBezTo>
                  <a:cubicBezTo>
                    <a:pt x="88" y="171"/>
                    <a:pt x="88" y="171"/>
                    <a:pt x="88" y="171"/>
                  </a:cubicBezTo>
                  <a:close/>
                  <a:moveTo>
                    <a:pt x="88" y="162"/>
                  </a:moveTo>
                  <a:cubicBezTo>
                    <a:pt x="88" y="162"/>
                    <a:pt x="88" y="162"/>
                    <a:pt x="88" y="162"/>
                  </a:cubicBezTo>
                  <a:cubicBezTo>
                    <a:pt x="108" y="162"/>
                    <a:pt x="126" y="153"/>
                    <a:pt x="139" y="140"/>
                  </a:cubicBezTo>
                  <a:cubicBezTo>
                    <a:pt x="153" y="127"/>
                    <a:pt x="161" y="108"/>
                    <a:pt x="161" y="88"/>
                  </a:cubicBezTo>
                  <a:cubicBezTo>
                    <a:pt x="161" y="80"/>
                    <a:pt x="160" y="71"/>
                    <a:pt x="157" y="64"/>
                  </a:cubicBezTo>
                  <a:cubicBezTo>
                    <a:pt x="154" y="56"/>
                    <a:pt x="150" y="48"/>
                    <a:pt x="144" y="42"/>
                  </a:cubicBezTo>
                  <a:cubicBezTo>
                    <a:pt x="144" y="42"/>
                    <a:pt x="144" y="42"/>
                    <a:pt x="144" y="42"/>
                  </a:cubicBezTo>
                  <a:cubicBezTo>
                    <a:pt x="143" y="41"/>
                    <a:pt x="142" y="41"/>
                    <a:pt x="141" y="42"/>
                  </a:cubicBezTo>
                  <a:cubicBezTo>
                    <a:pt x="117" y="65"/>
                    <a:pt x="117" y="65"/>
                    <a:pt x="117" y="65"/>
                  </a:cubicBezTo>
                  <a:cubicBezTo>
                    <a:pt x="117" y="66"/>
                    <a:pt x="117" y="66"/>
                    <a:pt x="117" y="66"/>
                  </a:cubicBezTo>
                  <a:cubicBezTo>
                    <a:pt x="117" y="66"/>
                    <a:pt x="117" y="66"/>
                    <a:pt x="117" y="66"/>
                  </a:cubicBezTo>
                  <a:cubicBezTo>
                    <a:pt x="115" y="68"/>
                    <a:pt x="115" y="68"/>
                    <a:pt x="115" y="68"/>
                  </a:cubicBezTo>
                  <a:cubicBezTo>
                    <a:pt x="112" y="70"/>
                    <a:pt x="112" y="70"/>
                    <a:pt x="112" y="70"/>
                  </a:cubicBezTo>
                  <a:cubicBezTo>
                    <a:pt x="112" y="70"/>
                    <a:pt x="112" y="70"/>
                    <a:pt x="112" y="70"/>
                  </a:cubicBezTo>
                  <a:cubicBezTo>
                    <a:pt x="88" y="95"/>
                    <a:pt x="88" y="95"/>
                    <a:pt x="88" y="95"/>
                  </a:cubicBezTo>
                  <a:cubicBezTo>
                    <a:pt x="88" y="102"/>
                    <a:pt x="88" y="102"/>
                    <a:pt x="88" y="102"/>
                  </a:cubicBezTo>
                  <a:cubicBezTo>
                    <a:pt x="116" y="74"/>
                    <a:pt x="116" y="74"/>
                    <a:pt x="116" y="74"/>
                  </a:cubicBezTo>
                  <a:cubicBezTo>
                    <a:pt x="116" y="73"/>
                    <a:pt x="116" y="73"/>
                    <a:pt x="116" y="73"/>
                  </a:cubicBezTo>
                  <a:cubicBezTo>
                    <a:pt x="118" y="71"/>
                    <a:pt x="118" y="71"/>
                    <a:pt x="118" y="71"/>
                  </a:cubicBezTo>
                  <a:cubicBezTo>
                    <a:pt x="118" y="71"/>
                    <a:pt x="118" y="71"/>
                    <a:pt x="118" y="71"/>
                  </a:cubicBezTo>
                  <a:cubicBezTo>
                    <a:pt x="120" y="69"/>
                    <a:pt x="120" y="69"/>
                    <a:pt x="120" y="69"/>
                  </a:cubicBezTo>
                  <a:cubicBezTo>
                    <a:pt x="120" y="69"/>
                    <a:pt x="120" y="69"/>
                    <a:pt x="120" y="69"/>
                  </a:cubicBezTo>
                  <a:cubicBezTo>
                    <a:pt x="142" y="47"/>
                    <a:pt x="142" y="47"/>
                    <a:pt x="142" y="47"/>
                  </a:cubicBezTo>
                  <a:cubicBezTo>
                    <a:pt x="147" y="52"/>
                    <a:pt x="150" y="59"/>
                    <a:pt x="152" y="65"/>
                  </a:cubicBezTo>
                  <a:cubicBezTo>
                    <a:pt x="155" y="72"/>
                    <a:pt x="156" y="80"/>
                    <a:pt x="156" y="88"/>
                  </a:cubicBezTo>
                  <a:cubicBezTo>
                    <a:pt x="156" y="107"/>
                    <a:pt x="149" y="124"/>
                    <a:pt x="136" y="137"/>
                  </a:cubicBezTo>
                  <a:cubicBezTo>
                    <a:pt x="124" y="149"/>
                    <a:pt x="106" y="157"/>
                    <a:pt x="88" y="157"/>
                  </a:cubicBezTo>
                  <a:cubicBezTo>
                    <a:pt x="88" y="157"/>
                    <a:pt x="88" y="157"/>
                    <a:pt x="88" y="157"/>
                  </a:cubicBezTo>
                  <a:cubicBezTo>
                    <a:pt x="88" y="162"/>
                    <a:pt x="88" y="162"/>
                    <a:pt x="88" y="162"/>
                  </a:cubicBezTo>
                  <a:close/>
                  <a:moveTo>
                    <a:pt x="88" y="82"/>
                  </a:moveTo>
                  <a:cubicBezTo>
                    <a:pt x="95" y="74"/>
                    <a:pt x="95" y="74"/>
                    <a:pt x="95" y="74"/>
                  </a:cubicBezTo>
                  <a:cubicBezTo>
                    <a:pt x="95" y="74"/>
                    <a:pt x="95" y="74"/>
                    <a:pt x="95" y="74"/>
                  </a:cubicBezTo>
                  <a:cubicBezTo>
                    <a:pt x="95" y="74"/>
                    <a:pt x="95" y="74"/>
                    <a:pt x="95" y="74"/>
                  </a:cubicBezTo>
                  <a:cubicBezTo>
                    <a:pt x="98" y="71"/>
                    <a:pt x="98" y="71"/>
                    <a:pt x="98" y="71"/>
                  </a:cubicBezTo>
                  <a:cubicBezTo>
                    <a:pt x="100" y="69"/>
                    <a:pt x="100" y="69"/>
                    <a:pt x="100" y="69"/>
                  </a:cubicBezTo>
                  <a:cubicBezTo>
                    <a:pt x="100" y="69"/>
                    <a:pt x="100" y="69"/>
                    <a:pt x="100" y="69"/>
                  </a:cubicBezTo>
                  <a:cubicBezTo>
                    <a:pt x="134" y="35"/>
                    <a:pt x="134" y="35"/>
                    <a:pt x="134" y="35"/>
                  </a:cubicBezTo>
                  <a:cubicBezTo>
                    <a:pt x="134" y="35"/>
                    <a:pt x="134" y="35"/>
                    <a:pt x="134" y="35"/>
                  </a:cubicBezTo>
                  <a:cubicBezTo>
                    <a:pt x="134" y="35"/>
                    <a:pt x="134" y="35"/>
                    <a:pt x="134" y="35"/>
                  </a:cubicBezTo>
                  <a:cubicBezTo>
                    <a:pt x="135" y="34"/>
                    <a:pt x="135" y="32"/>
                    <a:pt x="134" y="31"/>
                  </a:cubicBezTo>
                  <a:cubicBezTo>
                    <a:pt x="128" y="26"/>
                    <a:pt x="120" y="22"/>
                    <a:pt x="112" y="19"/>
                  </a:cubicBezTo>
                  <a:cubicBezTo>
                    <a:pt x="104" y="16"/>
                    <a:pt x="96" y="15"/>
                    <a:pt x="88" y="15"/>
                  </a:cubicBezTo>
                  <a:cubicBezTo>
                    <a:pt x="88" y="15"/>
                    <a:pt x="88" y="15"/>
                    <a:pt x="88" y="15"/>
                  </a:cubicBezTo>
                  <a:cubicBezTo>
                    <a:pt x="88" y="20"/>
                    <a:pt x="88" y="20"/>
                    <a:pt x="88" y="20"/>
                  </a:cubicBezTo>
                  <a:cubicBezTo>
                    <a:pt x="88" y="20"/>
                    <a:pt x="88" y="20"/>
                    <a:pt x="88" y="20"/>
                  </a:cubicBezTo>
                  <a:cubicBezTo>
                    <a:pt x="96" y="20"/>
                    <a:pt x="103" y="21"/>
                    <a:pt x="111" y="23"/>
                  </a:cubicBezTo>
                  <a:cubicBezTo>
                    <a:pt x="117" y="26"/>
                    <a:pt x="123" y="29"/>
                    <a:pt x="129" y="33"/>
                  </a:cubicBezTo>
                  <a:cubicBezTo>
                    <a:pt x="97" y="65"/>
                    <a:pt x="97" y="65"/>
                    <a:pt x="97" y="65"/>
                  </a:cubicBezTo>
                  <a:cubicBezTo>
                    <a:pt x="97" y="66"/>
                    <a:pt x="97" y="66"/>
                    <a:pt x="97" y="66"/>
                  </a:cubicBezTo>
                  <a:cubicBezTo>
                    <a:pt x="94" y="68"/>
                    <a:pt x="94" y="68"/>
                    <a:pt x="94" y="68"/>
                  </a:cubicBezTo>
                  <a:cubicBezTo>
                    <a:pt x="94" y="68"/>
                    <a:pt x="94" y="68"/>
                    <a:pt x="94" y="68"/>
                  </a:cubicBezTo>
                  <a:cubicBezTo>
                    <a:pt x="92" y="70"/>
                    <a:pt x="92" y="70"/>
                    <a:pt x="92" y="70"/>
                  </a:cubicBezTo>
                  <a:cubicBezTo>
                    <a:pt x="92" y="70"/>
                    <a:pt x="92" y="70"/>
                    <a:pt x="92" y="70"/>
                  </a:cubicBezTo>
                  <a:cubicBezTo>
                    <a:pt x="88" y="75"/>
                    <a:pt x="88" y="75"/>
                    <a:pt x="88" y="75"/>
                  </a:cubicBezTo>
                  <a:lnTo>
                    <a:pt x="88" y="82"/>
                  </a:lnTo>
                  <a:close/>
                  <a:moveTo>
                    <a:pt x="88" y="5"/>
                  </a:moveTo>
                  <a:cubicBezTo>
                    <a:pt x="65" y="5"/>
                    <a:pt x="44" y="15"/>
                    <a:pt x="29" y="30"/>
                  </a:cubicBezTo>
                  <a:cubicBezTo>
                    <a:pt x="14" y="45"/>
                    <a:pt x="5" y="65"/>
                    <a:pt x="5" y="88"/>
                  </a:cubicBezTo>
                  <a:cubicBezTo>
                    <a:pt x="5" y="111"/>
                    <a:pt x="14" y="132"/>
                    <a:pt x="29" y="147"/>
                  </a:cubicBezTo>
                  <a:cubicBezTo>
                    <a:pt x="44" y="162"/>
                    <a:pt x="65" y="171"/>
                    <a:pt x="88" y="171"/>
                  </a:cubicBezTo>
                  <a:cubicBezTo>
                    <a:pt x="88" y="176"/>
                    <a:pt x="88" y="176"/>
                    <a:pt x="88" y="176"/>
                  </a:cubicBezTo>
                  <a:cubicBezTo>
                    <a:pt x="63" y="176"/>
                    <a:pt x="41" y="166"/>
                    <a:pt x="25" y="150"/>
                  </a:cubicBezTo>
                  <a:cubicBezTo>
                    <a:pt x="10" y="134"/>
                    <a:pt x="0" y="112"/>
                    <a:pt x="0" y="88"/>
                  </a:cubicBezTo>
                  <a:cubicBezTo>
                    <a:pt x="0" y="64"/>
                    <a:pt x="10" y="42"/>
                    <a:pt x="25" y="26"/>
                  </a:cubicBezTo>
                  <a:cubicBezTo>
                    <a:pt x="41" y="10"/>
                    <a:pt x="63" y="0"/>
                    <a:pt x="88" y="0"/>
                  </a:cubicBezTo>
                  <a:cubicBezTo>
                    <a:pt x="88" y="5"/>
                    <a:pt x="88" y="5"/>
                    <a:pt x="88" y="5"/>
                  </a:cubicBezTo>
                  <a:close/>
                  <a:moveTo>
                    <a:pt x="88" y="15"/>
                  </a:moveTo>
                  <a:cubicBezTo>
                    <a:pt x="67" y="15"/>
                    <a:pt x="49" y="23"/>
                    <a:pt x="36" y="36"/>
                  </a:cubicBezTo>
                  <a:cubicBezTo>
                    <a:pt x="22" y="50"/>
                    <a:pt x="14" y="68"/>
                    <a:pt x="14" y="88"/>
                  </a:cubicBezTo>
                  <a:cubicBezTo>
                    <a:pt x="14" y="97"/>
                    <a:pt x="16" y="105"/>
                    <a:pt x="18" y="113"/>
                  </a:cubicBezTo>
                  <a:cubicBezTo>
                    <a:pt x="21" y="121"/>
                    <a:pt x="25" y="128"/>
                    <a:pt x="31" y="135"/>
                  </a:cubicBezTo>
                  <a:cubicBezTo>
                    <a:pt x="31" y="135"/>
                    <a:pt x="31" y="135"/>
                    <a:pt x="31" y="135"/>
                  </a:cubicBezTo>
                  <a:cubicBezTo>
                    <a:pt x="31" y="135"/>
                    <a:pt x="31" y="135"/>
                    <a:pt x="31" y="135"/>
                  </a:cubicBezTo>
                  <a:cubicBezTo>
                    <a:pt x="32" y="136"/>
                    <a:pt x="33" y="136"/>
                    <a:pt x="34" y="135"/>
                  </a:cubicBezTo>
                  <a:cubicBezTo>
                    <a:pt x="58" y="111"/>
                    <a:pt x="58" y="111"/>
                    <a:pt x="58" y="111"/>
                  </a:cubicBezTo>
                  <a:cubicBezTo>
                    <a:pt x="61" y="109"/>
                    <a:pt x="61" y="109"/>
                    <a:pt x="61" y="109"/>
                  </a:cubicBezTo>
                  <a:cubicBezTo>
                    <a:pt x="61" y="109"/>
                    <a:pt x="61" y="109"/>
                    <a:pt x="61" y="109"/>
                  </a:cubicBezTo>
                  <a:cubicBezTo>
                    <a:pt x="63" y="106"/>
                    <a:pt x="63" y="106"/>
                    <a:pt x="63" y="106"/>
                  </a:cubicBezTo>
                  <a:cubicBezTo>
                    <a:pt x="63" y="106"/>
                    <a:pt x="63" y="106"/>
                    <a:pt x="63" y="106"/>
                  </a:cubicBezTo>
                  <a:cubicBezTo>
                    <a:pt x="88" y="82"/>
                    <a:pt x="88" y="82"/>
                    <a:pt x="88" y="82"/>
                  </a:cubicBezTo>
                  <a:cubicBezTo>
                    <a:pt x="88" y="75"/>
                    <a:pt x="88" y="75"/>
                    <a:pt x="88" y="75"/>
                  </a:cubicBezTo>
                  <a:cubicBezTo>
                    <a:pt x="59" y="103"/>
                    <a:pt x="59" y="103"/>
                    <a:pt x="59" y="103"/>
                  </a:cubicBezTo>
                  <a:cubicBezTo>
                    <a:pt x="59" y="103"/>
                    <a:pt x="59" y="103"/>
                    <a:pt x="59" y="103"/>
                  </a:cubicBezTo>
                  <a:cubicBezTo>
                    <a:pt x="57" y="105"/>
                    <a:pt x="57" y="105"/>
                    <a:pt x="57" y="105"/>
                  </a:cubicBezTo>
                  <a:cubicBezTo>
                    <a:pt x="55" y="108"/>
                    <a:pt x="55" y="108"/>
                    <a:pt x="55" y="108"/>
                  </a:cubicBezTo>
                  <a:cubicBezTo>
                    <a:pt x="55" y="108"/>
                    <a:pt x="55" y="108"/>
                    <a:pt x="55" y="108"/>
                  </a:cubicBezTo>
                  <a:cubicBezTo>
                    <a:pt x="33" y="130"/>
                    <a:pt x="33" y="130"/>
                    <a:pt x="33" y="130"/>
                  </a:cubicBezTo>
                  <a:cubicBezTo>
                    <a:pt x="29" y="124"/>
                    <a:pt x="25" y="118"/>
                    <a:pt x="23" y="111"/>
                  </a:cubicBezTo>
                  <a:cubicBezTo>
                    <a:pt x="20" y="104"/>
                    <a:pt x="19" y="96"/>
                    <a:pt x="19" y="88"/>
                  </a:cubicBezTo>
                  <a:cubicBezTo>
                    <a:pt x="19" y="69"/>
                    <a:pt x="27" y="52"/>
                    <a:pt x="39" y="40"/>
                  </a:cubicBezTo>
                  <a:cubicBezTo>
                    <a:pt x="51" y="27"/>
                    <a:pt x="69" y="20"/>
                    <a:pt x="88" y="20"/>
                  </a:cubicBezTo>
                  <a:cubicBezTo>
                    <a:pt x="88" y="15"/>
                    <a:pt x="88" y="15"/>
                    <a:pt x="88" y="15"/>
                  </a:cubicBezTo>
                  <a:close/>
                  <a:moveTo>
                    <a:pt x="88" y="95"/>
                  </a:moveTo>
                  <a:cubicBezTo>
                    <a:pt x="80" y="103"/>
                    <a:pt x="80" y="103"/>
                    <a:pt x="80" y="103"/>
                  </a:cubicBezTo>
                  <a:cubicBezTo>
                    <a:pt x="77" y="105"/>
                    <a:pt x="77" y="105"/>
                    <a:pt x="77" y="105"/>
                  </a:cubicBezTo>
                  <a:cubicBezTo>
                    <a:pt x="77" y="105"/>
                    <a:pt x="77" y="105"/>
                    <a:pt x="77" y="105"/>
                  </a:cubicBezTo>
                  <a:cubicBezTo>
                    <a:pt x="77" y="105"/>
                    <a:pt x="77" y="105"/>
                    <a:pt x="77" y="105"/>
                  </a:cubicBezTo>
                  <a:cubicBezTo>
                    <a:pt x="75" y="107"/>
                    <a:pt x="75" y="107"/>
                    <a:pt x="75" y="107"/>
                  </a:cubicBezTo>
                  <a:cubicBezTo>
                    <a:pt x="75" y="108"/>
                    <a:pt x="75" y="108"/>
                    <a:pt x="75" y="108"/>
                  </a:cubicBezTo>
                  <a:cubicBezTo>
                    <a:pt x="41" y="142"/>
                    <a:pt x="41" y="142"/>
                    <a:pt x="41" y="142"/>
                  </a:cubicBezTo>
                  <a:cubicBezTo>
                    <a:pt x="41" y="142"/>
                    <a:pt x="41" y="142"/>
                    <a:pt x="41" y="142"/>
                  </a:cubicBezTo>
                  <a:cubicBezTo>
                    <a:pt x="41" y="142"/>
                    <a:pt x="41" y="142"/>
                    <a:pt x="41" y="142"/>
                  </a:cubicBezTo>
                  <a:cubicBezTo>
                    <a:pt x="40" y="143"/>
                    <a:pt x="40" y="144"/>
                    <a:pt x="41" y="145"/>
                  </a:cubicBezTo>
                  <a:cubicBezTo>
                    <a:pt x="47" y="150"/>
                    <a:pt x="55" y="155"/>
                    <a:pt x="63" y="157"/>
                  </a:cubicBezTo>
                  <a:cubicBezTo>
                    <a:pt x="71" y="160"/>
                    <a:pt x="79" y="162"/>
                    <a:pt x="88" y="162"/>
                  </a:cubicBezTo>
                  <a:cubicBezTo>
                    <a:pt x="88" y="157"/>
                    <a:pt x="88" y="157"/>
                    <a:pt x="88" y="157"/>
                  </a:cubicBezTo>
                  <a:cubicBezTo>
                    <a:pt x="79" y="157"/>
                    <a:pt x="72" y="156"/>
                    <a:pt x="64" y="153"/>
                  </a:cubicBezTo>
                  <a:cubicBezTo>
                    <a:pt x="58" y="151"/>
                    <a:pt x="52" y="147"/>
                    <a:pt x="46" y="143"/>
                  </a:cubicBezTo>
                  <a:cubicBezTo>
                    <a:pt x="78" y="111"/>
                    <a:pt x="78" y="111"/>
                    <a:pt x="78" y="111"/>
                  </a:cubicBezTo>
                  <a:cubicBezTo>
                    <a:pt x="78" y="111"/>
                    <a:pt x="78" y="111"/>
                    <a:pt x="78" y="111"/>
                  </a:cubicBezTo>
                  <a:cubicBezTo>
                    <a:pt x="81" y="109"/>
                    <a:pt x="81" y="109"/>
                    <a:pt x="81" y="109"/>
                  </a:cubicBezTo>
                  <a:cubicBezTo>
                    <a:pt x="81" y="109"/>
                    <a:pt x="81" y="109"/>
                    <a:pt x="81" y="109"/>
                  </a:cubicBezTo>
                  <a:cubicBezTo>
                    <a:pt x="83" y="106"/>
                    <a:pt x="83" y="106"/>
                    <a:pt x="83" y="106"/>
                  </a:cubicBezTo>
                  <a:cubicBezTo>
                    <a:pt x="88" y="102"/>
                    <a:pt x="88" y="102"/>
                    <a:pt x="88" y="102"/>
                  </a:cubicBezTo>
                  <a:lnTo>
                    <a:pt x="88"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6" name="Freeform 170"/>
            <p:cNvSpPr>
              <a:spLocks noEditPoints="1"/>
            </p:cNvSpPr>
            <p:nvPr/>
          </p:nvSpPr>
          <p:spPr bwMode="auto">
            <a:xfrm>
              <a:off x="9683751" y="2262188"/>
              <a:ext cx="420688" cy="114300"/>
            </a:xfrm>
            <a:custGeom>
              <a:avLst/>
              <a:gdLst>
                <a:gd name="T0" fmla="*/ 157 w 186"/>
                <a:gd name="T1" fmla="*/ 37 h 50"/>
                <a:gd name="T2" fmla="*/ 164 w 186"/>
                <a:gd name="T3" fmla="*/ 45 h 50"/>
                <a:gd name="T4" fmla="*/ 148 w 186"/>
                <a:gd name="T5" fmla="*/ 4 h 50"/>
                <a:gd name="T6" fmla="*/ 135 w 186"/>
                <a:gd name="T7" fmla="*/ 7 h 50"/>
                <a:gd name="T8" fmla="*/ 133 w 186"/>
                <a:gd name="T9" fmla="*/ 10 h 50"/>
                <a:gd name="T10" fmla="*/ 93 w 186"/>
                <a:gd name="T11" fmla="*/ 10 h 50"/>
                <a:gd name="T12" fmla="*/ 128 w 186"/>
                <a:gd name="T13" fmla="*/ 6 h 50"/>
                <a:gd name="T14" fmla="*/ 126 w 186"/>
                <a:gd name="T15" fmla="*/ 2 h 50"/>
                <a:gd name="T16" fmla="*/ 149 w 186"/>
                <a:gd name="T17" fmla="*/ 0 h 50"/>
                <a:gd name="T18" fmla="*/ 151 w 186"/>
                <a:gd name="T19" fmla="*/ 1 h 50"/>
                <a:gd name="T20" fmla="*/ 186 w 186"/>
                <a:gd name="T21" fmla="*/ 47 h 50"/>
                <a:gd name="T22" fmla="*/ 163 w 186"/>
                <a:gd name="T23" fmla="*/ 50 h 50"/>
                <a:gd name="T24" fmla="*/ 161 w 186"/>
                <a:gd name="T25" fmla="*/ 49 h 50"/>
                <a:gd name="T26" fmla="*/ 93 w 186"/>
                <a:gd name="T27" fmla="*/ 42 h 50"/>
                <a:gd name="T28" fmla="*/ 93 w 186"/>
                <a:gd name="T29" fmla="*/ 30 h 50"/>
                <a:gd name="T30" fmla="*/ 148 w 186"/>
                <a:gd name="T31" fmla="*/ 30 h 50"/>
                <a:gd name="T32" fmla="*/ 150 w 186"/>
                <a:gd name="T33" fmla="*/ 26 h 50"/>
                <a:gd name="T34" fmla="*/ 142 w 186"/>
                <a:gd name="T35" fmla="*/ 17 h 50"/>
                <a:gd name="T36" fmla="*/ 93 w 186"/>
                <a:gd name="T37" fmla="*/ 22 h 50"/>
                <a:gd name="T38" fmla="*/ 143 w 186"/>
                <a:gd name="T39" fmla="*/ 25 h 50"/>
                <a:gd name="T40" fmla="*/ 93 w 186"/>
                <a:gd name="T41" fmla="*/ 30 h 50"/>
                <a:gd name="T42" fmla="*/ 93 w 186"/>
                <a:gd name="T43" fmla="*/ 37 h 50"/>
                <a:gd name="T44" fmla="*/ 31 w 186"/>
                <a:gd name="T45" fmla="*/ 42 h 50"/>
                <a:gd name="T46" fmla="*/ 24 w 186"/>
                <a:gd name="T47" fmla="*/ 50 h 50"/>
                <a:gd name="T48" fmla="*/ 3 w 186"/>
                <a:gd name="T49" fmla="*/ 50 h 50"/>
                <a:gd name="T50" fmla="*/ 1 w 186"/>
                <a:gd name="T51" fmla="*/ 46 h 50"/>
                <a:gd name="T52" fmla="*/ 37 w 186"/>
                <a:gd name="T53" fmla="*/ 0 h 50"/>
                <a:gd name="T54" fmla="*/ 58 w 186"/>
                <a:gd name="T55" fmla="*/ 0 h 50"/>
                <a:gd name="T56" fmla="*/ 60 w 186"/>
                <a:gd name="T57" fmla="*/ 3 h 50"/>
                <a:gd name="T58" fmla="*/ 93 w 186"/>
                <a:gd name="T59" fmla="*/ 6 h 50"/>
                <a:gd name="T60" fmla="*/ 53 w 186"/>
                <a:gd name="T61" fmla="*/ 10 h 50"/>
                <a:gd name="T62" fmla="*/ 51 w 186"/>
                <a:gd name="T63" fmla="*/ 6 h 50"/>
                <a:gd name="T64" fmla="*/ 38 w 186"/>
                <a:gd name="T65" fmla="*/ 4 h 50"/>
                <a:gd name="T66" fmla="*/ 22 w 186"/>
                <a:gd name="T67" fmla="*/ 45 h 50"/>
                <a:gd name="T68" fmla="*/ 29 w 186"/>
                <a:gd name="T69" fmla="*/ 37 h 50"/>
                <a:gd name="T70" fmla="*/ 93 w 186"/>
                <a:gd name="T71" fmla="*/ 17 h 50"/>
                <a:gd name="T72" fmla="*/ 44 w 186"/>
                <a:gd name="T73" fmla="*/ 17 h 50"/>
                <a:gd name="T74" fmla="*/ 36 w 186"/>
                <a:gd name="T75" fmla="*/ 26 h 50"/>
                <a:gd name="T76" fmla="*/ 38 w 186"/>
                <a:gd name="T77" fmla="*/ 30 h 50"/>
                <a:gd name="T78" fmla="*/ 93 w 186"/>
                <a:gd name="T79" fmla="*/ 25 h 50"/>
                <a:gd name="T80" fmla="*/ 45 w 186"/>
                <a:gd name="T81" fmla="*/ 22 h 50"/>
                <a:gd name="T82" fmla="*/ 93 w 186"/>
                <a:gd name="T83" fmla="*/ 1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6" h="50">
                  <a:moveTo>
                    <a:pt x="93" y="37"/>
                  </a:moveTo>
                  <a:cubicBezTo>
                    <a:pt x="157" y="37"/>
                    <a:pt x="157" y="37"/>
                    <a:pt x="157" y="37"/>
                  </a:cubicBezTo>
                  <a:cubicBezTo>
                    <a:pt x="158" y="37"/>
                    <a:pt x="159" y="38"/>
                    <a:pt x="159" y="38"/>
                  </a:cubicBezTo>
                  <a:cubicBezTo>
                    <a:pt x="164" y="45"/>
                    <a:pt x="164" y="45"/>
                    <a:pt x="164" y="45"/>
                  </a:cubicBezTo>
                  <a:cubicBezTo>
                    <a:pt x="179" y="45"/>
                    <a:pt x="179" y="45"/>
                    <a:pt x="179" y="45"/>
                  </a:cubicBezTo>
                  <a:cubicBezTo>
                    <a:pt x="148" y="4"/>
                    <a:pt x="148" y="4"/>
                    <a:pt x="148" y="4"/>
                  </a:cubicBezTo>
                  <a:cubicBezTo>
                    <a:pt x="134" y="4"/>
                    <a:pt x="134" y="4"/>
                    <a:pt x="134" y="4"/>
                  </a:cubicBezTo>
                  <a:cubicBezTo>
                    <a:pt x="135" y="7"/>
                    <a:pt x="135" y="7"/>
                    <a:pt x="135" y="7"/>
                  </a:cubicBezTo>
                  <a:cubicBezTo>
                    <a:pt x="136" y="8"/>
                    <a:pt x="136" y="9"/>
                    <a:pt x="135" y="10"/>
                  </a:cubicBezTo>
                  <a:cubicBezTo>
                    <a:pt x="134" y="10"/>
                    <a:pt x="134" y="10"/>
                    <a:pt x="133" y="10"/>
                  </a:cubicBezTo>
                  <a:cubicBezTo>
                    <a:pt x="133" y="10"/>
                    <a:pt x="133" y="10"/>
                    <a:pt x="133" y="10"/>
                  </a:cubicBezTo>
                  <a:cubicBezTo>
                    <a:pt x="93" y="10"/>
                    <a:pt x="93" y="10"/>
                    <a:pt x="93" y="10"/>
                  </a:cubicBezTo>
                  <a:cubicBezTo>
                    <a:pt x="93" y="6"/>
                    <a:pt x="93" y="6"/>
                    <a:pt x="93" y="6"/>
                  </a:cubicBezTo>
                  <a:cubicBezTo>
                    <a:pt x="128" y="6"/>
                    <a:pt x="128" y="6"/>
                    <a:pt x="128" y="6"/>
                  </a:cubicBezTo>
                  <a:cubicBezTo>
                    <a:pt x="127" y="4"/>
                    <a:pt x="127" y="4"/>
                    <a:pt x="127" y="4"/>
                  </a:cubicBezTo>
                  <a:cubicBezTo>
                    <a:pt x="127" y="3"/>
                    <a:pt x="126" y="3"/>
                    <a:pt x="126" y="2"/>
                  </a:cubicBezTo>
                  <a:cubicBezTo>
                    <a:pt x="126" y="1"/>
                    <a:pt x="127" y="0"/>
                    <a:pt x="129" y="0"/>
                  </a:cubicBezTo>
                  <a:cubicBezTo>
                    <a:pt x="149" y="0"/>
                    <a:pt x="149" y="0"/>
                    <a:pt x="149" y="0"/>
                  </a:cubicBezTo>
                  <a:cubicBezTo>
                    <a:pt x="149" y="0"/>
                    <a:pt x="149" y="0"/>
                    <a:pt x="149" y="0"/>
                  </a:cubicBezTo>
                  <a:cubicBezTo>
                    <a:pt x="150" y="0"/>
                    <a:pt x="151" y="0"/>
                    <a:pt x="151" y="1"/>
                  </a:cubicBezTo>
                  <a:cubicBezTo>
                    <a:pt x="185" y="46"/>
                    <a:pt x="185" y="46"/>
                    <a:pt x="185" y="46"/>
                  </a:cubicBezTo>
                  <a:cubicBezTo>
                    <a:pt x="186" y="46"/>
                    <a:pt x="186" y="47"/>
                    <a:pt x="186" y="47"/>
                  </a:cubicBezTo>
                  <a:cubicBezTo>
                    <a:pt x="186" y="48"/>
                    <a:pt x="185" y="50"/>
                    <a:pt x="184" y="50"/>
                  </a:cubicBezTo>
                  <a:cubicBezTo>
                    <a:pt x="163" y="50"/>
                    <a:pt x="163" y="50"/>
                    <a:pt x="163" y="50"/>
                  </a:cubicBezTo>
                  <a:cubicBezTo>
                    <a:pt x="163" y="50"/>
                    <a:pt x="163" y="50"/>
                    <a:pt x="163" y="50"/>
                  </a:cubicBezTo>
                  <a:cubicBezTo>
                    <a:pt x="162" y="50"/>
                    <a:pt x="161" y="49"/>
                    <a:pt x="161" y="49"/>
                  </a:cubicBezTo>
                  <a:cubicBezTo>
                    <a:pt x="156" y="42"/>
                    <a:pt x="156" y="42"/>
                    <a:pt x="156" y="42"/>
                  </a:cubicBezTo>
                  <a:cubicBezTo>
                    <a:pt x="93" y="42"/>
                    <a:pt x="93" y="42"/>
                    <a:pt x="93" y="42"/>
                  </a:cubicBezTo>
                  <a:cubicBezTo>
                    <a:pt x="93" y="37"/>
                    <a:pt x="93" y="37"/>
                    <a:pt x="93" y="37"/>
                  </a:cubicBezTo>
                  <a:close/>
                  <a:moveTo>
                    <a:pt x="93" y="30"/>
                  </a:moveTo>
                  <a:cubicBezTo>
                    <a:pt x="148" y="30"/>
                    <a:pt x="148" y="30"/>
                    <a:pt x="148" y="30"/>
                  </a:cubicBezTo>
                  <a:cubicBezTo>
                    <a:pt x="148" y="30"/>
                    <a:pt x="148" y="30"/>
                    <a:pt x="148" y="30"/>
                  </a:cubicBezTo>
                  <a:cubicBezTo>
                    <a:pt x="149" y="30"/>
                    <a:pt x="149" y="30"/>
                    <a:pt x="150" y="30"/>
                  </a:cubicBezTo>
                  <a:cubicBezTo>
                    <a:pt x="151" y="29"/>
                    <a:pt x="151" y="27"/>
                    <a:pt x="150" y="26"/>
                  </a:cubicBezTo>
                  <a:cubicBezTo>
                    <a:pt x="144" y="18"/>
                    <a:pt x="144" y="18"/>
                    <a:pt x="144" y="18"/>
                  </a:cubicBezTo>
                  <a:cubicBezTo>
                    <a:pt x="144" y="18"/>
                    <a:pt x="143" y="17"/>
                    <a:pt x="142" y="17"/>
                  </a:cubicBezTo>
                  <a:cubicBezTo>
                    <a:pt x="93" y="17"/>
                    <a:pt x="93" y="17"/>
                    <a:pt x="93" y="17"/>
                  </a:cubicBezTo>
                  <a:cubicBezTo>
                    <a:pt x="93" y="22"/>
                    <a:pt x="93" y="22"/>
                    <a:pt x="93" y="22"/>
                  </a:cubicBezTo>
                  <a:cubicBezTo>
                    <a:pt x="141" y="22"/>
                    <a:pt x="141" y="22"/>
                    <a:pt x="141" y="22"/>
                  </a:cubicBezTo>
                  <a:cubicBezTo>
                    <a:pt x="143" y="25"/>
                    <a:pt x="143" y="25"/>
                    <a:pt x="143" y="25"/>
                  </a:cubicBezTo>
                  <a:cubicBezTo>
                    <a:pt x="93" y="25"/>
                    <a:pt x="93" y="25"/>
                    <a:pt x="93" y="25"/>
                  </a:cubicBezTo>
                  <a:lnTo>
                    <a:pt x="93" y="30"/>
                  </a:lnTo>
                  <a:close/>
                  <a:moveTo>
                    <a:pt x="29" y="37"/>
                  </a:moveTo>
                  <a:cubicBezTo>
                    <a:pt x="93" y="37"/>
                    <a:pt x="93" y="37"/>
                    <a:pt x="93" y="37"/>
                  </a:cubicBezTo>
                  <a:cubicBezTo>
                    <a:pt x="93" y="42"/>
                    <a:pt x="93" y="42"/>
                    <a:pt x="93" y="42"/>
                  </a:cubicBezTo>
                  <a:cubicBezTo>
                    <a:pt x="31" y="42"/>
                    <a:pt x="31" y="42"/>
                    <a:pt x="31" y="42"/>
                  </a:cubicBezTo>
                  <a:cubicBezTo>
                    <a:pt x="26" y="48"/>
                    <a:pt x="26" y="48"/>
                    <a:pt x="26" y="48"/>
                  </a:cubicBezTo>
                  <a:cubicBezTo>
                    <a:pt x="25" y="49"/>
                    <a:pt x="24" y="50"/>
                    <a:pt x="24" y="50"/>
                  </a:cubicBezTo>
                  <a:cubicBezTo>
                    <a:pt x="3" y="50"/>
                    <a:pt x="3" y="50"/>
                    <a:pt x="3" y="50"/>
                  </a:cubicBezTo>
                  <a:cubicBezTo>
                    <a:pt x="3" y="50"/>
                    <a:pt x="3" y="50"/>
                    <a:pt x="3" y="50"/>
                  </a:cubicBezTo>
                  <a:cubicBezTo>
                    <a:pt x="2" y="50"/>
                    <a:pt x="2" y="49"/>
                    <a:pt x="2" y="49"/>
                  </a:cubicBezTo>
                  <a:cubicBezTo>
                    <a:pt x="0" y="48"/>
                    <a:pt x="0" y="47"/>
                    <a:pt x="1" y="46"/>
                  </a:cubicBezTo>
                  <a:cubicBezTo>
                    <a:pt x="35" y="1"/>
                    <a:pt x="35" y="1"/>
                    <a:pt x="35" y="1"/>
                  </a:cubicBezTo>
                  <a:cubicBezTo>
                    <a:pt x="36" y="0"/>
                    <a:pt x="36" y="0"/>
                    <a:pt x="37" y="0"/>
                  </a:cubicBezTo>
                  <a:cubicBezTo>
                    <a:pt x="58" y="0"/>
                    <a:pt x="58" y="0"/>
                    <a:pt x="58" y="0"/>
                  </a:cubicBezTo>
                  <a:cubicBezTo>
                    <a:pt x="58" y="0"/>
                    <a:pt x="58" y="0"/>
                    <a:pt x="58" y="0"/>
                  </a:cubicBezTo>
                  <a:cubicBezTo>
                    <a:pt x="58" y="0"/>
                    <a:pt x="59" y="0"/>
                    <a:pt x="59" y="0"/>
                  </a:cubicBezTo>
                  <a:cubicBezTo>
                    <a:pt x="60" y="1"/>
                    <a:pt x="60" y="2"/>
                    <a:pt x="60" y="3"/>
                  </a:cubicBezTo>
                  <a:cubicBezTo>
                    <a:pt x="58" y="6"/>
                    <a:pt x="58" y="6"/>
                    <a:pt x="58" y="6"/>
                  </a:cubicBezTo>
                  <a:cubicBezTo>
                    <a:pt x="93" y="6"/>
                    <a:pt x="93" y="6"/>
                    <a:pt x="93" y="6"/>
                  </a:cubicBezTo>
                  <a:cubicBezTo>
                    <a:pt x="93" y="10"/>
                    <a:pt x="93" y="10"/>
                    <a:pt x="93" y="10"/>
                  </a:cubicBezTo>
                  <a:cubicBezTo>
                    <a:pt x="53" y="10"/>
                    <a:pt x="53" y="10"/>
                    <a:pt x="53" y="10"/>
                  </a:cubicBezTo>
                  <a:cubicBezTo>
                    <a:pt x="52" y="10"/>
                    <a:pt x="51" y="9"/>
                    <a:pt x="51" y="8"/>
                  </a:cubicBezTo>
                  <a:cubicBezTo>
                    <a:pt x="51" y="7"/>
                    <a:pt x="51" y="7"/>
                    <a:pt x="51" y="6"/>
                  </a:cubicBezTo>
                  <a:cubicBezTo>
                    <a:pt x="53" y="4"/>
                    <a:pt x="53" y="4"/>
                    <a:pt x="53" y="4"/>
                  </a:cubicBezTo>
                  <a:cubicBezTo>
                    <a:pt x="38" y="4"/>
                    <a:pt x="38" y="4"/>
                    <a:pt x="38" y="4"/>
                  </a:cubicBezTo>
                  <a:cubicBezTo>
                    <a:pt x="8" y="45"/>
                    <a:pt x="8" y="45"/>
                    <a:pt x="8" y="45"/>
                  </a:cubicBezTo>
                  <a:cubicBezTo>
                    <a:pt x="22" y="45"/>
                    <a:pt x="22" y="45"/>
                    <a:pt x="22" y="45"/>
                  </a:cubicBezTo>
                  <a:cubicBezTo>
                    <a:pt x="27" y="38"/>
                    <a:pt x="27" y="38"/>
                    <a:pt x="27" y="38"/>
                  </a:cubicBezTo>
                  <a:cubicBezTo>
                    <a:pt x="28" y="38"/>
                    <a:pt x="29" y="37"/>
                    <a:pt x="29" y="37"/>
                  </a:cubicBezTo>
                  <a:cubicBezTo>
                    <a:pt x="29" y="37"/>
                    <a:pt x="29" y="37"/>
                    <a:pt x="29" y="37"/>
                  </a:cubicBezTo>
                  <a:close/>
                  <a:moveTo>
                    <a:pt x="93" y="17"/>
                  </a:moveTo>
                  <a:cubicBezTo>
                    <a:pt x="44" y="17"/>
                    <a:pt x="44" y="17"/>
                    <a:pt x="44" y="17"/>
                  </a:cubicBezTo>
                  <a:cubicBezTo>
                    <a:pt x="44" y="17"/>
                    <a:pt x="44" y="17"/>
                    <a:pt x="44" y="17"/>
                  </a:cubicBezTo>
                  <a:cubicBezTo>
                    <a:pt x="44" y="17"/>
                    <a:pt x="43" y="18"/>
                    <a:pt x="42" y="18"/>
                  </a:cubicBezTo>
                  <a:cubicBezTo>
                    <a:pt x="36" y="26"/>
                    <a:pt x="36" y="26"/>
                    <a:pt x="36" y="26"/>
                  </a:cubicBezTo>
                  <a:cubicBezTo>
                    <a:pt x="36" y="27"/>
                    <a:pt x="36" y="27"/>
                    <a:pt x="36" y="28"/>
                  </a:cubicBezTo>
                  <a:cubicBezTo>
                    <a:pt x="36" y="29"/>
                    <a:pt x="37" y="30"/>
                    <a:pt x="38" y="30"/>
                  </a:cubicBezTo>
                  <a:cubicBezTo>
                    <a:pt x="93" y="30"/>
                    <a:pt x="93" y="30"/>
                    <a:pt x="93" y="30"/>
                  </a:cubicBezTo>
                  <a:cubicBezTo>
                    <a:pt x="93" y="25"/>
                    <a:pt x="93" y="25"/>
                    <a:pt x="93" y="25"/>
                  </a:cubicBezTo>
                  <a:cubicBezTo>
                    <a:pt x="43" y="25"/>
                    <a:pt x="43" y="25"/>
                    <a:pt x="43" y="25"/>
                  </a:cubicBezTo>
                  <a:cubicBezTo>
                    <a:pt x="45" y="22"/>
                    <a:pt x="45" y="22"/>
                    <a:pt x="45" y="22"/>
                  </a:cubicBezTo>
                  <a:cubicBezTo>
                    <a:pt x="93" y="22"/>
                    <a:pt x="93" y="22"/>
                    <a:pt x="93" y="22"/>
                  </a:cubicBezTo>
                  <a:lnTo>
                    <a:pt x="93"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7" name="Freeform 172"/>
            <p:cNvSpPr>
              <a:spLocks noEditPoints="1"/>
            </p:cNvSpPr>
            <p:nvPr/>
          </p:nvSpPr>
          <p:spPr bwMode="auto">
            <a:xfrm>
              <a:off x="6910388" y="3416300"/>
              <a:ext cx="90488" cy="85725"/>
            </a:xfrm>
            <a:custGeom>
              <a:avLst/>
              <a:gdLst>
                <a:gd name="T0" fmla="*/ 27 w 40"/>
                <a:gd name="T1" fmla="*/ 7 h 38"/>
                <a:gd name="T2" fmla="*/ 20 w 40"/>
                <a:gd name="T3" fmla="*/ 16 h 38"/>
                <a:gd name="T4" fmla="*/ 20 w 40"/>
                <a:gd name="T5" fmla="*/ 8 h 38"/>
                <a:gd name="T6" fmla="*/ 25 w 40"/>
                <a:gd name="T7" fmla="*/ 2 h 38"/>
                <a:gd name="T8" fmla="*/ 26 w 40"/>
                <a:gd name="T9" fmla="*/ 1 h 38"/>
                <a:gd name="T10" fmla="*/ 29 w 40"/>
                <a:gd name="T11" fmla="*/ 2 h 38"/>
                <a:gd name="T12" fmla="*/ 33 w 40"/>
                <a:gd name="T13" fmla="*/ 6 h 38"/>
                <a:gd name="T14" fmla="*/ 38 w 40"/>
                <a:gd name="T15" fmla="*/ 9 h 38"/>
                <a:gd name="T16" fmla="*/ 38 w 40"/>
                <a:gd name="T17" fmla="*/ 9 h 38"/>
                <a:gd name="T18" fmla="*/ 39 w 40"/>
                <a:gd name="T19" fmla="*/ 9 h 38"/>
                <a:gd name="T20" fmla="*/ 39 w 40"/>
                <a:gd name="T21" fmla="*/ 12 h 38"/>
                <a:gd name="T22" fmla="*/ 20 w 40"/>
                <a:gd name="T23" fmla="*/ 37 h 38"/>
                <a:gd name="T24" fmla="*/ 20 w 40"/>
                <a:gd name="T25" fmla="*/ 37 h 38"/>
                <a:gd name="T26" fmla="*/ 20 w 40"/>
                <a:gd name="T27" fmla="*/ 30 h 38"/>
                <a:gd name="T28" fmla="*/ 33 w 40"/>
                <a:gd name="T29" fmla="*/ 12 h 38"/>
                <a:gd name="T30" fmla="*/ 30 w 40"/>
                <a:gd name="T31" fmla="*/ 10 h 38"/>
                <a:gd name="T32" fmla="*/ 27 w 40"/>
                <a:gd name="T33" fmla="*/ 7 h 38"/>
                <a:gd name="T34" fmla="*/ 20 w 40"/>
                <a:gd name="T35" fmla="*/ 16 h 38"/>
                <a:gd name="T36" fmla="*/ 7 w 40"/>
                <a:gd name="T37" fmla="*/ 34 h 38"/>
                <a:gd name="T38" fmla="*/ 17 w 40"/>
                <a:gd name="T39" fmla="*/ 34 h 38"/>
                <a:gd name="T40" fmla="*/ 20 w 40"/>
                <a:gd name="T41" fmla="*/ 30 h 38"/>
                <a:gd name="T42" fmla="*/ 20 w 40"/>
                <a:gd name="T43" fmla="*/ 37 h 38"/>
                <a:gd name="T44" fmla="*/ 18 w 40"/>
                <a:gd name="T45" fmla="*/ 38 h 38"/>
                <a:gd name="T46" fmla="*/ 2 w 40"/>
                <a:gd name="T47" fmla="*/ 38 h 38"/>
                <a:gd name="T48" fmla="*/ 2 w 40"/>
                <a:gd name="T49" fmla="*/ 38 h 38"/>
                <a:gd name="T50" fmla="*/ 1 w 40"/>
                <a:gd name="T51" fmla="*/ 38 h 38"/>
                <a:gd name="T52" fmla="*/ 0 w 40"/>
                <a:gd name="T53" fmla="*/ 35 h 38"/>
                <a:gd name="T54" fmla="*/ 20 w 40"/>
                <a:gd name="T55" fmla="*/ 8 h 38"/>
                <a:gd name="T56" fmla="*/ 20 w 40"/>
                <a:gd name="T57" fmla="*/ 1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38">
                  <a:moveTo>
                    <a:pt x="27" y="7"/>
                  </a:moveTo>
                  <a:cubicBezTo>
                    <a:pt x="20" y="16"/>
                    <a:pt x="20" y="16"/>
                    <a:pt x="20" y="16"/>
                  </a:cubicBezTo>
                  <a:cubicBezTo>
                    <a:pt x="20" y="8"/>
                    <a:pt x="20" y="8"/>
                    <a:pt x="20" y="8"/>
                  </a:cubicBezTo>
                  <a:cubicBezTo>
                    <a:pt x="25" y="2"/>
                    <a:pt x="25" y="2"/>
                    <a:pt x="25" y="2"/>
                  </a:cubicBezTo>
                  <a:cubicBezTo>
                    <a:pt x="26" y="1"/>
                    <a:pt x="26" y="1"/>
                    <a:pt x="26" y="1"/>
                  </a:cubicBezTo>
                  <a:cubicBezTo>
                    <a:pt x="27" y="0"/>
                    <a:pt x="29" y="1"/>
                    <a:pt x="29" y="2"/>
                  </a:cubicBezTo>
                  <a:cubicBezTo>
                    <a:pt x="30" y="4"/>
                    <a:pt x="31" y="5"/>
                    <a:pt x="33" y="6"/>
                  </a:cubicBezTo>
                  <a:cubicBezTo>
                    <a:pt x="34" y="8"/>
                    <a:pt x="36" y="8"/>
                    <a:pt x="38" y="9"/>
                  </a:cubicBezTo>
                  <a:cubicBezTo>
                    <a:pt x="38" y="9"/>
                    <a:pt x="38" y="9"/>
                    <a:pt x="38" y="9"/>
                  </a:cubicBezTo>
                  <a:cubicBezTo>
                    <a:pt x="38" y="9"/>
                    <a:pt x="39" y="9"/>
                    <a:pt x="39" y="9"/>
                  </a:cubicBezTo>
                  <a:cubicBezTo>
                    <a:pt x="40" y="10"/>
                    <a:pt x="40" y="11"/>
                    <a:pt x="39" y="12"/>
                  </a:cubicBezTo>
                  <a:cubicBezTo>
                    <a:pt x="20" y="37"/>
                    <a:pt x="20" y="37"/>
                    <a:pt x="20" y="37"/>
                  </a:cubicBezTo>
                  <a:cubicBezTo>
                    <a:pt x="20" y="37"/>
                    <a:pt x="20" y="37"/>
                    <a:pt x="20" y="37"/>
                  </a:cubicBezTo>
                  <a:cubicBezTo>
                    <a:pt x="20" y="30"/>
                    <a:pt x="20" y="30"/>
                    <a:pt x="20" y="30"/>
                  </a:cubicBezTo>
                  <a:cubicBezTo>
                    <a:pt x="33" y="12"/>
                    <a:pt x="33" y="12"/>
                    <a:pt x="33" y="12"/>
                  </a:cubicBezTo>
                  <a:cubicBezTo>
                    <a:pt x="32" y="12"/>
                    <a:pt x="31" y="11"/>
                    <a:pt x="30" y="10"/>
                  </a:cubicBezTo>
                  <a:cubicBezTo>
                    <a:pt x="29" y="9"/>
                    <a:pt x="28" y="8"/>
                    <a:pt x="27" y="7"/>
                  </a:cubicBezTo>
                  <a:close/>
                  <a:moveTo>
                    <a:pt x="20" y="16"/>
                  </a:moveTo>
                  <a:cubicBezTo>
                    <a:pt x="7" y="34"/>
                    <a:pt x="7" y="34"/>
                    <a:pt x="7" y="34"/>
                  </a:cubicBezTo>
                  <a:cubicBezTo>
                    <a:pt x="17" y="34"/>
                    <a:pt x="17" y="34"/>
                    <a:pt x="17" y="34"/>
                  </a:cubicBezTo>
                  <a:cubicBezTo>
                    <a:pt x="20" y="30"/>
                    <a:pt x="20" y="30"/>
                    <a:pt x="20" y="30"/>
                  </a:cubicBezTo>
                  <a:cubicBezTo>
                    <a:pt x="20" y="37"/>
                    <a:pt x="20" y="37"/>
                    <a:pt x="20" y="37"/>
                  </a:cubicBezTo>
                  <a:cubicBezTo>
                    <a:pt x="20" y="38"/>
                    <a:pt x="19" y="38"/>
                    <a:pt x="18" y="38"/>
                  </a:cubicBezTo>
                  <a:cubicBezTo>
                    <a:pt x="2" y="38"/>
                    <a:pt x="2" y="38"/>
                    <a:pt x="2" y="38"/>
                  </a:cubicBezTo>
                  <a:cubicBezTo>
                    <a:pt x="2" y="38"/>
                    <a:pt x="2" y="38"/>
                    <a:pt x="2" y="38"/>
                  </a:cubicBezTo>
                  <a:cubicBezTo>
                    <a:pt x="2" y="38"/>
                    <a:pt x="1" y="38"/>
                    <a:pt x="1" y="38"/>
                  </a:cubicBezTo>
                  <a:cubicBezTo>
                    <a:pt x="0" y="37"/>
                    <a:pt x="0" y="36"/>
                    <a:pt x="0" y="35"/>
                  </a:cubicBezTo>
                  <a:cubicBezTo>
                    <a:pt x="20" y="8"/>
                    <a:pt x="20" y="8"/>
                    <a:pt x="20" y="8"/>
                  </a:cubicBezTo>
                  <a:lnTo>
                    <a:pt x="2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8" name="Freeform 173"/>
            <p:cNvSpPr>
              <a:spLocks noEditPoints="1"/>
            </p:cNvSpPr>
            <p:nvPr/>
          </p:nvSpPr>
          <p:spPr bwMode="auto">
            <a:xfrm>
              <a:off x="6973888" y="3384550"/>
              <a:ext cx="52388" cy="50800"/>
            </a:xfrm>
            <a:custGeom>
              <a:avLst/>
              <a:gdLst>
                <a:gd name="T0" fmla="*/ 12 w 23"/>
                <a:gd name="T1" fmla="*/ 18 h 23"/>
                <a:gd name="T2" fmla="*/ 12 w 23"/>
                <a:gd name="T3" fmla="*/ 18 h 23"/>
                <a:gd name="T4" fmla="*/ 13 w 23"/>
                <a:gd name="T5" fmla="*/ 18 h 23"/>
                <a:gd name="T6" fmla="*/ 13 w 23"/>
                <a:gd name="T7" fmla="*/ 18 h 23"/>
                <a:gd name="T8" fmla="*/ 18 w 23"/>
                <a:gd name="T9" fmla="*/ 12 h 23"/>
                <a:gd name="T10" fmla="*/ 18 w 23"/>
                <a:gd name="T11" fmla="*/ 11 h 23"/>
                <a:gd name="T12" fmla="*/ 18 w 23"/>
                <a:gd name="T13" fmla="*/ 11 h 23"/>
                <a:gd name="T14" fmla="*/ 18 w 23"/>
                <a:gd name="T15" fmla="*/ 11 h 23"/>
                <a:gd name="T16" fmla="*/ 18 w 23"/>
                <a:gd name="T17" fmla="*/ 10 h 23"/>
                <a:gd name="T18" fmla="*/ 12 w 23"/>
                <a:gd name="T19" fmla="*/ 5 h 23"/>
                <a:gd name="T20" fmla="*/ 12 w 23"/>
                <a:gd name="T21" fmla="*/ 0 h 23"/>
                <a:gd name="T22" fmla="*/ 19 w 23"/>
                <a:gd name="T23" fmla="*/ 2 h 23"/>
                <a:gd name="T24" fmla="*/ 23 w 23"/>
                <a:gd name="T25" fmla="*/ 9 h 23"/>
                <a:gd name="T26" fmla="*/ 23 w 23"/>
                <a:gd name="T27" fmla="*/ 10 h 23"/>
                <a:gd name="T28" fmla="*/ 23 w 23"/>
                <a:gd name="T29" fmla="*/ 10 h 23"/>
                <a:gd name="T30" fmla="*/ 23 w 23"/>
                <a:gd name="T31" fmla="*/ 11 h 23"/>
                <a:gd name="T32" fmla="*/ 23 w 23"/>
                <a:gd name="T33" fmla="*/ 11 h 23"/>
                <a:gd name="T34" fmla="*/ 23 w 23"/>
                <a:gd name="T35" fmla="*/ 11 h 23"/>
                <a:gd name="T36" fmla="*/ 21 w 23"/>
                <a:gd name="T37" fmla="*/ 19 h 23"/>
                <a:gd name="T38" fmla="*/ 14 w 23"/>
                <a:gd name="T39" fmla="*/ 23 h 23"/>
                <a:gd name="T40" fmla="*/ 14 w 23"/>
                <a:gd name="T41" fmla="*/ 23 h 23"/>
                <a:gd name="T42" fmla="*/ 13 w 23"/>
                <a:gd name="T43" fmla="*/ 23 h 23"/>
                <a:gd name="T44" fmla="*/ 12 w 23"/>
                <a:gd name="T45" fmla="*/ 23 h 23"/>
                <a:gd name="T46" fmla="*/ 12 w 23"/>
                <a:gd name="T47" fmla="*/ 18 h 23"/>
                <a:gd name="T48" fmla="*/ 12 w 23"/>
                <a:gd name="T49" fmla="*/ 18 h 23"/>
                <a:gd name="T50" fmla="*/ 12 w 23"/>
                <a:gd name="T51" fmla="*/ 23 h 23"/>
                <a:gd name="T52" fmla="*/ 0 w 23"/>
                <a:gd name="T53" fmla="*/ 14 h 23"/>
                <a:gd name="T54" fmla="*/ 0 w 23"/>
                <a:gd name="T55" fmla="*/ 14 h 23"/>
                <a:gd name="T56" fmla="*/ 0 w 23"/>
                <a:gd name="T57" fmla="*/ 13 h 23"/>
                <a:gd name="T58" fmla="*/ 0 w 23"/>
                <a:gd name="T59" fmla="*/ 13 h 23"/>
                <a:gd name="T60" fmla="*/ 9 w 23"/>
                <a:gd name="T61" fmla="*/ 0 h 23"/>
                <a:gd name="T62" fmla="*/ 9 w 23"/>
                <a:gd name="T63" fmla="*/ 0 h 23"/>
                <a:gd name="T64" fmla="*/ 12 w 23"/>
                <a:gd name="T65" fmla="*/ 0 h 23"/>
                <a:gd name="T66" fmla="*/ 11 w 23"/>
                <a:gd name="T67" fmla="*/ 5 h 23"/>
                <a:gd name="T68" fmla="*/ 10 w 23"/>
                <a:gd name="T69" fmla="*/ 5 h 23"/>
                <a:gd name="T70" fmla="*/ 5 w 23"/>
                <a:gd name="T71" fmla="*/ 13 h 23"/>
                <a:gd name="T72" fmla="*/ 5 w 23"/>
                <a:gd name="T73" fmla="*/ 13 h 23"/>
                <a:gd name="T74" fmla="*/ 5 w 23"/>
                <a:gd name="T75" fmla="*/ 13 h 23"/>
                <a:gd name="T76" fmla="*/ 12 w 23"/>
                <a:gd name="T77"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23">
                  <a:moveTo>
                    <a:pt x="12" y="18"/>
                  </a:moveTo>
                  <a:cubicBezTo>
                    <a:pt x="12" y="18"/>
                    <a:pt x="12" y="18"/>
                    <a:pt x="12" y="18"/>
                  </a:cubicBezTo>
                  <a:cubicBezTo>
                    <a:pt x="12" y="18"/>
                    <a:pt x="12" y="18"/>
                    <a:pt x="12" y="18"/>
                  </a:cubicBezTo>
                  <a:cubicBezTo>
                    <a:pt x="12" y="18"/>
                    <a:pt x="12" y="18"/>
                    <a:pt x="12" y="18"/>
                  </a:cubicBezTo>
                  <a:cubicBezTo>
                    <a:pt x="12" y="18"/>
                    <a:pt x="13" y="18"/>
                    <a:pt x="13" y="18"/>
                  </a:cubicBezTo>
                  <a:cubicBezTo>
                    <a:pt x="13" y="18"/>
                    <a:pt x="13" y="18"/>
                    <a:pt x="13" y="18"/>
                  </a:cubicBezTo>
                  <a:cubicBezTo>
                    <a:pt x="13" y="18"/>
                    <a:pt x="13" y="18"/>
                    <a:pt x="13" y="18"/>
                  </a:cubicBezTo>
                  <a:cubicBezTo>
                    <a:pt x="13" y="18"/>
                    <a:pt x="13" y="18"/>
                    <a:pt x="13" y="18"/>
                  </a:cubicBezTo>
                  <a:cubicBezTo>
                    <a:pt x="15" y="18"/>
                    <a:pt x="16" y="17"/>
                    <a:pt x="17" y="16"/>
                  </a:cubicBezTo>
                  <a:cubicBezTo>
                    <a:pt x="18" y="15"/>
                    <a:pt x="18" y="13"/>
                    <a:pt x="18" y="12"/>
                  </a:cubicBezTo>
                  <a:cubicBezTo>
                    <a:pt x="18" y="11"/>
                    <a:pt x="18" y="11"/>
                    <a:pt x="18" y="11"/>
                  </a:cubicBezTo>
                  <a:cubicBezTo>
                    <a:pt x="18" y="11"/>
                    <a:pt x="18" y="11"/>
                    <a:pt x="18" y="11"/>
                  </a:cubicBezTo>
                  <a:cubicBezTo>
                    <a:pt x="18" y="11"/>
                    <a:pt x="18" y="11"/>
                    <a:pt x="18" y="11"/>
                  </a:cubicBezTo>
                  <a:cubicBezTo>
                    <a:pt x="18" y="11"/>
                    <a:pt x="18" y="11"/>
                    <a:pt x="18" y="11"/>
                  </a:cubicBezTo>
                  <a:cubicBezTo>
                    <a:pt x="18" y="11"/>
                    <a:pt x="18" y="11"/>
                    <a:pt x="18" y="11"/>
                  </a:cubicBezTo>
                  <a:cubicBezTo>
                    <a:pt x="18" y="11"/>
                    <a:pt x="18" y="11"/>
                    <a:pt x="18" y="11"/>
                  </a:cubicBezTo>
                  <a:cubicBezTo>
                    <a:pt x="18" y="10"/>
                    <a:pt x="18" y="10"/>
                    <a:pt x="18" y="10"/>
                  </a:cubicBezTo>
                  <a:cubicBezTo>
                    <a:pt x="18" y="10"/>
                    <a:pt x="18" y="10"/>
                    <a:pt x="18" y="10"/>
                  </a:cubicBezTo>
                  <a:cubicBezTo>
                    <a:pt x="18" y="8"/>
                    <a:pt x="17" y="7"/>
                    <a:pt x="16" y="6"/>
                  </a:cubicBezTo>
                  <a:cubicBezTo>
                    <a:pt x="15" y="5"/>
                    <a:pt x="13" y="5"/>
                    <a:pt x="12" y="5"/>
                  </a:cubicBezTo>
                  <a:cubicBezTo>
                    <a:pt x="12" y="5"/>
                    <a:pt x="12" y="5"/>
                    <a:pt x="12" y="5"/>
                  </a:cubicBezTo>
                  <a:cubicBezTo>
                    <a:pt x="12" y="0"/>
                    <a:pt x="12" y="0"/>
                    <a:pt x="12" y="0"/>
                  </a:cubicBezTo>
                  <a:cubicBezTo>
                    <a:pt x="12" y="0"/>
                    <a:pt x="12" y="0"/>
                    <a:pt x="12" y="0"/>
                  </a:cubicBezTo>
                  <a:cubicBezTo>
                    <a:pt x="14" y="0"/>
                    <a:pt x="17" y="1"/>
                    <a:pt x="19" y="2"/>
                  </a:cubicBezTo>
                  <a:cubicBezTo>
                    <a:pt x="21" y="4"/>
                    <a:pt x="22" y="6"/>
                    <a:pt x="23" y="9"/>
                  </a:cubicBezTo>
                  <a:cubicBezTo>
                    <a:pt x="23" y="9"/>
                    <a:pt x="23" y="9"/>
                    <a:pt x="23" y="9"/>
                  </a:cubicBezTo>
                  <a:cubicBezTo>
                    <a:pt x="23" y="9"/>
                    <a:pt x="23" y="9"/>
                    <a:pt x="23" y="9"/>
                  </a:cubicBezTo>
                  <a:cubicBezTo>
                    <a:pt x="23" y="9"/>
                    <a:pt x="23" y="10"/>
                    <a:pt x="23" y="10"/>
                  </a:cubicBezTo>
                  <a:cubicBezTo>
                    <a:pt x="23" y="10"/>
                    <a:pt x="23" y="10"/>
                    <a:pt x="23" y="10"/>
                  </a:cubicBezTo>
                  <a:cubicBezTo>
                    <a:pt x="23" y="10"/>
                    <a:pt x="23" y="10"/>
                    <a:pt x="23" y="10"/>
                  </a:cubicBezTo>
                  <a:cubicBezTo>
                    <a:pt x="23" y="10"/>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4"/>
                    <a:pt x="22" y="17"/>
                    <a:pt x="21" y="19"/>
                  </a:cubicBezTo>
                  <a:cubicBezTo>
                    <a:pt x="19" y="21"/>
                    <a:pt x="17" y="22"/>
                    <a:pt x="14" y="23"/>
                  </a:cubicBezTo>
                  <a:cubicBezTo>
                    <a:pt x="14" y="23"/>
                    <a:pt x="14" y="23"/>
                    <a:pt x="14" y="23"/>
                  </a:cubicBezTo>
                  <a:cubicBezTo>
                    <a:pt x="14" y="23"/>
                    <a:pt x="14" y="23"/>
                    <a:pt x="14" y="23"/>
                  </a:cubicBezTo>
                  <a:cubicBezTo>
                    <a:pt x="14" y="23"/>
                    <a:pt x="14" y="23"/>
                    <a:pt x="14" y="23"/>
                  </a:cubicBezTo>
                  <a:cubicBezTo>
                    <a:pt x="13" y="23"/>
                    <a:pt x="13" y="23"/>
                    <a:pt x="13" y="23"/>
                  </a:cubicBezTo>
                  <a:cubicBezTo>
                    <a:pt x="13" y="23"/>
                    <a:pt x="13" y="23"/>
                    <a:pt x="13" y="23"/>
                  </a:cubicBezTo>
                  <a:cubicBezTo>
                    <a:pt x="13" y="23"/>
                    <a:pt x="13" y="23"/>
                    <a:pt x="13" y="23"/>
                  </a:cubicBezTo>
                  <a:cubicBezTo>
                    <a:pt x="13" y="23"/>
                    <a:pt x="12" y="23"/>
                    <a:pt x="12" y="23"/>
                  </a:cubicBezTo>
                  <a:cubicBezTo>
                    <a:pt x="12" y="23"/>
                    <a:pt x="12" y="23"/>
                    <a:pt x="12" y="23"/>
                  </a:cubicBezTo>
                  <a:lnTo>
                    <a:pt x="12" y="18"/>
                  </a:lnTo>
                  <a:close/>
                  <a:moveTo>
                    <a:pt x="12" y="18"/>
                  </a:moveTo>
                  <a:cubicBezTo>
                    <a:pt x="12" y="18"/>
                    <a:pt x="12" y="18"/>
                    <a:pt x="12" y="18"/>
                  </a:cubicBezTo>
                  <a:cubicBezTo>
                    <a:pt x="12" y="23"/>
                    <a:pt x="12" y="23"/>
                    <a:pt x="12" y="23"/>
                  </a:cubicBezTo>
                  <a:cubicBezTo>
                    <a:pt x="12" y="23"/>
                    <a:pt x="12" y="23"/>
                    <a:pt x="12" y="23"/>
                  </a:cubicBezTo>
                  <a:cubicBezTo>
                    <a:pt x="9" y="23"/>
                    <a:pt x="6" y="22"/>
                    <a:pt x="4" y="21"/>
                  </a:cubicBezTo>
                  <a:cubicBezTo>
                    <a:pt x="2" y="19"/>
                    <a:pt x="1" y="17"/>
                    <a:pt x="0" y="14"/>
                  </a:cubicBezTo>
                  <a:cubicBezTo>
                    <a:pt x="0" y="14"/>
                    <a:pt x="0" y="14"/>
                    <a:pt x="0" y="14"/>
                  </a:cubicBezTo>
                  <a:cubicBezTo>
                    <a:pt x="0" y="14"/>
                    <a:pt x="0" y="14"/>
                    <a:pt x="0" y="14"/>
                  </a:cubicBezTo>
                  <a:cubicBezTo>
                    <a:pt x="0" y="14"/>
                    <a:pt x="0" y="14"/>
                    <a:pt x="0" y="13"/>
                  </a:cubicBezTo>
                  <a:cubicBezTo>
                    <a:pt x="0" y="13"/>
                    <a:pt x="0" y="13"/>
                    <a:pt x="0" y="13"/>
                  </a:cubicBezTo>
                  <a:cubicBezTo>
                    <a:pt x="0" y="13"/>
                    <a:pt x="0" y="13"/>
                    <a:pt x="0" y="13"/>
                  </a:cubicBezTo>
                  <a:cubicBezTo>
                    <a:pt x="0" y="13"/>
                    <a:pt x="0" y="13"/>
                    <a:pt x="0" y="13"/>
                  </a:cubicBezTo>
                  <a:cubicBezTo>
                    <a:pt x="0" y="10"/>
                    <a:pt x="0" y="7"/>
                    <a:pt x="2" y="5"/>
                  </a:cubicBezTo>
                  <a:cubicBezTo>
                    <a:pt x="4" y="3"/>
                    <a:pt x="6" y="1"/>
                    <a:pt x="9" y="0"/>
                  </a:cubicBezTo>
                  <a:cubicBezTo>
                    <a:pt x="9" y="0"/>
                    <a:pt x="9" y="0"/>
                    <a:pt x="9" y="0"/>
                  </a:cubicBezTo>
                  <a:cubicBezTo>
                    <a:pt x="9" y="0"/>
                    <a:pt x="9" y="0"/>
                    <a:pt x="9" y="0"/>
                  </a:cubicBezTo>
                  <a:cubicBezTo>
                    <a:pt x="9" y="0"/>
                    <a:pt x="10" y="0"/>
                    <a:pt x="10" y="0"/>
                  </a:cubicBezTo>
                  <a:cubicBezTo>
                    <a:pt x="11" y="0"/>
                    <a:pt x="11" y="0"/>
                    <a:pt x="12" y="0"/>
                  </a:cubicBezTo>
                  <a:cubicBezTo>
                    <a:pt x="12" y="5"/>
                    <a:pt x="12" y="5"/>
                    <a:pt x="12" y="5"/>
                  </a:cubicBezTo>
                  <a:cubicBezTo>
                    <a:pt x="11" y="5"/>
                    <a:pt x="11" y="5"/>
                    <a:pt x="11" y="5"/>
                  </a:cubicBezTo>
                  <a:cubicBezTo>
                    <a:pt x="11" y="5"/>
                    <a:pt x="10" y="5"/>
                    <a:pt x="10" y="5"/>
                  </a:cubicBezTo>
                  <a:cubicBezTo>
                    <a:pt x="10" y="5"/>
                    <a:pt x="10" y="5"/>
                    <a:pt x="10" y="5"/>
                  </a:cubicBezTo>
                  <a:cubicBezTo>
                    <a:pt x="8" y="5"/>
                    <a:pt x="7" y="6"/>
                    <a:pt x="6" y="8"/>
                  </a:cubicBezTo>
                  <a:cubicBezTo>
                    <a:pt x="5" y="9"/>
                    <a:pt x="5" y="11"/>
                    <a:pt x="5" y="13"/>
                  </a:cubicBezTo>
                  <a:cubicBezTo>
                    <a:pt x="5" y="13"/>
                    <a:pt x="5" y="13"/>
                    <a:pt x="5" y="13"/>
                  </a:cubicBezTo>
                  <a:cubicBezTo>
                    <a:pt x="5" y="13"/>
                    <a:pt x="5" y="13"/>
                    <a:pt x="5" y="13"/>
                  </a:cubicBezTo>
                  <a:cubicBezTo>
                    <a:pt x="5" y="13"/>
                    <a:pt x="5" y="13"/>
                    <a:pt x="5" y="13"/>
                  </a:cubicBezTo>
                  <a:cubicBezTo>
                    <a:pt x="5" y="13"/>
                    <a:pt x="5" y="13"/>
                    <a:pt x="5" y="13"/>
                  </a:cubicBezTo>
                  <a:cubicBezTo>
                    <a:pt x="5" y="15"/>
                    <a:pt x="6" y="16"/>
                    <a:pt x="7" y="17"/>
                  </a:cubicBezTo>
                  <a:cubicBezTo>
                    <a:pt x="8" y="18"/>
                    <a:pt x="10" y="18"/>
                    <a:pt x="1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9" name="Freeform 174"/>
            <p:cNvSpPr>
              <a:spLocks noEditPoints="1"/>
            </p:cNvSpPr>
            <p:nvPr/>
          </p:nvSpPr>
          <p:spPr bwMode="auto">
            <a:xfrm>
              <a:off x="7051676" y="3416300"/>
              <a:ext cx="88900" cy="85725"/>
            </a:xfrm>
            <a:custGeom>
              <a:avLst/>
              <a:gdLst>
                <a:gd name="T0" fmla="*/ 23 w 40"/>
                <a:gd name="T1" fmla="*/ 34 h 38"/>
                <a:gd name="T2" fmla="*/ 33 w 40"/>
                <a:gd name="T3" fmla="*/ 34 h 38"/>
                <a:gd name="T4" fmla="*/ 20 w 40"/>
                <a:gd name="T5" fmla="*/ 16 h 38"/>
                <a:gd name="T6" fmla="*/ 20 w 40"/>
                <a:gd name="T7" fmla="*/ 8 h 38"/>
                <a:gd name="T8" fmla="*/ 39 w 40"/>
                <a:gd name="T9" fmla="*/ 34 h 38"/>
                <a:gd name="T10" fmla="*/ 40 w 40"/>
                <a:gd name="T11" fmla="*/ 36 h 38"/>
                <a:gd name="T12" fmla="*/ 37 w 40"/>
                <a:gd name="T13" fmla="*/ 38 h 38"/>
                <a:gd name="T14" fmla="*/ 21 w 40"/>
                <a:gd name="T15" fmla="*/ 38 h 38"/>
                <a:gd name="T16" fmla="*/ 21 w 40"/>
                <a:gd name="T17" fmla="*/ 38 h 38"/>
                <a:gd name="T18" fmla="*/ 20 w 40"/>
                <a:gd name="T19" fmla="*/ 37 h 38"/>
                <a:gd name="T20" fmla="*/ 20 w 40"/>
                <a:gd name="T21" fmla="*/ 37 h 38"/>
                <a:gd name="T22" fmla="*/ 20 w 40"/>
                <a:gd name="T23" fmla="*/ 30 h 38"/>
                <a:gd name="T24" fmla="*/ 23 w 40"/>
                <a:gd name="T25" fmla="*/ 34 h 38"/>
                <a:gd name="T26" fmla="*/ 20 w 40"/>
                <a:gd name="T27" fmla="*/ 16 h 38"/>
                <a:gd name="T28" fmla="*/ 13 w 40"/>
                <a:gd name="T29" fmla="*/ 7 h 38"/>
                <a:gd name="T30" fmla="*/ 10 w 40"/>
                <a:gd name="T31" fmla="*/ 10 h 38"/>
                <a:gd name="T32" fmla="*/ 6 w 40"/>
                <a:gd name="T33" fmla="*/ 12 h 38"/>
                <a:gd name="T34" fmla="*/ 20 w 40"/>
                <a:gd name="T35" fmla="*/ 30 h 38"/>
                <a:gd name="T36" fmla="*/ 20 w 40"/>
                <a:gd name="T37" fmla="*/ 37 h 38"/>
                <a:gd name="T38" fmla="*/ 0 w 40"/>
                <a:gd name="T39" fmla="*/ 12 h 38"/>
                <a:gd name="T40" fmla="*/ 0 w 40"/>
                <a:gd name="T41" fmla="*/ 11 h 38"/>
                <a:gd name="T42" fmla="*/ 2 w 40"/>
                <a:gd name="T43" fmla="*/ 9 h 38"/>
                <a:gd name="T44" fmla="*/ 7 w 40"/>
                <a:gd name="T45" fmla="*/ 6 h 38"/>
                <a:gd name="T46" fmla="*/ 10 w 40"/>
                <a:gd name="T47" fmla="*/ 2 h 38"/>
                <a:gd name="T48" fmla="*/ 11 w 40"/>
                <a:gd name="T49" fmla="*/ 1 h 38"/>
                <a:gd name="T50" fmla="*/ 14 w 40"/>
                <a:gd name="T51" fmla="*/ 2 h 38"/>
                <a:gd name="T52" fmla="*/ 20 w 40"/>
                <a:gd name="T53" fmla="*/ 8 h 38"/>
                <a:gd name="T54" fmla="*/ 20 w 40"/>
                <a:gd name="T55" fmla="*/ 1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 h="38">
                  <a:moveTo>
                    <a:pt x="23" y="34"/>
                  </a:moveTo>
                  <a:cubicBezTo>
                    <a:pt x="33" y="34"/>
                    <a:pt x="33" y="34"/>
                    <a:pt x="33" y="34"/>
                  </a:cubicBezTo>
                  <a:cubicBezTo>
                    <a:pt x="20" y="16"/>
                    <a:pt x="20" y="16"/>
                    <a:pt x="20" y="16"/>
                  </a:cubicBezTo>
                  <a:cubicBezTo>
                    <a:pt x="20" y="8"/>
                    <a:pt x="20" y="8"/>
                    <a:pt x="20" y="8"/>
                  </a:cubicBezTo>
                  <a:cubicBezTo>
                    <a:pt x="39" y="34"/>
                    <a:pt x="39" y="34"/>
                    <a:pt x="39" y="34"/>
                  </a:cubicBezTo>
                  <a:cubicBezTo>
                    <a:pt x="40" y="35"/>
                    <a:pt x="40" y="35"/>
                    <a:pt x="40" y="36"/>
                  </a:cubicBezTo>
                  <a:cubicBezTo>
                    <a:pt x="40" y="37"/>
                    <a:pt x="39" y="38"/>
                    <a:pt x="37" y="38"/>
                  </a:cubicBezTo>
                  <a:cubicBezTo>
                    <a:pt x="21" y="38"/>
                    <a:pt x="21" y="38"/>
                    <a:pt x="21" y="38"/>
                  </a:cubicBezTo>
                  <a:cubicBezTo>
                    <a:pt x="21" y="38"/>
                    <a:pt x="21" y="38"/>
                    <a:pt x="21" y="38"/>
                  </a:cubicBezTo>
                  <a:cubicBezTo>
                    <a:pt x="21" y="38"/>
                    <a:pt x="20" y="38"/>
                    <a:pt x="20" y="37"/>
                  </a:cubicBezTo>
                  <a:cubicBezTo>
                    <a:pt x="20" y="37"/>
                    <a:pt x="20" y="37"/>
                    <a:pt x="20" y="37"/>
                  </a:cubicBezTo>
                  <a:cubicBezTo>
                    <a:pt x="20" y="30"/>
                    <a:pt x="20" y="30"/>
                    <a:pt x="20" y="30"/>
                  </a:cubicBezTo>
                  <a:lnTo>
                    <a:pt x="23" y="34"/>
                  </a:lnTo>
                  <a:close/>
                  <a:moveTo>
                    <a:pt x="20" y="16"/>
                  </a:moveTo>
                  <a:cubicBezTo>
                    <a:pt x="13" y="7"/>
                    <a:pt x="13" y="7"/>
                    <a:pt x="13" y="7"/>
                  </a:cubicBezTo>
                  <a:cubicBezTo>
                    <a:pt x="12" y="8"/>
                    <a:pt x="11" y="9"/>
                    <a:pt x="10" y="10"/>
                  </a:cubicBezTo>
                  <a:cubicBezTo>
                    <a:pt x="9" y="11"/>
                    <a:pt x="8" y="12"/>
                    <a:pt x="6" y="12"/>
                  </a:cubicBezTo>
                  <a:cubicBezTo>
                    <a:pt x="20" y="30"/>
                    <a:pt x="20" y="30"/>
                    <a:pt x="20" y="30"/>
                  </a:cubicBezTo>
                  <a:cubicBezTo>
                    <a:pt x="20" y="37"/>
                    <a:pt x="20" y="37"/>
                    <a:pt x="20" y="37"/>
                  </a:cubicBezTo>
                  <a:cubicBezTo>
                    <a:pt x="0" y="12"/>
                    <a:pt x="0" y="12"/>
                    <a:pt x="0" y="12"/>
                  </a:cubicBezTo>
                  <a:cubicBezTo>
                    <a:pt x="0" y="12"/>
                    <a:pt x="0" y="12"/>
                    <a:pt x="0" y="11"/>
                  </a:cubicBezTo>
                  <a:cubicBezTo>
                    <a:pt x="0" y="10"/>
                    <a:pt x="1" y="9"/>
                    <a:pt x="2" y="9"/>
                  </a:cubicBezTo>
                  <a:cubicBezTo>
                    <a:pt x="4" y="8"/>
                    <a:pt x="6" y="8"/>
                    <a:pt x="7" y="6"/>
                  </a:cubicBezTo>
                  <a:cubicBezTo>
                    <a:pt x="8" y="5"/>
                    <a:pt x="10" y="4"/>
                    <a:pt x="10" y="2"/>
                  </a:cubicBezTo>
                  <a:cubicBezTo>
                    <a:pt x="10" y="2"/>
                    <a:pt x="11" y="2"/>
                    <a:pt x="11" y="1"/>
                  </a:cubicBezTo>
                  <a:cubicBezTo>
                    <a:pt x="12" y="0"/>
                    <a:pt x="14" y="1"/>
                    <a:pt x="14" y="2"/>
                  </a:cubicBezTo>
                  <a:cubicBezTo>
                    <a:pt x="20" y="8"/>
                    <a:pt x="20" y="8"/>
                    <a:pt x="20" y="8"/>
                  </a:cubicBezTo>
                  <a:lnTo>
                    <a:pt x="2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0" name="Freeform 175"/>
            <p:cNvSpPr>
              <a:spLocks noEditPoints="1"/>
            </p:cNvSpPr>
            <p:nvPr/>
          </p:nvSpPr>
          <p:spPr bwMode="auto">
            <a:xfrm>
              <a:off x="7026276" y="3384550"/>
              <a:ext cx="52388" cy="50800"/>
            </a:xfrm>
            <a:custGeom>
              <a:avLst/>
              <a:gdLst>
                <a:gd name="T0" fmla="*/ 12 w 23"/>
                <a:gd name="T1" fmla="*/ 5 h 23"/>
                <a:gd name="T2" fmla="*/ 11 w 23"/>
                <a:gd name="T3" fmla="*/ 0 h 23"/>
                <a:gd name="T4" fmla="*/ 14 w 23"/>
                <a:gd name="T5" fmla="*/ 0 h 23"/>
                <a:gd name="T6" fmla="*/ 21 w 23"/>
                <a:gd name="T7" fmla="*/ 5 h 23"/>
                <a:gd name="T8" fmla="*/ 23 w 23"/>
                <a:gd name="T9" fmla="*/ 13 h 23"/>
                <a:gd name="T10" fmla="*/ 23 w 23"/>
                <a:gd name="T11" fmla="*/ 13 h 23"/>
                <a:gd name="T12" fmla="*/ 23 w 23"/>
                <a:gd name="T13" fmla="*/ 14 h 23"/>
                <a:gd name="T14" fmla="*/ 11 w 23"/>
                <a:gd name="T15" fmla="*/ 23 h 23"/>
                <a:gd name="T16" fmla="*/ 11 w 23"/>
                <a:gd name="T17" fmla="*/ 18 h 23"/>
                <a:gd name="T18" fmla="*/ 15 w 23"/>
                <a:gd name="T19" fmla="*/ 17 h 23"/>
                <a:gd name="T20" fmla="*/ 18 w 23"/>
                <a:gd name="T21" fmla="*/ 13 h 23"/>
                <a:gd name="T22" fmla="*/ 18 w 23"/>
                <a:gd name="T23" fmla="*/ 13 h 23"/>
                <a:gd name="T24" fmla="*/ 13 w 23"/>
                <a:gd name="T25" fmla="*/ 5 h 23"/>
                <a:gd name="T26" fmla="*/ 11 w 23"/>
                <a:gd name="T27" fmla="*/ 5 h 23"/>
                <a:gd name="T28" fmla="*/ 5 w 23"/>
                <a:gd name="T29" fmla="*/ 10 h 23"/>
                <a:gd name="T30" fmla="*/ 4 w 23"/>
                <a:gd name="T31" fmla="*/ 11 h 23"/>
                <a:gd name="T32" fmla="*/ 4 w 23"/>
                <a:gd name="T33" fmla="*/ 11 h 23"/>
                <a:gd name="T34" fmla="*/ 4 w 23"/>
                <a:gd name="T35" fmla="*/ 12 h 23"/>
                <a:gd name="T36" fmla="*/ 6 w 23"/>
                <a:gd name="T37" fmla="*/ 16 h 23"/>
                <a:gd name="T38" fmla="*/ 10 w 23"/>
                <a:gd name="T39" fmla="*/ 18 h 23"/>
                <a:gd name="T40" fmla="*/ 10 w 23"/>
                <a:gd name="T41" fmla="*/ 18 h 23"/>
                <a:gd name="T42" fmla="*/ 11 w 23"/>
                <a:gd name="T43" fmla="*/ 18 h 23"/>
                <a:gd name="T44" fmla="*/ 11 w 23"/>
                <a:gd name="T45" fmla="*/ 18 h 23"/>
                <a:gd name="T46" fmla="*/ 11 w 23"/>
                <a:gd name="T47" fmla="*/ 23 h 23"/>
                <a:gd name="T48" fmla="*/ 10 w 23"/>
                <a:gd name="T49" fmla="*/ 23 h 23"/>
                <a:gd name="T50" fmla="*/ 9 w 23"/>
                <a:gd name="T51" fmla="*/ 23 h 23"/>
                <a:gd name="T52" fmla="*/ 2 w 23"/>
                <a:gd name="T53" fmla="*/ 19 h 23"/>
                <a:gd name="T54" fmla="*/ 0 w 23"/>
                <a:gd name="T55" fmla="*/ 12 h 23"/>
                <a:gd name="T56" fmla="*/ 0 w 23"/>
                <a:gd name="T57" fmla="*/ 11 h 23"/>
                <a:gd name="T58" fmla="*/ 0 w 23"/>
                <a:gd name="T59" fmla="*/ 11 h 23"/>
                <a:gd name="T60" fmla="*/ 0 w 23"/>
                <a:gd name="T61" fmla="*/ 11 h 23"/>
                <a:gd name="T62" fmla="*/ 0 w 23"/>
                <a:gd name="T63" fmla="*/ 11 h 23"/>
                <a:gd name="T64" fmla="*/ 0 w 23"/>
                <a:gd name="T65" fmla="*/ 9 h 23"/>
                <a:gd name="T66" fmla="*/ 4 w 23"/>
                <a:gd name="T67" fmla="*/ 2 h 23"/>
                <a:gd name="T68" fmla="*/ 11 w 23"/>
                <a:gd name="T69" fmla="*/ 0 h 23"/>
                <a:gd name="T70" fmla="*/ 0 w 23"/>
                <a:gd name="T71" fmla="*/ 12 h 23"/>
                <a:gd name="T72" fmla="*/ 0 w 23"/>
                <a:gd name="T7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 h="23">
                  <a:moveTo>
                    <a:pt x="13" y="5"/>
                  </a:moveTo>
                  <a:cubicBezTo>
                    <a:pt x="12" y="5"/>
                    <a:pt x="12" y="5"/>
                    <a:pt x="12" y="5"/>
                  </a:cubicBezTo>
                  <a:cubicBezTo>
                    <a:pt x="12" y="5"/>
                    <a:pt x="11" y="5"/>
                    <a:pt x="11" y="5"/>
                  </a:cubicBezTo>
                  <a:cubicBezTo>
                    <a:pt x="11" y="0"/>
                    <a:pt x="11" y="0"/>
                    <a:pt x="11" y="0"/>
                  </a:cubicBezTo>
                  <a:cubicBezTo>
                    <a:pt x="12" y="0"/>
                    <a:pt x="12" y="0"/>
                    <a:pt x="13" y="0"/>
                  </a:cubicBezTo>
                  <a:cubicBezTo>
                    <a:pt x="13" y="0"/>
                    <a:pt x="13" y="0"/>
                    <a:pt x="14" y="0"/>
                  </a:cubicBezTo>
                  <a:cubicBezTo>
                    <a:pt x="14" y="0"/>
                    <a:pt x="14" y="0"/>
                    <a:pt x="14" y="0"/>
                  </a:cubicBezTo>
                  <a:cubicBezTo>
                    <a:pt x="17" y="1"/>
                    <a:pt x="19" y="3"/>
                    <a:pt x="21" y="5"/>
                  </a:cubicBezTo>
                  <a:cubicBezTo>
                    <a:pt x="22" y="7"/>
                    <a:pt x="23" y="10"/>
                    <a:pt x="23" y="13"/>
                  </a:cubicBezTo>
                  <a:cubicBezTo>
                    <a:pt x="23" y="13"/>
                    <a:pt x="23" y="13"/>
                    <a:pt x="23" y="13"/>
                  </a:cubicBezTo>
                  <a:cubicBezTo>
                    <a:pt x="23" y="13"/>
                    <a:pt x="23" y="13"/>
                    <a:pt x="23" y="13"/>
                  </a:cubicBezTo>
                  <a:cubicBezTo>
                    <a:pt x="23" y="13"/>
                    <a:pt x="23" y="13"/>
                    <a:pt x="23" y="13"/>
                  </a:cubicBezTo>
                  <a:cubicBezTo>
                    <a:pt x="23" y="13"/>
                    <a:pt x="23" y="13"/>
                    <a:pt x="23" y="13"/>
                  </a:cubicBezTo>
                  <a:cubicBezTo>
                    <a:pt x="23" y="14"/>
                    <a:pt x="23" y="14"/>
                    <a:pt x="23" y="14"/>
                  </a:cubicBezTo>
                  <a:cubicBezTo>
                    <a:pt x="22" y="17"/>
                    <a:pt x="20" y="19"/>
                    <a:pt x="18" y="21"/>
                  </a:cubicBezTo>
                  <a:cubicBezTo>
                    <a:pt x="16" y="22"/>
                    <a:pt x="14" y="23"/>
                    <a:pt x="11" y="23"/>
                  </a:cubicBezTo>
                  <a:cubicBezTo>
                    <a:pt x="11" y="23"/>
                    <a:pt x="11" y="23"/>
                    <a:pt x="11" y="23"/>
                  </a:cubicBezTo>
                  <a:cubicBezTo>
                    <a:pt x="11" y="18"/>
                    <a:pt x="11" y="18"/>
                    <a:pt x="11" y="18"/>
                  </a:cubicBezTo>
                  <a:cubicBezTo>
                    <a:pt x="11" y="18"/>
                    <a:pt x="11" y="18"/>
                    <a:pt x="11" y="18"/>
                  </a:cubicBezTo>
                  <a:cubicBezTo>
                    <a:pt x="13" y="18"/>
                    <a:pt x="14" y="18"/>
                    <a:pt x="15" y="17"/>
                  </a:cubicBezTo>
                  <a:cubicBezTo>
                    <a:pt x="17" y="16"/>
                    <a:pt x="17" y="15"/>
                    <a:pt x="18" y="13"/>
                  </a:cubicBezTo>
                  <a:cubicBezTo>
                    <a:pt x="18" y="13"/>
                    <a:pt x="18" y="13"/>
                    <a:pt x="18" y="13"/>
                  </a:cubicBezTo>
                  <a:cubicBezTo>
                    <a:pt x="18" y="13"/>
                    <a:pt x="18" y="13"/>
                    <a:pt x="18" y="13"/>
                  </a:cubicBezTo>
                  <a:cubicBezTo>
                    <a:pt x="18" y="13"/>
                    <a:pt x="18" y="13"/>
                    <a:pt x="18" y="13"/>
                  </a:cubicBezTo>
                  <a:cubicBezTo>
                    <a:pt x="18" y="11"/>
                    <a:pt x="18" y="9"/>
                    <a:pt x="17" y="8"/>
                  </a:cubicBezTo>
                  <a:cubicBezTo>
                    <a:pt x="16" y="6"/>
                    <a:pt x="15" y="5"/>
                    <a:pt x="13" y="5"/>
                  </a:cubicBezTo>
                  <a:close/>
                  <a:moveTo>
                    <a:pt x="11" y="5"/>
                  </a:moveTo>
                  <a:cubicBezTo>
                    <a:pt x="11" y="5"/>
                    <a:pt x="11" y="5"/>
                    <a:pt x="11" y="5"/>
                  </a:cubicBezTo>
                  <a:cubicBezTo>
                    <a:pt x="10" y="5"/>
                    <a:pt x="8" y="5"/>
                    <a:pt x="7" y="6"/>
                  </a:cubicBezTo>
                  <a:cubicBezTo>
                    <a:pt x="6" y="7"/>
                    <a:pt x="5" y="8"/>
                    <a:pt x="5" y="10"/>
                  </a:cubicBezTo>
                  <a:cubicBezTo>
                    <a:pt x="5" y="10"/>
                    <a:pt x="5" y="10"/>
                    <a:pt x="5" y="10"/>
                  </a:cubicBezTo>
                  <a:cubicBezTo>
                    <a:pt x="5" y="10"/>
                    <a:pt x="4" y="10"/>
                    <a:pt x="4" y="11"/>
                  </a:cubicBezTo>
                  <a:cubicBezTo>
                    <a:pt x="4" y="11"/>
                    <a:pt x="4" y="11"/>
                    <a:pt x="4" y="11"/>
                  </a:cubicBezTo>
                  <a:cubicBezTo>
                    <a:pt x="4" y="11"/>
                    <a:pt x="4" y="11"/>
                    <a:pt x="4" y="11"/>
                  </a:cubicBezTo>
                  <a:cubicBezTo>
                    <a:pt x="4" y="12"/>
                    <a:pt x="4" y="12"/>
                    <a:pt x="4" y="12"/>
                  </a:cubicBezTo>
                  <a:cubicBezTo>
                    <a:pt x="4" y="12"/>
                    <a:pt x="4" y="12"/>
                    <a:pt x="4" y="12"/>
                  </a:cubicBezTo>
                  <a:cubicBezTo>
                    <a:pt x="4" y="13"/>
                    <a:pt x="5" y="15"/>
                    <a:pt x="6" y="16"/>
                  </a:cubicBezTo>
                  <a:cubicBezTo>
                    <a:pt x="6" y="16"/>
                    <a:pt x="6" y="16"/>
                    <a:pt x="6" y="16"/>
                  </a:cubicBezTo>
                  <a:cubicBezTo>
                    <a:pt x="6" y="16"/>
                    <a:pt x="6" y="16"/>
                    <a:pt x="6" y="16"/>
                  </a:cubicBezTo>
                  <a:cubicBezTo>
                    <a:pt x="7" y="17"/>
                    <a:pt x="8" y="18"/>
                    <a:pt x="10" y="18"/>
                  </a:cubicBezTo>
                  <a:cubicBezTo>
                    <a:pt x="10" y="18"/>
                    <a:pt x="10" y="18"/>
                    <a:pt x="10" y="18"/>
                  </a:cubicBezTo>
                  <a:cubicBezTo>
                    <a:pt x="10" y="18"/>
                    <a:pt x="10" y="18"/>
                    <a:pt x="10" y="18"/>
                  </a:cubicBezTo>
                  <a:cubicBezTo>
                    <a:pt x="10" y="18"/>
                    <a:pt x="10" y="18"/>
                    <a:pt x="10" y="18"/>
                  </a:cubicBezTo>
                  <a:cubicBezTo>
                    <a:pt x="11" y="18"/>
                    <a:pt x="11" y="18"/>
                    <a:pt x="11" y="18"/>
                  </a:cubicBezTo>
                  <a:cubicBezTo>
                    <a:pt x="11" y="18"/>
                    <a:pt x="11" y="18"/>
                    <a:pt x="11" y="18"/>
                  </a:cubicBezTo>
                  <a:cubicBezTo>
                    <a:pt x="11" y="18"/>
                    <a:pt x="11" y="18"/>
                    <a:pt x="11" y="18"/>
                  </a:cubicBezTo>
                  <a:cubicBezTo>
                    <a:pt x="11" y="23"/>
                    <a:pt x="11" y="23"/>
                    <a:pt x="11" y="23"/>
                  </a:cubicBezTo>
                  <a:cubicBezTo>
                    <a:pt x="11" y="23"/>
                    <a:pt x="11" y="23"/>
                    <a:pt x="11"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6" y="22"/>
                    <a:pt x="4" y="21"/>
                    <a:pt x="2" y="19"/>
                  </a:cubicBezTo>
                  <a:cubicBezTo>
                    <a:pt x="2" y="19"/>
                    <a:pt x="2" y="19"/>
                    <a:pt x="2" y="19"/>
                  </a:cubicBezTo>
                  <a:cubicBezTo>
                    <a:pt x="1" y="17"/>
                    <a:pt x="0" y="14"/>
                    <a:pt x="0" y="12"/>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0"/>
                    <a:pt x="0" y="10"/>
                  </a:cubicBezTo>
                  <a:cubicBezTo>
                    <a:pt x="0" y="10"/>
                    <a:pt x="0" y="9"/>
                    <a:pt x="0" y="9"/>
                  </a:cubicBezTo>
                  <a:cubicBezTo>
                    <a:pt x="0" y="9"/>
                    <a:pt x="0" y="9"/>
                    <a:pt x="0" y="9"/>
                  </a:cubicBezTo>
                  <a:cubicBezTo>
                    <a:pt x="1" y="6"/>
                    <a:pt x="2" y="4"/>
                    <a:pt x="4" y="2"/>
                  </a:cubicBezTo>
                  <a:cubicBezTo>
                    <a:pt x="6" y="1"/>
                    <a:pt x="9" y="0"/>
                    <a:pt x="11" y="0"/>
                  </a:cubicBezTo>
                  <a:cubicBezTo>
                    <a:pt x="11" y="0"/>
                    <a:pt x="11" y="0"/>
                    <a:pt x="11" y="0"/>
                  </a:cubicBezTo>
                  <a:cubicBezTo>
                    <a:pt x="11" y="5"/>
                    <a:pt x="11" y="5"/>
                    <a:pt x="11" y="5"/>
                  </a:cubicBezTo>
                  <a:close/>
                  <a:moveTo>
                    <a:pt x="0" y="12"/>
                  </a:moveTo>
                  <a:cubicBezTo>
                    <a:pt x="0" y="11"/>
                    <a:pt x="0" y="11"/>
                    <a:pt x="0" y="11"/>
                  </a:cubicBez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1" name="Freeform 176"/>
            <p:cNvSpPr>
              <a:spLocks noEditPoints="1"/>
            </p:cNvSpPr>
            <p:nvPr/>
          </p:nvSpPr>
          <p:spPr bwMode="auto">
            <a:xfrm>
              <a:off x="6875463" y="3498850"/>
              <a:ext cx="301625" cy="158750"/>
            </a:xfrm>
            <a:custGeom>
              <a:avLst/>
              <a:gdLst>
                <a:gd name="T0" fmla="*/ 67 w 134"/>
                <a:gd name="T1" fmla="*/ 65 h 70"/>
                <a:gd name="T2" fmla="*/ 113 w 134"/>
                <a:gd name="T3" fmla="*/ 65 h 70"/>
                <a:gd name="T4" fmla="*/ 129 w 134"/>
                <a:gd name="T5" fmla="*/ 5 h 70"/>
                <a:gd name="T6" fmla="*/ 118 w 134"/>
                <a:gd name="T7" fmla="*/ 5 h 70"/>
                <a:gd name="T8" fmla="*/ 102 w 134"/>
                <a:gd name="T9" fmla="*/ 5 h 70"/>
                <a:gd name="T10" fmla="*/ 67 w 134"/>
                <a:gd name="T11" fmla="*/ 5 h 70"/>
                <a:gd name="T12" fmla="*/ 67 w 134"/>
                <a:gd name="T13" fmla="*/ 0 h 70"/>
                <a:gd name="T14" fmla="*/ 102 w 134"/>
                <a:gd name="T15" fmla="*/ 0 h 70"/>
                <a:gd name="T16" fmla="*/ 118 w 134"/>
                <a:gd name="T17" fmla="*/ 0 h 70"/>
                <a:gd name="T18" fmla="*/ 132 w 134"/>
                <a:gd name="T19" fmla="*/ 0 h 70"/>
                <a:gd name="T20" fmla="*/ 132 w 134"/>
                <a:gd name="T21" fmla="*/ 0 h 70"/>
                <a:gd name="T22" fmla="*/ 132 w 134"/>
                <a:gd name="T23" fmla="*/ 0 h 70"/>
                <a:gd name="T24" fmla="*/ 134 w 134"/>
                <a:gd name="T25" fmla="*/ 3 h 70"/>
                <a:gd name="T26" fmla="*/ 117 w 134"/>
                <a:gd name="T27" fmla="*/ 68 h 70"/>
                <a:gd name="T28" fmla="*/ 115 w 134"/>
                <a:gd name="T29" fmla="*/ 70 h 70"/>
                <a:gd name="T30" fmla="*/ 67 w 134"/>
                <a:gd name="T31" fmla="*/ 70 h 70"/>
                <a:gd name="T32" fmla="*/ 67 w 134"/>
                <a:gd name="T33" fmla="*/ 65 h 70"/>
                <a:gd name="T34" fmla="*/ 5 w 134"/>
                <a:gd name="T35" fmla="*/ 5 h 70"/>
                <a:gd name="T36" fmla="*/ 21 w 134"/>
                <a:gd name="T37" fmla="*/ 65 h 70"/>
                <a:gd name="T38" fmla="*/ 67 w 134"/>
                <a:gd name="T39" fmla="*/ 65 h 70"/>
                <a:gd name="T40" fmla="*/ 67 w 134"/>
                <a:gd name="T41" fmla="*/ 70 h 70"/>
                <a:gd name="T42" fmla="*/ 19 w 134"/>
                <a:gd name="T43" fmla="*/ 70 h 70"/>
                <a:gd name="T44" fmla="*/ 19 w 134"/>
                <a:gd name="T45" fmla="*/ 70 h 70"/>
                <a:gd name="T46" fmla="*/ 17 w 134"/>
                <a:gd name="T47" fmla="*/ 68 h 70"/>
                <a:gd name="T48" fmla="*/ 0 w 134"/>
                <a:gd name="T49" fmla="*/ 4 h 70"/>
                <a:gd name="T50" fmla="*/ 0 w 134"/>
                <a:gd name="T51" fmla="*/ 3 h 70"/>
                <a:gd name="T52" fmla="*/ 2 w 134"/>
                <a:gd name="T53" fmla="*/ 0 h 70"/>
                <a:gd name="T54" fmla="*/ 15 w 134"/>
                <a:gd name="T55" fmla="*/ 0 h 70"/>
                <a:gd name="T56" fmla="*/ 31 w 134"/>
                <a:gd name="T57" fmla="*/ 0 h 70"/>
                <a:gd name="T58" fmla="*/ 67 w 134"/>
                <a:gd name="T59" fmla="*/ 0 h 70"/>
                <a:gd name="T60" fmla="*/ 67 w 134"/>
                <a:gd name="T61" fmla="*/ 5 h 70"/>
                <a:gd name="T62" fmla="*/ 31 w 134"/>
                <a:gd name="T63" fmla="*/ 5 h 70"/>
                <a:gd name="T64" fmla="*/ 15 w 134"/>
                <a:gd name="T65" fmla="*/ 5 h 70"/>
                <a:gd name="T66" fmla="*/ 5 w 134"/>
                <a:gd name="T67" fmla="*/ 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70">
                  <a:moveTo>
                    <a:pt x="67" y="65"/>
                  </a:moveTo>
                  <a:cubicBezTo>
                    <a:pt x="113" y="65"/>
                    <a:pt x="113" y="65"/>
                    <a:pt x="113" y="65"/>
                  </a:cubicBezTo>
                  <a:cubicBezTo>
                    <a:pt x="129" y="5"/>
                    <a:pt x="129" y="5"/>
                    <a:pt x="129" y="5"/>
                  </a:cubicBezTo>
                  <a:cubicBezTo>
                    <a:pt x="118" y="5"/>
                    <a:pt x="118" y="5"/>
                    <a:pt x="118" y="5"/>
                  </a:cubicBezTo>
                  <a:cubicBezTo>
                    <a:pt x="102" y="5"/>
                    <a:pt x="102" y="5"/>
                    <a:pt x="102" y="5"/>
                  </a:cubicBezTo>
                  <a:cubicBezTo>
                    <a:pt x="67" y="5"/>
                    <a:pt x="67" y="5"/>
                    <a:pt x="67" y="5"/>
                  </a:cubicBezTo>
                  <a:cubicBezTo>
                    <a:pt x="67" y="0"/>
                    <a:pt x="67" y="0"/>
                    <a:pt x="67" y="0"/>
                  </a:cubicBezTo>
                  <a:cubicBezTo>
                    <a:pt x="102" y="0"/>
                    <a:pt x="102" y="0"/>
                    <a:pt x="102" y="0"/>
                  </a:cubicBezTo>
                  <a:cubicBezTo>
                    <a:pt x="118" y="0"/>
                    <a:pt x="118" y="0"/>
                    <a:pt x="118" y="0"/>
                  </a:cubicBezTo>
                  <a:cubicBezTo>
                    <a:pt x="132" y="0"/>
                    <a:pt x="132" y="0"/>
                    <a:pt x="132" y="0"/>
                  </a:cubicBezTo>
                  <a:cubicBezTo>
                    <a:pt x="132" y="0"/>
                    <a:pt x="132" y="0"/>
                    <a:pt x="132" y="0"/>
                  </a:cubicBezTo>
                  <a:cubicBezTo>
                    <a:pt x="132" y="0"/>
                    <a:pt x="132" y="0"/>
                    <a:pt x="132" y="0"/>
                  </a:cubicBezTo>
                  <a:cubicBezTo>
                    <a:pt x="134" y="1"/>
                    <a:pt x="134" y="2"/>
                    <a:pt x="134" y="3"/>
                  </a:cubicBezTo>
                  <a:cubicBezTo>
                    <a:pt x="117" y="68"/>
                    <a:pt x="117" y="68"/>
                    <a:pt x="117" y="68"/>
                  </a:cubicBezTo>
                  <a:cubicBezTo>
                    <a:pt x="117" y="69"/>
                    <a:pt x="116" y="70"/>
                    <a:pt x="115" y="70"/>
                  </a:cubicBezTo>
                  <a:cubicBezTo>
                    <a:pt x="67" y="70"/>
                    <a:pt x="67" y="70"/>
                    <a:pt x="67" y="70"/>
                  </a:cubicBezTo>
                  <a:lnTo>
                    <a:pt x="67" y="65"/>
                  </a:lnTo>
                  <a:close/>
                  <a:moveTo>
                    <a:pt x="5" y="5"/>
                  </a:moveTo>
                  <a:cubicBezTo>
                    <a:pt x="21" y="65"/>
                    <a:pt x="21" y="65"/>
                    <a:pt x="21" y="65"/>
                  </a:cubicBezTo>
                  <a:cubicBezTo>
                    <a:pt x="67" y="65"/>
                    <a:pt x="67" y="65"/>
                    <a:pt x="67" y="65"/>
                  </a:cubicBezTo>
                  <a:cubicBezTo>
                    <a:pt x="67" y="70"/>
                    <a:pt x="67" y="70"/>
                    <a:pt x="67" y="70"/>
                  </a:cubicBezTo>
                  <a:cubicBezTo>
                    <a:pt x="19" y="70"/>
                    <a:pt x="19" y="70"/>
                    <a:pt x="19" y="70"/>
                  </a:cubicBezTo>
                  <a:cubicBezTo>
                    <a:pt x="19" y="70"/>
                    <a:pt x="19" y="70"/>
                    <a:pt x="19" y="70"/>
                  </a:cubicBezTo>
                  <a:cubicBezTo>
                    <a:pt x="18" y="70"/>
                    <a:pt x="17" y="69"/>
                    <a:pt x="17" y="68"/>
                  </a:cubicBezTo>
                  <a:cubicBezTo>
                    <a:pt x="0" y="4"/>
                    <a:pt x="0" y="4"/>
                    <a:pt x="0" y="4"/>
                  </a:cubicBezTo>
                  <a:cubicBezTo>
                    <a:pt x="0" y="3"/>
                    <a:pt x="0" y="3"/>
                    <a:pt x="0" y="3"/>
                  </a:cubicBezTo>
                  <a:cubicBezTo>
                    <a:pt x="0" y="1"/>
                    <a:pt x="1" y="0"/>
                    <a:pt x="2" y="0"/>
                  </a:cubicBezTo>
                  <a:cubicBezTo>
                    <a:pt x="15" y="0"/>
                    <a:pt x="15" y="0"/>
                    <a:pt x="15" y="0"/>
                  </a:cubicBezTo>
                  <a:cubicBezTo>
                    <a:pt x="31" y="0"/>
                    <a:pt x="31" y="0"/>
                    <a:pt x="31" y="0"/>
                  </a:cubicBezTo>
                  <a:cubicBezTo>
                    <a:pt x="67" y="0"/>
                    <a:pt x="67" y="0"/>
                    <a:pt x="67" y="0"/>
                  </a:cubicBezTo>
                  <a:cubicBezTo>
                    <a:pt x="67" y="5"/>
                    <a:pt x="67" y="5"/>
                    <a:pt x="67" y="5"/>
                  </a:cubicBezTo>
                  <a:cubicBezTo>
                    <a:pt x="31" y="5"/>
                    <a:pt x="31" y="5"/>
                    <a:pt x="31" y="5"/>
                  </a:cubicBezTo>
                  <a:cubicBezTo>
                    <a:pt x="15" y="5"/>
                    <a:pt x="15" y="5"/>
                    <a:pt x="15" y="5"/>
                  </a:cubicBez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2" name="Freeform 177"/>
            <p:cNvSpPr>
              <a:spLocks noEditPoints="1"/>
            </p:cNvSpPr>
            <p:nvPr/>
          </p:nvSpPr>
          <p:spPr bwMode="auto">
            <a:xfrm>
              <a:off x="8324851" y="4130675"/>
              <a:ext cx="309563" cy="90488"/>
            </a:xfrm>
            <a:custGeom>
              <a:avLst/>
              <a:gdLst>
                <a:gd name="T0" fmla="*/ 89 w 137"/>
                <a:gd name="T1" fmla="*/ 23 h 40"/>
                <a:gd name="T2" fmla="*/ 69 w 137"/>
                <a:gd name="T3" fmla="*/ 23 h 40"/>
                <a:gd name="T4" fmla="*/ 69 w 137"/>
                <a:gd name="T5" fmla="*/ 18 h 40"/>
                <a:gd name="T6" fmla="*/ 86 w 137"/>
                <a:gd name="T7" fmla="*/ 18 h 40"/>
                <a:gd name="T8" fmla="*/ 86 w 137"/>
                <a:gd name="T9" fmla="*/ 3 h 40"/>
                <a:gd name="T10" fmla="*/ 89 w 137"/>
                <a:gd name="T11" fmla="*/ 0 h 40"/>
                <a:gd name="T12" fmla="*/ 135 w 137"/>
                <a:gd name="T13" fmla="*/ 0 h 40"/>
                <a:gd name="T14" fmla="*/ 137 w 137"/>
                <a:gd name="T15" fmla="*/ 3 h 40"/>
                <a:gd name="T16" fmla="*/ 137 w 137"/>
                <a:gd name="T17" fmla="*/ 37 h 40"/>
                <a:gd name="T18" fmla="*/ 135 w 137"/>
                <a:gd name="T19" fmla="*/ 40 h 40"/>
                <a:gd name="T20" fmla="*/ 69 w 137"/>
                <a:gd name="T21" fmla="*/ 40 h 40"/>
                <a:gd name="T22" fmla="*/ 69 w 137"/>
                <a:gd name="T23" fmla="*/ 35 h 40"/>
                <a:gd name="T24" fmla="*/ 132 w 137"/>
                <a:gd name="T25" fmla="*/ 35 h 40"/>
                <a:gd name="T26" fmla="*/ 132 w 137"/>
                <a:gd name="T27" fmla="*/ 5 h 40"/>
                <a:gd name="T28" fmla="*/ 91 w 137"/>
                <a:gd name="T29" fmla="*/ 5 h 40"/>
                <a:gd name="T30" fmla="*/ 91 w 137"/>
                <a:gd name="T31" fmla="*/ 21 h 40"/>
                <a:gd name="T32" fmla="*/ 89 w 137"/>
                <a:gd name="T33" fmla="*/ 23 h 40"/>
                <a:gd name="T34" fmla="*/ 69 w 137"/>
                <a:gd name="T35" fmla="*/ 23 h 40"/>
                <a:gd name="T36" fmla="*/ 48 w 137"/>
                <a:gd name="T37" fmla="*/ 23 h 40"/>
                <a:gd name="T38" fmla="*/ 46 w 137"/>
                <a:gd name="T39" fmla="*/ 21 h 40"/>
                <a:gd name="T40" fmla="*/ 46 w 137"/>
                <a:gd name="T41" fmla="*/ 5 h 40"/>
                <a:gd name="T42" fmla="*/ 5 w 137"/>
                <a:gd name="T43" fmla="*/ 5 h 40"/>
                <a:gd name="T44" fmla="*/ 5 w 137"/>
                <a:gd name="T45" fmla="*/ 35 h 40"/>
                <a:gd name="T46" fmla="*/ 69 w 137"/>
                <a:gd name="T47" fmla="*/ 35 h 40"/>
                <a:gd name="T48" fmla="*/ 69 w 137"/>
                <a:gd name="T49" fmla="*/ 40 h 40"/>
                <a:gd name="T50" fmla="*/ 2 w 137"/>
                <a:gd name="T51" fmla="*/ 40 h 40"/>
                <a:gd name="T52" fmla="*/ 0 w 137"/>
                <a:gd name="T53" fmla="*/ 37 h 40"/>
                <a:gd name="T54" fmla="*/ 0 w 137"/>
                <a:gd name="T55" fmla="*/ 3 h 40"/>
                <a:gd name="T56" fmla="*/ 2 w 137"/>
                <a:gd name="T57" fmla="*/ 0 h 40"/>
                <a:gd name="T58" fmla="*/ 48 w 137"/>
                <a:gd name="T59" fmla="*/ 0 h 40"/>
                <a:gd name="T60" fmla="*/ 51 w 137"/>
                <a:gd name="T61" fmla="*/ 3 h 40"/>
                <a:gd name="T62" fmla="*/ 51 w 137"/>
                <a:gd name="T63" fmla="*/ 18 h 40"/>
                <a:gd name="T64" fmla="*/ 69 w 137"/>
                <a:gd name="T65" fmla="*/ 18 h 40"/>
                <a:gd name="T66" fmla="*/ 69 w 137"/>
                <a:gd name="T67"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7" h="40">
                  <a:moveTo>
                    <a:pt x="89" y="23"/>
                  </a:moveTo>
                  <a:cubicBezTo>
                    <a:pt x="69" y="23"/>
                    <a:pt x="69" y="23"/>
                    <a:pt x="69" y="23"/>
                  </a:cubicBezTo>
                  <a:cubicBezTo>
                    <a:pt x="69" y="18"/>
                    <a:pt x="69" y="18"/>
                    <a:pt x="69" y="18"/>
                  </a:cubicBezTo>
                  <a:cubicBezTo>
                    <a:pt x="86" y="18"/>
                    <a:pt x="86" y="18"/>
                    <a:pt x="86" y="18"/>
                  </a:cubicBezTo>
                  <a:cubicBezTo>
                    <a:pt x="86" y="3"/>
                    <a:pt x="86" y="3"/>
                    <a:pt x="86" y="3"/>
                  </a:cubicBezTo>
                  <a:cubicBezTo>
                    <a:pt x="86" y="2"/>
                    <a:pt x="87" y="0"/>
                    <a:pt x="89" y="0"/>
                  </a:cubicBezTo>
                  <a:cubicBezTo>
                    <a:pt x="135" y="0"/>
                    <a:pt x="135" y="0"/>
                    <a:pt x="135" y="0"/>
                  </a:cubicBezTo>
                  <a:cubicBezTo>
                    <a:pt x="136" y="0"/>
                    <a:pt x="137" y="2"/>
                    <a:pt x="137" y="3"/>
                  </a:cubicBezTo>
                  <a:cubicBezTo>
                    <a:pt x="137" y="37"/>
                    <a:pt x="137" y="37"/>
                    <a:pt x="137" y="37"/>
                  </a:cubicBezTo>
                  <a:cubicBezTo>
                    <a:pt x="137" y="39"/>
                    <a:pt x="136" y="40"/>
                    <a:pt x="135" y="40"/>
                  </a:cubicBezTo>
                  <a:cubicBezTo>
                    <a:pt x="69" y="40"/>
                    <a:pt x="69" y="40"/>
                    <a:pt x="69" y="40"/>
                  </a:cubicBezTo>
                  <a:cubicBezTo>
                    <a:pt x="69" y="35"/>
                    <a:pt x="69" y="35"/>
                    <a:pt x="69" y="35"/>
                  </a:cubicBezTo>
                  <a:cubicBezTo>
                    <a:pt x="132" y="35"/>
                    <a:pt x="132" y="35"/>
                    <a:pt x="132" y="35"/>
                  </a:cubicBezTo>
                  <a:cubicBezTo>
                    <a:pt x="132" y="5"/>
                    <a:pt x="132" y="5"/>
                    <a:pt x="132" y="5"/>
                  </a:cubicBezTo>
                  <a:cubicBezTo>
                    <a:pt x="91" y="5"/>
                    <a:pt x="91" y="5"/>
                    <a:pt x="91" y="5"/>
                  </a:cubicBezTo>
                  <a:cubicBezTo>
                    <a:pt x="91" y="21"/>
                    <a:pt x="91" y="21"/>
                    <a:pt x="91" y="21"/>
                  </a:cubicBezTo>
                  <a:cubicBezTo>
                    <a:pt x="91" y="22"/>
                    <a:pt x="90" y="23"/>
                    <a:pt x="89" y="23"/>
                  </a:cubicBezTo>
                  <a:close/>
                  <a:moveTo>
                    <a:pt x="69" y="23"/>
                  </a:moveTo>
                  <a:cubicBezTo>
                    <a:pt x="48" y="23"/>
                    <a:pt x="48" y="23"/>
                    <a:pt x="48" y="23"/>
                  </a:cubicBezTo>
                  <a:cubicBezTo>
                    <a:pt x="47" y="23"/>
                    <a:pt x="46" y="22"/>
                    <a:pt x="46" y="21"/>
                  </a:cubicBezTo>
                  <a:cubicBezTo>
                    <a:pt x="46" y="5"/>
                    <a:pt x="46" y="5"/>
                    <a:pt x="46" y="5"/>
                  </a:cubicBezTo>
                  <a:cubicBezTo>
                    <a:pt x="5" y="5"/>
                    <a:pt x="5" y="5"/>
                    <a:pt x="5" y="5"/>
                  </a:cubicBezTo>
                  <a:cubicBezTo>
                    <a:pt x="5" y="35"/>
                    <a:pt x="5" y="35"/>
                    <a:pt x="5" y="35"/>
                  </a:cubicBezTo>
                  <a:cubicBezTo>
                    <a:pt x="69" y="35"/>
                    <a:pt x="69" y="35"/>
                    <a:pt x="69" y="35"/>
                  </a:cubicBezTo>
                  <a:cubicBezTo>
                    <a:pt x="69" y="40"/>
                    <a:pt x="69" y="40"/>
                    <a:pt x="69" y="40"/>
                  </a:cubicBezTo>
                  <a:cubicBezTo>
                    <a:pt x="2" y="40"/>
                    <a:pt x="2" y="40"/>
                    <a:pt x="2" y="40"/>
                  </a:cubicBezTo>
                  <a:cubicBezTo>
                    <a:pt x="1" y="40"/>
                    <a:pt x="0" y="39"/>
                    <a:pt x="0" y="37"/>
                  </a:cubicBezTo>
                  <a:cubicBezTo>
                    <a:pt x="0" y="3"/>
                    <a:pt x="0" y="3"/>
                    <a:pt x="0" y="3"/>
                  </a:cubicBezTo>
                  <a:cubicBezTo>
                    <a:pt x="0" y="2"/>
                    <a:pt x="1" y="0"/>
                    <a:pt x="2" y="0"/>
                  </a:cubicBezTo>
                  <a:cubicBezTo>
                    <a:pt x="48" y="0"/>
                    <a:pt x="48" y="0"/>
                    <a:pt x="48" y="0"/>
                  </a:cubicBezTo>
                  <a:cubicBezTo>
                    <a:pt x="50" y="0"/>
                    <a:pt x="51" y="2"/>
                    <a:pt x="51" y="3"/>
                  </a:cubicBezTo>
                  <a:cubicBezTo>
                    <a:pt x="51" y="18"/>
                    <a:pt x="51" y="18"/>
                    <a:pt x="51" y="18"/>
                  </a:cubicBezTo>
                  <a:cubicBezTo>
                    <a:pt x="69" y="18"/>
                    <a:pt x="69" y="18"/>
                    <a:pt x="69" y="18"/>
                  </a:cubicBezTo>
                  <a:lnTo>
                    <a:pt x="69"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3" name="Freeform 178"/>
            <p:cNvSpPr>
              <a:spLocks noEditPoints="1"/>
            </p:cNvSpPr>
            <p:nvPr/>
          </p:nvSpPr>
          <p:spPr bwMode="auto">
            <a:xfrm>
              <a:off x="8447088" y="4130675"/>
              <a:ext cx="68263" cy="33338"/>
            </a:xfrm>
            <a:custGeom>
              <a:avLst/>
              <a:gdLst>
                <a:gd name="T0" fmla="*/ 15 w 30"/>
                <a:gd name="T1" fmla="*/ 0 h 15"/>
                <a:gd name="T2" fmla="*/ 27 w 30"/>
                <a:gd name="T3" fmla="*/ 0 h 15"/>
                <a:gd name="T4" fmla="*/ 30 w 30"/>
                <a:gd name="T5" fmla="*/ 3 h 15"/>
                <a:gd name="T6" fmla="*/ 30 w 30"/>
                <a:gd name="T7" fmla="*/ 13 h 15"/>
                <a:gd name="T8" fmla="*/ 27 w 30"/>
                <a:gd name="T9" fmla="*/ 15 h 15"/>
                <a:gd name="T10" fmla="*/ 15 w 30"/>
                <a:gd name="T11" fmla="*/ 15 h 15"/>
                <a:gd name="T12" fmla="*/ 15 w 30"/>
                <a:gd name="T13" fmla="*/ 11 h 15"/>
                <a:gd name="T14" fmla="*/ 25 w 30"/>
                <a:gd name="T15" fmla="*/ 11 h 15"/>
                <a:gd name="T16" fmla="*/ 25 w 30"/>
                <a:gd name="T17" fmla="*/ 5 h 15"/>
                <a:gd name="T18" fmla="*/ 15 w 30"/>
                <a:gd name="T19" fmla="*/ 5 h 15"/>
                <a:gd name="T20" fmla="*/ 15 w 30"/>
                <a:gd name="T21" fmla="*/ 0 h 15"/>
                <a:gd name="T22" fmla="*/ 2 w 30"/>
                <a:gd name="T23" fmla="*/ 0 h 15"/>
                <a:gd name="T24" fmla="*/ 15 w 30"/>
                <a:gd name="T25" fmla="*/ 0 h 15"/>
                <a:gd name="T26" fmla="*/ 15 w 30"/>
                <a:gd name="T27" fmla="*/ 5 h 15"/>
                <a:gd name="T28" fmla="*/ 4 w 30"/>
                <a:gd name="T29" fmla="*/ 5 h 15"/>
                <a:gd name="T30" fmla="*/ 4 w 30"/>
                <a:gd name="T31" fmla="*/ 11 h 15"/>
                <a:gd name="T32" fmla="*/ 15 w 30"/>
                <a:gd name="T33" fmla="*/ 11 h 15"/>
                <a:gd name="T34" fmla="*/ 15 w 30"/>
                <a:gd name="T35" fmla="*/ 15 h 15"/>
                <a:gd name="T36" fmla="*/ 2 w 30"/>
                <a:gd name="T37" fmla="*/ 15 h 15"/>
                <a:gd name="T38" fmla="*/ 0 w 30"/>
                <a:gd name="T39" fmla="*/ 13 h 15"/>
                <a:gd name="T40" fmla="*/ 0 w 30"/>
                <a:gd name="T41" fmla="*/ 3 h 15"/>
                <a:gd name="T42" fmla="*/ 2 w 30"/>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15">
                  <a:moveTo>
                    <a:pt x="15" y="0"/>
                  </a:moveTo>
                  <a:cubicBezTo>
                    <a:pt x="27" y="0"/>
                    <a:pt x="27" y="0"/>
                    <a:pt x="27" y="0"/>
                  </a:cubicBezTo>
                  <a:cubicBezTo>
                    <a:pt x="28" y="0"/>
                    <a:pt x="30" y="2"/>
                    <a:pt x="30" y="3"/>
                  </a:cubicBezTo>
                  <a:cubicBezTo>
                    <a:pt x="30" y="13"/>
                    <a:pt x="30" y="13"/>
                    <a:pt x="30" y="13"/>
                  </a:cubicBezTo>
                  <a:cubicBezTo>
                    <a:pt x="30" y="14"/>
                    <a:pt x="28" y="15"/>
                    <a:pt x="27" y="15"/>
                  </a:cubicBezTo>
                  <a:cubicBezTo>
                    <a:pt x="15" y="15"/>
                    <a:pt x="15" y="15"/>
                    <a:pt x="15" y="15"/>
                  </a:cubicBezTo>
                  <a:cubicBezTo>
                    <a:pt x="15" y="11"/>
                    <a:pt x="15" y="11"/>
                    <a:pt x="15" y="11"/>
                  </a:cubicBezTo>
                  <a:cubicBezTo>
                    <a:pt x="25" y="11"/>
                    <a:pt x="25" y="11"/>
                    <a:pt x="25" y="11"/>
                  </a:cubicBezTo>
                  <a:cubicBezTo>
                    <a:pt x="25" y="5"/>
                    <a:pt x="25" y="5"/>
                    <a:pt x="25" y="5"/>
                  </a:cubicBezTo>
                  <a:cubicBezTo>
                    <a:pt x="15" y="5"/>
                    <a:pt x="15" y="5"/>
                    <a:pt x="15" y="5"/>
                  </a:cubicBezTo>
                  <a:lnTo>
                    <a:pt x="15" y="0"/>
                  </a:lnTo>
                  <a:close/>
                  <a:moveTo>
                    <a:pt x="2" y="0"/>
                  </a:moveTo>
                  <a:cubicBezTo>
                    <a:pt x="15" y="0"/>
                    <a:pt x="15" y="0"/>
                    <a:pt x="15" y="0"/>
                  </a:cubicBezTo>
                  <a:cubicBezTo>
                    <a:pt x="15" y="5"/>
                    <a:pt x="15" y="5"/>
                    <a:pt x="15" y="5"/>
                  </a:cubicBezTo>
                  <a:cubicBezTo>
                    <a:pt x="4" y="5"/>
                    <a:pt x="4" y="5"/>
                    <a:pt x="4" y="5"/>
                  </a:cubicBezTo>
                  <a:cubicBezTo>
                    <a:pt x="4" y="11"/>
                    <a:pt x="4" y="11"/>
                    <a:pt x="4" y="11"/>
                  </a:cubicBezTo>
                  <a:cubicBezTo>
                    <a:pt x="15" y="11"/>
                    <a:pt x="15" y="11"/>
                    <a:pt x="15" y="11"/>
                  </a:cubicBezTo>
                  <a:cubicBezTo>
                    <a:pt x="15" y="15"/>
                    <a:pt x="15" y="15"/>
                    <a:pt x="15" y="15"/>
                  </a:cubicBezTo>
                  <a:cubicBezTo>
                    <a:pt x="2" y="15"/>
                    <a:pt x="2" y="15"/>
                    <a:pt x="2" y="15"/>
                  </a:cubicBezTo>
                  <a:cubicBezTo>
                    <a:pt x="1" y="15"/>
                    <a:pt x="0" y="14"/>
                    <a:pt x="0" y="13"/>
                  </a:cubicBezTo>
                  <a:cubicBezTo>
                    <a:pt x="0" y="3"/>
                    <a:pt x="0" y="3"/>
                    <a:pt x="0" y="3"/>
                  </a:cubicBezTo>
                  <a:cubicBezTo>
                    <a:pt x="0" y="2"/>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4" name="Freeform 179"/>
            <p:cNvSpPr>
              <a:spLocks noEditPoints="1"/>
            </p:cNvSpPr>
            <p:nvPr/>
          </p:nvSpPr>
          <p:spPr bwMode="auto">
            <a:xfrm>
              <a:off x="8324851" y="3957638"/>
              <a:ext cx="309563" cy="168275"/>
            </a:xfrm>
            <a:custGeom>
              <a:avLst/>
              <a:gdLst>
                <a:gd name="T0" fmla="*/ 98 w 137"/>
                <a:gd name="T1" fmla="*/ 5 h 74"/>
                <a:gd name="T2" fmla="*/ 69 w 137"/>
                <a:gd name="T3" fmla="*/ 5 h 74"/>
                <a:gd name="T4" fmla="*/ 69 w 137"/>
                <a:gd name="T5" fmla="*/ 0 h 74"/>
                <a:gd name="T6" fmla="*/ 101 w 137"/>
                <a:gd name="T7" fmla="*/ 0 h 74"/>
                <a:gd name="T8" fmla="*/ 103 w 137"/>
                <a:gd name="T9" fmla="*/ 2 h 74"/>
                <a:gd name="T10" fmla="*/ 103 w 137"/>
                <a:gd name="T11" fmla="*/ 25 h 74"/>
                <a:gd name="T12" fmla="*/ 135 w 137"/>
                <a:gd name="T13" fmla="*/ 25 h 74"/>
                <a:gd name="T14" fmla="*/ 137 w 137"/>
                <a:gd name="T15" fmla="*/ 27 h 74"/>
                <a:gd name="T16" fmla="*/ 137 w 137"/>
                <a:gd name="T17" fmla="*/ 71 h 74"/>
                <a:gd name="T18" fmla="*/ 135 w 137"/>
                <a:gd name="T19" fmla="*/ 74 h 74"/>
                <a:gd name="T20" fmla="*/ 89 w 137"/>
                <a:gd name="T21" fmla="*/ 74 h 74"/>
                <a:gd name="T22" fmla="*/ 69 w 137"/>
                <a:gd name="T23" fmla="*/ 74 h 74"/>
                <a:gd name="T24" fmla="*/ 69 w 137"/>
                <a:gd name="T25" fmla="*/ 69 h 74"/>
                <a:gd name="T26" fmla="*/ 89 w 137"/>
                <a:gd name="T27" fmla="*/ 69 h 74"/>
                <a:gd name="T28" fmla="*/ 132 w 137"/>
                <a:gd name="T29" fmla="*/ 69 h 74"/>
                <a:gd name="T30" fmla="*/ 132 w 137"/>
                <a:gd name="T31" fmla="*/ 30 h 74"/>
                <a:gd name="T32" fmla="*/ 101 w 137"/>
                <a:gd name="T33" fmla="*/ 30 h 74"/>
                <a:gd name="T34" fmla="*/ 98 w 137"/>
                <a:gd name="T35" fmla="*/ 27 h 74"/>
                <a:gd name="T36" fmla="*/ 98 w 137"/>
                <a:gd name="T37" fmla="*/ 5 h 74"/>
                <a:gd name="T38" fmla="*/ 69 w 137"/>
                <a:gd name="T39" fmla="*/ 30 h 74"/>
                <a:gd name="T40" fmla="*/ 90 w 137"/>
                <a:gd name="T41" fmla="*/ 30 h 74"/>
                <a:gd name="T42" fmla="*/ 92 w 137"/>
                <a:gd name="T43" fmla="*/ 27 h 74"/>
                <a:gd name="T44" fmla="*/ 92 w 137"/>
                <a:gd name="T45" fmla="*/ 14 h 74"/>
                <a:gd name="T46" fmla="*/ 90 w 137"/>
                <a:gd name="T47" fmla="*/ 11 h 74"/>
                <a:gd name="T48" fmla="*/ 69 w 137"/>
                <a:gd name="T49" fmla="*/ 11 h 74"/>
                <a:gd name="T50" fmla="*/ 69 w 137"/>
                <a:gd name="T51" fmla="*/ 16 h 74"/>
                <a:gd name="T52" fmla="*/ 87 w 137"/>
                <a:gd name="T53" fmla="*/ 16 h 74"/>
                <a:gd name="T54" fmla="*/ 87 w 137"/>
                <a:gd name="T55" fmla="*/ 25 h 74"/>
                <a:gd name="T56" fmla="*/ 69 w 137"/>
                <a:gd name="T57" fmla="*/ 25 h 74"/>
                <a:gd name="T58" fmla="*/ 69 w 137"/>
                <a:gd name="T59" fmla="*/ 30 h 74"/>
                <a:gd name="T60" fmla="*/ 69 w 137"/>
                <a:gd name="T61" fmla="*/ 5 h 74"/>
                <a:gd name="T62" fmla="*/ 39 w 137"/>
                <a:gd name="T63" fmla="*/ 5 h 74"/>
                <a:gd name="T64" fmla="*/ 39 w 137"/>
                <a:gd name="T65" fmla="*/ 27 h 74"/>
                <a:gd name="T66" fmla="*/ 36 w 137"/>
                <a:gd name="T67" fmla="*/ 30 h 74"/>
                <a:gd name="T68" fmla="*/ 5 w 137"/>
                <a:gd name="T69" fmla="*/ 30 h 74"/>
                <a:gd name="T70" fmla="*/ 5 w 137"/>
                <a:gd name="T71" fmla="*/ 69 h 74"/>
                <a:gd name="T72" fmla="*/ 48 w 137"/>
                <a:gd name="T73" fmla="*/ 69 h 74"/>
                <a:gd name="T74" fmla="*/ 69 w 137"/>
                <a:gd name="T75" fmla="*/ 69 h 74"/>
                <a:gd name="T76" fmla="*/ 69 w 137"/>
                <a:gd name="T77" fmla="*/ 74 h 74"/>
                <a:gd name="T78" fmla="*/ 48 w 137"/>
                <a:gd name="T79" fmla="*/ 74 h 74"/>
                <a:gd name="T80" fmla="*/ 2 w 137"/>
                <a:gd name="T81" fmla="*/ 74 h 74"/>
                <a:gd name="T82" fmla="*/ 0 w 137"/>
                <a:gd name="T83" fmla="*/ 71 h 74"/>
                <a:gd name="T84" fmla="*/ 0 w 137"/>
                <a:gd name="T85" fmla="*/ 27 h 74"/>
                <a:gd name="T86" fmla="*/ 2 w 137"/>
                <a:gd name="T87" fmla="*/ 25 h 74"/>
                <a:gd name="T88" fmla="*/ 34 w 137"/>
                <a:gd name="T89" fmla="*/ 25 h 74"/>
                <a:gd name="T90" fmla="*/ 34 w 137"/>
                <a:gd name="T91" fmla="*/ 2 h 74"/>
                <a:gd name="T92" fmla="*/ 36 w 137"/>
                <a:gd name="T93" fmla="*/ 0 h 74"/>
                <a:gd name="T94" fmla="*/ 69 w 137"/>
                <a:gd name="T95" fmla="*/ 0 h 74"/>
                <a:gd name="T96" fmla="*/ 69 w 137"/>
                <a:gd name="T97" fmla="*/ 5 h 74"/>
                <a:gd name="T98" fmla="*/ 69 w 137"/>
                <a:gd name="T99" fmla="*/ 11 h 74"/>
                <a:gd name="T100" fmla="*/ 48 w 137"/>
                <a:gd name="T101" fmla="*/ 11 h 74"/>
                <a:gd name="T102" fmla="*/ 45 w 137"/>
                <a:gd name="T103" fmla="*/ 14 h 74"/>
                <a:gd name="T104" fmla="*/ 45 w 137"/>
                <a:gd name="T105" fmla="*/ 27 h 74"/>
                <a:gd name="T106" fmla="*/ 48 w 137"/>
                <a:gd name="T107" fmla="*/ 30 h 74"/>
                <a:gd name="T108" fmla="*/ 69 w 137"/>
                <a:gd name="T109" fmla="*/ 30 h 74"/>
                <a:gd name="T110" fmla="*/ 69 w 137"/>
                <a:gd name="T111" fmla="*/ 25 h 74"/>
                <a:gd name="T112" fmla="*/ 50 w 137"/>
                <a:gd name="T113" fmla="*/ 25 h 74"/>
                <a:gd name="T114" fmla="*/ 50 w 137"/>
                <a:gd name="T115" fmla="*/ 16 h 74"/>
                <a:gd name="T116" fmla="*/ 69 w 137"/>
                <a:gd name="T117" fmla="*/ 16 h 74"/>
                <a:gd name="T118" fmla="*/ 69 w 137"/>
                <a:gd name="T119" fmla="*/ 1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74">
                  <a:moveTo>
                    <a:pt x="98" y="5"/>
                  </a:moveTo>
                  <a:cubicBezTo>
                    <a:pt x="69" y="5"/>
                    <a:pt x="69" y="5"/>
                    <a:pt x="69" y="5"/>
                  </a:cubicBezTo>
                  <a:cubicBezTo>
                    <a:pt x="69" y="0"/>
                    <a:pt x="69" y="0"/>
                    <a:pt x="69" y="0"/>
                  </a:cubicBezTo>
                  <a:cubicBezTo>
                    <a:pt x="101" y="0"/>
                    <a:pt x="101" y="0"/>
                    <a:pt x="101" y="0"/>
                  </a:cubicBezTo>
                  <a:cubicBezTo>
                    <a:pt x="102" y="0"/>
                    <a:pt x="103" y="1"/>
                    <a:pt x="103" y="2"/>
                  </a:cubicBezTo>
                  <a:cubicBezTo>
                    <a:pt x="103" y="25"/>
                    <a:pt x="103" y="25"/>
                    <a:pt x="103" y="25"/>
                  </a:cubicBezTo>
                  <a:cubicBezTo>
                    <a:pt x="135" y="25"/>
                    <a:pt x="135" y="25"/>
                    <a:pt x="135" y="25"/>
                  </a:cubicBezTo>
                  <a:cubicBezTo>
                    <a:pt x="136" y="25"/>
                    <a:pt x="137" y="26"/>
                    <a:pt x="137" y="27"/>
                  </a:cubicBezTo>
                  <a:cubicBezTo>
                    <a:pt x="137" y="71"/>
                    <a:pt x="137" y="71"/>
                    <a:pt x="137" y="71"/>
                  </a:cubicBezTo>
                  <a:cubicBezTo>
                    <a:pt x="137" y="73"/>
                    <a:pt x="136" y="74"/>
                    <a:pt x="135" y="74"/>
                  </a:cubicBezTo>
                  <a:cubicBezTo>
                    <a:pt x="89" y="74"/>
                    <a:pt x="89" y="74"/>
                    <a:pt x="89" y="74"/>
                  </a:cubicBezTo>
                  <a:cubicBezTo>
                    <a:pt x="69" y="74"/>
                    <a:pt x="69" y="74"/>
                    <a:pt x="69" y="74"/>
                  </a:cubicBezTo>
                  <a:cubicBezTo>
                    <a:pt x="69" y="69"/>
                    <a:pt x="69" y="69"/>
                    <a:pt x="69" y="69"/>
                  </a:cubicBezTo>
                  <a:cubicBezTo>
                    <a:pt x="89" y="69"/>
                    <a:pt x="89" y="69"/>
                    <a:pt x="89" y="69"/>
                  </a:cubicBezTo>
                  <a:cubicBezTo>
                    <a:pt x="132" y="69"/>
                    <a:pt x="132" y="69"/>
                    <a:pt x="132" y="69"/>
                  </a:cubicBezTo>
                  <a:cubicBezTo>
                    <a:pt x="132" y="30"/>
                    <a:pt x="132" y="30"/>
                    <a:pt x="132" y="30"/>
                  </a:cubicBezTo>
                  <a:cubicBezTo>
                    <a:pt x="101" y="30"/>
                    <a:pt x="101" y="30"/>
                    <a:pt x="101" y="30"/>
                  </a:cubicBezTo>
                  <a:cubicBezTo>
                    <a:pt x="100" y="30"/>
                    <a:pt x="98" y="29"/>
                    <a:pt x="98" y="27"/>
                  </a:cubicBezTo>
                  <a:cubicBezTo>
                    <a:pt x="98" y="5"/>
                    <a:pt x="98" y="5"/>
                    <a:pt x="98" y="5"/>
                  </a:cubicBezTo>
                  <a:close/>
                  <a:moveTo>
                    <a:pt x="69" y="30"/>
                  </a:moveTo>
                  <a:cubicBezTo>
                    <a:pt x="90" y="30"/>
                    <a:pt x="90" y="30"/>
                    <a:pt x="90" y="30"/>
                  </a:cubicBezTo>
                  <a:cubicBezTo>
                    <a:pt x="91" y="30"/>
                    <a:pt x="92" y="29"/>
                    <a:pt x="92" y="27"/>
                  </a:cubicBezTo>
                  <a:cubicBezTo>
                    <a:pt x="92" y="14"/>
                    <a:pt x="92" y="14"/>
                    <a:pt x="92" y="14"/>
                  </a:cubicBezTo>
                  <a:cubicBezTo>
                    <a:pt x="92" y="12"/>
                    <a:pt x="91" y="11"/>
                    <a:pt x="90" y="11"/>
                  </a:cubicBezTo>
                  <a:cubicBezTo>
                    <a:pt x="69" y="11"/>
                    <a:pt x="69" y="11"/>
                    <a:pt x="69" y="11"/>
                  </a:cubicBezTo>
                  <a:cubicBezTo>
                    <a:pt x="69" y="16"/>
                    <a:pt x="69" y="16"/>
                    <a:pt x="69" y="16"/>
                  </a:cubicBezTo>
                  <a:cubicBezTo>
                    <a:pt x="87" y="16"/>
                    <a:pt x="87" y="16"/>
                    <a:pt x="87" y="16"/>
                  </a:cubicBezTo>
                  <a:cubicBezTo>
                    <a:pt x="87" y="25"/>
                    <a:pt x="87" y="25"/>
                    <a:pt x="87" y="25"/>
                  </a:cubicBezTo>
                  <a:cubicBezTo>
                    <a:pt x="69" y="25"/>
                    <a:pt x="69" y="25"/>
                    <a:pt x="69" y="25"/>
                  </a:cubicBezTo>
                  <a:lnTo>
                    <a:pt x="69" y="30"/>
                  </a:lnTo>
                  <a:close/>
                  <a:moveTo>
                    <a:pt x="69" y="5"/>
                  </a:moveTo>
                  <a:cubicBezTo>
                    <a:pt x="39" y="5"/>
                    <a:pt x="39" y="5"/>
                    <a:pt x="39" y="5"/>
                  </a:cubicBezTo>
                  <a:cubicBezTo>
                    <a:pt x="39" y="27"/>
                    <a:pt x="39" y="27"/>
                    <a:pt x="39" y="27"/>
                  </a:cubicBezTo>
                  <a:cubicBezTo>
                    <a:pt x="39" y="29"/>
                    <a:pt x="38" y="30"/>
                    <a:pt x="36" y="30"/>
                  </a:cubicBezTo>
                  <a:cubicBezTo>
                    <a:pt x="5" y="30"/>
                    <a:pt x="5" y="30"/>
                    <a:pt x="5" y="30"/>
                  </a:cubicBezTo>
                  <a:cubicBezTo>
                    <a:pt x="5" y="69"/>
                    <a:pt x="5" y="69"/>
                    <a:pt x="5" y="69"/>
                  </a:cubicBezTo>
                  <a:cubicBezTo>
                    <a:pt x="48" y="69"/>
                    <a:pt x="48" y="69"/>
                    <a:pt x="48" y="69"/>
                  </a:cubicBezTo>
                  <a:cubicBezTo>
                    <a:pt x="69" y="69"/>
                    <a:pt x="69" y="69"/>
                    <a:pt x="69" y="69"/>
                  </a:cubicBezTo>
                  <a:cubicBezTo>
                    <a:pt x="69" y="74"/>
                    <a:pt x="69" y="74"/>
                    <a:pt x="69" y="74"/>
                  </a:cubicBezTo>
                  <a:cubicBezTo>
                    <a:pt x="48" y="74"/>
                    <a:pt x="48" y="74"/>
                    <a:pt x="48" y="74"/>
                  </a:cubicBezTo>
                  <a:cubicBezTo>
                    <a:pt x="2" y="74"/>
                    <a:pt x="2" y="74"/>
                    <a:pt x="2" y="74"/>
                  </a:cubicBezTo>
                  <a:cubicBezTo>
                    <a:pt x="1" y="74"/>
                    <a:pt x="0" y="73"/>
                    <a:pt x="0" y="71"/>
                  </a:cubicBezTo>
                  <a:cubicBezTo>
                    <a:pt x="0" y="27"/>
                    <a:pt x="0" y="27"/>
                    <a:pt x="0" y="27"/>
                  </a:cubicBezTo>
                  <a:cubicBezTo>
                    <a:pt x="0" y="26"/>
                    <a:pt x="1" y="25"/>
                    <a:pt x="2" y="25"/>
                  </a:cubicBezTo>
                  <a:cubicBezTo>
                    <a:pt x="34" y="25"/>
                    <a:pt x="34" y="25"/>
                    <a:pt x="34" y="25"/>
                  </a:cubicBezTo>
                  <a:cubicBezTo>
                    <a:pt x="34" y="2"/>
                    <a:pt x="34" y="2"/>
                    <a:pt x="34" y="2"/>
                  </a:cubicBezTo>
                  <a:cubicBezTo>
                    <a:pt x="34" y="1"/>
                    <a:pt x="35" y="0"/>
                    <a:pt x="36" y="0"/>
                  </a:cubicBezTo>
                  <a:cubicBezTo>
                    <a:pt x="69" y="0"/>
                    <a:pt x="69" y="0"/>
                    <a:pt x="69" y="0"/>
                  </a:cubicBezTo>
                  <a:cubicBezTo>
                    <a:pt x="69" y="5"/>
                    <a:pt x="69" y="5"/>
                    <a:pt x="69" y="5"/>
                  </a:cubicBezTo>
                  <a:close/>
                  <a:moveTo>
                    <a:pt x="69" y="11"/>
                  </a:moveTo>
                  <a:cubicBezTo>
                    <a:pt x="48" y="11"/>
                    <a:pt x="48" y="11"/>
                    <a:pt x="48" y="11"/>
                  </a:cubicBezTo>
                  <a:cubicBezTo>
                    <a:pt x="46" y="11"/>
                    <a:pt x="45" y="12"/>
                    <a:pt x="45" y="14"/>
                  </a:cubicBezTo>
                  <a:cubicBezTo>
                    <a:pt x="45" y="27"/>
                    <a:pt x="45" y="27"/>
                    <a:pt x="45" y="27"/>
                  </a:cubicBezTo>
                  <a:cubicBezTo>
                    <a:pt x="45" y="29"/>
                    <a:pt x="46" y="30"/>
                    <a:pt x="48" y="30"/>
                  </a:cubicBezTo>
                  <a:cubicBezTo>
                    <a:pt x="69" y="30"/>
                    <a:pt x="69" y="30"/>
                    <a:pt x="69" y="30"/>
                  </a:cubicBezTo>
                  <a:cubicBezTo>
                    <a:pt x="69" y="25"/>
                    <a:pt x="69" y="25"/>
                    <a:pt x="69" y="25"/>
                  </a:cubicBezTo>
                  <a:cubicBezTo>
                    <a:pt x="50" y="25"/>
                    <a:pt x="50" y="25"/>
                    <a:pt x="50" y="25"/>
                  </a:cubicBezTo>
                  <a:cubicBezTo>
                    <a:pt x="50" y="16"/>
                    <a:pt x="50" y="16"/>
                    <a:pt x="50" y="16"/>
                  </a:cubicBezTo>
                  <a:cubicBezTo>
                    <a:pt x="69" y="16"/>
                    <a:pt x="69" y="16"/>
                    <a:pt x="69" y="16"/>
                  </a:cubicBezTo>
                  <a:lnTo>
                    <a:pt x="69"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5" name="Freeform 180"/>
            <p:cNvSpPr>
              <a:spLocks noEditPoints="1"/>
            </p:cNvSpPr>
            <p:nvPr/>
          </p:nvSpPr>
          <p:spPr bwMode="auto">
            <a:xfrm>
              <a:off x="8740776" y="987425"/>
              <a:ext cx="361950" cy="52388"/>
            </a:xfrm>
            <a:custGeom>
              <a:avLst/>
              <a:gdLst>
                <a:gd name="T0" fmla="*/ 80 w 160"/>
                <a:gd name="T1" fmla="*/ 0 h 23"/>
                <a:gd name="T2" fmla="*/ 158 w 160"/>
                <a:gd name="T3" fmla="*/ 0 h 23"/>
                <a:gd name="T4" fmla="*/ 160 w 160"/>
                <a:gd name="T5" fmla="*/ 3 h 23"/>
                <a:gd name="T6" fmla="*/ 160 w 160"/>
                <a:gd name="T7" fmla="*/ 21 h 23"/>
                <a:gd name="T8" fmla="*/ 158 w 160"/>
                <a:gd name="T9" fmla="*/ 23 h 23"/>
                <a:gd name="T10" fmla="*/ 80 w 160"/>
                <a:gd name="T11" fmla="*/ 23 h 23"/>
                <a:gd name="T12" fmla="*/ 80 w 160"/>
                <a:gd name="T13" fmla="*/ 18 h 23"/>
                <a:gd name="T14" fmla="*/ 155 w 160"/>
                <a:gd name="T15" fmla="*/ 18 h 23"/>
                <a:gd name="T16" fmla="*/ 155 w 160"/>
                <a:gd name="T17" fmla="*/ 5 h 23"/>
                <a:gd name="T18" fmla="*/ 80 w 160"/>
                <a:gd name="T19" fmla="*/ 5 h 23"/>
                <a:gd name="T20" fmla="*/ 80 w 160"/>
                <a:gd name="T21" fmla="*/ 0 h 23"/>
                <a:gd name="T22" fmla="*/ 3 w 160"/>
                <a:gd name="T23" fmla="*/ 0 h 23"/>
                <a:gd name="T24" fmla="*/ 80 w 160"/>
                <a:gd name="T25" fmla="*/ 0 h 23"/>
                <a:gd name="T26" fmla="*/ 80 w 160"/>
                <a:gd name="T27" fmla="*/ 5 h 23"/>
                <a:gd name="T28" fmla="*/ 5 w 160"/>
                <a:gd name="T29" fmla="*/ 5 h 23"/>
                <a:gd name="T30" fmla="*/ 5 w 160"/>
                <a:gd name="T31" fmla="*/ 18 h 23"/>
                <a:gd name="T32" fmla="*/ 80 w 160"/>
                <a:gd name="T33" fmla="*/ 18 h 23"/>
                <a:gd name="T34" fmla="*/ 80 w 160"/>
                <a:gd name="T35" fmla="*/ 23 h 23"/>
                <a:gd name="T36" fmla="*/ 3 w 160"/>
                <a:gd name="T37" fmla="*/ 23 h 23"/>
                <a:gd name="T38" fmla="*/ 0 w 160"/>
                <a:gd name="T39" fmla="*/ 21 h 23"/>
                <a:gd name="T40" fmla="*/ 0 w 160"/>
                <a:gd name="T41" fmla="*/ 3 h 23"/>
                <a:gd name="T42" fmla="*/ 3 w 160"/>
                <a:gd name="T4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0" h="23">
                  <a:moveTo>
                    <a:pt x="80" y="0"/>
                  </a:moveTo>
                  <a:cubicBezTo>
                    <a:pt x="158" y="0"/>
                    <a:pt x="158" y="0"/>
                    <a:pt x="158" y="0"/>
                  </a:cubicBezTo>
                  <a:cubicBezTo>
                    <a:pt x="159" y="0"/>
                    <a:pt x="160" y="1"/>
                    <a:pt x="160" y="3"/>
                  </a:cubicBezTo>
                  <a:cubicBezTo>
                    <a:pt x="160" y="21"/>
                    <a:pt x="160" y="21"/>
                    <a:pt x="160" y="21"/>
                  </a:cubicBezTo>
                  <a:cubicBezTo>
                    <a:pt x="160" y="22"/>
                    <a:pt x="159" y="23"/>
                    <a:pt x="158" y="23"/>
                  </a:cubicBezTo>
                  <a:cubicBezTo>
                    <a:pt x="80" y="23"/>
                    <a:pt x="80" y="23"/>
                    <a:pt x="80" y="23"/>
                  </a:cubicBezTo>
                  <a:cubicBezTo>
                    <a:pt x="80" y="18"/>
                    <a:pt x="80" y="18"/>
                    <a:pt x="80" y="18"/>
                  </a:cubicBezTo>
                  <a:cubicBezTo>
                    <a:pt x="155" y="18"/>
                    <a:pt x="155" y="18"/>
                    <a:pt x="155" y="18"/>
                  </a:cubicBezTo>
                  <a:cubicBezTo>
                    <a:pt x="155" y="5"/>
                    <a:pt x="155" y="5"/>
                    <a:pt x="155" y="5"/>
                  </a:cubicBezTo>
                  <a:cubicBezTo>
                    <a:pt x="80" y="5"/>
                    <a:pt x="80" y="5"/>
                    <a:pt x="80" y="5"/>
                  </a:cubicBezTo>
                  <a:lnTo>
                    <a:pt x="80" y="0"/>
                  </a:lnTo>
                  <a:close/>
                  <a:moveTo>
                    <a:pt x="3" y="0"/>
                  </a:moveTo>
                  <a:cubicBezTo>
                    <a:pt x="80" y="0"/>
                    <a:pt x="80" y="0"/>
                    <a:pt x="80" y="0"/>
                  </a:cubicBezTo>
                  <a:cubicBezTo>
                    <a:pt x="80" y="5"/>
                    <a:pt x="80" y="5"/>
                    <a:pt x="80" y="5"/>
                  </a:cubicBezTo>
                  <a:cubicBezTo>
                    <a:pt x="5" y="5"/>
                    <a:pt x="5" y="5"/>
                    <a:pt x="5" y="5"/>
                  </a:cubicBezTo>
                  <a:cubicBezTo>
                    <a:pt x="5" y="18"/>
                    <a:pt x="5" y="18"/>
                    <a:pt x="5" y="18"/>
                  </a:cubicBezTo>
                  <a:cubicBezTo>
                    <a:pt x="80" y="18"/>
                    <a:pt x="80" y="18"/>
                    <a:pt x="80" y="18"/>
                  </a:cubicBezTo>
                  <a:cubicBezTo>
                    <a:pt x="80" y="23"/>
                    <a:pt x="80" y="23"/>
                    <a:pt x="80" y="23"/>
                  </a:cubicBezTo>
                  <a:cubicBezTo>
                    <a:pt x="3" y="23"/>
                    <a:pt x="3" y="23"/>
                    <a:pt x="3" y="23"/>
                  </a:cubicBezTo>
                  <a:cubicBezTo>
                    <a:pt x="1" y="23"/>
                    <a:pt x="0" y="22"/>
                    <a:pt x="0" y="21"/>
                  </a:cubicBezTo>
                  <a:cubicBezTo>
                    <a:pt x="0" y="3"/>
                    <a:pt x="0" y="3"/>
                    <a:pt x="0" y="3"/>
                  </a:cubicBezTo>
                  <a:cubicBezTo>
                    <a:pt x="0"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6" name="Freeform 182"/>
            <p:cNvSpPr>
              <a:spLocks noEditPoints="1"/>
            </p:cNvSpPr>
            <p:nvPr/>
          </p:nvSpPr>
          <p:spPr bwMode="auto">
            <a:xfrm>
              <a:off x="7004051" y="373063"/>
              <a:ext cx="257175" cy="230188"/>
            </a:xfrm>
            <a:custGeom>
              <a:avLst/>
              <a:gdLst>
                <a:gd name="T0" fmla="*/ 57 w 114"/>
                <a:gd name="T1" fmla="*/ 90 h 102"/>
                <a:gd name="T2" fmla="*/ 64 w 114"/>
                <a:gd name="T3" fmla="*/ 84 h 102"/>
                <a:gd name="T4" fmla="*/ 86 w 114"/>
                <a:gd name="T5" fmla="*/ 86 h 102"/>
                <a:gd name="T6" fmla="*/ 87 w 114"/>
                <a:gd name="T7" fmla="*/ 97 h 102"/>
                <a:gd name="T8" fmla="*/ 89 w 114"/>
                <a:gd name="T9" fmla="*/ 84 h 102"/>
                <a:gd name="T10" fmla="*/ 109 w 114"/>
                <a:gd name="T11" fmla="*/ 44 h 102"/>
                <a:gd name="T12" fmla="*/ 104 w 114"/>
                <a:gd name="T13" fmla="*/ 54 h 102"/>
                <a:gd name="T14" fmla="*/ 91 w 114"/>
                <a:gd name="T15" fmla="*/ 44 h 102"/>
                <a:gd name="T16" fmla="*/ 83 w 114"/>
                <a:gd name="T17" fmla="*/ 54 h 102"/>
                <a:gd name="T18" fmla="*/ 70 w 114"/>
                <a:gd name="T19" fmla="*/ 44 h 102"/>
                <a:gd name="T20" fmla="*/ 61 w 114"/>
                <a:gd name="T21" fmla="*/ 5 h 102"/>
                <a:gd name="T22" fmla="*/ 64 w 114"/>
                <a:gd name="T23" fmla="*/ 0 h 102"/>
                <a:gd name="T24" fmla="*/ 73 w 114"/>
                <a:gd name="T25" fmla="*/ 39 h 102"/>
                <a:gd name="T26" fmla="*/ 81 w 114"/>
                <a:gd name="T27" fmla="*/ 49 h 102"/>
                <a:gd name="T28" fmla="*/ 94 w 114"/>
                <a:gd name="T29" fmla="*/ 39 h 102"/>
                <a:gd name="T30" fmla="*/ 102 w 114"/>
                <a:gd name="T31" fmla="*/ 49 h 102"/>
                <a:gd name="T32" fmla="*/ 111 w 114"/>
                <a:gd name="T33" fmla="*/ 39 h 102"/>
                <a:gd name="T34" fmla="*/ 111 w 114"/>
                <a:gd name="T35" fmla="*/ 88 h 102"/>
                <a:gd name="T36" fmla="*/ 92 w 114"/>
                <a:gd name="T37" fmla="*/ 88 h 102"/>
                <a:gd name="T38" fmla="*/ 89 w 114"/>
                <a:gd name="T39" fmla="*/ 102 h 102"/>
                <a:gd name="T40" fmla="*/ 81 w 114"/>
                <a:gd name="T41" fmla="*/ 90 h 102"/>
                <a:gd name="T42" fmla="*/ 64 w 114"/>
                <a:gd name="T43" fmla="*/ 88 h 102"/>
                <a:gd name="T44" fmla="*/ 62 w 114"/>
                <a:gd name="T45" fmla="*/ 100 h 102"/>
                <a:gd name="T46" fmla="*/ 57 w 114"/>
                <a:gd name="T47" fmla="*/ 97 h 102"/>
                <a:gd name="T48" fmla="*/ 20 w 114"/>
                <a:gd name="T49" fmla="*/ 84 h 102"/>
                <a:gd name="T50" fmla="*/ 27 w 114"/>
                <a:gd name="T51" fmla="*/ 90 h 102"/>
                <a:gd name="T52" fmla="*/ 28 w 114"/>
                <a:gd name="T53" fmla="*/ 90 h 102"/>
                <a:gd name="T54" fmla="*/ 35 w 114"/>
                <a:gd name="T55" fmla="*/ 84 h 102"/>
                <a:gd name="T56" fmla="*/ 57 w 114"/>
                <a:gd name="T57" fmla="*/ 86 h 102"/>
                <a:gd name="T58" fmla="*/ 57 w 114"/>
                <a:gd name="T59" fmla="*/ 97 h 102"/>
                <a:gd name="T60" fmla="*/ 52 w 114"/>
                <a:gd name="T61" fmla="*/ 100 h 102"/>
                <a:gd name="T62" fmla="*/ 50 w 114"/>
                <a:gd name="T63" fmla="*/ 88 h 102"/>
                <a:gd name="T64" fmla="*/ 32 w 114"/>
                <a:gd name="T65" fmla="*/ 90 h 102"/>
                <a:gd name="T66" fmla="*/ 25 w 114"/>
                <a:gd name="T67" fmla="*/ 102 h 102"/>
                <a:gd name="T68" fmla="*/ 22 w 114"/>
                <a:gd name="T69" fmla="*/ 88 h 102"/>
                <a:gd name="T70" fmla="*/ 3 w 114"/>
                <a:gd name="T71" fmla="*/ 88 h 102"/>
                <a:gd name="T72" fmla="*/ 3 w 114"/>
                <a:gd name="T73" fmla="*/ 39 h 102"/>
                <a:gd name="T74" fmla="*/ 12 w 114"/>
                <a:gd name="T75" fmla="*/ 49 h 102"/>
                <a:gd name="T76" fmla="*/ 20 w 114"/>
                <a:gd name="T77" fmla="*/ 39 h 102"/>
                <a:gd name="T78" fmla="*/ 33 w 114"/>
                <a:gd name="T79" fmla="*/ 49 h 102"/>
                <a:gd name="T80" fmla="*/ 41 w 114"/>
                <a:gd name="T81" fmla="*/ 39 h 102"/>
                <a:gd name="T82" fmla="*/ 50 w 114"/>
                <a:gd name="T83" fmla="*/ 0 h 102"/>
                <a:gd name="T84" fmla="*/ 53 w 114"/>
                <a:gd name="T85" fmla="*/ 5 h 102"/>
                <a:gd name="T86" fmla="*/ 43 w 114"/>
                <a:gd name="T87" fmla="*/ 44 h 102"/>
                <a:gd name="T88" fmla="*/ 31 w 114"/>
                <a:gd name="T89" fmla="*/ 54 h 102"/>
                <a:gd name="T90" fmla="*/ 22 w 114"/>
                <a:gd name="T91" fmla="*/ 44 h 102"/>
                <a:gd name="T92" fmla="*/ 10 w 114"/>
                <a:gd name="T93" fmla="*/ 54 h 102"/>
                <a:gd name="T94" fmla="*/ 5 w 114"/>
                <a:gd name="T95" fmla="*/ 4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02">
                  <a:moveTo>
                    <a:pt x="57" y="97"/>
                  </a:moveTo>
                  <a:cubicBezTo>
                    <a:pt x="57" y="97"/>
                    <a:pt x="57" y="97"/>
                    <a:pt x="57" y="97"/>
                  </a:cubicBezTo>
                  <a:cubicBezTo>
                    <a:pt x="57" y="90"/>
                    <a:pt x="57" y="90"/>
                    <a:pt x="57" y="90"/>
                  </a:cubicBezTo>
                  <a:cubicBezTo>
                    <a:pt x="57" y="86"/>
                    <a:pt x="57" y="86"/>
                    <a:pt x="57" y="86"/>
                  </a:cubicBezTo>
                  <a:cubicBezTo>
                    <a:pt x="57" y="85"/>
                    <a:pt x="58" y="84"/>
                    <a:pt x="60" y="84"/>
                  </a:cubicBezTo>
                  <a:cubicBezTo>
                    <a:pt x="64" y="84"/>
                    <a:pt x="64" y="84"/>
                    <a:pt x="64" y="84"/>
                  </a:cubicBezTo>
                  <a:cubicBezTo>
                    <a:pt x="79" y="84"/>
                    <a:pt x="79" y="84"/>
                    <a:pt x="79" y="84"/>
                  </a:cubicBezTo>
                  <a:cubicBezTo>
                    <a:pt x="84" y="84"/>
                    <a:pt x="84" y="84"/>
                    <a:pt x="84" y="84"/>
                  </a:cubicBezTo>
                  <a:cubicBezTo>
                    <a:pt x="85" y="84"/>
                    <a:pt x="86" y="85"/>
                    <a:pt x="86" y="86"/>
                  </a:cubicBezTo>
                  <a:cubicBezTo>
                    <a:pt x="86" y="90"/>
                    <a:pt x="86" y="90"/>
                    <a:pt x="86" y="90"/>
                  </a:cubicBezTo>
                  <a:cubicBezTo>
                    <a:pt x="86" y="97"/>
                    <a:pt x="86" y="97"/>
                    <a:pt x="86" y="97"/>
                  </a:cubicBezTo>
                  <a:cubicBezTo>
                    <a:pt x="87" y="97"/>
                    <a:pt x="87" y="97"/>
                    <a:pt x="87" y="97"/>
                  </a:cubicBezTo>
                  <a:cubicBezTo>
                    <a:pt x="87" y="90"/>
                    <a:pt x="87" y="90"/>
                    <a:pt x="87" y="90"/>
                  </a:cubicBezTo>
                  <a:cubicBezTo>
                    <a:pt x="87" y="86"/>
                    <a:pt x="87" y="86"/>
                    <a:pt x="87" y="86"/>
                  </a:cubicBezTo>
                  <a:cubicBezTo>
                    <a:pt x="87" y="85"/>
                    <a:pt x="88" y="84"/>
                    <a:pt x="89" y="84"/>
                  </a:cubicBezTo>
                  <a:cubicBezTo>
                    <a:pt x="94" y="84"/>
                    <a:pt x="94" y="84"/>
                    <a:pt x="94" y="84"/>
                  </a:cubicBezTo>
                  <a:cubicBezTo>
                    <a:pt x="109" y="84"/>
                    <a:pt x="109" y="84"/>
                    <a:pt x="109" y="84"/>
                  </a:cubicBezTo>
                  <a:cubicBezTo>
                    <a:pt x="109" y="44"/>
                    <a:pt x="109" y="44"/>
                    <a:pt x="109" y="44"/>
                  </a:cubicBezTo>
                  <a:cubicBezTo>
                    <a:pt x="106" y="44"/>
                    <a:pt x="106" y="44"/>
                    <a:pt x="106" y="44"/>
                  </a:cubicBezTo>
                  <a:cubicBezTo>
                    <a:pt x="106" y="51"/>
                    <a:pt x="106" y="51"/>
                    <a:pt x="106" y="51"/>
                  </a:cubicBezTo>
                  <a:cubicBezTo>
                    <a:pt x="106" y="52"/>
                    <a:pt x="105" y="54"/>
                    <a:pt x="104" y="54"/>
                  </a:cubicBezTo>
                  <a:cubicBezTo>
                    <a:pt x="94" y="54"/>
                    <a:pt x="94" y="54"/>
                    <a:pt x="94" y="54"/>
                  </a:cubicBezTo>
                  <a:cubicBezTo>
                    <a:pt x="93" y="54"/>
                    <a:pt x="91" y="52"/>
                    <a:pt x="91" y="51"/>
                  </a:cubicBezTo>
                  <a:cubicBezTo>
                    <a:pt x="91" y="44"/>
                    <a:pt x="91" y="44"/>
                    <a:pt x="91" y="44"/>
                  </a:cubicBezTo>
                  <a:cubicBezTo>
                    <a:pt x="85" y="44"/>
                    <a:pt x="85" y="44"/>
                    <a:pt x="85" y="44"/>
                  </a:cubicBezTo>
                  <a:cubicBezTo>
                    <a:pt x="85" y="51"/>
                    <a:pt x="85" y="51"/>
                    <a:pt x="85" y="51"/>
                  </a:cubicBezTo>
                  <a:cubicBezTo>
                    <a:pt x="85" y="52"/>
                    <a:pt x="84" y="54"/>
                    <a:pt x="83" y="54"/>
                  </a:cubicBezTo>
                  <a:cubicBezTo>
                    <a:pt x="73" y="54"/>
                    <a:pt x="73" y="54"/>
                    <a:pt x="73" y="54"/>
                  </a:cubicBezTo>
                  <a:cubicBezTo>
                    <a:pt x="72" y="54"/>
                    <a:pt x="70" y="52"/>
                    <a:pt x="70" y="51"/>
                  </a:cubicBezTo>
                  <a:cubicBezTo>
                    <a:pt x="70" y="44"/>
                    <a:pt x="70" y="44"/>
                    <a:pt x="70" y="44"/>
                  </a:cubicBezTo>
                  <a:cubicBezTo>
                    <a:pt x="64" y="44"/>
                    <a:pt x="64" y="44"/>
                    <a:pt x="64" y="44"/>
                  </a:cubicBezTo>
                  <a:cubicBezTo>
                    <a:pt x="62" y="44"/>
                    <a:pt x="61" y="43"/>
                    <a:pt x="61" y="41"/>
                  </a:cubicBezTo>
                  <a:cubicBezTo>
                    <a:pt x="61" y="5"/>
                    <a:pt x="61" y="5"/>
                    <a:pt x="61" y="5"/>
                  </a:cubicBezTo>
                  <a:cubicBezTo>
                    <a:pt x="57" y="5"/>
                    <a:pt x="57" y="5"/>
                    <a:pt x="57" y="5"/>
                  </a:cubicBezTo>
                  <a:cubicBezTo>
                    <a:pt x="57" y="0"/>
                    <a:pt x="57" y="0"/>
                    <a:pt x="57" y="0"/>
                  </a:cubicBezTo>
                  <a:cubicBezTo>
                    <a:pt x="64" y="0"/>
                    <a:pt x="64" y="0"/>
                    <a:pt x="64" y="0"/>
                  </a:cubicBezTo>
                  <a:cubicBezTo>
                    <a:pt x="65" y="0"/>
                    <a:pt x="66" y="1"/>
                    <a:pt x="66" y="2"/>
                  </a:cubicBezTo>
                  <a:cubicBezTo>
                    <a:pt x="66" y="39"/>
                    <a:pt x="66" y="39"/>
                    <a:pt x="66" y="39"/>
                  </a:cubicBezTo>
                  <a:cubicBezTo>
                    <a:pt x="73" y="39"/>
                    <a:pt x="73" y="39"/>
                    <a:pt x="73" y="39"/>
                  </a:cubicBezTo>
                  <a:cubicBezTo>
                    <a:pt x="74" y="39"/>
                    <a:pt x="75" y="40"/>
                    <a:pt x="75" y="41"/>
                  </a:cubicBezTo>
                  <a:cubicBezTo>
                    <a:pt x="75" y="49"/>
                    <a:pt x="75" y="49"/>
                    <a:pt x="75" y="49"/>
                  </a:cubicBezTo>
                  <a:cubicBezTo>
                    <a:pt x="81" y="49"/>
                    <a:pt x="81" y="49"/>
                    <a:pt x="81" y="49"/>
                  </a:cubicBezTo>
                  <a:cubicBezTo>
                    <a:pt x="81" y="41"/>
                    <a:pt x="81" y="41"/>
                    <a:pt x="81" y="41"/>
                  </a:cubicBezTo>
                  <a:cubicBezTo>
                    <a:pt x="81" y="40"/>
                    <a:pt x="82" y="39"/>
                    <a:pt x="83" y="39"/>
                  </a:cubicBezTo>
                  <a:cubicBezTo>
                    <a:pt x="94" y="39"/>
                    <a:pt x="94" y="39"/>
                    <a:pt x="94" y="39"/>
                  </a:cubicBezTo>
                  <a:cubicBezTo>
                    <a:pt x="95" y="39"/>
                    <a:pt x="96" y="40"/>
                    <a:pt x="96" y="41"/>
                  </a:cubicBezTo>
                  <a:cubicBezTo>
                    <a:pt x="96" y="49"/>
                    <a:pt x="96" y="49"/>
                    <a:pt x="96" y="49"/>
                  </a:cubicBezTo>
                  <a:cubicBezTo>
                    <a:pt x="102" y="49"/>
                    <a:pt x="102" y="49"/>
                    <a:pt x="102" y="49"/>
                  </a:cubicBezTo>
                  <a:cubicBezTo>
                    <a:pt x="102" y="41"/>
                    <a:pt x="102" y="41"/>
                    <a:pt x="102" y="41"/>
                  </a:cubicBezTo>
                  <a:cubicBezTo>
                    <a:pt x="102" y="40"/>
                    <a:pt x="103" y="39"/>
                    <a:pt x="104" y="39"/>
                  </a:cubicBezTo>
                  <a:cubicBezTo>
                    <a:pt x="111" y="39"/>
                    <a:pt x="111" y="39"/>
                    <a:pt x="111" y="39"/>
                  </a:cubicBezTo>
                  <a:cubicBezTo>
                    <a:pt x="113" y="39"/>
                    <a:pt x="114" y="40"/>
                    <a:pt x="114" y="41"/>
                  </a:cubicBezTo>
                  <a:cubicBezTo>
                    <a:pt x="114" y="86"/>
                    <a:pt x="114" y="86"/>
                    <a:pt x="114" y="86"/>
                  </a:cubicBezTo>
                  <a:cubicBezTo>
                    <a:pt x="114" y="87"/>
                    <a:pt x="113" y="88"/>
                    <a:pt x="111" y="88"/>
                  </a:cubicBezTo>
                  <a:cubicBezTo>
                    <a:pt x="109" y="88"/>
                    <a:pt x="109" y="88"/>
                    <a:pt x="109" y="88"/>
                  </a:cubicBezTo>
                  <a:cubicBezTo>
                    <a:pt x="94" y="88"/>
                    <a:pt x="94" y="88"/>
                    <a:pt x="94" y="88"/>
                  </a:cubicBezTo>
                  <a:cubicBezTo>
                    <a:pt x="92" y="88"/>
                    <a:pt x="92" y="88"/>
                    <a:pt x="92" y="88"/>
                  </a:cubicBezTo>
                  <a:cubicBezTo>
                    <a:pt x="92" y="90"/>
                    <a:pt x="92" y="90"/>
                    <a:pt x="92" y="90"/>
                  </a:cubicBezTo>
                  <a:cubicBezTo>
                    <a:pt x="92" y="100"/>
                    <a:pt x="92" y="100"/>
                    <a:pt x="92" y="100"/>
                  </a:cubicBezTo>
                  <a:cubicBezTo>
                    <a:pt x="92" y="101"/>
                    <a:pt x="91" y="102"/>
                    <a:pt x="89" y="102"/>
                  </a:cubicBezTo>
                  <a:cubicBezTo>
                    <a:pt x="84" y="102"/>
                    <a:pt x="84" y="102"/>
                    <a:pt x="84" y="102"/>
                  </a:cubicBezTo>
                  <a:cubicBezTo>
                    <a:pt x="83" y="102"/>
                    <a:pt x="81" y="101"/>
                    <a:pt x="81" y="100"/>
                  </a:cubicBezTo>
                  <a:cubicBezTo>
                    <a:pt x="81" y="90"/>
                    <a:pt x="81" y="90"/>
                    <a:pt x="81" y="90"/>
                  </a:cubicBezTo>
                  <a:cubicBezTo>
                    <a:pt x="81" y="88"/>
                    <a:pt x="81" y="88"/>
                    <a:pt x="81" y="88"/>
                  </a:cubicBezTo>
                  <a:cubicBezTo>
                    <a:pt x="79" y="88"/>
                    <a:pt x="79" y="88"/>
                    <a:pt x="79" y="88"/>
                  </a:cubicBezTo>
                  <a:cubicBezTo>
                    <a:pt x="64" y="88"/>
                    <a:pt x="64" y="88"/>
                    <a:pt x="64" y="88"/>
                  </a:cubicBezTo>
                  <a:cubicBezTo>
                    <a:pt x="62" y="88"/>
                    <a:pt x="62" y="88"/>
                    <a:pt x="62" y="88"/>
                  </a:cubicBezTo>
                  <a:cubicBezTo>
                    <a:pt x="62" y="90"/>
                    <a:pt x="62" y="90"/>
                    <a:pt x="62" y="90"/>
                  </a:cubicBezTo>
                  <a:cubicBezTo>
                    <a:pt x="62" y="100"/>
                    <a:pt x="62" y="100"/>
                    <a:pt x="62" y="100"/>
                  </a:cubicBezTo>
                  <a:cubicBezTo>
                    <a:pt x="62" y="101"/>
                    <a:pt x="61" y="102"/>
                    <a:pt x="60" y="102"/>
                  </a:cubicBezTo>
                  <a:cubicBezTo>
                    <a:pt x="57" y="102"/>
                    <a:pt x="57" y="102"/>
                    <a:pt x="57" y="102"/>
                  </a:cubicBezTo>
                  <a:lnTo>
                    <a:pt x="57" y="97"/>
                  </a:lnTo>
                  <a:close/>
                  <a:moveTo>
                    <a:pt x="5" y="44"/>
                  </a:moveTo>
                  <a:cubicBezTo>
                    <a:pt x="5" y="84"/>
                    <a:pt x="5" y="84"/>
                    <a:pt x="5" y="84"/>
                  </a:cubicBezTo>
                  <a:cubicBezTo>
                    <a:pt x="20" y="84"/>
                    <a:pt x="20" y="84"/>
                    <a:pt x="20" y="84"/>
                  </a:cubicBezTo>
                  <a:cubicBezTo>
                    <a:pt x="25" y="84"/>
                    <a:pt x="25" y="84"/>
                    <a:pt x="25" y="84"/>
                  </a:cubicBezTo>
                  <a:cubicBezTo>
                    <a:pt x="26" y="84"/>
                    <a:pt x="27" y="85"/>
                    <a:pt x="27" y="86"/>
                  </a:cubicBezTo>
                  <a:cubicBezTo>
                    <a:pt x="27" y="90"/>
                    <a:pt x="27" y="90"/>
                    <a:pt x="27" y="90"/>
                  </a:cubicBezTo>
                  <a:cubicBezTo>
                    <a:pt x="27" y="97"/>
                    <a:pt x="27" y="97"/>
                    <a:pt x="27" y="97"/>
                  </a:cubicBezTo>
                  <a:cubicBezTo>
                    <a:pt x="28" y="97"/>
                    <a:pt x="28" y="97"/>
                    <a:pt x="28" y="97"/>
                  </a:cubicBezTo>
                  <a:cubicBezTo>
                    <a:pt x="28" y="90"/>
                    <a:pt x="28" y="90"/>
                    <a:pt x="28" y="90"/>
                  </a:cubicBezTo>
                  <a:cubicBezTo>
                    <a:pt x="28" y="86"/>
                    <a:pt x="28" y="86"/>
                    <a:pt x="28" y="86"/>
                  </a:cubicBezTo>
                  <a:cubicBezTo>
                    <a:pt x="28" y="85"/>
                    <a:pt x="29" y="84"/>
                    <a:pt x="30" y="84"/>
                  </a:cubicBezTo>
                  <a:cubicBezTo>
                    <a:pt x="35" y="84"/>
                    <a:pt x="35" y="84"/>
                    <a:pt x="35" y="84"/>
                  </a:cubicBezTo>
                  <a:cubicBezTo>
                    <a:pt x="50" y="84"/>
                    <a:pt x="50" y="84"/>
                    <a:pt x="50" y="84"/>
                  </a:cubicBezTo>
                  <a:cubicBezTo>
                    <a:pt x="54" y="84"/>
                    <a:pt x="54" y="84"/>
                    <a:pt x="54" y="84"/>
                  </a:cubicBezTo>
                  <a:cubicBezTo>
                    <a:pt x="56" y="84"/>
                    <a:pt x="57" y="85"/>
                    <a:pt x="57" y="86"/>
                  </a:cubicBezTo>
                  <a:cubicBezTo>
                    <a:pt x="57" y="90"/>
                    <a:pt x="57" y="90"/>
                    <a:pt x="57" y="90"/>
                  </a:cubicBezTo>
                  <a:cubicBezTo>
                    <a:pt x="57" y="97"/>
                    <a:pt x="57" y="97"/>
                    <a:pt x="57" y="97"/>
                  </a:cubicBezTo>
                  <a:cubicBezTo>
                    <a:pt x="57" y="97"/>
                    <a:pt x="57" y="97"/>
                    <a:pt x="57" y="97"/>
                  </a:cubicBezTo>
                  <a:cubicBezTo>
                    <a:pt x="57" y="102"/>
                    <a:pt x="57" y="102"/>
                    <a:pt x="57" y="102"/>
                  </a:cubicBezTo>
                  <a:cubicBezTo>
                    <a:pt x="54" y="102"/>
                    <a:pt x="54" y="102"/>
                    <a:pt x="54" y="102"/>
                  </a:cubicBezTo>
                  <a:cubicBezTo>
                    <a:pt x="53" y="102"/>
                    <a:pt x="52" y="101"/>
                    <a:pt x="52" y="100"/>
                  </a:cubicBezTo>
                  <a:cubicBezTo>
                    <a:pt x="52" y="90"/>
                    <a:pt x="52" y="90"/>
                    <a:pt x="52" y="90"/>
                  </a:cubicBezTo>
                  <a:cubicBezTo>
                    <a:pt x="52" y="88"/>
                    <a:pt x="52" y="88"/>
                    <a:pt x="52" y="88"/>
                  </a:cubicBezTo>
                  <a:cubicBezTo>
                    <a:pt x="50" y="88"/>
                    <a:pt x="50" y="88"/>
                    <a:pt x="50" y="88"/>
                  </a:cubicBezTo>
                  <a:cubicBezTo>
                    <a:pt x="35" y="88"/>
                    <a:pt x="35" y="88"/>
                    <a:pt x="35" y="88"/>
                  </a:cubicBezTo>
                  <a:cubicBezTo>
                    <a:pt x="32" y="88"/>
                    <a:pt x="32" y="88"/>
                    <a:pt x="32" y="88"/>
                  </a:cubicBezTo>
                  <a:cubicBezTo>
                    <a:pt x="32" y="90"/>
                    <a:pt x="32" y="90"/>
                    <a:pt x="32" y="90"/>
                  </a:cubicBezTo>
                  <a:cubicBezTo>
                    <a:pt x="32" y="100"/>
                    <a:pt x="32" y="100"/>
                    <a:pt x="32" y="100"/>
                  </a:cubicBezTo>
                  <a:cubicBezTo>
                    <a:pt x="32" y="101"/>
                    <a:pt x="31" y="102"/>
                    <a:pt x="30" y="102"/>
                  </a:cubicBezTo>
                  <a:cubicBezTo>
                    <a:pt x="25" y="102"/>
                    <a:pt x="25" y="102"/>
                    <a:pt x="25" y="102"/>
                  </a:cubicBezTo>
                  <a:cubicBezTo>
                    <a:pt x="23" y="102"/>
                    <a:pt x="22" y="101"/>
                    <a:pt x="22" y="100"/>
                  </a:cubicBezTo>
                  <a:cubicBezTo>
                    <a:pt x="22" y="90"/>
                    <a:pt x="22" y="90"/>
                    <a:pt x="22" y="90"/>
                  </a:cubicBezTo>
                  <a:cubicBezTo>
                    <a:pt x="22" y="88"/>
                    <a:pt x="22" y="88"/>
                    <a:pt x="22" y="88"/>
                  </a:cubicBezTo>
                  <a:cubicBezTo>
                    <a:pt x="20" y="88"/>
                    <a:pt x="20" y="88"/>
                    <a:pt x="20" y="88"/>
                  </a:cubicBezTo>
                  <a:cubicBezTo>
                    <a:pt x="5" y="88"/>
                    <a:pt x="5" y="88"/>
                    <a:pt x="5" y="88"/>
                  </a:cubicBezTo>
                  <a:cubicBezTo>
                    <a:pt x="3" y="88"/>
                    <a:pt x="3" y="88"/>
                    <a:pt x="3" y="88"/>
                  </a:cubicBezTo>
                  <a:cubicBezTo>
                    <a:pt x="1" y="88"/>
                    <a:pt x="0" y="87"/>
                    <a:pt x="0" y="86"/>
                  </a:cubicBezTo>
                  <a:cubicBezTo>
                    <a:pt x="0" y="41"/>
                    <a:pt x="0" y="41"/>
                    <a:pt x="0" y="41"/>
                  </a:cubicBezTo>
                  <a:cubicBezTo>
                    <a:pt x="0" y="40"/>
                    <a:pt x="1" y="39"/>
                    <a:pt x="3" y="39"/>
                  </a:cubicBezTo>
                  <a:cubicBezTo>
                    <a:pt x="10" y="39"/>
                    <a:pt x="10" y="39"/>
                    <a:pt x="10" y="39"/>
                  </a:cubicBezTo>
                  <a:cubicBezTo>
                    <a:pt x="11" y="39"/>
                    <a:pt x="12" y="40"/>
                    <a:pt x="12" y="41"/>
                  </a:cubicBezTo>
                  <a:cubicBezTo>
                    <a:pt x="12" y="49"/>
                    <a:pt x="12" y="49"/>
                    <a:pt x="12" y="49"/>
                  </a:cubicBezTo>
                  <a:cubicBezTo>
                    <a:pt x="18" y="49"/>
                    <a:pt x="18" y="49"/>
                    <a:pt x="18" y="49"/>
                  </a:cubicBezTo>
                  <a:cubicBezTo>
                    <a:pt x="18" y="41"/>
                    <a:pt x="18" y="41"/>
                    <a:pt x="18" y="41"/>
                  </a:cubicBezTo>
                  <a:cubicBezTo>
                    <a:pt x="18" y="40"/>
                    <a:pt x="19" y="39"/>
                    <a:pt x="20" y="39"/>
                  </a:cubicBezTo>
                  <a:cubicBezTo>
                    <a:pt x="31" y="39"/>
                    <a:pt x="31" y="39"/>
                    <a:pt x="31" y="39"/>
                  </a:cubicBezTo>
                  <a:cubicBezTo>
                    <a:pt x="32" y="39"/>
                    <a:pt x="33" y="40"/>
                    <a:pt x="33" y="41"/>
                  </a:cubicBezTo>
                  <a:cubicBezTo>
                    <a:pt x="33" y="49"/>
                    <a:pt x="33" y="49"/>
                    <a:pt x="33" y="49"/>
                  </a:cubicBezTo>
                  <a:cubicBezTo>
                    <a:pt x="39" y="49"/>
                    <a:pt x="39" y="49"/>
                    <a:pt x="39" y="49"/>
                  </a:cubicBezTo>
                  <a:cubicBezTo>
                    <a:pt x="39" y="41"/>
                    <a:pt x="39" y="41"/>
                    <a:pt x="39" y="41"/>
                  </a:cubicBezTo>
                  <a:cubicBezTo>
                    <a:pt x="39" y="40"/>
                    <a:pt x="40" y="39"/>
                    <a:pt x="41" y="39"/>
                  </a:cubicBezTo>
                  <a:cubicBezTo>
                    <a:pt x="48" y="39"/>
                    <a:pt x="48" y="39"/>
                    <a:pt x="48" y="39"/>
                  </a:cubicBezTo>
                  <a:cubicBezTo>
                    <a:pt x="48" y="2"/>
                    <a:pt x="48" y="2"/>
                    <a:pt x="48" y="2"/>
                  </a:cubicBezTo>
                  <a:cubicBezTo>
                    <a:pt x="48" y="1"/>
                    <a:pt x="49" y="0"/>
                    <a:pt x="50" y="0"/>
                  </a:cubicBezTo>
                  <a:cubicBezTo>
                    <a:pt x="57" y="0"/>
                    <a:pt x="57" y="0"/>
                    <a:pt x="57" y="0"/>
                  </a:cubicBezTo>
                  <a:cubicBezTo>
                    <a:pt x="57" y="5"/>
                    <a:pt x="57" y="5"/>
                    <a:pt x="57" y="5"/>
                  </a:cubicBezTo>
                  <a:cubicBezTo>
                    <a:pt x="53" y="5"/>
                    <a:pt x="53" y="5"/>
                    <a:pt x="53" y="5"/>
                  </a:cubicBezTo>
                  <a:cubicBezTo>
                    <a:pt x="53" y="41"/>
                    <a:pt x="53" y="41"/>
                    <a:pt x="53" y="41"/>
                  </a:cubicBezTo>
                  <a:cubicBezTo>
                    <a:pt x="53" y="43"/>
                    <a:pt x="52" y="44"/>
                    <a:pt x="50" y="44"/>
                  </a:cubicBezTo>
                  <a:cubicBezTo>
                    <a:pt x="43" y="44"/>
                    <a:pt x="43" y="44"/>
                    <a:pt x="43" y="44"/>
                  </a:cubicBezTo>
                  <a:cubicBezTo>
                    <a:pt x="43" y="51"/>
                    <a:pt x="43" y="51"/>
                    <a:pt x="43" y="51"/>
                  </a:cubicBezTo>
                  <a:cubicBezTo>
                    <a:pt x="43" y="52"/>
                    <a:pt x="42" y="54"/>
                    <a:pt x="41" y="54"/>
                  </a:cubicBezTo>
                  <a:cubicBezTo>
                    <a:pt x="31" y="54"/>
                    <a:pt x="31" y="54"/>
                    <a:pt x="31" y="54"/>
                  </a:cubicBezTo>
                  <a:cubicBezTo>
                    <a:pt x="29" y="54"/>
                    <a:pt x="28" y="52"/>
                    <a:pt x="28" y="51"/>
                  </a:cubicBezTo>
                  <a:cubicBezTo>
                    <a:pt x="28" y="44"/>
                    <a:pt x="28" y="44"/>
                    <a:pt x="28" y="44"/>
                  </a:cubicBezTo>
                  <a:cubicBezTo>
                    <a:pt x="22" y="44"/>
                    <a:pt x="22" y="44"/>
                    <a:pt x="22" y="44"/>
                  </a:cubicBezTo>
                  <a:cubicBezTo>
                    <a:pt x="22" y="51"/>
                    <a:pt x="22" y="51"/>
                    <a:pt x="22" y="51"/>
                  </a:cubicBezTo>
                  <a:cubicBezTo>
                    <a:pt x="22" y="52"/>
                    <a:pt x="21" y="54"/>
                    <a:pt x="20" y="54"/>
                  </a:cubicBezTo>
                  <a:cubicBezTo>
                    <a:pt x="10" y="54"/>
                    <a:pt x="10" y="54"/>
                    <a:pt x="10" y="54"/>
                  </a:cubicBezTo>
                  <a:cubicBezTo>
                    <a:pt x="8" y="54"/>
                    <a:pt x="7" y="52"/>
                    <a:pt x="7" y="51"/>
                  </a:cubicBezTo>
                  <a:cubicBezTo>
                    <a:pt x="7" y="44"/>
                    <a:pt x="7" y="44"/>
                    <a:pt x="7" y="44"/>
                  </a:cubicBezTo>
                  <a:lnTo>
                    <a:pt x="5"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7" name="Freeform 183"/>
            <p:cNvSpPr>
              <a:spLocks noEditPoints="1"/>
            </p:cNvSpPr>
            <p:nvPr/>
          </p:nvSpPr>
          <p:spPr bwMode="auto">
            <a:xfrm>
              <a:off x="6953251" y="571500"/>
              <a:ext cx="357188" cy="190500"/>
            </a:xfrm>
            <a:custGeom>
              <a:avLst/>
              <a:gdLst>
                <a:gd name="T0" fmla="*/ 148 w 158"/>
                <a:gd name="T1" fmla="*/ 5 h 84"/>
                <a:gd name="T2" fmla="*/ 146 w 158"/>
                <a:gd name="T3" fmla="*/ 18 h 84"/>
                <a:gd name="T4" fmla="*/ 131 w 158"/>
                <a:gd name="T5" fmla="*/ 18 h 84"/>
                <a:gd name="T6" fmla="*/ 129 w 158"/>
                <a:gd name="T7" fmla="*/ 5 h 84"/>
                <a:gd name="T8" fmla="*/ 118 w 158"/>
                <a:gd name="T9" fmla="*/ 16 h 84"/>
                <a:gd name="T10" fmla="*/ 101 w 158"/>
                <a:gd name="T11" fmla="*/ 18 h 84"/>
                <a:gd name="T12" fmla="*/ 99 w 158"/>
                <a:gd name="T13" fmla="*/ 5 h 84"/>
                <a:gd name="T14" fmla="*/ 89 w 158"/>
                <a:gd name="T15" fmla="*/ 16 h 84"/>
                <a:gd name="T16" fmla="*/ 79 w 158"/>
                <a:gd name="T17" fmla="*/ 18 h 84"/>
                <a:gd name="T18" fmla="*/ 84 w 158"/>
                <a:gd name="T19" fmla="*/ 14 h 84"/>
                <a:gd name="T20" fmla="*/ 86 w 158"/>
                <a:gd name="T21" fmla="*/ 0 h 84"/>
                <a:gd name="T22" fmla="*/ 104 w 158"/>
                <a:gd name="T23" fmla="*/ 2 h 84"/>
                <a:gd name="T24" fmla="*/ 113 w 158"/>
                <a:gd name="T25" fmla="*/ 14 h 84"/>
                <a:gd name="T26" fmla="*/ 116 w 158"/>
                <a:gd name="T27" fmla="*/ 0 h 84"/>
                <a:gd name="T28" fmla="*/ 133 w 158"/>
                <a:gd name="T29" fmla="*/ 2 h 84"/>
                <a:gd name="T30" fmla="*/ 143 w 158"/>
                <a:gd name="T31" fmla="*/ 14 h 84"/>
                <a:gd name="T32" fmla="*/ 146 w 158"/>
                <a:gd name="T33" fmla="*/ 0 h 84"/>
                <a:gd name="T34" fmla="*/ 158 w 158"/>
                <a:gd name="T35" fmla="*/ 2 h 84"/>
                <a:gd name="T36" fmla="*/ 156 w 158"/>
                <a:gd name="T37" fmla="*/ 84 h 84"/>
                <a:gd name="T38" fmla="*/ 99 w 158"/>
                <a:gd name="T39" fmla="*/ 82 h 84"/>
                <a:gd name="T40" fmla="*/ 79 w 158"/>
                <a:gd name="T41" fmla="*/ 53 h 84"/>
                <a:gd name="T42" fmla="*/ 101 w 158"/>
                <a:gd name="T43" fmla="*/ 48 h 84"/>
                <a:gd name="T44" fmla="*/ 103 w 158"/>
                <a:gd name="T45" fmla="*/ 79 h 84"/>
                <a:gd name="T46" fmla="*/ 153 w 158"/>
                <a:gd name="T47" fmla="*/ 5 h 84"/>
                <a:gd name="T48" fmla="*/ 72 w 158"/>
                <a:gd name="T49" fmla="*/ 18 h 84"/>
                <a:gd name="T50" fmla="*/ 69 w 158"/>
                <a:gd name="T51" fmla="*/ 5 h 84"/>
                <a:gd name="T52" fmla="*/ 59 w 158"/>
                <a:gd name="T53" fmla="*/ 16 h 84"/>
                <a:gd name="T54" fmla="*/ 42 w 158"/>
                <a:gd name="T55" fmla="*/ 18 h 84"/>
                <a:gd name="T56" fmla="*/ 40 w 158"/>
                <a:gd name="T57" fmla="*/ 5 h 84"/>
                <a:gd name="T58" fmla="*/ 29 w 158"/>
                <a:gd name="T59" fmla="*/ 16 h 84"/>
                <a:gd name="T60" fmla="*/ 25 w 158"/>
                <a:gd name="T61" fmla="*/ 18 h 84"/>
                <a:gd name="T62" fmla="*/ 10 w 158"/>
                <a:gd name="T63" fmla="*/ 16 h 84"/>
                <a:gd name="T64" fmla="*/ 5 w 158"/>
                <a:gd name="T65" fmla="*/ 5 h 84"/>
                <a:gd name="T66" fmla="*/ 58 w 158"/>
                <a:gd name="T67" fmla="*/ 79 h 84"/>
                <a:gd name="T68" fmla="*/ 61 w 158"/>
                <a:gd name="T69" fmla="*/ 48 h 84"/>
                <a:gd name="T70" fmla="*/ 79 w 158"/>
                <a:gd name="T71" fmla="*/ 53 h 84"/>
                <a:gd name="T72" fmla="*/ 63 w 158"/>
                <a:gd name="T73" fmla="*/ 82 h 84"/>
                <a:gd name="T74" fmla="*/ 2 w 158"/>
                <a:gd name="T75" fmla="*/ 84 h 84"/>
                <a:gd name="T76" fmla="*/ 0 w 158"/>
                <a:gd name="T77" fmla="*/ 2 h 84"/>
                <a:gd name="T78" fmla="*/ 12 w 158"/>
                <a:gd name="T79" fmla="*/ 0 h 84"/>
                <a:gd name="T80" fmla="*/ 15 w 158"/>
                <a:gd name="T81" fmla="*/ 14 h 84"/>
                <a:gd name="T82" fmla="*/ 24 w 158"/>
                <a:gd name="T83" fmla="*/ 2 h 84"/>
                <a:gd name="T84" fmla="*/ 42 w 158"/>
                <a:gd name="T85" fmla="*/ 0 h 84"/>
                <a:gd name="T86" fmla="*/ 44 w 158"/>
                <a:gd name="T87" fmla="*/ 14 h 84"/>
                <a:gd name="T88" fmla="*/ 54 w 158"/>
                <a:gd name="T89" fmla="*/ 2 h 84"/>
                <a:gd name="T90" fmla="*/ 72 w 158"/>
                <a:gd name="T91" fmla="*/ 0 h 84"/>
                <a:gd name="T92" fmla="*/ 74 w 158"/>
                <a:gd name="T93" fmla="*/ 14 h 84"/>
                <a:gd name="T94" fmla="*/ 79 w 158"/>
                <a:gd name="T95" fmla="*/ 1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84">
                  <a:moveTo>
                    <a:pt x="153" y="5"/>
                  </a:moveTo>
                  <a:cubicBezTo>
                    <a:pt x="148" y="5"/>
                    <a:pt x="148" y="5"/>
                    <a:pt x="148" y="5"/>
                  </a:cubicBezTo>
                  <a:cubicBezTo>
                    <a:pt x="148" y="16"/>
                    <a:pt x="148" y="16"/>
                    <a:pt x="148" y="16"/>
                  </a:cubicBezTo>
                  <a:cubicBezTo>
                    <a:pt x="148" y="17"/>
                    <a:pt x="147" y="18"/>
                    <a:pt x="146" y="18"/>
                  </a:cubicBezTo>
                  <a:cubicBezTo>
                    <a:pt x="133" y="18"/>
                    <a:pt x="133" y="18"/>
                    <a:pt x="133" y="18"/>
                  </a:cubicBezTo>
                  <a:cubicBezTo>
                    <a:pt x="131" y="18"/>
                    <a:pt x="131" y="18"/>
                    <a:pt x="131" y="18"/>
                  </a:cubicBezTo>
                  <a:cubicBezTo>
                    <a:pt x="130" y="18"/>
                    <a:pt x="129" y="17"/>
                    <a:pt x="129" y="16"/>
                  </a:cubicBezTo>
                  <a:cubicBezTo>
                    <a:pt x="129" y="5"/>
                    <a:pt x="129" y="5"/>
                    <a:pt x="129" y="5"/>
                  </a:cubicBezTo>
                  <a:cubicBezTo>
                    <a:pt x="118" y="5"/>
                    <a:pt x="118" y="5"/>
                    <a:pt x="118" y="5"/>
                  </a:cubicBezTo>
                  <a:cubicBezTo>
                    <a:pt x="118" y="16"/>
                    <a:pt x="118" y="16"/>
                    <a:pt x="118" y="16"/>
                  </a:cubicBezTo>
                  <a:cubicBezTo>
                    <a:pt x="118" y="17"/>
                    <a:pt x="117" y="18"/>
                    <a:pt x="116" y="18"/>
                  </a:cubicBezTo>
                  <a:cubicBezTo>
                    <a:pt x="101" y="18"/>
                    <a:pt x="101" y="18"/>
                    <a:pt x="101" y="18"/>
                  </a:cubicBezTo>
                  <a:cubicBezTo>
                    <a:pt x="100" y="18"/>
                    <a:pt x="99" y="17"/>
                    <a:pt x="99" y="16"/>
                  </a:cubicBezTo>
                  <a:cubicBezTo>
                    <a:pt x="99" y="5"/>
                    <a:pt x="99" y="5"/>
                    <a:pt x="99" y="5"/>
                  </a:cubicBezTo>
                  <a:cubicBezTo>
                    <a:pt x="89" y="5"/>
                    <a:pt x="89" y="5"/>
                    <a:pt x="89" y="5"/>
                  </a:cubicBezTo>
                  <a:cubicBezTo>
                    <a:pt x="89" y="16"/>
                    <a:pt x="89" y="16"/>
                    <a:pt x="89" y="16"/>
                  </a:cubicBezTo>
                  <a:cubicBezTo>
                    <a:pt x="89" y="17"/>
                    <a:pt x="88" y="18"/>
                    <a:pt x="86" y="18"/>
                  </a:cubicBezTo>
                  <a:cubicBezTo>
                    <a:pt x="79" y="18"/>
                    <a:pt x="79" y="18"/>
                    <a:pt x="79" y="18"/>
                  </a:cubicBezTo>
                  <a:cubicBezTo>
                    <a:pt x="79" y="14"/>
                    <a:pt x="79" y="14"/>
                    <a:pt x="79" y="14"/>
                  </a:cubicBezTo>
                  <a:cubicBezTo>
                    <a:pt x="84" y="14"/>
                    <a:pt x="84" y="14"/>
                    <a:pt x="84" y="14"/>
                  </a:cubicBezTo>
                  <a:cubicBezTo>
                    <a:pt x="84" y="2"/>
                    <a:pt x="84" y="2"/>
                    <a:pt x="84" y="2"/>
                  </a:cubicBezTo>
                  <a:cubicBezTo>
                    <a:pt x="84" y="1"/>
                    <a:pt x="85" y="0"/>
                    <a:pt x="86" y="0"/>
                  </a:cubicBezTo>
                  <a:cubicBezTo>
                    <a:pt x="101" y="0"/>
                    <a:pt x="101" y="0"/>
                    <a:pt x="101" y="0"/>
                  </a:cubicBezTo>
                  <a:cubicBezTo>
                    <a:pt x="103" y="0"/>
                    <a:pt x="104" y="1"/>
                    <a:pt x="104" y="2"/>
                  </a:cubicBezTo>
                  <a:cubicBezTo>
                    <a:pt x="104" y="14"/>
                    <a:pt x="104" y="14"/>
                    <a:pt x="104" y="14"/>
                  </a:cubicBezTo>
                  <a:cubicBezTo>
                    <a:pt x="113" y="14"/>
                    <a:pt x="113" y="14"/>
                    <a:pt x="113" y="14"/>
                  </a:cubicBezTo>
                  <a:cubicBezTo>
                    <a:pt x="113" y="2"/>
                    <a:pt x="113" y="2"/>
                    <a:pt x="113" y="2"/>
                  </a:cubicBezTo>
                  <a:cubicBezTo>
                    <a:pt x="113" y="1"/>
                    <a:pt x="115" y="0"/>
                    <a:pt x="116" y="0"/>
                  </a:cubicBezTo>
                  <a:cubicBezTo>
                    <a:pt x="131" y="0"/>
                    <a:pt x="131" y="0"/>
                    <a:pt x="131" y="0"/>
                  </a:cubicBezTo>
                  <a:cubicBezTo>
                    <a:pt x="132" y="0"/>
                    <a:pt x="133" y="1"/>
                    <a:pt x="133" y="2"/>
                  </a:cubicBezTo>
                  <a:cubicBezTo>
                    <a:pt x="133" y="14"/>
                    <a:pt x="133" y="14"/>
                    <a:pt x="133" y="14"/>
                  </a:cubicBezTo>
                  <a:cubicBezTo>
                    <a:pt x="143" y="14"/>
                    <a:pt x="143" y="14"/>
                    <a:pt x="143" y="14"/>
                  </a:cubicBezTo>
                  <a:cubicBezTo>
                    <a:pt x="143" y="2"/>
                    <a:pt x="143" y="2"/>
                    <a:pt x="143" y="2"/>
                  </a:cubicBezTo>
                  <a:cubicBezTo>
                    <a:pt x="143" y="1"/>
                    <a:pt x="144" y="0"/>
                    <a:pt x="146" y="0"/>
                  </a:cubicBezTo>
                  <a:cubicBezTo>
                    <a:pt x="156" y="0"/>
                    <a:pt x="156" y="0"/>
                    <a:pt x="156" y="0"/>
                  </a:cubicBezTo>
                  <a:cubicBezTo>
                    <a:pt x="157" y="0"/>
                    <a:pt x="158" y="1"/>
                    <a:pt x="158" y="2"/>
                  </a:cubicBezTo>
                  <a:cubicBezTo>
                    <a:pt x="158" y="82"/>
                    <a:pt x="158" y="82"/>
                    <a:pt x="158" y="82"/>
                  </a:cubicBezTo>
                  <a:cubicBezTo>
                    <a:pt x="158" y="83"/>
                    <a:pt x="157" y="84"/>
                    <a:pt x="156" y="84"/>
                  </a:cubicBezTo>
                  <a:cubicBezTo>
                    <a:pt x="101" y="84"/>
                    <a:pt x="101" y="84"/>
                    <a:pt x="101" y="84"/>
                  </a:cubicBezTo>
                  <a:cubicBezTo>
                    <a:pt x="100" y="84"/>
                    <a:pt x="99" y="83"/>
                    <a:pt x="99" y="82"/>
                  </a:cubicBezTo>
                  <a:cubicBezTo>
                    <a:pt x="99" y="53"/>
                    <a:pt x="99" y="53"/>
                    <a:pt x="99" y="53"/>
                  </a:cubicBezTo>
                  <a:cubicBezTo>
                    <a:pt x="79" y="53"/>
                    <a:pt x="79" y="53"/>
                    <a:pt x="79" y="53"/>
                  </a:cubicBezTo>
                  <a:cubicBezTo>
                    <a:pt x="79" y="48"/>
                    <a:pt x="79" y="48"/>
                    <a:pt x="79" y="48"/>
                  </a:cubicBezTo>
                  <a:cubicBezTo>
                    <a:pt x="101" y="48"/>
                    <a:pt x="101" y="48"/>
                    <a:pt x="101" y="48"/>
                  </a:cubicBezTo>
                  <a:cubicBezTo>
                    <a:pt x="102" y="48"/>
                    <a:pt x="103" y="49"/>
                    <a:pt x="103" y="50"/>
                  </a:cubicBezTo>
                  <a:cubicBezTo>
                    <a:pt x="103" y="79"/>
                    <a:pt x="103" y="79"/>
                    <a:pt x="103" y="79"/>
                  </a:cubicBezTo>
                  <a:cubicBezTo>
                    <a:pt x="153" y="79"/>
                    <a:pt x="153" y="79"/>
                    <a:pt x="153" y="79"/>
                  </a:cubicBezTo>
                  <a:lnTo>
                    <a:pt x="153" y="5"/>
                  </a:lnTo>
                  <a:close/>
                  <a:moveTo>
                    <a:pt x="79" y="18"/>
                  </a:moveTo>
                  <a:cubicBezTo>
                    <a:pt x="72" y="18"/>
                    <a:pt x="72" y="18"/>
                    <a:pt x="72" y="18"/>
                  </a:cubicBezTo>
                  <a:cubicBezTo>
                    <a:pt x="70" y="18"/>
                    <a:pt x="69" y="17"/>
                    <a:pt x="69" y="16"/>
                  </a:cubicBezTo>
                  <a:cubicBezTo>
                    <a:pt x="69" y="5"/>
                    <a:pt x="69" y="5"/>
                    <a:pt x="69" y="5"/>
                  </a:cubicBezTo>
                  <a:cubicBezTo>
                    <a:pt x="59" y="5"/>
                    <a:pt x="59" y="5"/>
                    <a:pt x="59" y="5"/>
                  </a:cubicBezTo>
                  <a:cubicBezTo>
                    <a:pt x="59" y="16"/>
                    <a:pt x="59" y="16"/>
                    <a:pt x="59" y="16"/>
                  </a:cubicBezTo>
                  <a:cubicBezTo>
                    <a:pt x="59" y="17"/>
                    <a:pt x="58" y="18"/>
                    <a:pt x="57" y="18"/>
                  </a:cubicBezTo>
                  <a:cubicBezTo>
                    <a:pt x="42" y="18"/>
                    <a:pt x="42" y="18"/>
                    <a:pt x="42" y="18"/>
                  </a:cubicBezTo>
                  <a:cubicBezTo>
                    <a:pt x="41" y="18"/>
                    <a:pt x="40" y="17"/>
                    <a:pt x="40" y="16"/>
                  </a:cubicBezTo>
                  <a:cubicBezTo>
                    <a:pt x="40" y="5"/>
                    <a:pt x="40" y="5"/>
                    <a:pt x="40" y="5"/>
                  </a:cubicBezTo>
                  <a:cubicBezTo>
                    <a:pt x="29" y="5"/>
                    <a:pt x="29" y="5"/>
                    <a:pt x="29" y="5"/>
                  </a:cubicBezTo>
                  <a:cubicBezTo>
                    <a:pt x="29" y="16"/>
                    <a:pt x="29" y="16"/>
                    <a:pt x="29" y="16"/>
                  </a:cubicBezTo>
                  <a:cubicBezTo>
                    <a:pt x="29" y="17"/>
                    <a:pt x="28" y="18"/>
                    <a:pt x="27" y="18"/>
                  </a:cubicBezTo>
                  <a:cubicBezTo>
                    <a:pt x="25" y="18"/>
                    <a:pt x="25" y="18"/>
                    <a:pt x="25" y="18"/>
                  </a:cubicBezTo>
                  <a:cubicBezTo>
                    <a:pt x="12" y="18"/>
                    <a:pt x="12" y="18"/>
                    <a:pt x="12" y="18"/>
                  </a:cubicBezTo>
                  <a:cubicBezTo>
                    <a:pt x="11" y="18"/>
                    <a:pt x="10" y="17"/>
                    <a:pt x="10" y="16"/>
                  </a:cubicBezTo>
                  <a:cubicBezTo>
                    <a:pt x="10" y="5"/>
                    <a:pt x="10" y="5"/>
                    <a:pt x="10" y="5"/>
                  </a:cubicBezTo>
                  <a:cubicBezTo>
                    <a:pt x="5" y="5"/>
                    <a:pt x="5" y="5"/>
                    <a:pt x="5" y="5"/>
                  </a:cubicBezTo>
                  <a:cubicBezTo>
                    <a:pt x="5" y="79"/>
                    <a:pt x="5" y="79"/>
                    <a:pt x="5" y="79"/>
                  </a:cubicBezTo>
                  <a:cubicBezTo>
                    <a:pt x="58" y="79"/>
                    <a:pt x="58" y="79"/>
                    <a:pt x="58" y="79"/>
                  </a:cubicBezTo>
                  <a:cubicBezTo>
                    <a:pt x="58" y="50"/>
                    <a:pt x="58" y="50"/>
                    <a:pt x="58" y="50"/>
                  </a:cubicBezTo>
                  <a:cubicBezTo>
                    <a:pt x="58" y="49"/>
                    <a:pt x="59" y="48"/>
                    <a:pt x="61" y="48"/>
                  </a:cubicBezTo>
                  <a:cubicBezTo>
                    <a:pt x="79" y="48"/>
                    <a:pt x="79" y="48"/>
                    <a:pt x="79" y="48"/>
                  </a:cubicBezTo>
                  <a:cubicBezTo>
                    <a:pt x="79" y="53"/>
                    <a:pt x="79" y="53"/>
                    <a:pt x="79" y="53"/>
                  </a:cubicBezTo>
                  <a:cubicBezTo>
                    <a:pt x="63" y="53"/>
                    <a:pt x="63" y="53"/>
                    <a:pt x="63" y="53"/>
                  </a:cubicBezTo>
                  <a:cubicBezTo>
                    <a:pt x="63" y="82"/>
                    <a:pt x="63" y="82"/>
                    <a:pt x="63" y="82"/>
                  </a:cubicBezTo>
                  <a:cubicBezTo>
                    <a:pt x="63" y="83"/>
                    <a:pt x="62" y="84"/>
                    <a:pt x="61" y="84"/>
                  </a:cubicBezTo>
                  <a:cubicBezTo>
                    <a:pt x="2" y="84"/>
                    <a:pt x="2" y="84"/>
                    <a:pt x="2" y="84"/>
                  </a:cubicBezTo>
                  <a:cubicBezTo>
                    <a:pt x="1" y="84"/>
                    <a:pt x="0" y="83"/>
                    <a:pt x="0" y="82"/>
                  </a:cubicBezTo>
                  <a:cubicBezTo>
                    <a:pt x="0" y="2"/>
                    <a:pt x="0" y="2"/>
                    <a:pt x="0" y="2"/>
                  </a:cubicBezTo>
                  <a:cubicBezTo>
                    <a:pt x="0" y="1"/>
                    <a:pt x="1" y="0"/>
                    <a:pt x="2" y="0"/>
                  </a:cubicBezTo>
                  <a:cubicBezTo>
                    <a:pt x="12" y="0"/>
                    <a:pt x="12" y="0"/>
                    <a:pt x="12" y="0"/>
                  </a:cubicBezTo>
                  <a:cubicBezTo>
                    <a:pt x="14" y="0"/>
                    <a:pt x="15" y="1"/>
                    <a:pt x="15" y="2"/>
                  </a:cubicBezTo>
                  <a:cubicBezTo>
                    <a:pt x="15" y="14"/>
                    <a:pt x="15" y="14"/>
                    <a:pt x="15" y="14"/>
                  </a:cubicBezTo>
                  <a:cubicBezTo>
                    <a:pt x="24" y="14"/>
                    <a:pt x="24" y="14"/>
                    <a:pt x="24" y="14"/>
                  </a:cubicBezTo>
                  <a:cubicBezTo>
                    <a:pt x="24" y="2"/>
                    <a:pt x="24" y="2"/>
                    <a:pt x="24" y="2"/>
                  </a:cubicBezTo>
                  <a:cubicBezTo>
                    <a:pt x="24" y="1"/>
                    <a:pt x="26" y="0"/>
                    <a:pt x="27" y="0"/>
                  </a:cubicBezTo>
                  <a:cubicBezTo>
                    <a:pt x="42" y="0"/>
                    <a:pt x="42" y="0"/>
                    <a:pt x="42" y="0"/>
                  </a:cubicBezTo>
                  <a:cubicBezTo>
                    <a:pt x="43" y="0"/>
                    <a:pt x="44" y="1"/>
                    <a:pt x="44" y="2"/>
                  </a:cubicBezTo>
                  <a:cubicBezTo>
                    <a:pt x="44" y="14"/>
                    <a:pt x="44" y="14"/>
                    <a:pt x="44" y="14"/>
                  </a:cubicBezTo>
                  <a:cubicBezTo>
                    <a:pt x="54" y="14"/>
                    <a:pt x="54" y="14"/>
                    <a:pt x="54" y="14"/>
                  </a:cubicBezTo>
                  <a:cubicBezTo>
                    <a:pt x="54" y="2"/>
                    <a:pt x="54" y="2"/>
                    <a:pt x="54" y="2"/>
                  </a:cubicBezTo>
                  <a:cubicBezTo>
                    <a:pt x="54" y="1"/>
                    <a:pt x="55" y="0"/>
                    <a:pt x="57" y="0"/>
                  </a:cubicBezTo>
                  <a:cubicBezTo>
                    <a:pt x="72" y="0"/>
                    <a:pt x="72" y="0"/>
                    <a:pt x="72" y="0"/>
                  </a:cubicBezTo>
                  <a:cubicBezTo>
                    <a:pt x="73" y="0"/>
                    <a:pt x="74" y="1"/>
                    <a:pt x="74" y="2"/>
                  </a:cubicBezTo>
                  <a:cubicBezTo>
                    <a:pt x="74" y="14"/>
                    <a:pt x="74" y="14"/>
                    <a:pt x="74" y="14"/>
                  </a:cubicBezTo>
                  <a:cubicBezTo>
                    <a:pt x="79" y="14"/>
                    <a:pt x="79" y="14"/>
                    <a:pt x="79" y="14"/>
                  </a:cubicBezTo>
                  <a:lnTo>
                    <a:pt x="7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8" name="Freeform 184"/>
            <p:cNvSpPr>
              <a:spLocks noEditPoints="1"/>
            </p:cNvSpPr>
            <p:nvPr/>
          </p:nvSpPr>
          <p:spPr bwMode="auto">
            <a:xfrm>
              <a:off x="7159626" y="382588"/>
              <a:ext cx="111125" cy="74613"/>
            </a:xfrm>
            <a:custGeom>
              <a:avLst/>
              <a:gdLst>
                <a:gd name="T0" fmla="*/ 21 w 49"/>
                <a:gd name="T1" fmla="*/ 22 h 33"/>
                <a:gd name="T2" fmla="*/ 38 w 49"/>
                <a:gd name="T3" fmla="*/ 16 h 33"/>
                <a:gd name="T4" fmla="*/ 21 w 49"/>
                <a:gd name="T5" fmla="*/ 11 h 33"/>
                <a:gd name="T6" fmla="*/ 21 w 49"/>
                <a:gd name="T7" fmla="*/ 6 h 33"/>
                <a:gd name="T8" fmla="*/ 47 w 49"/>
                <a:gd name="T9" fmla="*/ 14 h 33"/>
                <a:gd name="T10" fmla="*/ 48 w 49"/>
                <a:gd name="T11" fmla="*/ 16 h 33"/>
                <a:gd name="T12" fmla="*/ 47 w 49"/>
                <a:gd name="T13" fmla="*/ 19 h 33"/>
                <a:gd name="T14" fmla="*/ 21 w 49"/>
                <a:gd name="T15" fmla="*/ 27 h 33"/>
                <a:gd name="T16" fmla="*/ 21 w 49"/>
                <a:gd name="T17" fmla="*/ 22 h 33"/>
                <a:gd name="T18" fmla="*/ 4 w 49"/>
                <a:gd name="T19" fmla="*/ 6 h 33"/>
                <a:gd name="T20" fmla="*/ 4 w 49"/>
                <a:gd name="T21" fmla="*/ 27 h 33"/>
                <a:gd name="T22" fmla="*/ 21 w 49"/>
                <a:gd name="T23" fmla="*/ 22 h 33"/>
                <a:gd name="T24" fmla="*/ 21 w 49"/>
                <a:gd name="T25" fmla="*/ 27 h 33"/>
                <a:gd name="T26" fmla="*/ 3 w 49"/>
                <a:gd name="T27" fmla="*/ 33 h 33"/>
                <a:gd name="T28" fmla="*/ 2 w 49"/>
                <a:gd name="T29" fmla="*/ 33 h 33"/>
                <a:gd name="T30" fmla="*/ 0 w 49"/>
                <a:gd name="T31" fmla="*/ 30 h 33"/>
                <a:gd name="T32" fmla="*/ 0 w 49"/>
                <a:gd name="T33" fmla="*/ 2 h 33"/>
                <a:gd name="T34" fmla="*/ 0 w 49"/>
                <a:gd name="T35" fmla="*/ 2 h 33"/>
                <a:gd name="T36" fmla="*/ 0 w 49"/>
                <a:gd name="T37" fmla="*/ 2 h 33"/>
                <a:gd name="T38" fmla="*/ 3 w 49"/>
                <a:gd name="T39" fmla="*/ 0 h 33"/>
                <a:gd name="T40" fmla="*/ 21 w 49"/>
                <a:gd name="T41" fmla="*/ 6 h 33"/>
                <a:gd name="T42" fmla="*/ 21 w 49"/>
                <a:gd name="T43" fmla="*/ 11 h 33"/>
                <a:gd name="T44" fmla="*/ 4 w 49"/>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 h="33">
                  <a:moveTo>
                    <a:pt x="21" y="22"/>
                  </a:moveTo>
                  <a:cubicBezTo>
                    <a:pt x="38" y="16"/>
                    <a:pt x="38" y="16"/>
                    <a:pt x="38" y="16"/>
                  </a:cubicBezTo>
                  <a:cubicBezTo>
                    <a:pt x="21" y="11"/>
                    <a:pt x="21" y="11"/>
                    <a:pt x="21" y="11"/>
                  </a:cubicBezTo>
                  <a:cubicBezTo>
                    <a:pt x="21" y="6"/>
                    <a:pt x="21" y="6"/>
                    <a:pt x="21" y="6"/>
                  </a:cubicBezTo>
                  <a:cubicBezTo>
                    <a:pt x="47" y="14"/>
                    <a:pt x="47" y="14"/>
                    <a:pt x="47" y="14"/>
                  </a:cubicBezTo>
                  <a:cubicBezTo>
                    <a:pt x="48" y="14"/>
                    <a:pt x="48" y="15"/>
                    <a:pt x="48" y="16"/>
                  </a:cubicBezTo>
                  <a:cubicBezTo>
                    <a:pt x="49" y="17"/>
                    <a:pt x="48" y="18"/>
                    <a:pt x="47" y="19"/>
                  </a:cubicBezTo>
                  <a:cubicBezTo>
                    <a:pt x="21" y="27"/>
                    <a:pt x="21" y="27"/>
                    <a:pt x="21" y="27"/>
                  </a:cubicBezTo>
                  <a:lnTo>
                    <a:pt x="21" y="22"/>
                  </a:lnTo>
                  <a:close/>
                  <a:moveTo>
                    <a:pt x="4" y="6"/>
                  </a:moveTo>
                  <a:cubicBezTo>
                    <a:pt x="4" y="27"/>
                    <a:pt x="4" y="27"/>
                    <a:pt x="4" y="27"/>
                  </a:cubicBezTo>
                  <a:cubicBezTo>
                    <a:pt x="21" y="22"/>
                    <a:pt x="21" y="22"/>
                    <a:pt x="21" y="22"/>
                  </a:cubicBezTo>
                  <a:cubicBezTo>
                    <a:pt x="21" y="27"/>
                    <a:pt x="21" y="27"/>
                    <a:pt x="21" y="27"/>
                  </a:cubicBezTo>
                  <a:cubicBezTo>
                    <a:pt x="3" y="33"/>
                    <a:pt x="3" y="33"/>
                    <a:pt x="3" y="33"/>
                  </a:cubicBezTo>
                  <a:cubicBezTo>
                    <a:pt x="3" y="33"/>
                    <a:pt x="2" y="33"/>
                    <a:pt x="2" y="33"/>
                  </a:cubicBezTo>
                  <a:cubicBezTo>
                    <a:pt x="1" y="33"/>
                    <a:pt x="0" y="32"/>
                    <a:pt x="0" y="30"/>
                  </a:cubicBezTo>
                  <a:cubicBezTo>
                    <a:pt x="0" y="2"/>
                    <a:pt x="0" y="2"/>
                    <a:pt x="0" y="2"/>
                  </a:cubicBezTo>
                  <a:cubicBezTo>
                    <a:pt x="0" y="2"/>
                    <a:pt x="0" y="2"/>
                    <a:pt x="0" y="2"/>
                  </a:cubicBezTo>
                  <a:cubicBezTo>
                    <a:pt x="0" y="2"/>
                    <a:pt x="0" y="2"/>
                    <a:pt x="0" y="2"/>
                  </a:cubicBezTo>
                  <a:cubicBezTo>
                    <a:pt x="0" y="0"/>
                    <a:pt x="1" y="0"/>
                    <a:pt x="3" y="0"/>
                  </a:cubicBezTo>
                  <a:cubicBezTo>
                    <a:pt x="21" y="6"/>
                    <a:pt x="21" y="6"/>
                    <a:pt x="21" y="6"/>
                  </a:cubicBezTo>
                  <a:cubicBezTo>
                    <a:pt x="21" y="11"/>
                    <a:pt x="21" y="11"/>
                    <a:pt x="21" y="11"/>
                  </a:cubicBezTo>
                  <a:lnTo>
                    <a:pt x="4"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9" name="Freeform 185"/>
            <p:cNvSpPr>
              <a:spLocks noEditPoints="1"/>
            </p:cNvSpPr>
            <p:nvPr/>
          </p:nvSpPr>
          <p:spPr bwMode="auto">
            <a:xfrm>
              <a:off x="10677526" y="747713"/>
              <a:ext cx="388938" cy="434975"/>
            </a:xfrm>
            <a:custGeom>
              <a:avLst/>
              <a:gdLst>
                <a:gd name="T0" fmla="*/ 130 w 172"/>
                <a:gd name="T1" fmla="*/ 14 h 192"/>
                <a:gd name="T2" fmla="*/ 96 w 172"/>
                <a:gd name="T3" fmla="*/ 54 h 192"/>
                <a:gd name="T4" fmla="*/ 87 w 172"/>
                <a:gd name="T5" fmla="*/ 54 h 192"/>
                <a:gd name="T6" fmla="*/ 93 w 172"/>
                <a:gd name="T7" fmla="*/ 50 h 192"/>
                <a:gd name="T8" fmla="*/ 127 w 172"/>
                <a:gd name="T9" fmla="*/ 10 h 192"/>
                <a:gd name="T10" fmla="*/ 155 w 172"/>
                <a:gd name="T11" fmla="*/ 28 h 192"/>
                <a:gd name="T12" fmla="*/ 146 w 172"/>
                <a:gd name="T13" fmla="*/ 53 h 192"/>
                <a:gd name="T14" fmla="*/ 172 w 172"/>
                <a:gd name="T15" fmla="*/ 138 h 192"/>
                <a:gd name="T16" fmla="*/ 172 w 172"/>
                <a:gd name="T17" fmla="*/ 140 h 192"/>
                <a:gd name="T18" fmla="*/ 160 w 172"/>
                <a:gd name="T19" fmla="*/ 157 h 192"/>
                <a:gd name="T20" fmla="*/ 157 w 172"/>
                <a:gd name="T21" fmla="*/ 157 h 192"/>
                <a:gd name="T22" fmla="*/ 88 w 172"/>
                <a:gd name="T23" fmla="*/ 139 h 192"/>
                <a:gd name="T24" fmla="*/ 100 w 172"/>
                <a:gd name="T25" fmla="*/ 173 h 192"/>
                <a:gd name="T26" fmla="*/ 89 w 172"/>
                <a:gd name="T27" fmla="*/ 191 h 192"/>
                <a:gd name="T28" fmla="*/ 88 w 172"/>
                <a:gd name="T29" fmla="*/ 192 h 192"/>
                <a:gd name="T30" fmla="*/ 87 w 172"/>
                <a:gd name="T31" fmla="*/ 186 h 192"/>
                <a:gd name="T32" fmla="*/ 87 w 172"/>
                <a:gd name="T33" fmla="*/ 149 h 192"/>
                <a:gd name="T34" fmla="*/ 106 w 172"/>
                <a:gd name="T35" fmla="*/ 104 h 192"/>
                <a:gd name="T36" fmla="*/ 109 w 172"/>
                <a:gd name="T37" fmla="*/ 104 h 192"/>
                <a:gd name="T38" fmla="*/ 167 w 172"/>
                <a:gd name="T39" fmla="*/ 139 h 192"/>
                <a:gd name="T40" fmla="*/ 126 w 172"/>
                <a:gd name="T41" fmla="*/ 74 h 192"/>
                <a:gd name="T42" fmla="*/ 142 w 172"/>
                <a:gd name="T43" fmla="*/ 50 h 192"/>
                <a:gd name="T44" fmla="*/ 148 w 172"/>
                <a:gd name="T45" fmla="*/ 8 h 192"/>
                <a:gd name="T46" fmla="*/ 19 w 172"/>
                <a:gd name="T47" fmla="*/ 41 h 192"/>
                <a:gd name="T48" fmla="*/ 75 w 172"/>
                <a:gd name="T49" fmla="*/ 81 h 192"/>
                <a:gd name="T50" fmla="*/ 76 w 172"/>
                <a:gd name="T51" fmla="*/ 84 h 192"/>
                <a:gd name="T52" fmla="*/ 52 w 172"/>
                <a:gd name="T53" fmla="*/ 118 h 192"/>
                <a:gd name="T54" fmla="*/ 7 w 172"/>
                <a:gd name="T55" fmla="*/ 133 h 192"/>
                <a:gd name="T56" fmla="*/ 57 w 172"/>
                <a:gd name="T57" fmla="*/ 146 h 192"/>
                <a:gd name="T58" fmla="*/ 87 w 172"/>
                <a:gd name="T59" fmla="*/ 186 h 192"/>
                <a:gd name="T60" fmla="*/ 85 w 172"/>
                <a:gd name="T61" fmla="*/ 192 h 192"/>
                <a:gd name="T62" fmla="*/ 2 w 172"/>
                <a:gd name="T63" fmla="*/ 137 h 192"/>
                <a:gd name="T64" fmla="*/ 1 w 172"/>
                <a:gd name="T65" fmla="*/ 136 h 192"/>
                <a:gd name="T66" fmla="*/ 12 w 172"/>
                <a:gd name="T67" fmla="*/ 116 h 192"/>
                <a:gd name="T68" fmla="*/ 14 w 172"/>
                <a:gd name="T69" fmla="*/ 115 h 192"/>
                <a:gd name="T70" fmla="*/ 70 w 172"/>
                <a:gd name="T71" fmla="*/ 84 h 192"/>
                <a:gd name="T72" fmla="*/ 5 w 172"/>
                <a:gd name="T73" fmla="*/ 57 h 192"/>
                <a:gd name="T74" fmla="*/ 16 w 172"/>
                <a:gd name="T75" fmla="*/ 37 h 192"/>
                <a:gd name="T76" fmla="*/ 87 w 172"/>
                <a:gd name="T77" fmla="*/ 49 h 192"/>
                <a:gd name="T78" fmla="*/ 87 w 172"/>
                <a:gd name="T79" fmla="*/ 149 h 192"/>
                <a:gd name="T80" fmla="*/ 83 w 172"/>
                <a:gd name="T81" fmla="*/ 138 h 192"/>
                <a:gd name="T82" fmla="*/ 87 w 172"/>
                <a:gd name="T83" fmla="*/ 14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2">
                  <a:moveTo>
                    <a:pt x="148" y="8"/>
                  </a:moveTo>
                  <a:cubicBezTo>
                    <a:pt x="144" y="6"/>
                    <a:pt x="137" y="9"/>
                    <a:pt x="130" y="14"/>
                  </a:cubicBezTo>
                  <a:cubicBezTo>
                    <a:pt x="122" y="19"/>
                    <a:pt x="115" y="26"/>
                    <a:pt x="112" y="30"/>
                  </a:cubicBezTo>
                  <a:cubicBezTo>
                    <a:pt x="96" y="54"/>
                    <a:pt x="96" y="54"/>
                    <a:pt x="96" y="54"/>
                  </a:cubicBezTo>
                  <a:cubicBezTo>
                    <a:pt x="95" y="55"/>
                    <a:pt x="94" y="55"/>
                    <a:pt x="93" y="55"/>
                  </a:cubicBezTo>
                  <a:cubicBezTo>
                    <a:pt x="87" y="54"/>
                    <a:pt x="87" y="54"/>
                    <a:pt x="87" y="54"/>
                  </a:cubicBezTo>
                  <a:cubicBezTo>
                    <a:pt x="87" y="49"/>
                    <a:pt x="87" y="49"/>
                    <a:pt x="87" y="49"/>
                  </a:cubicBezTo>
                  <a:cubicBezTo>
                    <a:pt x="93" y="50"/>
                    <a:pt x="93" y="50"/>
                    <a:pt x="93" y="50"/>
                  </a:cubicBezTo>
                  <a:cubicBezTo>
                    <a:pt x="108" y="27"/>
                    <a:pt x="108" y="27"/>
                    <a:pt x="108" y="27"/>
                  </a:cubicBezTo>
                  <a:cubicBezTo>
                    <a:pt x="111" y="23"/>
                    <a:pt x="119" y="15"/>
                    <a:pt x="127" y="10"/>
                  </a:cubicBezTo>
                  <a:cubicBezTo>
                    <a:pt x="136" y="4"/>
                    <a:pt x="145" y="0"/>
                    <a:pt x="150" y="4"/>
                  </a:cubicBezTo>
                  <a:cubicBezTo>
                    <a:pt x="156" y="8"/>
                    <a:pt x="157" y="18"/>
                    <a:pt x="155" y="28"/>
                  </a:cubicBezTo>
                  <a:cubicBezTo>
                    <a:pt x="153" y="38"/>
                    <a:pt x="149" y="48"/>
                    <a:pt x="146" y="53"/>
                  </a:cubicBezTo>
                  <a:cubicBezTo>
                    <a:pt x="146" y="53"/>
                    <a:pt x="146" y="53"/>
                    <a:pt x="146" y="53"/>
                  </a:cubicBezTo>
                  <a:cubicBezTo>
                    <a:pt x="131" y="75"/>
                    <a:pt x="131" y="75"/>
                    <a:pt x="131" y="75"/>
                  </a:cubicBezTo>
                  <a:cubicBezTo>
                    <a:pt x="172" y="138"/>
                    <a:pt x="172" y="138"/>
                    <a:pt x="172" y="138"/>
                  </a:cubicBezTo>
                  <a:cubicBezTo>
                    <a:pt x="172" y="138"/>
                    <a:pt x="172" y="138"/>
                    <a:pt x="172" y="138"/>
                  </a:cubicBezTo>
                  <a:cubicBezTo>
                    <a:pt x="172" y="139"/>
                    <a:pt x="172" y="140"/>
                    <a:pt x="172" y="140"/>
                  </a:cubicBezTo>
                  <a:cubicBezTo>
                    <a:pt x="160" y="157"/>
                    <a:pt x="160" y="157"/>
                    <a:pt x="160" y="157"/>
                  </a:cubicBezTo>
                  <a:cubicBezTo>
                    <a:pt x="160" y="157"/>
                    <a:pt x="160" y="157"/>
                    <a:pt x="160" y="157"/>
                  </a:cubicBezTo>
                  <a:cubicBezTo>
                    <a:pt x="160" y="157"/>
                    <a:pt x="160" y="157"/>
                    <a:pt x="160" y="157"/>
                  </a:cubicBezTo>
                  <a:cubicBezTo>
                    <a:pt x="159" y="158"/>
                    <a:pt x="158" y="158"/>
                    <a:pt x="157" y="157"/>
                  </a:cubicBezTo>
                  <a:cubicBezTo>
                    <a:pt x="108" y="109"/>
                    <a:pt x="108" y="109"/>
                    <a:pt x="108" y="109"/>
                  </a:cubicBezTo>
                  <a:cubicBezTo>
                    <a:pt x="88" y="139"/>
                    <a:pt x="88" y="139"/>
                    <a:pt x="88" y="139"/>
                  </a:cubicBezTo>
                  <a:cubicBezTo>
                    <a:pt x="100" y="173"/>
                    <a:pt x="100" y="173"/>
                    <a:pt x="100" y="173"/>
                  </a:cubicBezTo>
                  <a:cubicBezTo>
                    <a:pt x="100" y="173"/>
                    <a:pt x="100" y="173"/>
                    <a:pt x="100" y="173"/>
                  </a:cubicBezTo>
                  <a:cubicBezTo>
                    <a:pt x="100" y="173"/>
                    <a:pt x="100" y="174"/>
                    <a:pt x="100" y="175"/>
                  </a:cubicBezTo>
                  <a:cubicBezTo>
                    <a:pt x="89" y="191"/>
                    <a:pt x="89" y="191"/>
                    <a:pt x="89" y="191"/>
                  </a:cubicBezTo>
                  <a:cubicBezTo>
                    <a:pt x="89" y="191"/>
                    <a:pt x="89" y="191"/>
                    <a:pt x="89" y="191"/>
                  </a:cubicBezTo>
                  <a:cubicBezTo>
                    <a:pt x="88" y="192"/>
                    <a:pt x="88" y="192"/>
                    <a:pt x="88" y="192"/>
                  </a:cubicBezTo>
                  <a:cubicBezTo>
                    <a:pt x="88" y="192"/>
                    <a:pt x="87" y="192"/>
                    <a:pt x="87" y="192"/>
                  </a:cubicBezTo>
                  <a:cubicBezTo>
                    <a:pt x="87" y="186"/>
                    <a:pt x="87" y="186"/>
                    <a:pt x="87" y="186"/>
                  </a:cubicBezTo>
                  <a:cubicBezTo>
                    <a:pt x="95" y="173"/>
                    <a:pt x="95" y="173"/>
                    <a:pt x="95" y="173"/>
                  </a:cubicBezTo>
                  <a:cubicBezTo>
                    <a:pt x="87" y="149"/>
                    <a:pt x="87" y="149"/>
                    <a:pt x="87" y="149"/>
                  </a:cubicBezTo>
                  <a:cubicBezTo>
                    <a:pt x="87" y="133"/>
                    <a:pt x="87" y="133"/>
                    <a:pt x="87" y="133"/>
                  </a:cubicBezTo>
                  <a:cubicBezTo>
                    <a:pt x="106" y="104"/>
                    <a:pt x="106" y="104"/>
                    <a:pt x="106" y="104"/>
                  </a:cubicBezTo>
                  <a:cubicBezTo>
                    <a:pt x="106" y="103"/>
                    <a:pt x="108" y="103"/>
                    <a:pt x="109" y="103"/>
                  </a:cubicBezTo>
                  <a:cubicBezTo>
                    <a:pt x="109" y="104"/>
                    <a:pt x="109" y="104"/>
                    <a:pt x="109" y="104"/>
                  </a:cubicBezTo>
                  <a:cubicBezTo>
                    <a:pt x="158" y="152"/>
                    <a:pt x="158" y="152"/>
                    <a:pt x="158" y="152"/>
                  </a:cubicBezTo>
                  <a:cubicBezTo>
                    <a:pt x="167" y="139"/>
                    <a:pt x="167" y="139"/>
                    <a:pt x="167" y="139"/>
                  </a:cubicBezTo>
                  <a:cubicBezTo>
                    <a:pt x="126" y="77"/>
                    <a:pt x="126" y="77"/>
                    <a:pt x="126" y="77"/>
                  </a:cubicBezTo>
                  <a:cubicBezTo>
                    <a:pt x="125" y="76"/>
                    <a:pt x="125" y="75"/>
                    <a:pt x="126" y="74"/>
                  </a:cubicBezTo>
                  <a:cubicBezTo>
                    <a:pt x="142" y="50"/>
                    <a:pt x="142" y="50"/>
                    <a:pt x="142" y="50"/>
                  </a:cubicBezTo>
                  <a:cubicBezTo>
                    <a:pt x="142" y="50"/>
                    <a:pt x="142" y="50"/>
                    <a:pt x="142" y="50"/>
                  </a:cubicBezTo>
                  <a:cubicBezTo>
                    <a:pt x="145" y="46"/>
                    <a:pt x="148" y="36"/>
                    <a:pt x="150" y="27"/>
                  </a:cubicBezTo>
                  <a:cubicBezTo>
                    <a:pt x="152" y="19"/>
                    <a:pt x="152" y="11"/>
                    <a:pt x="148" y="8"/>
                  </a:cubicBezTo>
                  <a:close/>
                  <a:moveTo>
                    <a:pt x="87" y="54"/>
                  </a:moveTo>
                  <a:cubicBezTo>
                    <a:pt x="19" y="41"/>
                    <a:pt x="19" y="41"/>
                    <a:pt x="19" y="41"/>
                  </a:cubicBezTo>
                  <a:cubicBezTo>
                    <a:pt x="10" y="54"/>
                    <a:pt x="10" y="54"/>
                    <a:pt x="10" y="54"/>
                  </a:cubicBezTo>
                  <a:cubicBezTo>
                    <a:pt x="75" y="81"/>
                    <a:pt x="75" y="81"/>
                    <a:pt x="75" y="81"/>
                  </a:cubicBezTo>
                  <a:cubicBezTo>
                    <a:pt x="76" y="81"/>
                    <a:pt x="76" y="83"/>
                    <a:pt x="76" y="84"/>
                  </a:cubicBezTo>
                  <a:cubicBezTo>
                    <a:pt x="76" y="84"/>
                    <a:pt x="76" y="84"/>
                    <a:pt x="76" y="84"/>
                  </a:cubicBezTo>
                  <a:cubicBezTo>
                    <a:pt x="54" y="117"/>
                    <a:pt x="54" y="117"/>
                    <a:pt x="54" y="117"/>
                  </a:cubicBezTo>
                  <a:cubicBezTo>
                    <a:pt x="53" y="118"/>
                    <a:pt x="53" y="118"/>
                    <a:pt x="52" y="118"/>
                  </a:cubicBezTo>
                  <a:cubicBezTo>
                    <a:pt x="15" y="120"/>
                    <a:pt x="15" y="120"/>
                    <a:pt x="15" y="120"/>
                  </a:cubicBezTo>
                  <a:cubicBezTo>
                    <a:pt x="7" y="133"/>
                    <a:pt x="7" y="133"/>
                    <a:pt x="7" y="133"/>
                  </a:cubicBezTo>
                  <a:cubicBezTo>
                    <a:pt x="55" y="145"/>
                    <a:pt x="55" y="145"/>
                    <a:pt x="55" y="145"/>
                  </a:cubicBezTo>
                  <a:cubicBezTo>
                    <a:pt x="56" y="145"/>
                    <a:pt x="56" y="146"/>
                    <a:pt x="57" y="146"/>
                  </a:cubicBezTo>
                  <a:cubicBezTo>
                    <a:pt x="86" y="186"/>
                    <a:pt x="86" y="186"/>
                    <a:pt x="86" y="186"/>
                  </a:cubicBezTo>
                  <a:cubicBezTo>
                    <a:pt x="87" y="186"/>
                    <a:pt x="87" y="186"/>
                    <a:pt x="87" y="186"/>
                  </a:cubicBezTo>
                  <a:cubicBezTo>
                    <a:pt x="87" y="192"/>
                    <a:pt x="87" y="192"/>
                    <a:pt x="87" y="192"/>
                  </a:cubicBezTo>
                  <a:cubicBezTo>
                    <a:pt x="86" y="192"/>
                    <a:pt x="85" y="192"/>
                    <a:pt x="85" y="192"/>
                  </a:cubicBezTo>
                  <a:cubicBezTo>
                    <a:pt x="53" y="150"/>
                    <a:pt x="53" y="150"/>
                    <a:pt x="53" y="150"/>
                  </a:cubicBezTo>
                  <a:cubicBezTo>
                    <a:pt x="2" y="137"/>
                    <a:pt x="2" y="137"/>
                    <a:pt x="2" y="137"/>
                  </a:cubicBezTo>
                  <a:cubicBezTo>
                    <a:pt x="2" y="137"/>
                    <a:pt x="2" y="137"/>
                    <a:pt x="2" y="137"/>
                  </a:cubicBezTo>
                  <a:cubicBezTo>
                    <a:pt x="2" y="137"/>
                    <a:pt x="2" y="136"/>
                    <a:pt x="1" y="136"/>
                  </a:cubicBezTo>
                  <a:cubicBezTo>
                    <a:pt x="0" y="136"/>
                    <a:pt x="0" y="134"/>
                    <a:pt x="1" y="133"/>
                  </a:cubicBezTo>
                  <a:cubicBezTo>
                    <a:pt x="12" y="116"/>
                    <a:pt x="12" y="116"/>
                    <a:pt x="12" y="116"/>
                  </a:cubicBezTo>
                  <a:cubicBezTo>
                    <a:pt x="12" y="116"/>
                    <a:pt x="12" y="116"/>
                    <a:pt x="12" y="116"/>
                  </a:cubicBezTo>
                  <a:cubicBezTo>
                    <a:pt x="12" y="116"/>
                    <a:pt x="13" y="115"/>
                    <a:pt x="14" y="115"/>
                  </a:cubicBezTo>
                  <a:cubicBezTo>
                    <a:pt x="51" y="113"/>
                    <a:pt x="51" y="113"/>
                    <a:pt x="51" y="113"/>
                  </a:cubicBezTo>
                  <a:cubicBezTo>
                    <a:pt x="70" y="84"/>
                    <a:pt x="70" y="84"/>
                    <a:pt x="70" y="84"/>
                  </a:cubicBezTo>
                  <a:cubicBezTo>
                    <a:pt x="6" y="57"/>
                    <a:pt x="6" y="57"/>
                    <a:pt x="6" y="57"/>
                  </a:cubicBezTo>
                  <a:cubicBezTo>
                    <a:pt x="5" y="57"/>
                    <a:pt x="5" y="57"/>
                    <a:pt x="5" y="57"/>
                  </a:cubicBezTo>
                  <a:cubicBezTo>
                    <a:pt x="4" y="56"/>
                    <a:pt x="4" y="55"/>
                    <a:pt x="5" y="53"/>
                  </a:cubicBezTo>
                  <a:cubicBezTo>
                    <a:pt x="16" y="37"/>
                    <a:pt x="16" y="37"/>
                    <a:pt x="16" y="37"/>
                  </a:cubicBezTo>
                  <a:cubicBezTo>
                    <a:pt x="16" y="36"/>
                    <a:pt x="17" y="36"/>
                    <a:pt x="18" y="36"/>
                  </a:cubicBezTo>
                  <a:cubicBezTo>
                    <a:pt x="87" y="49"/>
                    <a:pt x="87" y="49"/>
                    <a:pt x="87" y="49"/>
                  </a:cubicBezTo>
                  <a:cubicBezTo>
                    <a:pt x="87" y="54"/>
                    <a:pt x="87" y="54"/>
                    <a:pt x="87" y="54"/>
                  </a:cubicBezTo>
                  <a:close/>
                  <a:moveTo>
                    <a:pt x="87" y="149"/>
                  </a:moveTo>
                  <a:cubicBezTo>
                    <a:pt x="87" y="133"/>
                    <a:pt x="87" y="133"/>
                    <a:pt x="87" y="133"/>
                  </a:cubicBezTo>
                  <a:cubicBezTo>
                    <a:pt x="83" y="138"/>
                    <a:pt x="83" y="138"/>
                    <a:pt x="83" y="138"/>
                  </a:cubicBezTo>
                  <a:cubicBezTo>
                    <a:pt x="83" y="138"/>
                    <a:pt x="83" y="139"/>
                    <a:pt x="83" y="140"/>
                  </a:cubicBezTo>
                  <a:lnTo>
                    <a:pt x="87"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0" name="Freeform 187"/>
            <p:cNvSpPr>
              <a:spLocks noEditPoints="1"/>
            </p:cNvSpPr>
            <p:nvPr/>
          </p:nvSpPr>
          <p:spPr bwMode="auto">
            <a:xfrm>
              <a:off x="7364413" y="1566863"/>
              <a:ext cx="457200" cy="153988"/>
            </a:xfrm>
            <a:custGeom>
              <a:avLst/>
              <a:gdLst>
                <a:gd name="T0" fmla="*/ 190 w 202"/>
                <a:gd name="T1" fmla="*/ 63 h 68"/>
                <a:gd name="T2" fmla="*/ 196 w 202"/>
                <a:gd name="T3" fmla="*/ 5 h 68"/>
                <a:gd name="T4" fmla="*/ 101 w 202"/>
                <a:gd name="T5" fmla="*/ 5 h 68"/>
                <a:gd name="T6" fmla="*/ 101 w 202"/>
                <a:gd name="T7" fmla="*/ 0 h 68"/>
                <a:gd name="T8" fmla="*/ 199 w 202"/>
                <a:gd name="T9" fmla="*/ 0 h 68"/>
                <a:gd name="T10" fmla="*/ 199 w 202"/>
                <a:gd name="T11" fmla="*/ 0 h 68"/>
                <a:gd name="T12" fmla="*/ 199 w 202"/>
                <a:gd name="T13" fmla="*/ 0 h 68"/>
                <a:gd name="T14" fmla="*/ 201 w 202"/>
                <a:gd name="T15" fmla="*/ 2 h 68"/>
                <a:gd name="T16" fmla="*/ 194 w 202"/>
                <a:gd name="T17" fmla="*/ 66 h 68"/>
                <a:gd name="T18" fmla="*/ 192 w 202"/>
                <a:gd name="T19" fmla="*/ 68 h 68"/>
                <a:gd name="T20" fmla="*/ 101 w 202"/>
                <a:gd name="T21" fmla="*/ 68 h 68"/>
                <a:gd name="T22" fmla="*/ 101 w 202"/>
                <a:gd name="T23" fmla="*/ 63 h 68"/>
                <a:gd name="T24" fmla="*/ 190 w 202"/>
                <a:gd name="T25" fmla="*/ 63 h 68"/>
                <a:gd name="T26" fmla="*/ 101 w 202"/>
                <a:gd name="T27" fmla="*/ 5 h 68"/>
                <a:gd name="T28" fmla="*/ 6 w 202"/>
                <a:gd name="T29" fmla="*/ 5 h 68"/>
                <a:gd name="T30" fmla="*/ 26 w 202"/>
                <a:gd name="T31" fmla="*/ 63 h 68"/>
                <a:gd name="T32" fmla="*/ 101 w 202"/>
                <a:gd name="T33" fmla="*/ 63 h 68"/>
                <a:gd name="T34" fmla="*/ 101 w 202"/>
                <a:gd name="T35" fmla="*/ 68 h 68"/>
                <a:gd name="T36" fmla="*/ 24 w 202"/>
                <a:gd name="T37" fmla="*/ 68 h 68"/>
                <a:gd name="T38" fmla="*/ 24 w 202"/>
                <a:gd name="T39" fmla="*/ 68 h 68"/>
                <a:gd name="T40" fmla="*/ 22 w 202"/>
                <a:gd name="T41" fmla="*/ 66 h 68"/>
                <a:gd name="T42" fmla="*/ 0 w 202"/>
                <a:gd name="T43" fmla="*/ 3 h 68"/>
                <a:gd name="T44" fmla="*/ 0 w 202"/>
                <a:gd name="T45" fmla="*/ 2 h 68"/>
                <a:gd name="T46" fmla="*/ 2 w 202"/>
                <a:gd name="T47" fmla="*/ 0 h 68"/>
                <a:gd name="T48" fmla="*/ 101 w 202"/>
                <a:gd name="T49" fmla="*/ 0 h 68"/>
                <a:gd name="T50" fmla="*/ 101 w 202"/>
                <a:gd name="T51" fmla="*/ 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2" h="68">
                  <a:moveTo>
                    <a:pt x="190" y="63"/>
                  </a:moveTo>
                  <a:cubicBezTo>
                    <a:pt x="196" y="5"/>
                    <a:pt x="196" y="5"/>
                    <a:pt x="196" y="5"/>
                  </a:cubicBezTo>
                  <a:cubicBezTo>
                    <a:pt x="101" y="5"/>
                    <a:pt x="101" y="5"/>
                    <a:pt x="101" y="5"/>
                  </a:cubicBezTo>
                  <a:cubicBezTo>
                    <a:pt x="101" y="0"/>
                    <a:pt x="101" y="0"/>
                    <a:pt x="101" y="0"/>
                  </a:cubicBezTo>
                  <a:cubicBezTo>
                    <a:pt x="199" y="0"/>
                    <a:pt x="199" y="0"/>
                    <a:pt x="199" y="0"/>
                  </a:cubicBezTo>
                  <a:cubicBezTo>
                    <a:pt x="199" y="0"/>
                    <a:pt x="199" y="0"/>
                    <a:pt x="199" y="0"/>
                  </a:cubicBezTo>
                  <a:cubicBezTo>
                    <a:pt x="199" y="0"/>
                    <a:pt x="199" y="0"/>
                    <a:pt x="199" y="0"/>
                  </a:cubicBezTo>
                  <a:cubicBezTo>
                    <a:pt x="201" y="0"/>
                    <a:pt x="202" y="1"/>
                    <a:pt x="201" y="2"/>
                  </a:cubicBezTo>
                  <a:cubicBezTo>
                    <a:pt x="194" y="66"/>
                    <a:pt x="194" y="66"/>
                    <a:pt x="194" y="66"/>
                  </a:cubicBezTo>
                  <a:cubicBezTo>
                    <a:pt x="194" y="67"/>
                    <a:pt x="193" y="68"/>
                    <a:pt x="192" y="68"/>
                  </a:cubicBezTo>
                  <a:cubicBezTo>
                    <a:pt x="101" y="68"/>
                    <a:pt x="101" y="68"/>
                    <a:pt x="101" y="68"/>
                  </a:cubicBezTo>
                  <a:cubicBezTo>
                    <a:pt x="101" y="63"/>
                    <a:pt x="101" y="63"/>
                    <a:pt x="101" y="63"/>
                  </a:cubicBezTo>
                  <a:lnTo>
                    <a:pt x="190" y="63"/>
                  </a:lnTo>
                  <a:close/>
                  <a:moveTo>
                    <a:pt x="101" y="5"/>
                  </a:moveTo>
                  <a:cubicBezTo>
                    <a:pt x="6" y="5"/>
                    <a:pt x="6" y="5"/>
                    <a:pt x="6" y="5"/>
                  </a:cubicBezTo>
                  <a:cubicBezTo>
                    <a:pt x="26" y="63"/>
                    <a:pt x="26" y="63"/>
                    <a:pt x="26" y="63"/>
                  </a:cubicBezTo>
                  <a:cubicBezTo>
                    <a:pt x="101" y="63"/>
                    <a:pt x="101" y="63"/>
                    <a:pt x="101" y="63"/>
                  </a:cubicBezTo>
                  <a:cubicBezTo>
                    <a:pt x="101" y="68"/>
                    <a:pt x="101" y="68"/>
                    <a:pt x="101" y="68"/>
                  </a:cubicBezTo>
                  <a:cubicBezTo>
                    <a:pt x="24" y="68"/>
                    <a:pt x="24" y="68"/>
                    <a:pt x="24" y="68"/>
                  </a:cubicBezTo>
                  <a:cubicBezTo>
                    <a:pt x="24" y="68"/>
                    <a:pt x="24" y="68"/>
                    <a:pt x="24" y="68"/>
                  </a:cubicBezTo>
                  <a:cubicBezTo>
                    <a:pt x="23" y="68"/>
                    <a:pt x="22" y="67"/>
                    <a:pt x="22" y="66"/>
                  </a:cubicBezTo>
                  <a:cubicBezTo>
                    <a:pt x="0" y="3"/>
                    <a:pt x="0" y="3"/>
                    <a:pt x="0" y="3"/>
                  </a:cubicBezTo>
                  <a:cubicBezTo>
                    <a:pt x="0" y="3"/>
                    <a:pt x="0" y="3"/>
                    <a:pt x="0" y="2"/>
                  </a:cubicBezTo>
                  <a:cubicBezTo>
                    <a:pt x="0" y="1"/>
                    <a:pt x="1" y="0"/>
                    <a:pt x="2" y="0"/>
                  </a:cubicBezTo>
                  <a:cubicBezTo>
                    <a:pt x="101" y="0"/>
                    <a:pt x="101" y="0"/>
                    <a:pt x="101" y="0"/>
                  </a:cubicBezTo>
                  <a:lnTo>
                    <a:pt x="10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1" name="Freeform 188"/>
            <p:cNvSpPr>
              <a:spLocks noEditPoints="1"/>
            </p:cNvSpPr>
            <p:nvPr/>
          </p:nvSpPr>
          <p:spPr bwMode="auto">
            <a:xfrm>
              <a:off x="7145338" y="3090863"/>
              <a:ext cx="173038" cy="80963"/>
            </a:xfrm>
            <a:custGeom>
              <a:avLst/>
              <a:gdLst>
                <a:gd name="T0" fmla="*/ 35 w 76"/>
                <a:gd name="T1" fmla="*/ 31 h 36"/>
                <a:gd name="T2" fmla="*/ 63 w 76"/>
                <a:gd name="T3" fmla="*/ 31 h 36"/>
                <a:gd name="T4" fmla="*/ 35 w 76"/>
                <a:gd name="T5" fmla="*/ 17 h 36"/>
                <a:gd name="T6" fmla="*/ 35 w 76"/>
                <a:gd name="T7" fmla="*/ 11 h 36"/>
                <a:gd name="T8" fmla="*/ 74 w 76"/>
                <a:gd name="T9" fmla="*/ 31 h 36"/>
                <a:gd name="T10" fmla="*/ 76 w 76"/>
                <a:gd name="T11" fmla="*/ 34 h 36"/>
                <a:gd name="T12" fmla="*/ 74 w 76"/>
                <a:gd name="T13" fmla="*/ 36 h 36"/>
                <a:gd name="T14" fmla="*/ 35 w 76"/>
                <a:gd name="T15" fmla="*/ 36 h 36"/>
                <a:gd name="T16" fmla="*/ 35 w 76"/>
                <a:gd name="T17" fmla="*/ 31 h 36"/>
                <a:gd name="T18" fmla="*/ 6 w 76"/>
                <a:gd name="T19" fmla="*/ 19 h 36"/>
                <a:gd name="T20" fmla="*/ 31 w 76"/>
                <a:gd name="T21" fmla="*/ 31 h 36"/>
                <a:gd name="T22" fmla="*/ 35 w 76"/>
                <a:gd name="T23" fmla="*/ 31 h 36"/>
                <a:gd name="T24" fmla="*/ 35 w 76"/>
                <a:gd name="T25" fmla="*/ 36 h 36"/>
                <a:gd name="T26" fmla="*/ 30 w 76"/>
                <a:gd name="T27" fmla="*/ 36 h 36"/>
                <a:gd name="T28" fmla="*/ 30 w 76"/>
                <a:gd name="T29" fmla="*/ 36 h 36"/>
                <a:gd name="T30" fmla="*/ 29 w 76"/>
                <a:gd name="T31" fmla="*/ 36 h 36"/>
                <a:gd name="T32" fmla="*/ 1 w 76"/>
                <a:gd name="T33" fmla="*/ 22 h 36"/>
                <a:gd name="T34" fmla="*/ 0 w 76"/>
                <a:gd name="T35" fmla="*/ 19 h 36"/>
                <a:gd name="T36" fmla="*/ 9 w 76"/>
                <a:gd name="T37" fmla="*/ 1 h 36"/>
                <a:gd name="T38" fmla="*/ 12 w 76"/>
                <a:gd name="T39" fmla="*/ 0 h 36"/>
                <a:gd name="T40" fmla="*/ 35 w 76"/>
                <a:gd name="T41" fmla="*/ 11 h 36"/>
                <a:gd name="T42" fmla="*/ 35 w 76"/>
                <a:gd name="T43" fmla="*/ 17 h 36"/>
                <a:gd name="T44" fmla="*/ 12 w 76"/>
                <a:gd name="T45" fmla="*/ 5 h 36"/>
                <a:gd name="T46" fmla="*/ 6 w 76"/>
                <a:gd name="T47" fmla="*/ 1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36">
                  <a:moveTo>
                    <a:pt x="35" y="31"/>
                  </a:moveTo>
                  <a:cubicBezTo>
                    <a:pt x="63" y="31"/>
                    <a:pt x="63" y="31"/>
                    <a:pt x="63" y="31"/>
                  </a:cubicBezTo>
                  <a:cubicBezTo>
                    <a:pt x="35" y="17"/>
                    <a:pt x="35" y="17"/>
                    <a:pt x="35" y="17"/>
                  </a:cubicBezTo>
                  <a:cubicBezTo>
                    <a:pt x="35" y="11"/>
                    <a:pt x="35" y="11"/>
                    <a:pt x="35" y="11"/>
                  </a:cubicBezTo>
                  <a:cubicBezTo>
                    <a:pt x="74" y="31"/>
                    <a:pt x="74" y="31"/>
                    <a:pt x="74" y="31"/>
                  </a:cubicBezTo>
                  <a:cubicBezTo>
                    <a:pt x="75" y="32"/>
                    <a:pt x="76" y="33"/>
                    <a:pt x="76" y="34"/>
                  </a:cubicBezTo>
                  <a:cubicBezTo>
                    <a:pt x="76" y="35"/>
                    <a:pt x="75" y="36"/>
                    <a:pt x="74" y="36"/>
                  </a:cubicBezTo>
                  <a:cubicBezTo>
                    <a:pt x="35" y="36"/>
                    <a:pt x="35" y="36"/>
                    <a:pt x="35" y="36"/>
                  </a:cubicBezTo>
                  <a:lnTo>
                    <a:pt x="35" y="31"/>
                  </a:lnTo>
                  <a:close/>
                  <a:moveTo>
                    <a:pt x="6" y="19"/>
                  </a:moveTo>
                  <a:cubicBezTo>
                    <a:pt x="31" y="31"/>
                    <a:pt x="31" y="31"/>
                    <a:pt x="31" y="31"/>
                  </a:cubicBezTo>
                  <a:cubicBezTo>
                    <a:pt x="35" y="31"/>
                    <a:pt x="35" y="31"/>
                    <a:pt x="35" y="31"/>
                  </a:cubicBezTo>
                  <a:cubicBezTo>
                    <a:pt x="35" y="36"/>
                    <a:pt x="35" y="36"/>
                    <a:pt x="35" y="36"/>
                  </a:cubicBezTo>
                  <a:cubicBezTo>
                    <a:pt x="30" y="36"/>
                    <a:pt x="30" y="36"/>
                    <a:pt x="30" y="36"/>
                  </a:cubicBezTo>
                  <a:cubicBezTo>
                    <a:pt x="30" y="36"/>
                    <a:pt x="30" y="36"/>
                    <a:pt x="30" y="36"/>
                  </a:cubicBezTo>
                  <a:cubicBezTo>
                    <a:pt x="30" y="36"/>
                    <a:pt x="30" y="36"/>
                    <a:pt x="29" y="36"/>
                  </a:cubicBezTo>
                  <a:cubicBezTo>
                    <a:pt x="1" y="22"/>
                    <a:pt x="1" y="22"/>
                    <a:pt x="1" y="22"/>
                  </a:cubicBezTo>
                  <a:cubicBezTo>
                    <a:pt x="0" y="21"/>
                    <a:pt x="0" y="20"/>
                    <a:pt x="0" y="19"/>
                  </a:cubicBezTo>
                  <a:cubicBezTo>
                    <a:pt x="9" y="1"/>
                    <a:pt x="9" y="1"/>
                    <a:pt x="9" y="1"/>
                  </a:cubicBezTo>
                  <a:cubicBezTo>
                    <a:pt x="10" y="0"/>
                    <a:pt x="11" y="0"/>
                    <a:pt x="12" y="0"/>
                  </a:cubicBezTo>
                  <a:cubicBezTo>
                    <a:pt x="35" y="11"/>
                    <a:pt x="35" y="11"/>
                    <a:pt x="35" y="11"/>
                  </a:cubicBezTo>
                  <a:cubicBezTo>
                    <a:pt x="35" y="17"/>
                    <a:pt x="35" y="17"/>
                    <a:pt x="35" y="17"/>
                  </a:cubicBezTo>
                  <a:cubicBezTo>
                    <a:pt x="12" y="5"/>
                    <a:pt x="12" y="5"/>
                    <a:pt x="12" y="5"/>
                  </a:cubicBezTo>
                  <a:lnTo>
                    <a:pt x="6"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2" name="Freeform 189"/>
            <p:cNvSpPr>
              <a:spLocks noEditPoints="1"/>
            </p:cNvSpPr>
            <p:nvPr/>
          </p:nvSpPr>
          <p:spPr bwMode="auto">
            <a:xfrm>
              <a:off x="7145338" y="3171825"/>
              <a:ext cx="398463" cy="204788"/>
            </a:xfrm>
            <a:custGeom>
              <a:avLst/>
              <a:gdLst>
                <a:gd name="T0" fmla="*/ 88 w 176"/>
                <a:gd name="T1" fmla="*/ 86 h 91"/>
                <a:gd name="T2" fmla="*/ 139 w 176"/>
                <a:gd name="T3" fmla="*/ 86 h 91"/>
                <a:gd name="T4" fmla="*/ 139 w 176"/>
                <a:gd name="T5" fmla="*/ 71 h 91"/>
                <a:gd name="T6" fmla="*/ 141 w 176"/>
                <a:gd name="T7" fmla="*/ 69 h 91"/>
                <a:gd name="T8" fmla="*/ 172 w 176"/>
                <a:gd name="T9" fmla="*/ 69 h 91"/>
                <a:gd name="T10" fmla="*/ 172 w 176"/>
                <a:gd name="T11" fmla="*/ 22 h 91"/>
                <a:gd name="T12" fmla="*/ 141 w 176"/>
                <a:gd name="T13" fmla="*/ 22 h 91"/>
                <a:gd name="T14" fmla="*/ 139 w 176"/>
                <a:gd name="T15" fmla="*/ 20 h 91"/>
                <a:gd name="T16" fmla="*/ 139 w 176"/>
                <a:gd name="T17" fmla="*/ 5 h 91"/>
                <a:gd name="T18" fmla="*/ 88 w 176"/>
                <a:gd name="T19" fmla="*/ 5 h 91"/>
                <a:gd name="T20" fmla="*/ 88 w 176"/>
                <a:gd name="T21" fmla="*/ 0 h 91"/>
                <a:gd name="T22" fmla="*/ 141 w 176"/>
                <a:gd name="T23" fmla="*/ 0 h 91"/>
                <a:gd name="T24" fmla="*/ 143 w 176"/>
                <a:gd name="T25" fmla="*/ 3 h 91"/>
                <a:gd name="T26" fmla="*/ 143 w 176"/>
                <a:gd name="T27" fmla="*/ 17 h 91"/>
                <a:gd name="T28" fmla="*/ 174 w 176"/>
                <a:gd name="T29" fmla="*/ 17 h 91"/>
                <a:gd name="T30" fmla="*/ 176 w 176"/>
                <a:gd name="T31" fmla="*/ 20 h 91"/>
                <a:gd name="T32" fmla="*/ 176 w 176"/>
                <a:gd name="T33" fmla="*/ 71 h 91"/>
                <a:gd name="T34" fmla="*/ 174 w 176"/>
                <a:gd name="T35" fmla="*/ 74 h 91"/>
                <a:gd name="T36" fmla="*/ 143 w 176"/>
                <a:gd name="T37" fmla="*/ 74 h 91"/>
                <a:gd name="T38" fmla="*/ 143 w 176"/>
                <a:gd name="T39" fmla="*/ 88 h 91"/>
                <a:gd name="T40" fmla="*/ 141 w 176"/>
                <a:gd name="T41" fmla="*/ 91 h 91"/>
                <a:gd name="T42" fmla="*/ 88 w 176"/>
                <a:gd name="T43" fmla="*/ 91 h 91"/>
                <a:gd name="T44" fmla="*/ 88 w 176"/>
                <a:gd name="T45" fmla="*/ 86 h 91"/>
                <a:gd name="T46" fmla="*/ 88 w 176"/>
                <a:gd name="T47" fmla="*/ 57 h 91"/>
                <a:gd name="T48" fmla="*/ 106 w 176"/>
                <a:gd name="T49" fmla="*/ 57 h 91"/>
                <a:gd name="T50" fmla="*/ 109 w 176"/>
                <a:gd name="T51" fmla="*/ 55 h 91"/>
                <a:gd name="T52" fmla="*/ 109 w 176"/>
                <a:gd name="T53" fmla="*/ 36 h 91"/>
                <a:gd name="T54" fmla="*/ 106 w 176"/>
                <a:gd name="T55" fmla="*/ 34 h 91"/>
                <a:gd name="T56" fmla="*/ 88 w 176"/>
                <a:gd name="T57" fmla="*/ 34 h 91"/>
                <a:gd name="T58" fmla="*/ 88 w 176"/>
                <a:gd name="T59" fmla="*/ 38 h 91"/>
                <a:gd name="T60" fmla="*/ 104 w 176"/>
                <a:gd name="T61" fmla="*/ 38 h 91"/>
                <a:gd name="T62" fmla="*/ 104 w 176"/>
                <a:gd name="T63" fmla="*/ 53 h 91"/>
                <a:gd name="T64" fmla="*/ 88 w 176"/>
                <a:gd name="T65" fmla="*/ 53 h 91"/>
                <a:gd name="T66" fmla="*/ 88 w 176"/>
                <a:gd name="T67" fmla="*/ 57 h 91"/>
                <a:gd name="T68" fmla="*/ 5 w 176"/>
                <a:gd name="T69" fmla="*/ 86 h 91"/>
                <a:gd name="T70" fmla="*/ 88 w 176"/>
                <a:gd name="T71" fmla="*/ 86 h 91"/>
                <a:gd name="T72" fmla="*/ 88 w 176"/>
                <a:gd name="T73" fmla="*/ 91 h 91"/>
                <a:gd name="T74" fmla="*/ 3 w 176"/>
                <a:gd name="T75" fmla="*/ 91 h 91"/>
                <a:gd name="T76" fmla="*/ 0 w 176"/>
                <a:gd name="T77" fmla="*/ 88 h 91"/>
                <a:gd name="T78" fmla="*/ 0 w 176"/>
                <a:gd name="T79" fmla="*/ 3 h 91"/>
                <a:gd name="T80" fmla="*/ 3 w 176"/>
                <a:gd name="T81" fmla="*/ 0 h 91"/>
                <a:gd name="T82" fmla="*/ 40 w 176"/>
                <a:gd name="T83" fmla="*/ 0 h 91"/>
                <a:gd name="T84" fmla="*/ 83 w 176"/>
                <a:gd name="T85" fmla="*/ 0 h 91"/>
                <a:gd name="T86" fmla="*/ 88 w 176"/>
                <a:gd name="T87" fmla="*/ 0 h 91"/>
                <a:gd name="T88" fmla="*/ 88 w 176"/>
                <a:gd name="T89" fmla="*/ 5 h 91"/>
                <a:gd name="T90" fmla="*/ 83 w 176"/>
                <a:gd name="T91" fmla="*/ 5 h 91"/>
                <a:gd name="T92" fmla="*/ 40 w 176"/>
                <a:gd name="T93" fmla="*/ 5 h 91"/>
                <a:gd name="T94" fmla="*/ 5 w 176"/>
                <a:gd name="T95" fmla="*/ 5 h 91"/>
                <a:gd name="T96" fmla="*/ 5 w 176"/>
                <a:gd name="T97" fmla="*/ 86 h 91"/>
                <a:gd name="T98" fmla="*/ 88 w 176"/>
                <a:gd name="T99" fmla="*/ 34 h 91"/>
                <a:gd name="T100" fmla="*/ 37 w 176"/>
                <a:gd name="T101" fmla="*/ 34 h 91"/>
                <a:gd name="T102" fmla="*/ 34 w 176"/>
                <a:gd name="T103" fmla="*/ 36 h 91"/>
                <a:gd name="T104" fmla="*/ 34 w 176"/>
                <a:gd name="T105" fmla="*/ 55 h 91"/>
                <a:gd name="T106" fmla="*/ 37 w 176"/>
                <a:gd name="T107" fmla="*/ 57 h 91"/>
                <a:gd name="T108" fmla="*/ 88 w 176"/>
                <a:gd name="T109" fmla="*/ 57 h 91"/>
                <a:gd name="T110" fmla="*/ 88 w 176"/>
                <a:gd name="T111" fmla="*/ 53 h 91"/>
                <a:gd name="T112" fmla="*/ 39 w 176"/>
                <a:gd name="T113" fmla="*/ 53 h 91"/>
                <a:gd name="T114" fmla="*/ 39 w 176"/>
                <a:gd name="T115" fmla="*/ 38 h 91"/>
                <a:gd name="T116" fmla="*/ 88 w 176"/>
                <a:gd name="T117" fmla="*/ 38 h 91"/>
                <a:gd name="T118" fmla="*/ 88 w 176"/>
                <a:gd name="T119" fmla="*/ 3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91">
                  <a:moveTo>
                    <a:pt x="88" y="86"/>
                  </a:moveTo>
                  <a:cubicBezTo>
                    <a:pt x="139" y="86"/>
                    <a:pt x="139" y="86"/>
                    <a:pt x="139" y="86"/>
                  </a:cubicBezTo>
                  <a:cubicBezTo>
                    <a:pt x="139" y="71"/>
                    <a:pt x="139" y="71"/>
                    <a:pt x="139" y="71"/>
                  </a:cubicBezTo>
                  <a:cubicBezTo>
                    <a:pt x="139" y="70"/>
                    <a:pt x="140" y="69"/>
                    <a:pt x="141" y="69"/>
                  </a:cubicBezTo>
                  <a:cubicBezTo>
                    <a:pt x="172" y="69"/>
                    <a:pt x="172" y="69"/>
                    <a:pt x="172" y="69"/>
                  </a:cubicBezTo>
                  <a:cubicBezTo>
                    <a:pt x="172" y="22"/>
                    <a:pt x="172" y="22"/>
                    <a:pt x="172" y="22"/>
                  </a:cubicBezTo>
                  <a:cubicBezTo>
                    <a:pt x="141" y="22"/>
                    <a:pt x="141" y="22"/>
                    <a:pt x="141" y="22"/>
                  </a:cubicBezTo>
                  <a:cubicBezTo>
                    <a:pt x="140" y="22"/>
                    <a:pt x="139" y="21"/>
                    <a:pt x="139" y="20"/>
                  </a:cubicBezTo>
                  <a:cubicBezTo>
                    <a:pt x="139" y="5"/>
                    <a:pt x="139" y="5"/>
                    <a:pt x="139" y="5"/>
                  </a:cubicBezTo>
                  <a:cubicBezTo>
                    <a:pt x="88" y="5"/>
                    <a:pt x="88" y="5"/>
                    <a:pt x="88" y="5"/>
                  </a:cubicBezTo>
                  <a:cubicBezTo>
                    <a:pt x="88" y="0"/>
                    <a:pt x="88" y="0"/>
                    <a:pt x="88" y="0"/>
                  </a:cubicBezTo>
                  <a:cubicBezTo>
                    <a:pt x="141" y="0"/>
                    <a:pt x="141" y="0"/>
                    <a:pt x="141" y="0"/>
                  </a:cubicBezTo>
                  <a:cubicBezTo>
                    <a:pt x="142" y="0"/>
                    <a:pt x="143" y="1"/>
                    <a:pt x="143" y="3"/>
                  </a:cubicBezTo>
                  <a:cubicBezTo>
                    <a:pt x="143" y="17"/>
                    <a:pt x="143" y="17"/>
                    <a:pt x="143" y="17"/>
                  </a:cubicBezTo>
                  <a:cubicBezTo>
                    <a:pt x="174" y="17"/>
                    <a:pt x="174" y="17"/>
                    <a:pt x="174" y="17"/>
                  </a:cubicBezTo>
                  <a:cubicBezTo>
                    <a:pt x="175" y="17"/>
                    <a:pt x="176" y="18"/>
                    <a:pt x="176" y="20"/>
                  </a:cubicBezTo>
                  <a:cubicBezTo>
                    <a:pt x="176" y="71"/>
                    <a:pt x="176" y="71"/>
                    <a:pt x="176" y="71"/>
                  </a:cubicBezTo>
                  <a:cubicBezTo>
                    <a:pt x="176" y="73"/>
                    <a:pt x="175" y="74"/>
                    <a:pt x="174" y="74"/>
                  </a:cubicBezTo>
                  <a:cubicBezTo>
                    <a:pt x="143" y="74"/>
                    <a:pt x="143" y="74"/>
                    <a:pt x="143" y="74"/>
                  </a:cubicBezTo>
                  <a:cubicBezTo>
                    <a:pt x="143" y="88"/>
                    <a:pt x="143" y="88"/>
                    <a:pt x="143" y="88"/>
                  </a:cubicBezTo>
                  <a:cubicBezTo>
                    <a:pt x="143" y="90"/>
                    <a:pt x="142" y="91"/>
                    <a:pt x="141" y="91"/>
                  </a:cubicBezTo>
                  <a:cubicBezTo>
                    <a:pt x="88" y="91"/>
                    <a:pt x="88" y="91"/>
                    <a:pt x="88" y="91"/>
                  </a:cubicBezTo>
                  <a:cubicBezTo>
                    <a:pt x="88" y="86"/>
                    <a:pt x="88" y="86"/>
                    <a:pt x="88" y="86"/>
                  </a:cubicBezTo>
                  <a:close/>
                  <a:moveTo>
                    <a:pt x="88" y="57"/>
                  </a:moveTo>
                  <a:cubicBezTo>
                    <a:pt x="106" y="57"/>
                    <a:pt x="106" y="57"/>
                    <a:pt x="106" y="57"/>
                  </a:cubicBezTo>
                  <a:cubicBezTo>
                    <a:pt x="108" y="57"/>
                    <a:pt x="109" y="56"/>
                    <a:pt x="109" y="55"/>
                  </a:cubicBezTo>
                  <a:cubicBezTo>
                    <a:pt x="109" y="36"/>
                    <a:pt x="109" y="36"/>
                    <a:pt x="109" y="36"/>
                  </a:cubicBezTo>
                  <a:cubicBezTo>
                    <a:pt x="109" y="35"/>
                    <a:pt x="108" y="34"/>
                    <a:pt x="106" y="34"/>
                  </a:cubicBezTo>
                  <a:cubicBezTo>
                    <a:pt x="88" y="34"/>
                    <a:pt x="88" y="34"/>
                    <a:pt x="88" y="34"/>
                  </a:cubicBezTo>
                  <a:cubicBezTo>
                    <a:pt x="88" y="38"/>
                    <a:pt x="88" y="38"/>
                    <a:pt x="88" y="38"/>
                  </a:cubicBezTo>
                  <a:cubicBezTo>
                    <a:pt x="104" y="38"/>
                    <a:pt x="104" y="38"/>
                    <a:pt x="104" y="38"/>
                  </a:cubicBezTo>
                  <a:cubicBezTo>
                    <a:pt x="104" y="53"/>
                    <a:pt x="104" y="53"/>
                    <a:pt x="104" y="53"/>
                  </a:cubicBezTo>
                  <a:cubicBezTo>
                    <a:pt x="88" y="53"/>
                    <a:pt x="88" y="53"/>
                    <a:pt x="88" y="53"/>
                  </a:cubicBezTo>
                  <a:lnTo>
                    <a:pt x="88" y="57"/>
                  </a:lnTo>
                  <a:close/>
                  <a:moveTo>
                    <a:pt x="5" y="86"/>
                  </a:moveTo>
                  <a:cubicBezTo>
                    <a:pt x="88" y="86"/>
                    <a:pt x="88" y="86"/>
                    <a:pt x="88" y="86"/>
                  </a:cubicBezTo>
                  <a:cubicBezTo>
                    <a:pt x="88" y="91"/>
                    <a:pt x="88" y="91"/>
                    <a:pt x="88" y="91"/>
                  </a:cubicBezTo>
                  <a:cubicBezTo>
                    <a:pt x="3" y="91"/>
                    <a:pt x="3" y="91"/>
                    <a:pt x="3" y="91"/>
                  </a:cubicBezTo>
                  <a:cubicBezTo>
                    <a:pt x="1" y="91"/>
                    <a:pt x="0" y="90"/>
                    <a:pt x="0" y="88"/>
                  </a:cubicBezTo>
                  <a:cubicBezTo>
                    <a:pt x="0" y="3"/>
                    <a:pt x="0" y="3"/>
                    <a:pt x="0" y="3"/>
                  </a:cubicBezTo>
                  <a:cubicBezTo>
                    <a:pt x="0" y="1"/>
                    <a:pt x="1" y="0"/>
                    <a:pt x="3" y="0"/>
                  </a:cubicBezTo>
                  <a:cubicBezTo>
                    <a:pt x="40" y="0"/>
                    <a:pt x="40" y="0"/>
                    <a:pt x="40" y="0"/>
                  </a:cubicBezTo>
                  <a:cubicBezTo>
                    <a:pt x="83" y="0"/>
                    <a:pt x="83" y="0"/>
                    <a:pt x="83" y="0"/>
                  </a:cubicBezTo>
                  <a:cubicBezTo>
                    <a:pt x="88" y="0"/>
                    <a:pt x="88" y="0"/>
                    <a:pt x="88" y="0"/>
                  </a:cubicBezTo>
                  <a:cubicBezTo>
                    <a:pt x="88" y="5"/>
                    <a:pt x="88" y="5"/>
                    <a:pt x="88" y="5"/>
                  </a:cubicBezTo>
                  <a:cubicBezTo>
                    <a:pt x="83" y="5"/>
                    <a:pt x="83" y="5"/>
                    <a:pt x="83" y="5"/>
                  </a:cubicBezTo>
                  <a:cubicBezTo>
                    <a:pt x="40" y="5"/>
                    <a:pt x="40" y="5"/>
                    <a:pt x="40" y="5"/>
                  </a:cubicBezTo>
                  <a:cubicBezTo>
                    <a:pt x="5" y="5"/>
                    <a:pt x="5" y="5"/>
                    <a:pt x="5" y="5"/>
                  </a:cubicBezTo>
                  <a:cubicBezTo>
                    <a:pt x="5" y="86"/>
                    <a:pt x="5" y="86"/>
                    <a:pt x="5" y="86"/>
                  </a:cubicBezTo>
                  <a:close/>
                  <a:moveTo>
                    <a:pt x="88" y="34"/>
                  </a:moveTo>
                  <a:cubicBezTo>
                    <a:pt x="37" y="34"/>
                    <a:pt x="37" y="34"/>
                    <a:pt x="37" y="34"/>
                  </a:cubicBezTo>
                  <a:cubicBezTo>
                    <a:pt x="36" y="34"/>
                    <a:pt x="34" y="35"/>
                    <a:pt x="34" y="36"/>
                  </a:cubicBezTo>
                  <a:cubicBezTo>
                    <a:pt x="34" y="55"/>
                    <a:pt x="34" y="55"/>
                    <a:pt x="34" y="55"/>
                  </a:cubicBezTo>
                  <a:cubicBezTo>
                    <a:pt x="34" y="56"/>
                    <a:pt x="36" y="57"/>
                    <a:pt x="37" y="57"/>
                  </a:cubicBezTo>
                  <a:cubicBezTo>
                    <a:pt x="88" y="57"/>
                    <a:pt x="88" y="57"/>
                    <a:pt x="88" y="57"/>
                  </a:cubicBezTo>
                  <a:cubicBezTo>
                    <a:pt x="88" y="53"/>
                    <a:pt x="88" y="53"/>
                    <a:pt x="88" y="53"/>
                  </a:cubicBezTo>
                  <a:cubicBezTo>
                    <a:pt x="39" y="53"/>
                    <a:pt x="39" y="53"/>
                    <a:pt x="39" y="53"/>
                  </a:cubicBezTo>
                  <a:cubicBezTo>
                    <a:pt x="39" y="38"/>
                    <a:pt x="39" y="38"/>
                    <a:pt x="39" y="38"/>
                  </a:cubicBezTo>
                  <a:cubicBezTo>
                    <a:pt x="88" y="38"/>
                    <a:pt x="88" y="38"/>
                    <a:pt x="88" y="38"/>
                  </a:cubicBezTo>
                  <a:lnTo>
                    <a:pt x="88"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3" name="Freeform 191"/>
            <p:cNvSpPr>
              <a:spLocks noEditPoints="1"/>
            </p:cNvSpPr>
            <p:nvPr/>
          </p:nvSpPr>
          <p:spPr bwMode="auto">
            <a:xfrm>
              <a:off x="9920288" y="1606550"/>
              <a:ext cx="366713" cy="179388"/>
            </a:xfrm>
            <a:custGeom>
              <a:avLst/>
              <a:gdLst>
                <a:gd name="T0" fmla="*/ 158 w 162"/>
                <a:gd name="T1" fmla="*/ 74 h 79"/>
                <a:gd name="T2" fmla="*/ 144 w 162"/>
                <a:gd name="T3" fmla="*/ 38 h 79"/>
                <a:gd name="T4" fmla="*/ 141 w 162"/>
                <a:gd name="T5" fmla="*/ 42 h 79"/>
                <a:gd name="T6" fmla="*/ 138 w 162"/>
                <a:gd name="T7" fmla="*/ 42 h 79"/>
                <a:gd name="T8" fmla="*/ 96 w 162"/>
                <a:gd name="T9" fmla="*/ 42 h 79"/>
                <a:gd name="T10" fmla="*/ 94 w 162"/>
                <a:gd name="T11" fmla="*/ 49 h 79"/>
                <a:gd name="T12" fmla="*/ 82 w 162"/>
                <a:gd name="T13" fmla="*/ 56 h 79"/>
                <a:gd name="T14" fmla="*/ 81 w 162"/>
                <a:gd name="T15" fmla="*/ 51 h 79"/>
                <a:gd name="T16" fmla="*/ 86 w 162"/>
                <a:gd name="T17" fmla="*/ 50 h 79"/>
                <a:gd name="T18" fmla="*/ 90 w 162"/>
                <a:gd name="T19" fmla="*/ 47 h 79"/>
                <a:gd name="T20" fmla="*/ 91 w 162"/>
                <a:gd name="T21" fmla="*/ 44 h 79"/>
                <a:gd name="T22" fmla="*/ 91 w 162"/>
                <a:gd name="T23" fmla="*/ 41 h 79"/>
                <a:gd name="T24" fmla="*/ 91 w 162"/>
                <a:gd name="T25" fmla="*/ 39 h 79"/>
                <a:gd name="T26" fmla="*/ 133 w 162"/>
                <a:gd name="T27" fmla="*/ 37 h 79"/>
                <a:gd name="T28" fmla="*/ 139 w 162"/>
                <a:gd name="T29" fmla="*/ 37 h 79"/>
                <a:gd name="T30" fmla="*/ 140 w 162"/>
                <a:gd name="T31" fmla="*/ 36 h 79"/>
                <a:gd name="T32" fmla="*/ 160 w 162"/>
                <a:gd name="T33" fmla="*/ 0 h 79"/>
                <a:gd name="T34" fmla="*/ 162 w 162"/>
                <a:gd name="T35" fmla="*/ 77 h 79"/>
                <a:gd name="T36" fmla="*/ 81 w 162"/>
                <a:gd name="T37" fmla="*/ 79 h 79"/>
                <a:gd name="T38" fmla="*/ 4 w 162"/>
                <a:gd name="T39" fmla="*/ 74 h 79"/>
                <a:gd name="T40" fmla="*/ 81 w 162"/>
                <a:gd name="T41" fmla="*/ 79 h 79"/>
                <a:gd name="T42" fmla="*/ 0 w 162"/>
                <a:gd name="T43" fmla="*/ 77 h 79"/>
                <a:gd name="T44" fmla="*/ 0 w 162"/>
                <a:gd name="T45" fmla="*/ 3 h 79"/>
                <a:gd name="T46" fmla="*/ 4 w 162"/>
                <a:gd name="T47" fmla="*/ 2 h 79"/>
                <a:gd name="T48" fmla="*/ 22 w 162"/>
                <a:gd name="T49" fmla="*/ 36 h 79"/>
                <a:gd name="T50" fmla="*/ 24 w 162"/>
                <a:gd name="T51" fmla="*/ 37 h 79"/>
                <a:gd name="T52" fmla="*/ 70 w 162"/>
                <a:gd name="T53" fmla="*/ 37 h 79"/>
                <a:gd name="T54" fmla="*/ 71 w 162"/>
                <a:gd name="T55" fmla="*/ 37 h 79"/>
                <a:gd name="T56" fmla="*/ 72 w 162"/>
                <a:gd name="T57" fmla="*/ 41 h 79"/>
                <a:gd name="T58" fmla="*/ 72 w 162"/>
                <a:gd name="T59" fmla="*/ 44 h 79"/>
                <a:gd name="T60" fmla="*/ 73 w 162"/>
                <a:gd name="T61" fmla="*/ 46 h 79"/>
                <a:gd name="T62" fmla="*/ 77 w 162"/>
                <a:gd name="T63" fmla="*/ 50 h 79"/>
                <a:gd name="T64" fmla="*/ 81 w 162"/>
                <a:gd name="T65" fmla="*/ 56 h 79"/>
                <a:gd name="T66" fmla="*/ 69 w 162"/>
                <a:gd name="T67" fmla="*/ 49 h 79"/>
                <a:gd name="T68" fmla="*/ 67 w 162"/>
                <a:gd name="T69" fmla="*/ 45 h 79"/>
                <a:gd name="T70" fmla="*/ 30 w 162"/>
                <a:gd name="T71" fmla="*/ 42 h 79"/>
                <a:gd name="T72" fmla="*/ 21 w 162"/>
                <a:gd name="T73" fmla="*/ 42 h 79"/>
                <a:gd name="T74" fmla="*/ 17 w 162"/>
                <a:gd name="T75" fmla="*/ 38 h 79"/>
                <a:gd name="T76" fmla="*/ 17 w 162"/>
                <a:gd name="T77" fmla="*/ 38 h 79"/>
                <a:gd name="T78" fmla="*/ 4 w 162"/>
                <a:gd name="T79" fmla="*/ 7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79">
                  <a:moveTo>
                    <a:pt x="81" y="74"/>
                  </a:moveTo>
                  <a:cubicBezTo>
                    <a:pt x="158" y="74"/>
                    <a:pt x="158" y="74"/>
                    <a:pt x="158" y="74"/>
                  </a:cubicBezTo>
                  <a:cubicBezTo>
                    <a:pt x="158" y="12"/>
                    <a:pt x="158" y="12"/>
                    <a:pt x="158" y="12"/>
                  </a:cubicBezTo>
                  <a:cubicBezTo>
                    <a:pt x="144" y="38"/>
                    <a:pt x="144" y="38"/>
                    <a:pt x="144" y="38"/>
                  </a:cubicBezTo>
                  <a:cubicBezTo>
                    <a:pt x="143" y="40"/>
                    <a:pt x="143" y="40"/>
                    <a:pt x="143" y="40"/>
                  </a:cubicBezTo>
                  <a:cubicBezTo>
                    <a:pt x="143" y="41"/>
                    <a:pt x="142" y="42"/>
                    <a:pt x="141" y="42"/>
                  </a:cubicBezTo>
                  <a:cubicBezTo>
                    <a:pt x="141" y="42"/>
                    <a:pt x="141" y="42"/>
                    <a:pt x="141" y="42"/>
                  </a:cubicBezTo>
                  <a:cubicBezTo>
                    <a:pt x="138" y="42"/>
                    <a:pt x="138" y="42"/>
                    <a:pt x="138" y="42"/>
                  </a:cubicBezTo>
                  <a:cubicBezTo>
                    <a:pt x="133" y="42"/>
                    <a:pt x="133" y="42"/>
                    <a:pt x="133" y="42"/>
                  </a:cubicBezTo>
                  <a:cubicBezTo>
                    <a:pt x="96" y="42"/>
                    <a:pt x="96" y="42"/>
                    <a:pt x="96" y="42"/>
                  </a:cubicBezTo>
                  <a:cubicBezTo>
                    <a:pt x="96" y="43"/>
                    <a:pt x="96" y="44"/>
                    <a:pt x="96" y="45"/>
                  </a:cubicBezTo>
                  <a:cubicBezTo>
                    <a:pt x="95" y="47"/>
                    <a:pt x="95" y="48"/>
                    <a:pt x="94" y="49"/>
                  </a:cubicBezTo>
                  <a:cubicBezTo>
                    <a:pt x="92" y="51"/>
                    <a:pt x="91" y="53"/>
                    <a:pt x="89" y="54"/>
                  </a:cubicBezTo>
                  <a:cubicBezTo>
                    <a:pt x="87" y="55"/>
                    <a:pt x="84" y="56"/>
                    <a:pt x="82" y="56"/>
                  </a:cubicBezTo>
                  <a:cubicBezTo>
                    <a:pt x="81" y="56"/>
                    <a:pt x="81" y="56"/>
                    <a:pt x="81" y="56"/>
                  </a:cubicBezTo>
                  <a:cubicBezTo>
                    <a:pt x="81" y="51"/>
                    <a:pt x="81" y="51"/>
                    <a:pt x="81" y="51"/>
                  </a:cubicBezTo>
                  <a:cubicBezTo>
                    <a:pt x="82" y="51"/>
                    <a:pt x="82" y="51"/>
                    <a:pt x="82" y="51"/>
                  </a:cubicBezTo>
                  <a:cubicBezTo>
                    <a:pt x="83" y="51"/>
                    <a:pt x="85" y="51"/>
                    <a:pt x="86" y="50"/>
                  </a:cubicBezTo>
                  <a:cubicBezTo>
                    <a:pt x="88" y="49"/>
                    <a:pt x="89" y="48"/>
                    <a:pt x="90" y="47"/>
                  </a:cubicBezTo>
                  <a:cubicBezTo>
                    <a:pt x="90" y="47"/>
                    <a:pt x="90" y="47"/>
                    <a:pt x="90" y="47"/>
                  </a:cubicBezTo>
                  <a:cubicBezTo>
                    <a:pt x="90" y="46"/>
                    <a:pt x="90" y="46"/>
                    <a:pt x="90" y="46"/>
                  </a:cubicBezTo>
                  <a:cubicBezTo>
                    <a:pt x="90" y="46"/>
                    <a:pt x="91" y="45"/>
                    <a:pt x="91" y="44"/>
                  </a:cubicBezTo>
                  <a:cubicBezTo>
                    <a:pt x="91" y="43"/>
                    <a:pt x="91" y="42"/>
                    <a:pt x="91" y="41"/>
                  </a:cubicBezTo>
                  <a:cubicBezTo>
                    <a:pt x="91" y="41"/>
                    <a:pt x="91" y="41"/>
                    <a:pt x="91" y="41"/>
                  </a:cubicBezTo>
                  <a:cubicBezTo>
                    <a:pt x="91" y="41"/>
                    <a:pt x="91" y="41"/>
                    <a:pt x="91" y="41"/>
                  </a:cubicBezTo>
                  <a:cubicBezTo>
                    <a:pt x="91" y="40"/>
                    <a:pt x="91" y="40"/>
                    <a:pt x="91" y="39"/>
                  </a:cubicBezTo>
                  <a:cubicBezTo>
                    <a:pt x="91" y="38"/>
                    <a:pt x="92" y="37"/>
                    <a:pt x="93" y="37"/>
                  </a:cubicBezTo>
                  <a:cubicBezTo>
                    <a:pt x="133" y="37"/>
                    <a:pt x="133" y="37"/>
                    <a:pt x="133" y="37"/>
                  </a:cubicBezTo>
                  <a:cubicBezTo>
                    <a:pt x="138" y="37"/>
                    <a:pt x="138" y="37"/>
                    <a:pt x="138" y="37"/>
                  </a:cubicBezTo>
                  <a:cubicBezTo>
                    <a:pt x="139" y="37"/>
                    <a:pt x="139" y="37"/>
                    <a:pt x="139" y="37"/>
                  </a:cubicBezTo>
                  <a:cubicBezTo>
                    <a:pt x="140" y="36"/>
                    <a:pt x="140" y="36"/>
                    <a:pt x="140" y="36"/>
                  </a:cubicBezTo>
                  <a:cubicBezTo>
                    <a:pt x="140" y="36"/>
                    <a:pt x="140" y="36"/>
                    <a:pt x="140" y="36"/>
                  </a:cubicBezTo>
                  <a:cubicBezTo>
                    <a:pt x="158" y="1"/>
                    <a:pt x="158" y="1"/>
                    <a:pt x="158" y="1"/>
                  </a:cubicBezTo>
                  <a:cubicBezTo>
                    <a:pt x="158" y="1"/>
                    <a:pt x="159" y="0"/>
                    <a:pt x="160" y="0"/>
                  </a:cubicBezTo>
                  <a:cubicBezTo>
                    <a:pt x="161" y="0"/>
                    <a:pt x="162" y="1"/>
                    <a:pt x="162" y="2"/>
                  </a:cubicBezTo>
                  <a:cubicBezTo>
                    <a:pt x="162" y="77"/>
                    <a:pt x="162" y="77"/>
                    <a:pt x="162" y="77"/>
                  </a:cubicBezTo>
                  <a:cubicBezTo>
                    <a:pt x="162" y="78"/>
                    <a:pt x="161" y="79"/>
                    <a:pt x="160" y="79"/>
                  </a:cubicBezTo>
                  <a:cubicBezTo>
                    <a:pt x="81" y="79"/>
                    <a:pt x="81" y="79"/>
                    <a:pt x="81" y="79"/>
                  </a:cubicBezTo>
                  <a:lnTo>
                    <a:pt x="81" y="74"/>
                  </a:lnTo>
                  <a:close/>
                  <a:moveTo>
                    <a:pt x="4" y="74"/>
                  </a:moveTo>
                  <a:cubicBezTo>
                    <a:pt x="81" y="74"/>
                    <a:pt x="81" y="74"/>
                    <a:pt x="81" y="74"/>
                  </a:cubicBezTo>
                  <a:cubicBezTo>
                    <a:pt x="81" y="79"/>
                    <a:pt x="81" y="79"/>
                    <a:pt x="81" y="79"/>
                  </a:cubicBezTo>
                  <a:cubicBezTo>
                    <a:pt x="2" y="79"/>
                    <a:pt x="2" y="79"/>
                    <a:pt x="2" y="79"/>
                  </a:cubicBezTo>
                  <a:cubicBezTo>
                    <a:pt x="1" y="79"/>
                    <a:pt x="0" y="78"/>
                    <a:pt x="0" y="77"/>
                  </a:cubicBezTo>
                  <a:cubicBezTo>
                    <a:pt x="0" y="3"/>
                    <a:pt x="0" y="3"/>
                    <a:pt x="0" y="3"/>
                  </a:cubicBezTo>
                  <a:cubicBezTo>
                    <a:pt x="0" y="3"/>
                    <a:pt x="0" y="3"/>
                    <a:pt x="0" y="3"/>
                  </a:cubicBezTo>
                  <a:cubicBezTo>
                    <a:pt x="0" y="2"/>
                    <a:pt x="0" y="1"/>
                    <a:pt x="1" y="1"/>
                  </a:cubicBezTo>
                  <a:cubicBezTo>
                    <a:pt x="2" y="0"/>
                    <a:pt x="3" y="0"/>
                    <a:pt x="4" y="2"/>
                  </a:cubicBezTo>
                  <a:cubicBezTo>
                    <a:pt x="22" y="36"/>
                    <a:pt x="22" y="36"/>
                    <a:pt x="22" y="36"/>
                  </a:cubicBezTo>
                  <a:cubicBezTo>
                    <a:pt x="22" y="36"/>
                    <a:pt x="22" y="36"/>
                    <a:pt x="22" y="36"/>
                  </a:cubicBezTo>
                  <a:cubicBezTo>
                    <a:pt x="22" y="37"/>
                    <a:pt x="22" y="37"/>
                    <a:pt x="22" y="37"/>
                  </a:cubicBezTo>
                  <a:cubicBezTo>
                    <a:pt x="24" y="37"/>
                    <a:pt x="24" y="37"/>
                    <a:pt x="24" y="37"/>
                  </a:cubicBezTo>
                  <a:cubicBezTo>
                    <a:pt x="30" y="37"/>
                    <a:pt x="30" y="37"/>
                    <a:pt x="30" y="37"/>
                  </a:cubicBezTo>
                  <a:cubicBezTo>
                    <a:pt x="70" y="37"/>
                    <a:pt x="70" y="37"/>
                    <a:pt x="70" y="37"/>
                  </a:cubicBezTo>
                  <a:cubicBezTo>
                    <a:pt x="70" y="37"/>
                    <a:pt x="70" y="37"/>
                    <a:pt x="70" y="37"/>
                  </a:cubicBezTo>
                  <a:cubicBezTo>
                    <a:pt x="70" y="37"/>
                    <a:pt x="70" y="37"/>
                    <a:pt x="71" y="37"/>
                  </a:cubicBezTo>
                  <a:cubicBezTo>
                    <a:pt x="72" y="38"/>
                    <a:pt x="72" y="39"/>
                    <a:pt x="72" y="40"/>
                  </a:cubicBezTo>
                  <a:cubicBezTo>
                    <a:pt x="72" y="41"/>
                    <a:pt x="72" y="41"/>
                    <a:pt x="72" y="41"/>
                  </a:cubicBezTo>
                  <a:cubicBezTo>
                    <a:pt x="72" y="41"/>
                    <a:pt x="72" y="41"/>
                    <a:pt x="72" y="41"/>
                  </a:cubicBezTo>
                  <a:cubicBezTo>
                    <a:pt x="72" y="42"/>
                    <a:pt x="72" y="43"/>
                    <a:pt x="72" y="44"/>
                  </a:cubicBezTo>
                  <a:cubicBezTo>
                    <a:pt x="72" y="44"/>
                    <a:pt x="72" y="44"/>
                    <a:pt x="72" y="44"/>
                  </a:cubicBezTo>
                  <a:cubicBezTo>
                    <a:pt x="72" y="45"/>
                    <a:pt x="73" y="46"/>
                    <a:pt x="73" y="46"/>
                  </a:cubicBezTo>
                  <a:cubicBezTo>
                    <a:pt x="73" y="46"/>
                    <a:pt x="73" y="46"/>
                    <a:pt x="73" y="47"/>
                  </a:cubicBezTo>
                  <a:cubicBezTo>
                    <a:pt x="74" y="48"/>
                    <a:pt x="75" y="49"/>
                    <a:pt x="77" y="50"/>
                  </a:cubicBezTo>
                  <a:cubicBezTo>
                    <a:pt x="78" y="51"/>
                    <a:pt x="79" y="51"/>
                    <a:pt x="81" y="51"/>
                  </a:cubicBezTo>
                  <a:cubicBezTo>
                    <a:pt x="81" y="56"/>
                    <a:pt x="81" y="56"/>
                    <a:pt x="81" y="56"/>
                  </a:cubicBezTo>
                  <a:cubicBezTo>
                    <a:pt x="79" y="56"/>
                    <a:pt x="76" y="55"/>
                    <a:pt x="74" y="54"/>
                  </a:cubicBezTo>
                  <a:cubicBezTo>
                    <a:pt x="72" y="53"/>
                    <a:pt x="71" y="51"/>
                    <a:pt x="69" y="49"/>
                  </a:cubicBezTo>
                  <a:cubicBezTo>
                    <a:pt x="68" y="48"/>
                    <a:pt x="68" y="47"/>
                    <a:pt x="67" y="45"/>
                  </a:cubicBezTo>
                  <a:cubicBezTo>
                    <a:pt x="67" y="45"/>
                    <a:pt x="67" y="45"/>
                    <a:pt x="67" y="45"/>
                  </a:cubicBezTo>
                  <a:cubicBezTo>
                    <a:pt x="67" y="44"/>
                    <a:pt x="67" y="43"/>
                    <a:pt x="67" y="42"/>
                  </a:cubicBezTo>
                  <a:cubicBezTo>
                    <a:pt x="30" y="42"/>
                    <a:pt x="30" y="42"/>
                    <a:pt x="30" y="42"/>
                  </a:cubicBezTo>
                  <a:cubicBezTo>
                    <a:pt x="24" y="42"/>
                    <a:pt x="24" y="42"/>
                    <a:pt x="24" y="42"/>
                  </a:cubicBezTo>
                  <a:cubicBezTo>
                    <a:pt x="21" y="42"/>
                    <a:pt x="21" y="42"/>
                    <a:pt x="21" y="42"/>
                  </a:cubicBezTo>
                  <a:cubicBezTo>
                    <a:pt x="20" y="42"/>
                    <a:pt x="19" y="41"/>
                    <a:pt x="19" y="40"/>
                  </a:cubicBezTo>
                  <a:cubicBezTo>
                    <a:pt x="17" y="38"/>
                    <a:pt x="17" y="38"/>
                    <a:pt x="17" y="38"/>
                  </a:cubicBezTo>
                  <a:cubicBezTo>
                    <a:pt x="17" y="38"/>
                    <a:pt x="17" y="38"/>
                    <a:pt x="17" y="38"/>
                  </a:cubicBezTo>
                  <a:cubicBezTo>
                    <a:pt x="17" y="38"/>
                    <a:pt x="17" y="38"/>
                    <a:pt x="17" y="38"/>
                  </a:cubicBezTo>
                  <a:cubicBezTo>
                    <a:pt x="4" y="13"/>
                    <a:pt x="4" y="13"/>
                    <a:pt x="4" y="13"/>
                  </a:cubicBezTo>
                  <a:lnTo>
                    <a:pt x="4"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4" name="Freeform 192"/>
            <p:cNvSpPr>
              <a:spLocks noEditPoints="1"/>
            </p:cNvSpPr>
            <p:nvPr/>
          </p:nvSpPr>
          <p:spPr bwMode="auto">
            <a:xfrm>
              <a:off x="9975851" y="1457325"/>
              <a:ext cx="258763" cy="127000"/>
            </a:xfrm>
            <a:custGeom>
              <a:avLst/>
              <a:gdLst>
                <a:gd name="T0" fmla="*/ 110 w 115"/>
                <a:gd name="T1" fmla="*/ 52 h 56"/>
                <a:gd name="T2" fmla="*/ 110 w 115"/>
                <a:gd name="T3" fmla="*/ 25 h 56"/>
                <a:gd name="T4" fmla="*/ 105 w 115"/>
                <a:gd name="T5" fmla="*/ 11 h 56"/>
                <a:gd name="T6" fmla="*/ 91 w 115"/>
                <a:gd name="T7" fmla="*/ 5 h 56"/>
                <a:gd name="T8" fmla="*/ 58 w 115"/>
                <a:gd name="T9" fmla="*/ 5 h 56"/>
                <a:gd name="T10" fmla="*/ 58 w 115"/>
                <a:gd name="T11" fmla="*/ 0 h 56"/>
                <a:gd name="T12" fmla="*/ 91 w 115"/>
                <a:gd name="T13" fmla="*/ 0 h 56"/>
                <a:gd name="T14" fmla="*/ 108 w 115"/>
                <a:gd name="T15" fmla="*/ 7 h 56"/>
                <a:gd name="T16" fmla="*/ 115 w 115"/>
                <a:gd name="T17" fmla="*/ 25 h 56"/>
                <a:gd name="T18" fmla="*/ 115 w 115"/>
                <a:gd name="T19" fmla="*/ 54 h 56"/>
                <a:gd name="T20" fmla="*/ 113 w 115"/>
                <a:gd name="T21" fmla="*/ 56 h 56"/>
                <a:gd name="T22" fmla="*/ 94 w 115"/>
                <a:gd name="T23" fmla="*/ 56 h 56"/>
                <a:gd name="T24" fmla="*/ 92 w 115"/>
                <a:gd name="T25" fmla="*/ 54 h 56"/>
                <a:gd name="T26" fmla="*/ 92 w 115"/>
                <a:gd name="T27" fmla="*/ 25 h 56"/>
                <a:gd name="T28" fmla="*/ 91 w 115"/>
                <a:gd name="T29" fmla="*/ 24 h 56"/>
                <a:gd name="T30" fmla="*/ 58 w 115"/>
                <a:gd name="T31" fmla="*/ 24 h 56"/>
                <a:gd name="T32" fmla="*/ 58 w 115"/>
                <a:gd name="T33" fmla="*/ 19 h 56"/>
                <a:gd name="T34" fmla="*/ 91 w 115"/>
                <a:gd name="T35" fmla="*/ 19 h 56"/>
                <a:gd name="T36" fmla="*/ 95 w 115"/>
                <a:gd name="T37" fmla="*/ 21 h 56"/>
                <a:gd name="T38" fmla="*/ 96 w 115"/>
                <a:gd name="T39" fmla="*/ 25 h 56"/>
                <a:gd name="T40" fmla="*/ 96 w 115"/>
                <a:gd name="T41" fmla="*/ 52 h 56"/>
                <a:gd name="T42" fmla="*/ 110 w 115"/>
                <a:gd name="T43" fmla="*/ 52 h 56"/>
                <a:gd name="T44" fmla="*/ 58 w 115"/>
                <a:gd name="T45" fmla="*/ 5 h 56"/>
                <a:gd name="T46" fmla="*/ 24 w 115"/>
                <a:gd name="T47" fmla="*/ 5 h 56"/>
                <a:gd name="T48" fmla="*/ 10 w 115"/>
                <a:gd name="T49" fmla="*/ 11 h 56"/>
                <a:gd name="T50" fmla="*/ 5 w 115"/>
                <a:gd name="T51" fmla="*/ 25 h 56"/>
                <a:gd name="T52" fmla="*/ 5 w 115"/>
                <a:gd name="T53" fmla="*/ 52 h 56"/>
                <a:gd name="T54" fmla="*/ 19 w 115"/>
                <a:gd name="T55" fmla="*/ 52 h 56"/>
                <a:gd name="T56" fmla="*/ 19 w 115"/>
                <a:gd name="T57" fmla="*/ 25 h 56"/>
                <a:gd name="T58" fmla="*/ 20 w 115"/>
                <a:gd name="T59" fmla="*/ 21 h 56"/>
                <a:gd name="T60" fmla="*/ 20 w 115"/>
                <a:gd name="T61" fmla="*/ 20 h 56"/>
                <a:gd name="T62" fmla="*/ 24 w 115"/>
                <a:gd name="T63" fmla="*/ 19 h 56"/>
                <a:gd name="T64" fmla="*/ 58 w 115"/>
                <a:gd name="T65" fmla="*/ 19 h 56"/>
                <a:gd name="T66" fmla="*/ 58 w 115"/>
                <a:gd name="T67" fmla="*/ 24 h 56"/>
                <a:gd name="T68" fmla="*/ 24 w 115"/>
                <a:gd name="T69" fmla="*/ 24 h 56"/>
                <a:gd name="T70" fmla="*/ 23 w 115"/>
                <a:gd name="T71" fmla="*/ 25 h 56"/>
                <a:gd name="T72" fmla="*/ 23 w 115"/>
                <a:gd name="T73" fmla="*/ 54 h 56"/>
                <a:gd name="T74" fmla="*/ 21 w 115"/>
                <a:gd name="T75" fmla="*/ 56 h 56"/>
                <a:gd name="T76" fmla="*/ 2 w 115"/>
                <a:gd name="T77" fmla="*/ 56 h 56"/>
                <a:gd name="T78" fmla="*/ 0 w 115"/>
                <a:gd name="T79" fmla="*/ 54 h 56"/>
                <a:gd name="T80" fmla="*/ 0 w 115"/>
                <a:gd name="T81" fmla="*/ 25 h 56"/>
                <a:gd name="T82" fmla="*/ 7 w 115"/>
                <a:gd name="T83" fmla="*/ 7 h 56"/>
                <a:gd name="T84" fmla="*/ 24 w 115"/>
                <a:gd name="T85" fmla="*/ 0 h 56"/>
                <a:gd name="T86" fmla="*/ 58 w 115"/>
                <a:gd name="T87" fmla="*/ 0 h 56"/>
                <a:gd name="T88" fmla="*/ 58 w 115"/>
                <a:gd name="T89" fmla="*/ 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 h="56">
                  <a:moveTo>
                    <a:pt x="110" y="52"/>
                  </a:moveTo>
                  <a:cubicBezTo>
                    <a:pt x="110" y="25"/>
                    <a:pt x="110" y="25"/>
                    <a:pt x="110" y="25"/>
                  </a:cubicBezTo>
                  <a:cubicBezTo>
                    <a:pt x="110" y="19"/>
                    <a:pt x="108" y="14"/>
                    <a:pt x="105" y="11"/>
                  </a:cubicBezTo>
                  <a:cubicBezTo>
                    <a:pt x="101" y="7"/>
                    <a:pt x="97" y="5"/>
                    <a:pt x="91" y="5"/>
                  </a:cubicBezTo>
                  <a:cubicBezTo>
                    <a:pt x="58" y="5"/>
                    <a:pt x="58" y="5"/>
                    <a:pt x="58" y="5"/>
                  </a:cubicBezTo>
                  <a:cubicBezTo>
                    <a:pt x="58" y="0"/>
                    <a:pt x="58" y="0"/>
                    <a:pt x="58" y="0"/>
                  </a:cubicBezTo>
                  <a:cubicBezTo>
                    <a:pt x="91" y="0"/>
                    <a:pt x="91" y="0"/>
                    <a:pt x="91" y="0"/>
                  </a:cubicBezTo>
                  <a:cubicBezTo>
                    <a:pt x="98" y="0"/>
                    <a:pt x="104" y="3"/>
                    <a:pt x="108" y="7"/>
                  </a:cubicBezTo>
                  <a:cubicBezTo>
                    <a:pt x="112" y="12"/>
                    <a:pt x="115" y="18"/>
                    <a:pt x="115" y="25"/>
                  </a:cubicBezTo>
                  <a:cubicBezTo>
                    <a:pt x="115" y="54"/>
                    <a:pt x="115" y="54"/>
                    <a:pt x="115" y="54"/>
                  </a:cubicBezTo>
                  <a:cubicBezTo>
                    <a:pt x="115" y="55"/>
                    <a:pt x="114" y="56"/>
                    <a:pt x="113" y="56"/>
                  </a:cubicBezTo>
                  <a:cubicBezTo>
                    <a:pt x="94" y="56"/>
                    <a:pt x="94" y="56"/>
                    <a:pt x="94" y="56"/>
                  </a:cubicBezTo>
                  <a:cubicBezTo>
                    <a:pt x="93" y="56"/>
                    <a:pt x="92" y="55"/>
                    <a:pt x="92" y="54"/>
                  </a:cubicBezTo>
                  <a:cubicBezTo>
                    <a:pt x="92" y="25"/>
                    <a:pt x="92" y="25"/>
                    <a:pt x="92" y="25"/>
                  </a:cubicBezTo>
                  <a:cubicBezTo>
                    <a:pt x="92" y="24"/>
                    <a:pt x="92" y="24"/>
                    <a:pt x="91" y="24"/>
                  </a:cubicBezTo>
                  <a:cubicBezTo>
                    <a:pt x="58" y="24"/>
                    <a:pt x="58" y="24"/>
                    <a:pt x="58" y="24"/>
                  </a:cubicBezTo>
                  <a:cubicBezTo>
                    <a:pt x="58" y="19"/>
                    <a:pt x="58" y="19"/>
                    <a:pt x="58" y="19"/>
                  </a:cubicBezTo>
                  <a:cubicBezTo>
                    <a:pt x="91" y="19"/>
                    <a:pt x="91" y="19"/>
                    <a:pt x="91" y="19"/>
                  </a:cubicBezTo>
                  <a:cubicBezTo>
                    <a:pt x="93" y="19"/>
                    <a:pt x="94" y="20"/>
                    <a:pt x="95" y="21"/>
                  </a:cubicBezTo>
                  <a:cubicBezTo>
                    <a:pt x="96" y="22"/>
                    <a:pt x="96" y="23"/>
                    <a:pt x="96" y="25"/>
                  </a:cubicBezTo>
                  <a:cubicBezTo>
                    <a:pt x="96" y="52"/>
                    <a:pt x="96" y="52"/>
                    <a:pt x="96" y="52"/>
                  </a:cubicBezTo>
                  <a:lnTo>
                    <a:pt x="110" y="52"/>
                  </a:lnTo>
                  <a:close/>
                  <a:moveTo>
                    <a:pt x="58" y="5"/>
                  </a:moveTo>
                  <a:cubicBezTo>
                    <a:pt x="24" y="5"/>
                    <a:pt x="24" y="5"/>
                    <a:pt x="24" y="5"/>
                  </a:cubicBezTo>
                  <a:cubicBezTo>
                    <a:pt x="18" y="5"/>
                    <a:pt x="14" y="7"/>
                    <a:pt x="10" y="11"/>
                  </a:cubicBezTo>
                  <a:cubicBezTo>
                    <a:pt x="7" y="14"/>
                    <a:pt x="5" y="19"/>
                    <a:pt x="5" y="25"/>
                  </a:cubicBezTo>
                  <a:cubicBezTo>
                    <a:pt x="5" y="52"/>
                    <a:pt x="5" y="52"/>
                    <a:pt x="5" y="52"/>
                  </a:cubicBezTo>
                  <a:cubicBezTo>
                    <a:pt x="19" y="52"/>
                    <a:pt x="19" y="52"/>
                    <a:pt x="19" y="52"/>
                  </a:cubicBezTo>
                  <a:cubicBezTo>
                    <a:pt x="19" y="25"/>
                    <a:pt x="19" y="25"/>
                    <a:pt x="19" y="25"/>
                  </a:cubicBezTo>
                  <a:cubicBezTo>
                    <a:pt x="19" y="23"/>
                    <a:pt x="19" y="22"/>
                    <a:pt x="20" y="21"/>
                  </a:cubicBezTo>
                  <a:cubicBezTo>
                    <a:pt x="20" y="21"/>
                    <a:pt x="20" y="21"/>
                    <a:pt x="20" y="20"/>
                  </a:cubicBezTo>
                  <a:cubicBezTo>
                    <a:pt x="21" y="19"/>
                    <a:pt x="22" y="19"/>
                    <a:pt x="24" y="19"/>
                  </a:cubicBezTo>
                  <a:cubicBezTo>
                    <a:pt x="58" y="19"/>
                    <a:pt x="58" y="19"/>
                    <a:pt x="58" y="19"/>
                  </a:cubicBezTo>
                  <a:cubicBezTo>
                    <a:pt x="58" y="24"/>
                    <a:pt x="58" y="24"/>
                    <a:pt x="58" y="24"/>
                  </a:cubicBezTo>
                  <a:cubicBezTo>
                    <a:pt x="24" y="24"/>
                    <a:pt x="24" y="24"/>
                    <a:pt x="24" y="24"/>
                  </a:cubicBezTo>
                  <a:cubicBezTo>
                    <a:pt x="24" y="24"/>
                    <a:pt x="23" y="24"/>
                    <a:pt x="23" y="25"/>
                  </a:cubicBezTo>
                  <a:cubicBezTo>
                    <a:pt x="23" y="54"/>
                    <a:pt x="23" y="54"/>
                    <a:pt x="23" y="54"/>
                  </a:cubicBezTo>
                  <a:cubicBezTo>
                    <a:pt x="23" y="55"/>
                    <a:pt x="22" y="56"/>
                    <a:pt x="21" y="56"/>
                  </a:cubicBezTo>
                  <a:cubicBezTo>
                    <a:pt x="2" y="56"/>
                    <a:pt x="2" y="56"/>
                    <a:pt x="2" y="56"/>
                  </a:cubicBezTo>
                  <a:cubicBezTo>
                    <a:pt x="1" y="56"/>
                    <a:pt x="0" y="55"/>
                    <a:pt x="0" y="54"/>
                  </a:cubicBezTo>
                  <a:cubicBezTo>
                    <a:pt x="0" y="25"/>
                    <a:pt x="0" y="25"/>
                    <a:pt x="0" y="25"/>
                  </a:cubicBezTo>
                  <a:cubicBezTo>
                    <a:pt x="0" y="18"/>
                    <a:pt x="3" y="12"/>
                    <a:pt x="7" y="7"/>
                  </a:cubicBezTo>
                  <a:cubicBezTo>
                    <a:pt x="11" y="3"/>
                    <a:pt x="17" y="0"/>
                    <a:pt x="24" y="0"/>
                  </a:cubicBezTo>
                  <a:cubicBezTo>
                    <a:pt x="58" y="0"/>
                    <a:pt x="58" y="0"/>
                    <a:pt x="58" y="0"/>
                  </a:cubicBezTo>
                  <a:lnTo>
                    <a:pt x="5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5" name="Freeform 194"/>
            <p:cNvSpPr>
              <a:spLocks noEditPoints="1"/>
            </p:cNvSpPr>
            <p:nvPr/>
          </p:nvSpPr>
          <p:spPr bwMode="auto">
            <a:xfrm>
              <a:off x="7505701" y="4264025"/>
              <a:ext cx="122238" cy="119063"/>
            </a:xfrm>
            <a:custGeom>
              <a:avLst/>
              <a:gdLst>
                <a:gd name="T0" fmla="*/ 27 w 54"/>
                <a:gd name="T1" fmla="*/ 14 h 53"/>
                <a:gd name="T2" fmla="*/ 40 w 54"/>
                <a:gd name="T3" fmla="*/ 1 h 53"/>
                <a:gd name="T4" fmla="*/ 44 w 54"/>
                <a:gd name="T5" fmla="*/ 1 h 53"/>
                <a:gd name="T6" fmla="*/ 53 w 54"/>
                <a:gd name="T7" fmla="*/ 10 h 53"/>
                <a:gd name="T8" fmla="*/ 53 w 54"/>
                <a:gd name="T9" fmla="*/ 13 h 53"/>
                <a:gd name="T10" fmla="*/ 27 w 54"/>
                <a:gd name="T11" fmla="*/ 39 h 53"/>
                <a:gd name="T12" fmla="*/ 27 w 54"/>
                <a:gd name="T13" fmla="*/ 32 h 53"/>
                <a:gd name="T14" fmla="*/ 48 w 54"/>
                <a:gd name="T15" fmla="*/ 11 h 53"/>
                <a:gd name="T16" fmla="*/ 42 w 54"/>
                <a:gd name="T17" fmla="*/ 6 h 53"/>
                <a:gd name="T18" fmla="*/ 27 w 54"/>
                <a:gd name="T19" fmla="*/ 21 h 53"/>
                <a:gd name="T20" fmla="*/ 27 w 54"/>
                <a:gd name="T21" fmla="*/ 14 h 53"/>
                <a:gd name="T22" fmla="*/ 10 w 54"/>
                <a:gd name="T23" fmla="*/ 52 h 53"/>
                <a:gd name="T24" fmla="*/ 1 w 54"/>
                <a:gd name="T25" fmla="*/ 43 h 53"/>
                <a:gd name="T26" fmla="*/ 1 w 54"/>
                <a:gd name="T27" fmla="*/ 40 h 53"/>
                <a:gd name="T28" fmla="*/ 27 w 54"/>
                <a:gd name="T29" fmla="*/ 14 h 53"/>
                <a:gd name="T30" fmla="*/ 27 w 54"/>
                <a:gd name="T31" fmla="*/ 21 h 53"/>
                <a:gd name="T32" fmla="*/ 6 w 54"/>
                <a:gd name="T33" fmla="*/ 42 h 53"/>
                <a:gd name="T34" fmla="*/ 12 w 54"/>
                <a:gd name="T35" fmla="*/ 47 h 53"/>
                <a:gd name="T36" fmla="*/ 27 w 54"/>
                <a:gd name="T37" fmla="*/ 32 h 53"/>
                <a:gd name="T38" fmla="*/ 27 w 54"/>
                <a:gd name="T39" fmla="*/ 39 h 53"/>
                <a:gd name="T40" fmla="*/ 13 w 54"/>
                <a:gd name="T41" fmla="*/ 52 h 53"/>
                <a:gd name="T42" fmla="*/ 10 w 54"/>
                <a:gd name="T43" fmla="*/ 5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3">
                  <a:moveTo>
                    <a:pt x="27" y="14"/>
                  </a:moveTo>
                  <a:cubicBezTo>
                    <a:pt x="40" y="1"/>
                    <a:pt x="40" y="1"/>
                    <a:pt x="40" y="1"/>
                  </a:cubicBezTo>
                  <a:cubicBezTo>
                    <a:pt x="41" y="0"/>
                    <a:pt x="43" y="0"/>
                    <a:pt x="44" y="1"/>
                  </a:cubicBezTo>
                  <a:cubicBezTo>
                    <a:pt x="53" y="10"/>
                    <a:pt x="53" y="10"/>
                    <a:pt x="53" y="10"/>
                  </a:cubicBezTo>
                  <a:cubicBezTo>
                    <a:pt x="54" y="11"/>
                    <a:pt x="54" y="12"/>
                    <a:pt x="53" y="13"/>
                  </a:cubicBezTo>
                  <a:cubicBezTo>
                    <a:pt x="27" y="39"/>
                    <a:pt x="27" y="39"/>
                    <a:pt x="27" y="39"/>
                  </a:cubicBezTo>
                  <a:cubicBezTo>
                    <a:pt x="27" y="32"/>
                    <a:pt x="27" y="32"/>
                    <a:pt x="27" y="32"/>
                  </a:cubicBezTo>
                  <a:cubicBezTo>
                    <a:pt x="48" y="11"/>
                    <a:pt x="48" y="11"/>
                    <a:pt x="48" y="11"/>
                  </a:cubicBezTo>
                  <a:cubicBezTo>
                    <a:pt x="42" y="6"/>
                    <a:pt x="42" y="6"/>
                    <a:pt x="42" y="6"/>
                  </a:cubicBezTo>
                  <a:cubicBezTo>
                    <a:pt x="27" y="21"/>
                    <a:pt x="27" y="21"/>
                    <a:pt x="27" y="21"/>
                  </a:cubicBezTo>
                  <a:lnTo>
                    <a:pt x="27" y="14"/>
                  </a:lnTo>
                  <a:close/>
                  <a:moveTo>
                    <a:pt x="10" y="52"/>
                  </a:moveTo>
                  <a:cubicBezTo>
                    <a:pt x="1" y="43"/>
                    <a:pt x="1" y="43"/>
                    <a:pt x="1" y="43"/>
                  </a:cubicBezTo>
                  <a:cubicBezTo>
                    <a:pt x="0" y="42"/>
                    <a:pt x="0" y="41"/>
                    <a:pt x="1" y="40"/>
                  </a:cubicBezTo>
                  <a:cubicBezTo>
                    <a:pt x="27" y="14"/>
                    <a:pt x="27" y="14"/>
                    <a:pt x="27" y="14"/>
                  </a:cubicBezTo>
                  <a:cubicBezTo>
                    <a:pt x="27" y="21"/>
                    <a:pt x="27" y="21"/>
                    <a:pt x="27" y="21"/>
                  </a:cubicBezTo>
                  <a:cubicBezTo>
                    <a:pt x="6" y="42"/>
                    <a:pt x="6" y="42"/>
                    <a:pt x="6" y="42"/>
                  </a:cubicBezTo>
                  <a:cubicBezTo>
                    <a:pt x="12" y="47"/>
                    <a:pt x="12" y="47"/>
                    <a:pt x="12" y="47"/>
                  </a:cubicBezTo>
                  <a:cubicBezTo>
                    <a:pt x="27" y="32"/>
                    <a:pt x="27" y="32"/>
                    <a:pt x="27" y="32"/>
                  </a:cubicBezTo>
                  <a:cubicBezTo>
                    <a:pt x="27" y="39"/>
                    <a:pt x="27" y="39"/>
                    <a:pt x="27" y="39"/>
                  </a:cubicBezTo>
                  <a:cubicBezTo>
                    <a:pt x="13" y="52"/>
                    <a:pt x="13" y="52"/>
                    <a:pt x="13" y="52"/>
                  </a:cubicBezTo>
                  <a:cubicBezTo>
                    <a:pt x="12" y="53"/>
                    <a:pt x="11" y="53"/>
                    <a:pt x="10"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6" name="Freeform 195"/>
            <p:cNvSpPr>
              <a:spLocks noEditPoints="1"/>
            </p:cNvSpPr>
            <p:nvPr/>
          </p:nvSpPr>
          <p:spPr bwMode="auto">
            <a:xfrm>
              <a:off x="7318376" y="1050925"/>
              <a:ext cx="311150" cy="292100"/>
            </a:xfrm>
            <a:custGeom>
              <a:avLst/>
              <a:gdLst>
                <a:gd name="T0" fmla="*/ 114 w 138"/>
                <a:gd name="T1" fmla="*/ 10 h 129"/>
                <a:gd name="T2" fmla="*/ 69 w 138"/>
                <a:gd name="T3" fmla="*/ 5 h 129"/>
                <a:gd name="T4" fmla="*/ 102 w 138"/>
                <a:gd name="T5" fmla="*/ 0 h 129"/>
                <a:gd name="T6" fmla="*/ 118 w 138"/>
                <a:gd name="T7" fmla="*/ 7 h 129"/>
                <a:gd name="T8" fmla="*/ 124 w 138"/>
                <a:gd name="T9" fmla="*/ 53 h 129"/>
                <a:gd name="T10" fmla="*/ 138 w 138"/>
                <a:gd name="T11" fmla="*/ 56 h 129"/>
                <a:gd name="T12" fmla="*/ 135 w 138"/>
                <a:gd name="T13" fmla="*/ 129 h 129"/>
                <a:gd name="T14" fmla="*/ 69 w 138"/>
                <a:gd name="T15" fmla="*/ 124 h 129"/>
                <a:gd name="T16" fmla="*/ 133 w 138"/>
                <a:gd name="T17" fmla="*/ 58 h 129"/>
                <a:gd name="T18" fmla="*/ 119 w 138"/>
                <a:gd name="T19" fmla="*/ 56 h 129"/>
                <a:gd name="T20" fmla="*/ 69 w 138"/>
                <a:gd name="T21" fmla="*/ 115 h 129"/>
                <a:gd name="T22" fmla="*/ 76 w 138"/>
                <a:gd name="T23" fmla="*/ 112 h 129"/>
                <a:gd name="T24" fmla="*/ 76 w 138"/>
                <a:gd name="T25" fmla="*/ 96 h 129"/>
                <a:gd name="T26" fmla="*/ 82 w 138"/>
                <a:gd name="T27" fmla="*/ 90 h 129"/>
                <a:gd name="T28" fmla="*/ 79 w 138"/>
                <a:gd name="T29" fmla="*/ 73 h 129"/>
                <a:gd name="T30" fmla="*/ 69 w 138"/>
                <a:gd name="T31" fmla="*/ 69 h 129"/>
                <a:gd name="T32" fmla="*/ 69 w 138"/>
                <a:gd name="T33" fmla="*/ 73 h 129"/>
                <a:gd name="T34" fmla="*/ 78 w 138"/>
                <a:gd name="T35" fmla="*/ 83 h 129"/>
                <a:gd name="T36" fmla="*/ 74 w 138"/>
                <a:gd name="T37" fmla="*/ 91 h 129"/>
                <a:gd name="T38" fmla="*/ 73 w 138"/>
                <a:gd name="T39" fmla="*/ 92 h 129"/>
                <a:gd name="T40" fmla="*/ 71 w 138"/>
                <a:gd name="T41" fmla="*/ 94 h 129"/>
                <a:gd name="T42" fmla="*/ 71 w 138"/>
                <a:gd name="T43" fmla="*/ 110 h 129"/>
                <a:gd name="T44" fmla="*/ 69 w 138"/>
                <a:gd name="T45" fmla="*/ 115 h 129"/>
                <a:gd name="T46" fmla="*/ 106 w 138"/>
                <a:gd name="T47" fmla="*/ 58 h 129"/>
                <a:gd name="T48" fmla="*/ 108 w 138"/>
                <a:gd name="T49" fmla="*/ 23 h 129"/>
                <a:gd name="T50" fmla="*/ 106 w 138"/>
                <a:gd name="T51" fmla="*/ 18 h 129"/>
                <a:gd name="T52" fmla="*/ 69 w 138"/>
                <a:gd name="T53" fmla="*/ 16 h 129"/>
                <a:gd name="T54" fmla="*/ 102 w 138"/>
                <a:gd name="T55" fmla="*/ 21 h 129"/>
                <a:gd name="T56" fmla="*/ 103 w 138"/>
                <a:gd name="T57" fmla="*/ 21 h 129"/>
                <a:gd name="T58" fmla="*/ 104 w 138"/>
                <a:gd name="T59" fmla="*/ 53 h 129"/>
                <a:gd name="T60" fmla="*/ 69 w 138"/>
                <a:gd name="T61" fmla="*/ 58 h 129"/>
                <a:gd name="T62" fmla="*/ 35 w 138"/>
                <a:gd name="T63" fmla="*/ 5 h 129"/>
                <a:gd name="T64" fmla="*/ 18 w 138"/>
                <a:gd name="T65" fmla="*/ 23 h 129"/>
                <a:gd name="T66" fmla="*/ 16 w 138"/>
                <a:gd name="T67" fmla="*/ 58 h 129"/>
                <a:gd name="T68" fmla="*/ 4 w 138"/>
                <a:gd name="T69" fmla="*/ 124 h 129"/>
                <a:gd name="T70" fmla="*/ 69 w 138"/>
                <a:gd name="T71" fmla="*/ 129 h 129"/>
                <a:gd name="T72" fmla="*/ 0 w 138"/>
                <a:gd name="T73" fmla="*/ 126 h 129"/>
                <a:gd name="T74" fmla="*/ 2 w 138"/>
                <a:gd name="T75" fmla="*/ 53 h 129"/>
                <a:gd name="T76" fmla="*/ 13 w 138"/>
                <a:gd name="T77" fmla="*/ 23 h 129"/>
                <a:gd name="T78" fmla="*/ 35 w 138"/>
                <a:gd name="T79" fmla="*/ 0 h 129"/>
                <a:gd name="T80" fmla="*/ 69 w 138"/>
                <a:gd name="T81" fmla="*/ 5 h 129"/>
                <a:gd name="T82" fmla="*/ 35 w 138"/>
                <a:gd name="T83" fmla="*/ 16 h 129"/>
                <a:gd name="T84" fmla="*/ 31 w 138"/>
                <a:gd name="T85" fmla="*/ 18 h 129"/>
                <a:gd name="T86" fmla="*/ 29 w 138"/>
                <a:gd name="T87" fmla="*/ 56 h 129"/>
                <a:gd name="T88" fmla="*/ 69 w 138"/>
                <a:gd name="T89" fmla="*/ 58 h 129"/>
                <a:gd name="T90" fmla="*/ 34 w 138"/>
                <a:gd name="T91" fmla="*/ 53 h 129"/>
                <a:gd name="T92" fmla="*/ 34 w 138"/>
                <a:gd name="T93" fmla="*/ 21 h 129"/>
                <a:gd name="T94" fmla="*/ 34 w 138"/>
                <a:gd name="T95" fmla="*/ 21 h 129"/>
                <a:gd name="T96" fmla="*/ 69 w 138"/>
                <a:gd name="T97" fmla="*/ 21 h 129"/>
                <a:gd name="T98" fmla="*/ 69 w 138"/>
                <a:gd name="T99" fmla="*/ 69 h 129"/>
                <a:gd name="T100" fmla="*/ 54 w 138"/>
                <a:gd name="T101" fmla="*/ 83 h 129"/>
                <a:gd name="T102" fmla="*/ 60 w 138"/>
                <a:gd name="T103" fmla="*/ 95 h 129"/>
                <a:gd name="T104" fmla="*/ 61 w 138"/>
                <a:gd name="T105" fmla="*/ 109 h 129"/>
                <a:gd name="T106" fmla="*/ 63 w 138"/>
                <a:gd name="T107" fmla="*/ 115 h 129"/>
                <a:gd name="T108" fmla="*/ 69 w 138"/>
                <a:gd name="T109" fmla="*/ 110 h 129"/>
                <a:gd name="T110" fmla="*/ 66 w 138"/>
                <a:gd name="T111" fmla="*/ 109 h 129"/>
                <a:gd name="T112" fmla="*/ 64 w 138"/>
                <a:gd name="T113" fmla="*/ 92 h 129"/>
                <a:gd name="T114" fmla="*/ 63 w 138"/>
                <a:gd name="T115" fmla="*/ 91 h 129"/>
                <a:gd name="T116" fmla="*/ 59 w 138"/>
                <a:gd name="T117" fmla="*/ 83 h 129"/>
                <a:gd name="T118" fmla="*/ 69 w 138"/>
                <a:gd name="T119" fmla="*/ 7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8" h="129">
                  <a:moveTo>
                    <a:pt x="119" y="23"/>
                  </a:moveTo>
                  <a:cubicBezTo>
                    <a:pt x="119" y="18"/>
                    <a:pt x="117" y="13"/>
                    <a:pt x="114" y="10"/>
                  </a:cubicBezTo>
                  <a:cubicBezTo>
                    <a:pt x="111" y="7"/>
                    <a:pt x="107" y="5"/>
                    <a:pt x="102" y="5"/>
                  </a:cubicBezTo>
                  <a:cubicBezTo>
                    <a:pt x="69" y="5"/>
                    <a:pt x="69" y="5"/>
                    <a:pt x="69" y="5"/>
                  </a:cubicBezTo>
                  <a:cubicBezTo>
                    <a:pt x="69" y="0"/>
                    <a:pt x="69" y="0"/>
                    <a:pt x="69" y="0"/>
                  </a:cubicBezTo>
                  <a:cubicBezTo>
                    <a:pt x="102" y="0"/>
                    <a:pt x="102" y="0"/>
                    <a:pt x="102" y="0"/>
                  </a:cubicBezTo>
                  <a:cubicBezTo>
                    <a:pt x="108" y="0"/>
                    <a:pt x="114" y="3"/>
                    <a:pt x="118" y="7"/>
                  </a:cubicBezTo>
                  <a:cubicBezTo>
                    <a:pt x="118" y="7"/>
                    <a:pt x="118" y="7"/>
                    <a:pt x="118" y="7"/>
                  </a:cubicBezTo>
                  <a:cubicBezTo>
                    <a:pt x="122" y="11"/>
                    <a:pt x="124" y="16"/>
                    <a:pt x="124" y="23"/>
                  </a:cubicBezTo>
                  <a:cubicBezTo>
                    <a:pt x="124" y="53"/>
                    <a:pt x="124" y="53"/>
                    <a:pt x="124" y="53"/>
                  </a:cubicBezTo>
                  <a:cubicBezTo>
                    <a:pt x="135" y="53"/>
                    <a:pt x="135" y="53"/>
                    <a:pt x="135" y="53"/>
                  </a:cubicBezTo>
                  <a:cubicBezTo>
                    <a:pt x="137" y="53"/>
                    <a:pt x="138" y="54"/>
                    <a:pt x="138" y="56"/>
                  </a:cubicBezTo>
                  <a:cubicBezTo>
                    <a:pt x="138" y="126"/>
                    <a:pt x="138" y="126"/>
                    <a:pt x="138" y="126"/>
                  </a:cubicBezTo>
                  <a:cubicBezTo>
                    <a:pt x="138" y="128"/>
                    <a:pt x="137" y="129"/>
                    <a:pt x="135" y="129"/>
                  </a:cubicBezTo>
                  <a:cubicBezTo>
                    <a:pt x="69" y="129"/>
                    <a:pt x="69" y="129"/>
                    <a:pt x="69" y="129"/>
                  </a:cubicBezTo>
                  <a:cubicBezTo>
                    <a:pt x="69" y="124"/>
                    <a:pt x="69" y="124"/>
                    <a:pt x="69" y="124"/>
                  </a:cubicBezTo>
                  <a:cubicBezTo>
                    <a:pt x="133" y="124"/>
                    <a:pt x="133" y="124"/>
                    <a:pt x="133" y="124"/>
                  </a:cubicBezTo>
                  <a:cubicBezTo>
                    <a:pt x="133" y="58"/>
                    <a:pt x="133" y="58"/>
                    <a:pt x="133" y="58"/>
                  </a:cubicBezTo>
                  <a:cubicBezTo>
                    <a:pt x="122" y="58"/>
                    <a:pt x="122" y="58"/>
                    <a:pt x="122" y="58"/>
                  </a:cubicBezTo>
                  <a:cubicBezTo>
                    <a:pt x="120" y="58"/>
                    <a:pt x="119" y="57"/>
                    <a:pt x="119" y="56"/>
                  </a:cubicBezTo>
                  <a:cubicBezTo>
                    <a:pt x="119" y="23"/>
                    <a:pt x="119" y="23"/>
                    <a:pt x="119" y="23"/>
                  </a:cubicBezTo>
                  <a:close/>
                  <a:moveTo>
                    <a:pt x="69" y="115"/>
                  </a:moveTo>
                  <a:cubicBezTo>
                    <a:pt x="74" y="115"/>
                    <a:pt x="74" y="115"/>
                    <a:pt x="74" y="115"/>
                  </a:cubicBezTo>
                  <a:cubicBezTo>
                    <a:pt x="75" y="115"/>
                    <a:pt x="76" y="114"/>
                    <a:pt x="76" y="112"/>
                  </a:cubicBezTo>
                  <a:cubicBezTo>
                    <a:pt x="76" y="109"/>
                    <a:pt x="76" y="109"/>
                    <a:pt x="76" y="109"/>
                  </a:cubicBezTo>
                  <a:cubicBezTo>
                    <a:pt x="76" y="96"/>
                    <a:pt x="76" y="96"/>
                    <a:pt x="76" y="96"/>
                  </a:cubicBezTo>
                  <a:cubicBezTo>
                    <a:pt x="77" y="95"/>
                    <a:pt x="77" y="95"/>
                    <a:pt x="77" y="95"/>
                  </a:cubicBezTo>
                  <a:cubicBezTo>
                    <a:pt x="79" y="94"/>
                    <a:pt x="80" y="92"/>
                    <a:pt x="82" y="90"/>
                  </a:cubicBezTo>
                  <a:cubicBezTo>
                    <a:pt x="83" y="88"/>
                    <a:pt x="83" y="86"/>
                    <a:pt x="83" y="83"/>
                  </a:cubicBezTo>
                  <a:cubicBezTo>
                    <a:pt x="83" y="79"/>
                    <a:pt x="82" y="76"/>
                    <a:pt x="79" y="73"/>
                  </a:cubicBezTo>
                  <a:cubicBezTo>
                    <a:pt x="76" y="70"/>
                    <a:pt x="73" y="69"/>
                    <a:pt x="69" y="69"/>
                  </a:cubicBezTo>
                  <a:cubicBezTo>
                    <a:pt x="69" y="69"/>
                    <a:pt x="69" y="69"/>
                    <a:pt x="69" y="69"/>
                  </a:cubicBezTo>
                  <a:cubicBezTo>
                    <a:pt x="69" y="73"/>
                    <a:pt x="69" y="73"/>
                    <a:pt x="69" y="73"/>
                  </a:cubicBezTo>
                  <a:cubicBezTo>
                    <a:pt x="69" y="73"/>
                    <a:pt x="69" y="73"/>
                    <a:pt x="69" y="73"/>
                  </a:cubicBezTo>
                  <a:cubicBezTo>
                    <a:pt x="71" y="73"/>
                    <a:pt x="74" y="75"/>
                    <a:pt x="76" y="76"/>
                  </a:cubicBezTo>
                  <a:cubicBezTo>
                    <a:pt x="77" y="78"/>
                    <a:pt x="78" y="81"/>
                    <a:pt x="78" y="83"/>
                  </a:cubicBezTo>
                  <a:cubicBezTo>
                    <a:pt x="78" y="85"/>
                    <a:pt x="78" y="86"/>
                    <a:pt x="77" y="88"/>
                  </a:cubicBezTo>
                  <a:cubicBezTo>
                    <a:pt x="77" y="89"/>
                    <a:pt x="76" y="90"/>
                    <a:pt x="74" y="91"/>
                  </a:cubicBezTo>
                  <a:cubicBezTo>
                    <a:pt x="74" y="91"/>
                    <a:pt x="74" y="91"/>
                    <a:pt x="74" y="92"/>
                  </a:cubicBezTo>
                  <a:cubicBezTo>
                    <a:pt x="73" y="92"/>
                    <a:pt x="73" y="92"/>
                    <a:pt x="73" y="92"/>
                  </a:cubicBezTo>
                  <a:cubicBezTo>
                    <a:pt x="72" y="92"/>
                    <a:pt x="71" y="93"/>
                    <a:pt x="71" y="94"/>
                  </a:cubicBezTo>
                  <a:cubicBezTo>
                    <a:pt x="71" y="94"/>
                    <a:pt x="71" y="94"/>
                    <a:pt x="71" y="94"/>
                  </a:cubicBezTo>
                  <a:cubicBezTo>
                    <a:pt x="71" y="109"/>
                    <a:pt x="71" y="109"/>
                    <a:pt x="71" y="109"/>
                  </a:cubicBezTo>
                  <a:cubicBezTo>
                    <a:pt x="71" y="110"/>
                    <a:pt x="71" y="110"/>
                    <a:pt x="71" y="110"/>
                  </a:cubicBezTo>
                  <a:cubicBezTo>
                    <a:pt x="69" y="110"/>
                    <a:pt x="69" y="110"/>
                    <a:pt x="69" y="110"/>
                  </a:cubicBezTo>
                  <a:cubicBezTo>
                    <a:pt x="69" y="115"/>
                    <a:pt x="69" y="115"/>
                    <a:pt x="69" y="115"/>
                  </a:cubicBezTo>
                  <a:close/>
                  <a:moveTo>
                    <a:pt x="69" y="58"/>
                  </a:moveTo>
                  <a:cubicBezTo>
                    <a:pt x="106" y="58"/>
                    <a:pt x="106" y="58"/>
                    <a:pt x="106" y="58"/>
                  </a:cubicBezTo>
                  <a:cubicBezTo>
                    <a:pt x="107" y="58"/>
                    <a:pt x="108" y="57"/>
                    <a:pt x="108" y="56"/>
                  </a:cubicBezTo>
                  <a:cubicBezTo>
                    <a:pt x="108" y="23"/>
                    <a:pt x="108" y="23"/>
                    <a:pt x="108" y="23"/>
                  </a:cubicBezTo>
                  <a:cubicBezTo>
                    <a:pt x="108" y="21"/>
                    <a:pt x="108" y="19"/>
                    <a:pt x="107" y="18"/>
                  </a:cubicBezTo>
                  <a:cubicBezTo>
                    <a:pt x="106" y="18"/>
                    <a:pt x="106" y="18"/>
                    <a:pt x="106" y="18"/>
                  </a:cubicBezTo>
                  <a:cubicBezTo>
                    <a:pt x="105" y="17"/>
                    <a:pt x="104" y="16"/>
                    <a:pt x="102" y="16"/>
                  </a:cubicBezTo>
                  <a:cubicBezTo>
                    <a:pt x="69" y="16"/>
                    <a:pt x="69" y="16"/>
                    <a:pt x="69" y="16"/>
                  </a:cubicBezTo>
                  <a:cubicBezTo>
                    <a:pt x="69" y="21"/>
                    <a:pt x="69" y="21"/>
                    <a:pt x="69" y="21"/>
                  </a:cubicBezTo>
                  <a:cubicBezTo>
                    <a:pt x="102" y="21"/>
                    <a:pt x="102" y="21"/>
                    <a:pt x="102" y="21"/>
                  </a:cubicBezTo>
                  <a:cubicBezTo>
                    <a:pt x="102" y="21"/>
                    <a:pt x="103" y="21"/>
                    <a:pt x="103" y="21"/>
                  </a:cubicBezTo>
                  <a:cubicBezTo>
                    <a:pt x="103" y="21"/>
                    <a:pt x="103" y="21"/>
                    <a:pt x="103" y="21"/>
                  </a:cubicBezTo>
                  <a:cubicBezTo>
                    <a:pt x="103" y="22"/>
                    <a:pt x="104" y="22"/>
                    <a:pt x="104" y="23"/>
                  </a:cubicBezTo>
                  <a:cubicBezTo>
                    <a:pt x="104" y="53"/>
                    <a:pt x="104" y="53"/>
                    <a:pt x="104" y="53"/>
                  </a:cubicBezTo>
                  <a:cubicBezTo>
                    <a:pt x="69" y="53"/>
                    <a:pt x="69" y="53"/>
                    <a:pt x="69" y="53"/>
                  </a:cubicBezTo>
                  <a:lnTo>
                    <a:pt x="69" y="58"/>
                  </a:lnTo>
                  <a:close/>
                  <a:moveTo>
                    <a:pt x="69" y="5"/>
                  </a:moveTo>
                  <a:cubicBezTo>
                    <a:pt x="35" y="5"/>
                    <a:pt x="35" y="5"/>
                    <a:pt x="35" y="5"/>
                  </a:cubicBezTo>
                  <a:cubicBezTo>
                    <a:pt x="31" y="5"/>
                    <a:pt x="26" y="7"/>
                    <a:pt x="23" y="10"/>
                  </a:cubicBezTo>
                  <a:cubicBezTo>
                    <a:pt x="20" y="13"/>
                    <a:pt x="18" y="18"/>
                    <a:pt x="18" y="23"/>
                  </a:cubicBezTo>
                  <a:cubicBezTo>
                    <a:pt x="18" y="56"/>
                    <a:pt x="18" y="56"/>
                    <a:pt x="18" y="56"/>
                  </a:cubicBezTo>
                  <a:cubicBezTo>
                    <a:pt x="18" y="57"/>
                    <a:pt x="17" y="58"/>
                    <a:pt x="16" y="58"/>
                  </a:cubicBezTo>
                  <a:cubicBezTo>
                    <a:pt x="4" y="58"/>
                    <a:pt x="4" y="58"/>
                    <a:pt x="4" y="58"/>
                  </a:cubicBezTo>
                  <a:cubicBezTo>
                    <a:pt x="4" y="124"/>
                    <a:pt x="4" y="124"/>
                    <a:pt x="4" y="124"/>
                  </a:cubicBezTo>
                  <a:cubicBezTo>
                    <a:pt x="69" y="124"/>
                    <a:pt x="69" y="124"/>
                    <a:pt x="69" y="124"/>
                  </a:cubicBezTo>
                  <a:cubicBezTo>
                    <a:pt x="69" y="129"/>
                    <a:pt x="69" y="129"/>
                    <a:pt x="69" y="129"/>
                  </a:cubicBezTo>
                  <a:cubicBezTo>
                    <a:pt x="2" y="129"/>
                    <a:pt x="2" y="129"/>
                    <a:pt x="2" y="129"/>
                  </a:cubicBezTo>
                  <a:cubicBezTo>
                    <a:pt x="1" y="129"/>
                    <a:pt x="0" y="128"/>
                    <a:pt x="0" y="126"/>
                  </a:cubicBezTo>
                  <a:cubicBezTo>
                    <a:pt x="0" y="56"/>
                    <a:pt x="0" y="56"/>
                    <a:pt x="0" y="56"/>
                  </a:cubicBezTo>
                  <a:cubicBezTo>
                    <a:pt x="0" y="54"/>
                    <a:pt x="1" y="53"/>
                    <a:pt x="2" y="53"/>
                  </a:cubicBezTo>
                  <a:cubicBezTo>
                    <a:pt x="13" y="53"/>
                    <a:pt x="13" y="53"/>
                    <a:pt x="13" y="53"/>
                  </a:cubicBezTo>
                  <a:cubicBezTo>
                    <a:pt x="13" y="23"/>
                    <a:pt x="13" y="23"/>
                    <a:pt x="13" y="23"/>
                  </a:cubicBezTo>
                  <a:cubicBezTo>
                    <a:pt x="13" y="16"/>
                    <a:pt x="16" y="11"/>
                    <a:pt x="20" y="7"/>
                  </a:cubicBezTo>
                  <a:cubicBezTo>
                    <a:pt x="24" y="3"/>
                    <a:pt x="29" y="0"/>
                    <a:pt x="35" y="0"/>
                  </a:cubicBezTo>
                  <a:cubicBezTo>
                    <a:pt x="69" y="0"/>
                    <a:pt x="69" y="0"/>
                    <a:pt x="69" y="0"/>
                  </a:cubicBezTo>
                  <a:cubicBezTo>
                    <a:pt x="69" y="5"/>
                    <a:pt x="69" y="5"/>
                    <a:pt x="69" y="5"/>
                  </a:cubicBezTo>
                  <a:close/>
                  <a:moveTo>
                    <a:pt x="69" y="16"/>
                  </a:moveTo>
                  <a:cubicBezTo>
                    <a:pt x="35" y="16"/>
                    <a:pt x="35" y="16"/>
                    <a:pt x="35" y="16"/>
                  </a:cubicBezTo>
                  <a:cubicBezTo>
                    <a:pt x="34" y="16"/>
                    <a:pt x="32" y="17"/>
                    <a:pt x="31" y="18"/>
                  </a:cubicBezTo>
                  <a:cubicBezTo>
                    <a:pt x="31" y="18"/>
                    <a:pt x="31" y="18"/>
                    <a:pt x="31" y="18"/>
                  </a:cubicBezTo>
                  <a:cubicBezTo>
                    <a:pt x="30" y="19"/>
                    <a:pt x="29" y="21"/>
                    <a:pt x="29" y="23"/>
                  </a:cubicBezTo>
                  <a:cubicBezTo>
                    <a:pt x="29" y="56"/>
                    <a:pt x="29" y="56"/>
                    <a:pt x="29" y="56"/>
                  </a:cubicBezTo>
                  <a:cubicBezTo>
                    <a:pt x="29" y="57"/>
                    <a:pt x="30" y="58"/>
                    <a:pt x="31" y="58"/>
                  </a:cubicBezTo>
                  <a:cubicBezTo>
                    <a:pt x="69" y="58"/>
                    <a:pt x="69" y="58"/>
                    <a:pt x="69" y="58"/>
                  </a:cubicBezTo>
                  <a:cubicBezTo>
                    <a:pt x="69" y="53"/>
                    <a:pt x="69" y="53"/>
                    <a:pt x="69" y="53"/>
                  </a:cubicBezTo>
                  <a:cubicBezTo>
                    <a:pt x="34" y="53"/>
                    <a:pt x="34" y="53"/>
                    <a:pt x="34" y="53"/>
                  </a:cubicBezTo>
                  <a:cubicBezTo>
                    <a:pt x="34" y="23"/>
                    <a:pt x="34" y="23"/>
                    <a:pt x="34" y="23"/>
                  </a:cubicBezTo>
                  <a:cubicBezTo>
                    <a:pt x="34" y="22"/>
                    <a:pt x="34" y="22"/>
                    <a:pt x="34" y="21"/>
                  </a:cubicBezTo>
                  <a:cubicBezTo>
                    <a:pt x="34" y="21"/>
                    <a:pt x="34" y="21"/>
                    <a:pt x="34" y="21"/>
                  </a:cubicBezTo>
                  <a:cubicBezTo>
                    <a:pt x="34" y="21"/>
                    <a:pt x="34" y="21"/>
                    <a:pt x="34" y="21"/>
                  </a:cubicBezTo>
                  <a:cubicBezTo>
                    <a:pt x="35" y="21"/>
                    <a:pt x="35" y="21"/>
                    <a:pt x="35" y="21"/>
                  </a:cubicBezTo>
                  <a:cubicBezTo>
                    <a:pt x="69" y="21"/>
                    <a:pt x="69" y="21"/>
                    <a:pt x="69" y="21"/>
                  </a:cubicBezTo>
                  <a:cubicBezTo>
                    <a:pt x="69" y="16"/>
                    <a:pt x="69" y="16"/>
                    <a:pt x="69" y="16"/>
                  </a:cubicBezTo>
                  <a:close/>
                  <a:moveTo>
                    <a:pt x="69" y="69"/>
                  </a:moveTo>
                  <a:cubicBezTo>
                    <a:pt x="65" y="69"/>
                    <a:pt x="61" y="70"/>
                    <a:pt x="58" y="73"/>
                  </a:cubicBezTo>
                  <a:cubicBezTo>
                    <a:pt x="56" y="76"/>
                    <a:pt x="54" y="79"/>
                    <a:pt x="54" y="83"/>
                  </a:cubicBezTo>
                  <a:cubicBezTo>
                    <a:pt x="54" y="86"/>
                    <a:pt x="55" y="88"/>
                    <a:pt x="56" y="90"/>
                  </a:cubicBezTo>
                  <a:cubicBezTo>
                    <a:pt x="57" y="92"/>
                    <a:pt x="58" y="94"/>
                    <a:pt x="60" y="95"/>
                  </a:cubicBezTo>
                  <a:cubicBezTo>
                    <a:pt x="60" y="95"/>
                    <a:pt x="61" y="95"/>
                    <a:pt x="61" y="96"/>
                  </a:cubicBezTo>
                  <a:cubicBezTo>
                    <a:pt x="61" y="109"/>
                    <a:pt x="61" y="109"/>
                    <a:pt x="61" y="109"/>
                  </a:cubicBezTo>
                  <a:cubicBezTo>
                    <a:pt x="61" y="112"/>
                    <a:pt x="61" y="112"/>
                    <a:pt x="61" y="112"/>
                  </a:cubicBezTo>
                  <a:cubicBezTo>
                    <a:pt x="61" y="114"/>
                    <a:pt x="62" y="115"/>
                    <a:pt x="63" y="115"/>
                  </a:cubicBezTo>
                  <a:cubicBezTo>
                    <a:pt x="69" y="115"/>
                    <a:pt x="69" y="115"/>
                    <a:pt x="69" y="115"/>
                  </a:cubicBezTo>
                  <a:cubicBezTo>
                    <a:pt x="69" y="110"/>
                    <a:pt x="69" y="110"/>
                    <a:pt x="69" y="110"/>
                  </a:cubicBezTo>
                  <a:cubicBezTo>
                    <a:pt x="66" y="110"/>
                    <a:pt x="66" y="110"/>
                    <a:pt x="66" y="110"/>
                  </a:cubicBezTo>
                  <a:cubicBezTo>
                    <a:pt x="66" y="109"/>
                    <a:pt x="66" y="109"/>
                    <a:pt x="66" y="109"/>
                  </a:cubicBezTo>
                  <a:cubicBezTo>
                    <a:pt x="66" y="94"/>
                    <a:pt x="66" y="94"/>
                    <a:pt x="66" y="94"/>
                  </a:cubicBezTo>
                  <a:cubicBezTo>
                    <a:pt x="66" y="93"/>
                    <a:pt x="65" y="92"/>
                    <a:pt x="64" y="92"/>
                  </a:cubicBezTo>
                  <a:cubicBezTo>
                    <a:pt x="64" y="92"/>
                    <a:pt x="64" y="92"/>
                    <a:pt x="64" y="92"/>
                  </a:cubicBezTo>
                  <a:cubicBezTo>
                    <a:pt x="63" y="91"/>
                    <a:pt x="63" y="91"/>
                    <a:pt x="63" y="91"/>
                  </a:cubicBezTo>
                  <a:cubicBezTo>
                    <a:pt x="62" y="90"/>
                    <a:pt x="61" y="89"/>
                    <a:pt x="60" y="88"/>
                  </a:cubicBezTo>
                  <a:cubicBezTo>
                    <a:pt x="59" y="86"/>
                    <a:pt x="59" y="85"/>
                    <a:pt x="59" y="83"/>
                  </a:cubicBezTo>
                  <a:cubicBezTo>
                    <a:pt x="59" y="81"/>
                    <a:pt x="60" y="78"/>
                    <a:pt x="62" y="76"/>
                  </a:cubicBezTo>
                  <a:cubicBezTo>
                    <a:pt x="63" y="75"/>
                    <a:pt x="66" y="73"/>
                    <a:pt x="69" y="73"/>
                  </a:cubicBezTo>
                  <a:lnTo>
                    <a:pt x="69"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7" name="Freeform 196"/>
            <p:cNvSpPr>
              <a:spLocks noEditPoints="1"/>
            </p:cNvSpPr>
            <p:nvPr/>
          </p:nvSpPr>
          <p:spPr bwMode="auto">
            <a:xfrm>
              <a:off x="8126413" y="1501775"/>
              <a:ext cx="58738" cy="55563"/>
            </a:xfrm>
            <a:custGeom>
              <a:avLst/>
              <a:gdLst>
                <a:gd name="T0" fmla="*/ 13 w 26"/>
                <a:gd name="T1" fmla="*/ 0 h 25"/>
                <a:gd name="T2" fmla="*/ 22 w 26"/>
                <a:gd name="T3" fmla="*/ 3 h 25"/>
                <a:gd name="T4" fmla="*/ 22 w 26"/>
                <a:gd name="T5" fmla="*/ 3 h 25"/>
                <a:gd name="T6" fmla="*/ 22 w 26"/>
                <a:gd name="T7" fmla="*/ 3 h 25"/>
                <a:gd name="T8" fmla="*/ 26 w 26"/>
                <a:gd name="T9" fmla="*/ 12 h 25"/>
                <a:gd name="T10" fmla="*/ 22 w 26"/>
                <a:gd name="T11" fmla="*/ 22 h 25"/>
                <a:gd name="T12" fmla="*/ 22 w 26"/>
                <a:gd name="T13" fmla="*/ 22 h 25"/>
                <a:gd name="T14" fmla="*/ 13 w 26"/>
                <a:gd name="T15" fmla="*/ 25 h 25"/>
                <a:gd name="T16" fmla="*/ 13 w 26"/>
                <a:gd name="T17" fmla="*/ 21 h 25"/>
                <a:gd name="T18" fmla="*/ 18 w 26"/>
                <a:gd name="T19" fmla="*/ 18 h 25"/>
                <a:gd name="T20" fmla="*/ 18 w 26"/>
                <a:gd name="T21" fmla="*/ 18 h 25"/>
                <a:gd name="T22" fmla="*/ 18 w 26"/>
                <a:gd name="T23" fmla="*/ 18 h 25"/>
                <a:gd name="T24" fmla="*/ 21 w 26"/>
                <a:gd name="T25" fmla="*/ 12 h 25"/>
                <a:gd name="T26" fmla="*/ 18 w 26"/>
                <a:gd name="T27" fmla="*/ 7 h 25"/>
                <a:gd name="T28" fmla="*/ 18 w 26"/>
                <a:gd name="T29" fmla="*/ 7 h 25"/>
                <a:gd name="T30" fmla="*/ 13 w 26"/>
                <a:gd name="T31" fmla="*/ 4 h 25"/>
                <a:gd name="T32" fmla="*/ 13 w 26"/>
                <a:gd name="T33" fmla="*/ 0 h 25"/>
                <a:gd name="T34" fmla="*/ 13 w 26"/>
                <a:gd name="T35" fmla="*/ 25 h 25"/>
                <a:gd name="T36" fmla="*/ 3 w 26"/>
                <a:gd name="T37" fmla="*/ 22 h 25"/>
                <a:gd name="T38" fmla="*/ 0 w 26"/>
                <a:gd name="T39" fmla="*/ 12 h 25"/>
                <a:gd name="T40" fmla="*/ 3 w 26"/>
                <a:gd name="T41" fmla="*/ 3 h 25"/>
                <a:gd name="T42" fmla="*/ 3 w 26"/>
                <a:gd name="T43" fmla="*/ 3 h 25"/>
                <a:gd name="T44" fmla="*/ 13 w 26"/>
                <a:gd name="T45" fmla="*/ 0 h 25"/>
                <a:gd name="T46" fmla="*/ 13 w 26"/>
                <a:gd name="T47" fmla="*/ 4 h 25"/>
                <a:gd name="T48" fmla="*/ 7 w 26"/>
                <a:gd name="T49" fmla="*/ 7 h 25"/>
                <a:gd name="T50" fmla="*/ 7 w 26"/>
                <a:gd name="T51" fmla="*/ 7 h 25"/>
                <a:gd name="T52" fmla="*/ 7 w 26"/>
                <a:gd name="T53" fmla="*/ 7 h 25"/>
                <a:gd name="T54" fmla="*/ 4 w 26"/>
                <a:gd name="T55" fmla="*/ 12 h 25"/>
                <a:gd name="T56" fmla="*/ 7 w 26"/>
                <a:gd name="T57" fmla="*/ 18 h 25"/>
                <a:gd name="T58" fmla="*/ 13 w 26"/>
                <a:gd name="T59" fmla="*/ 21 h 25"/>
                <a:gd name="T60" fmla="*/ 13 w 26"/>
                <a:gd name="T61"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25">
                  <a:moveTo>
                    <a:pt x="13" y="0"/>
                  </a:moveTo>
                  <a:cubicBezTo>
                    <a:pt x="16" y="0"/>
                    <a:pt x="19" y="1"/>
                    <a:pt x="22" y="3"/>
                  </a:cubicBezTo>
                  <a:cubicBezTo>
                    <a:pt x="22" y="3"/>
                    <a:pt x="22" y="3"/>
                    <a:pt x="22" y="3"/>
                  </a:cubicBezTo>
                  <a:cubicBezTo>
                    <a:pt x="22" y="3"/>
                    <a:pt x="22" y="3"/>
                    <a:pt x="22" y="3"/>
                  </a:cubicBezTo>
                  <a:cubicBezTo>
                    <a:pt x="24" y="6"/>
                    <a:pt x="26" y="9"/>
                    <a:pt x="26" y="12"/>
                  </a:cubicBezTo>
                  <a:cubicBezTo>
                    <a:pt x="26" y="16"/>
                    <a:pt x="24" y="19"/>
                    <a:pt x="22" y="22"/>
                  </a:cubicBezTo>
                  <a:cubicBezTo>
                    <a:pt x="22" y="22"/>
                    <a:pt x="22" y="22"/>
                    <a:pt x="22" y="22"/>
                  </a:cubicBezTo>
                  <a:cubicBezTo>
                    <a:pt x="19" y="24"/>
                    <a:pt x="16" y="25"/>
                    <a:pt x="13" y="25"/>
                  </a:cubicBezTo>
                  <a:cubicBezTo>
                    <a:pt x="13" y="21"/>
                    <a:pt x="13" y="21"/>
                    <a:pt x="13" y="21"/>
                  </a:cubicBezTo>
                  <a:cubicBezTo>
                    <a:pt x="15" y="21"/>
                    <a:pt x="17" y="20"/>
                    <a:pt x="18" y="18"/>
                  </a:cubicBezTo>
                  <a:cubicBezTo>
                    <a:pt x="18" y="18"/>
                    <a:pt x="18" y="18"/>
                    <a:pt x="18" y="18"/>
                  </a:cubicBezTo>
                  <a:cubicBezTo>
                    <a:pt x="18" y="18"/>
                    <a:pt x="18" y="18"/>
                    <a:pt x="18" y="18"/>
                  </a:cubicBezTo>
                  <a:cubicBezTo>
                    <a:pt x="20" y="17"/>
                    <a:pt x="21" y="15"/>
                    <a:pt x="21" y="12"/>
                  </a:cubicBezTo>
                  <a:cubicBezTo>
                    <a:pt x="21" y="10"/>
                    <a:pt x="20" y="8"/>
                    <a:pt x="18" y="7"/>
                  </a:cubicBezTo>
                  <a:cubicBezTo>
                    <a:pt x="18" y="7"/>
                    <a:pt x="18" y="7"/>
                    <a:pt x="18" y="7"/>
                  </a:cubicBezTo>
                  <a:cubicBezTo>
                    <a:pt x="17" y="5"/>
                    <a:pt x="15" y="4"/>
                    <a:pt x="13" y="4"/>
                  </a:cubicBezTo>
                  <a:lnTo>
                    <a:pt x="13" y="0"/>
                  </a:lnTo>
                  <a:close/>
                  <a:moveTo>
                    <a:pt x="13" y="25"/>
                  </a:moveTo>
                  <a:cubicBezTo>
                    <a:pt x="9" y="25"/>
                    <a:pt x="6" y="24"/>
                    <a:pt x="3" y="22"/>
                  </a:cubicBezTo>
                  <a:cubicBezTo>
                    <a:pt x="1" y="19"/>
                    <a:pt x="0" y="16"/>
                    <a:pt x="0" y="12"/>
                  </a:cubicBezTo>
                  <a:cubicBezTo>
                    <a:pt x="0" y="9"/>
                    <a:pt x="1" y="6"/>
                    <a:pt x="3" y="3"/>
                  </a:cubicBezTo>
                  <a:cubicBezTo>
                    <a:pt x="3" y="3"/>
                    <a:pt x="3" y="3"/>
                    <a:pt x="3" y="3"/>
                  </a:cubicBezTo>
                  <a:cubicBezTo>
                    <a:pt x="6" y="1"/>
                    <a:pt x="9" y="0"/>
                    <a:pt x="13" y="0"/>
                  </a:cubicBezTo>
                  <a:cubicBezTo>
                    <a:pt x="13" y="4"/>
                    <a:pt x="13" y="4"/>
                    <a:pt x="13" y="4"/>
                  </a:cubicBezTo>
                  <a:cubicBezTo>
                    <a:pt x="10" y="4"/>
                    <a:pt x="8" y="5"/>
                    <a:pt x="7" y="7"/>
                  </a:cubicBezTo>
                  <a:cubicBezTo>
                    <a:pt x="7" y="7"/>
                    <a:pt x="7" y="7"/>
                    <a:pt x="7" y="7"/>
                  </a:cubicBezTo>
                  <a:cubicBezTo>
                    <a:pt x="7" y="7"/>
                    <a:pt x="7" y="7"/>
                    <a:pt x="7" y="7"/>
                  </a:cubicBezTo>
                  <a:cubicBezTo>
                    <a:pt x="5" y="8"/>
                    <a:pt x="4" y="10"/>
                    <a:pt x="4" y="12"/>
                  </a:cubicBezTo>
                  <a:cubicBezTo>
                    <a:pt x="4" y="15"/>
                    <a:pt x="5" y="17"/>
                    <a:pt x="7" y="18"/>
                  </a:cubicBezTo>
                  <a:cubicBezTo>
                    <a:pt x="8" y="20"/>
                    <a:pt x="10" y="21"/>
                    <a:pt x="13" y="21"/>
                  </a:cubicBezTo>
                  <a:lnTo>
                    <a:pt x="13"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8" name="Freeform 197"/>
            <p:cNvSpPr>
              <a:spLocks noEditPoints="1"/>
            </p:cNvSpPr>
            <p:nvPr/>
          </p:nvSpPr>
          <p:spPr bwMode="auto">
            <a:xfrm>
              <a:off x="7940676" y="1641475"/>
              <a:ext cx="115888" cy="114300"/>
            </a:xfrm>
            <a:custGeom>
              <a:avLst/>
              <a:gdLst>
                <a:gd name="T0" fmla="*/ 26 w 51"/>
                <a:gd name="T1" fmla="*/ 46 h 51"/>
                <a:gd name="T2" fmla="*/ 40 w 51"/>
                <a:gd name="T3" fmla="*/ 40 h 51"/>
                <a:gd name="T4" fmla="*/ 40 w 51"/>
                <a:gd name="T5" fmla="*/ 40 h 51"/>
                <a:gd name="T6" fmla="*/ 40 w 51"/>
                <a:gd name="T7" fmla="*/ 40 h 51"/>
                <a:gd name="T8" fmla="*/ 46 w 51"/>
                <a:gd name="T9" fmla="*/ 25 h 51"/>
                <a:gd name="T10" fmla="*/ 40 w 51"/>
                <a:gd name="T11" fmla="*/ 11 h 51"/>
                <a:gd name="T12" fmla="*/ 26 w 51"/>
                <a:gd name="T13" fmla="*/ 5 h 51"/>
                <a:gd name="T14" fmla="*/ 26 w 51"/>
                <a:gd name="T15" fmla="*/ 0 h 51"/>
                <a:gd name="T16" fmla="*/ 44 w 51"/>
                <a:gd name="T17" fmla="*/ 7 h 51"/>
                <a:gd name="T18" fmla="*/ 51 w 51"/>
                <a:gd name="T19" fmla="*/ 25 h 51"/>
                <a:gd name="T20" fmla="*/ 44 w 51"/>
                <a:gd name="T21" fmla="*/ 43 h 51"/>
                <a:gd name="T22" fmla="*/ 44 w 51"/>
                <a:gd name="T23" fmla="*/ 43 h 51"/>
                <a:gd name="T24" fmla="*/ 26 w 51"/>
                <a:gd name="T25" fmla="*/ 51 h 51"/>
                <a:gd name="T26" fmla="*/ 26 w 51"/>
                <a:gd name="T27" fmla="*/ 46 h 51"/>
                <a:gd name="T28" fmla="*/ 26 w 51"/>
                <a:gd name="T29" fmla="*/ 40 h 51"/>
                <a:gd name="T30" fmla="*/ 36 w 51"/>
                <a:gd name="T31" fmla="*/ 36 h 51"/>
                <a:gd name="T32" fmla="*/ 40 w 51"/>
                <a:gd name="T33" fmla="*/ 25 h 51"/>
                <a:gd name="T34" fmla="*/ 36 w 51"/>
                <a:gd name="T35" fmla="*/ 15 h 51"/>
                <a:gd name="T36" fmla="*/ 26 w 51"/>
                <a:gd name="T37" fmla="*/ 10 h 51"/>
                <a:gd name="T38" fmla="*/ 26 w 51"/>
                <a:gd name="T39" fmla="*/ 15 h 51"/>
                <a:gd name="T40" fmla="*/ 33 w 51"/>
                <a:gd name="T41" fmla="*/ 18 h 51"/>
                <a:gd name="T42" fmla="*/ 36 w 51"/>
                <a:gd name="T43" fmla="*/ 25 h 51"/>
                <a:gd name="T44" fmla="*/ 33 w 51"/>
                <a:gd name="T45" fmla="*/ 32 h 51"/>
                <a:gd name="T46" fmla="*/ 26 w 51"/>
                <a:gd name="T47" fmla="*/ 35 h 51"/>
                <a:gd name="T48" fmla="*/ 26 w 51"/>
                <a:gd name="T49" fmla="*/ 40 h 51"/>
                <a:gd name="T50" fmla="*/ 26 w 51"/>
                <a:gd name="T51" fmla="*/ 5 h 51"/>
                <a:gd name="T52" fmla="*/ 11 w 51"/>
                <a:gd name="T53" fmla="*/ 11 h 51"/>
                <a:gd name="T54" fmla="*/ 11 w 51"/>
                <a:gd name="T55" fmla="*/ 11 h 51"/>
                <a:gd name="T56" fmla="*/ 5 w 51"/>
                <a:gd name="T57" fmla="*/ 25 h 51"/>
                <a:gd name="T58" fmla="*/ 11 w 51"/>
                <a:gd name="T59" fmla="*/ 40 h 51"/>
                <a:gd name="T60" fmla="*/ 11 w 51"/>
                <a:gd name="T61" fmla="*/ 40 h 51"/>
                <a:gd name="T62" fmla="*/ 26 w 51"/>
                <a:gd name="T63" fmla="*/ 46 h 51"/>
                <a:gd name="T64" fmla="*/ 26 w 51"/>
                <a:gd name="T65" fmla="*/ 51 h 51"/>
                <a:gd name="T66" fmla="*/ 8 w 51"/>
                <a:gd name="T67" fmla="*/ 43 h 51"/>
                <a:gd name="T68" fmla="*/ 7 w 51"/>
                <a:gd name="T69" fmla="*/ 43 h 51"/>
                <a:gd name="T70" fmla="*/ 0 w 51"/>
                <a:gd name="T71" fmla="*/ 25 h 51"/>
                <a:gd name="T72" fmla="*/ 7 w 51"/>
                <a:gd name="T73" fmla="*/ 7 h 51"/>
                <a:gd name="T74" fmla="*/ 7 w 51"/>
                <a:gd name="T75" fmla="*/ 7 h 51"/>
                <a:gd name="T76" fmla="*/ 7 w 51"/>
                <a:gd name="T77" fmla="*/ 7 h 51"/>
                <a:gd name="T78" fmla="*/ 26 w 51"/>
                <a:gd name="T79" fmla="*/ 0 h 51"/>
                <a:gd name="T80" fmla="*/ 26 w 51"/>
                <a:gd name="T81" fmla="*/ 5 h 51"/>
                <a:gd name="T82" fmla="*/ 26 w 51"/>
                <a:gd name="T83" fmla="*/ 10 h 51"/>
                <a:gd name="T84" fmla="*/ 15 w 51"/>
                <a:gd name="T85" fmla="*/ 15 h 51"/>
                <a:gd name="T86" fmla="*/ 15 w 51"/>
                <a:gd name="T87" fmla="*/ 15 h 51"/>
                <a:gd name="T88" fmla="*/ 11 w 51"/>
                <a:gd name="T89" fmla="*/ 25 h 51"/>
                <a:gd name="T90" fmla="*/ 15 w 51"/>
                <a:gd name="T91" fmla="*/ 36 h 51"/>
                <a:gd name="T92" fmla="*/ 15 w 51"/>
                <a:gd name="T93" fmla="*/ 36 h 51"/>
                <a:gd name="T94" fmla="*/ 26 w 51"/>
                <a:gd name="T95" fmla="*/ 40 h 51"/>
                <a:gd name="T96" fmla="*/ 26 w 51"/>
                <a:gd name="T97" fmla="*/ 35 h 51"/>
                <a:gd name="T98" fmla="*/ 18 w 51"/>
                <a:gd name="T99" fmla="*/ 32 h 51"/>
                <a:gd name="T100" fmla="*/ 18 w 51"/>
                <a:gd name="T101" fmla="*/ 32 h 51"/>
                <a:gd name="T102" fmla="*/ 15 w 51"/>
                <a:gd name="T103" fmla="*/ 25 h 51"/>
                <a:gd name="T104" fmla="*/ 18 w 51"/>
                <a:gd name="T105" fmla="*/ 18 h 51"/>
                <a:gd name="T106" fmla="*/ 18 w 51"/>
                <a:gd name="T107" fmla="*/ 18 h 51"/>
                <a:gd name="T108" fmla="*/ 18 w 51"/>
                <a:gd name="T109" fmla="*/ 18 h 51"/>
                <a:gd name="T110" fmla="*/ 26 w 51"/>
                <a:gd name="T111" fmla="*/ 15 h 51"/>
                <a:gd name="T112" fmla="*/ 26 w 51"/>
                <a:gd name="T113"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 h="51">
                  <a:moveTo>
                    <a:pt x="26" y="46"/>
                  </a:moveTo>
                  <a:cubicBezTo>
                    <a:pt x="31" y="46"/>
                    <a:pt x="36" y="44"/>
                    <a:pt x="40" y="40"/>
                  </a:cubicBezTo>
                  <a:cubicBezTo>
                    <a:pt x="40" y="40"/>
                    <a:pt x="40" y="40"/>
                    <a:pt x="40" y="40"/>
                  </a:cubicBezTo>
                  <a:cubicBezTo>
                    <a:pt x="40" y="40"/>
                    <a:pt x="40" y="40"/>
                    <a:pt x="40" y="40"/>
                  </a:cubicBezTo>
                  <a:cubicBezTo>
                    <a:pt x="44" y="36"/>
                    <a:pt x="46" y="31"/>
                    <a:pt x="46" y="25"/>
                  </a:cubicBezTo>
                  <a:cubicBezTo>
                    <a:pt x="46" y="20"/>
                    <a:pt x="44" y="14"/>
                    <a:pt x="40" y="11"/>
                  </a:cubicBezTo>
                  <a:cubicBezTo>
                    <a:pt x="36" y="7"/>
                    <a:pt x="31" y="5"/>
                    <a:pt x="26" y="5"/>
                  </a:cubicBezTo>
                  <a:cubicBezTo>
                    <a:pt x="26" y="0"/>
                    <a:pt x="26" y="0"/>
                    <a:pt x="26" y="0"/>
                  </a:cubicBezTo>
                  <a:cubicBezTo>
                    <a:pt x="33" y="0"/>
                    <a:pt x="39" y="3"/>
                    <a:pt x="44" y="7"/>
                  </a:cubicBezTo>
                  <a:cubicBezTo>
                    <a:pt x="48" y="12"/>
                    <a:pt x="51" y="18"/>
                    <a:pt x="51" y="25"/>
                  </a:cubicBezTo>
                  <a:cubicBezTo>
                    <a:pt x="51" y="32"/>
                    <a:pt x="48" y="39"/>
                    <a:pt x="44" y="43"/>
                  </a:cubicBezTo>
                  <a:cubicBezTo>
                    <a:pt x="44" y="43"/>
                    <a:pt x="44" y="43"/>
                    <a:pt x="44" y="43"/>
                  </a:cubicBezTo>
                  <a:cubicBezTo>
                    <a:pt x="39" y="48"/>
                    <a:pt x="33" y="51"/>
                    <a:pt x="26" y="51"/>
                  </a:cubicBezTo>
                  <a:cubicBezTo>
                    <a:pt x="26" y="46"/>
                    <a:pt x="26" y="46"/>
                    <a:pt x="26" y="46"/>
                  </a:cubicBezTo>
                  <a:close/>
                  <a:moveTo>
                    <a:pt x="26" y="40"/>
                  </a:moveTo>
                  <a:cubicBezTo>
                    <a:pt x="30" y="40"/>
                    <a:pt x="33" y="38"/>
                    <a:pt x="36" y="36"/>
                  </a:cubicBezTo>
                  <a:cubicBezTo>
                    <a:pt x="39" y="33"/>
                    <a:pt x="40" y="29"/>
                    <a:pt x="40" y="25"/>
                  </a:cubicBezTo>
                  <a:cubicBezTo>
                    <a:pt x="40" y="21"/>
                    <a:pt x="39" y="17"/>
                    <a:pt x="36" y="15"/>
                  </a:cubicBezTo>
                  <a:cubicBezTo>
                    <a:pt x="33" y="12"/>
                    <a:pt x="30" y="10"/>
                    <a:pt x="26" y="10"/>
                  </a:cubicBezTo>
                  <a:cubicBezTo>
                    <a:pt x="26" y="15"/>
                    <a:pt x="26" y="15"/>
                    <a:pt x="26" y="15"/>
                  </a:cubicBezTo>
                  <a:cubicBezTo>
                    <a:pt x="28" y="15"/>
                    <a:pt x="31" y="16"/>
                    <a:pt x="33" y="18"/>
                  </a:cubicBezTo>
                  <a:cubicBezTo>
                    <a:pt x="34" y="20"/>
                    <a:pt x="36" y="22"/>
                    <a:pt x="36" y="25"/>
                  </a:cubicBezTo>
                  <a:cubicBezTo>
                    <a:pt x="36" y="28"/>
                    <a:pt x="34" y="31"/>
                    <a:pt x="33" y="32"/>
                  </a:cubicBezTo>
                  <a:cubicBezTo>
                    <a:pt x="31" y="34"/>
                    <a:pt x="28" y="35"/>
                    <a:pt x="26" y="35"/>
                  </a:cubicBezTo>
                  <a:lnTo>
                    <a:pt x="26" y="40"/>
                  </a:lnTo>
                  <a:close/>
                  <a:moveTo>
                    <a:pt x="26" y="5"/>
                  </a:moveTo>
                  <a:cubicBezTo>
                    <a:pt x="20" y="5"/>
                    <a:pt x="15" y="7"/>
                    <a:pt x="11" y="11"/>
                  </a:cubicBezTo>
                  <a:cubicBezTo>
                    <a:pt x="11" y="11"/>
                    <a:pt x="11" y="11"/>
                    <a:pt x="11" y="11"/>
                  </a:cubicBezTo>
                  <a:cubicBezTo>
                    <a:pt x="7" y="14"/>
                    <a:pt x="5" y="20"/>
                    <a:pt x="5" y="25"/>
                  </a:cubicBezTo>
                  <a:cubicBezTo>
                    <a:pt x="5" y="31"/>
                    <a:pt x="7" y="36"/>
                    <a:pt x="11" y="40"/>
                  </a:cubicBezTo>
                  <a:cubicBezTo>
                    <a:pt x="11" y="40"/>
                    <a:pt x="11" y="40"/>
                    <a:pt x="11" y="40"/>
                  </a:cubicBezTo>
                  <a:cubicBezTo>
                    <a:pt x="15" y="44"/>
                    <a:pt x="20" y="46"/>
                    <a:pt x="26" y="46"/>
                  </a:cubicBezTo>
                  <a:cubicBezTo>
                    <a:pt x="26" y="51"/>
                    <a:pt x="26" y="51"/>
                    <a:pt x="26" y="51"/>
                  </a:cubicBezTo>
                  <a:cubicBezTo>
                    <a:pt x="19" y="51"/>
                    <a:pt x="12" y="48"/>
                    <a:pt x="8" y="43"/>
                  </a:cubicBezTo>
                  <a:cubicBezTo>
                    <a:pt x="7" y="43"/>
                    <a:pt x="7" y="43"/>
                    <a:pt x="7" y="43"/>
                  </a:cubicBezTo>
                  <a:cubicBezTo>
                    <a:pt x="3" y="39"/>
                    <a:pt x="0" y="32"/>
                    <a:pt x="0" y="25"/>
                  </a:cubicBezTo>
                  <a:cubicBezTo>
                    <a:pt x="0" y="18"/>
                    <a:pt x="3" y="12"/>
                    <a:pt x="7" y="7"/>
                  </a:cubicBezTo>
                  <a:cubicBezTo>
                    <a:pt x="7" y="7"/>
                    <a:pt x="7" y="7"/>
                    <a:pt x="7" y="7"/>
                  </a:cubicBezTo>
                  <a:cubicBezTo>
                    <a:pt x="7" y="7"/>
                    <a:pt x="7" y="7"/>
                    <a:pt x="7" y="7"/>
                  </a:cubicBezTo>
                  <a:cubicBezTo>
                    <a:pt x="12" y="3"/>
                    <a:pt x="18" y="0"/>
                    <a:pt x="26" y="0"/>
                  </a:cubicBezTo>
                  <a:cubicBezTo>
                    <a:pt x="26" y="5"/>
                    <a:pt x="26" y="5"/>
                    <a:pt x="26" y="5"/>
                  </a:cubicBezTo>
                  <a:close/>
                  <a:moveTo>
                    <a:pt x="26" y="10"/>
                  </a:moveTo>
                  <a:cubicBezTo>
                    <a:pt x="21" y="10"/>
                    <a:pt x="18" y="12"/>
                    <a:pt x="15" y="15"/>
                  </a:cubicBezTo>
                  <a:cubicBezTo>
                    <a:pt x="15" y="15"/>
                    <a:pt x="15" y="15"/>
                    <a:pt x="15" y="15"/>
                  </a:cubicBezTo>
                  <a:cubicBezTo>
                    <a:pt x="12" y="17"/>
                    <a:pt x="11" y="21"/>
                    <a:pt x="11" y="25"/>
                  </a:cubicBezTo>
                  <a:cubicBezTo>
                    <a:pt x="11" y="29"/>
                    <a:pt x="12" y="33"/>
                    <a:pt x="15" y="36"/>
                  </a:cubicBezTo>
                  <a:cubicBezTo>
                    <a:pt x="15" y="36"/>
                    <a:pt x="15" y="36"/>
                    <a:pt x="15" y="36"/>
                  </a:cubicBezTo>
                  <a:cubicBezTo>
                    <a:pt x="18" y="38"/>
                    <a:pt x="21" y="40"/>
                    <a:pt x="26" y="40"/>
                  </a:cubicBezTo>
                  <a:cubicBezTo>
                    <a:pt x="26" y="35"/>
                    <a:pt x="26" y="35"/>
                    <a:pt x="26" y="35"/>
                  </a:cubicBezTo>
                  <a:cubicBezTo>
                    <a:pt x="23" y="35"/>
                    <a:pt x="20" y="34"/>
                    <a:pt x="18" y="32"/>
                  </a:cubicBezTo>
                  <a:cubicBezTo>
                    <a:pt x="18" y="32"/>
                    <a:pt x="18" y="32"/>
                    <a:pt x="18" y="32"/>
                  </a:cubicBezTo>
                  <a:cubicBezTo>
                    <a:pt x="17" y="30"/>
                    <a:pt x="15" y="28"/>
                    <a:pt x="15" y="25"/>
                  </a:cubicBezTo>
                  <a:cubicBezTo>
                    <a:pt x="15" y="22"/>
                    <a:pt x="17" y="20"/>
                    <a:pt x="18" y="18"/>
                  </a:cubicBezTo>
                  <a:cubicBezTo>
                    <a:pt x="18" y="18"/>
                    <a:pt x="18" y="18"/>
                    <a:pt x="18" y="18"/>
                  </a:cubicBezTo>
                  <a:cubicBezTo>
                    <a:pt x="18" y="18"/>
                    <a:pt x="18" y="18"/>
                    <a:pt x="18" y="18"/>
                  </a:cubicBezTo>
                  <a:cubicBezTo>
                    <a:pt x="20" y="16"/>
                    <a:pt x="23" y="15"/>
                    <a:pt x="26" y="15"/>
                  </a:cubicBezTo>
                  <a:lnTo>
                    <a:pt x="2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9" name="Freeform 198"/>
            <p:cNvSpPr>
              <a:spLocks noEditPoints="1"/>
            </p:cNvSpPr>
            <p:nvPr/>
          </p:nvSpPr>
          <p:spPr bwMode="auto">
            <a:xfrm>
              <a:off x="8129588" y="1641475"/>
              <a:ext cx="114300" cy="114300"/>
            </a:xfrm>
            <a:custGeom>
              <a:avLst/>
              <a:gdLst>
                <a:gd name="T0" fmla="*/ 26 w 51"/>
                <a:gd name="T1" fmla="*/ 5 h 51"/>
                <a:gd name="T2" fmla="*/ 26 w 51"/>
                <a:gd name="T3" fmla="*/ 5 h 51"/>
                <a:gd name="T4" fmla="*/ 26 w 51"/>
                <a:gd name="T5" fmla="*/ 0 h 51"/>
                <a:gd name="T6" fmla="*/ 26 w 51"/>
                <a:gd name="T7" fmla="*/ 0 h 51"/>
                <a:gd name="T8" fmla="*/ 44 w 51"/>
                <a:gd name="T9" fmla="*/ 7 h 51"/>
                <a:gd name="T10" fmla="*/ 44 w 51"/>
                <a:gd name="T11" fmla="*/ 7 h 51"/>
                <a:gd name="T12" fmla="*/ 44 w 51"/>
                <a:gd name="T13" fmla="*/ 7 h 51"/>
                <a:gd name="T14" fmla="*/ 51 w 51"/>
                <a:gd name="T15" fmla="*/ 25 h 51"/>
                <a:gd name="T16" fmla="*/ 44 w 51"/>
                <a:gd name="T17" fmla="*/ 43 h 51"/>
                <a:gd name="T18" fmla="*/ 44 w 51"/>
                <a:gd name="T19" fmla="*/ 43 h 51"/>
                <a:gd name="T20" fmla="*/ 26 w 51"/>
                <a:gd name="T21" fmla="*/ 51 h 51"/>
                <a:gd name="T22" fmla="*/ 26 w 51"/>
                <a:gd name="T23" fmla="*/ 51 h 51"/>
                <a:gd name="T24" fmla="*/ 26 w 51"/>
                <a:gd name="T25" fmla="*/ 46 h 51"/>
                <a:gd name="T26" fmla="*/ 26 w 51"/>
                <a:gd name="T27" fmla="*/ 46 h 51"/>
                <a:gd name="T28" fmla="*/ 40 w 51"/>
                <a:gd name="T29" fmla="*/ 40 h 51"/>
                <a:gd name="T30" fmla="*/ 41 w 51"/>
                <a:gd name="T31" fmla="*/ 40 h 51"/>
                <a:gd name="T32" fmla="*/ 46 w 51"/>
                <a:gd name="T33" fmla="*/ 25 h 51"/>
                <a:gd name="T34" fmla="*/ 40 w 51"/>
                <a:gd name="T35" fmla="*/ 11 h 51"/>
                <a:gd name="T36" fmla="*/ 40 w 51"/>
                <a:gd name="T37" fmla="*/ 11 h 51"/>
                <a:gd name="T38" fmla="*/ 26 w 51"/>
                <a:gd name="T39" fmla="*/ 5 h 51"/>
                <a:gd name="T40" fmla="*/ 26 w 51"/>
                <a:gd name="T41" fmla="*/ 40 h 51"/>
                <a:gd name="T42" fmla="*/ 26 w 51"/>
                <a:gd name="T43" fmla="*/ 40 h 51"/>
                <a:gd name="T44" fmla="*/ 36 w 51"/>
                <a:gd name="T45" fmla="*/ 36 h 51"/>
                <a:gd name="T46" fmla="*/ 41 w 51"/>
                <a:gd name="T47" fmla="*/ 25 h 51"/>
                <a:gd name="T48" fmla="*/ 36 w 51"/>
                <a:gd name="T49" fmla="*/ 15 h 51"/>
                <a:gd name="T50" fmla="*/ 26 w 51"/>
                <a:gd name="T51" fmla="*/ 10 h 51"/>
                <a:gd name="T52" fmla="*/ 26 w 51"/>
                <a:gd name="T53" fmla="*/ 10 h 51"/>
                <a:gd name="T54" fmla="*/ 26 w 51"/>
                <a:gd name="T55" fmla="*/ 15 h 51"/>
                <a:gd name="T56" fmla="*/ 26 w 51"/>
                <a:gd name="T57" fmla="*/ 15 h 51"/>
                <a:gd name="T58" fmla="*/ 33 w 51"/>
                <a:gd name="T59" fmla="*/ 18 h 51"/>
                <a:gd name="T60" fmla="*/ 36 w 51"/>
                <a:gd name="T61" fmla="*/ 25 h 51"/>
                <a:gd name="T62" fmla="*/ 33 w 51"/>
                <a:gd name="T63" fmla="*/ 32 h 51"/>
                <a:gd name="T64" fmla="*/ 26 w 51"/>
                <a:gd name="T65" fmla="*/ 35 h 51"/>
                <a:gd name="T66" fmla="*/ 26 w 51"/>
                <a:gd name="T67" fmla="*/ 35 h 51"/>
                <a:gd name="T68" fmla="*/ 26 w 51"/>
                <a:gd name="T69" fmla="*/ 40 h 51"/>
                <a:gd name="T70" fmla="*/ 26 w 51"/>
                <a:gd name="T71" fmla="*/ 5 h 51"/>
                <a:gd name="T72" fmla="*/ 11 w 51"/>
                <a:gd name="T73" fmla="*/ 11 h 51"/>
                <a:gd name="T74" fmla="*/ 11 w 51"/>
                <a:gd name="T75" fmla="*/ 11 h 51"/>
                <a:gd name="T76" fmla="*/ 5 w 51"/>
                <a:gd name="T77" fmla="*/ 25 h 51"/>
                <a:gd name="T78" fmla="*/ 11 w 51"/>
                <a:gd name="T79" fmla="*/ 40 h 51"/>
                <a:gd name="T80" fmla="*/ 11 w 51"/>
                <a:gd name="T81" fmla="*/ 40 h 51"/>
                <a:gd name="T82" fmla="*/ 26 w 51"/>
                <a:gd name="T83" fmla="*/ 46 h 51"/>
                <a:gd name="T84" fmla="*/ 26 w 51"/>
                <a:gd name="T85" fmla="*/ 51 h 51"/>
                <a:gd name="T86" fmla="*/ 8 w 51"/>
                <a:gd name="T87" fmla="*/ 43 h 51"/>
                <a:gd name="T88" fmla="*/ 8 w 51"/>
                <a:gd name="T89" fmla="*/ 43 h 51"/>
                <a:gd name="T90" fmla="*/ 8 w 51"/>
                <a:gd name="T91" fmla="*/ 43 h 51"/>
                <a:gd name="T92" fmla="*/ 0 w 51"/>
                <a:gd name="T93" fmla="*/ 25 h 51"/>
                <a:gd name="T94" fmla="*/ 8 w 51"/>
                <a:gd name="T95" fmla="*/ 7 h 51"/>
                <a:gd name="T96" fmla="*/ 8 w 51"/>
                <a:gd name="T97" fmla="*/ 7 h 51"/>
                <a:gd name="T98" fmla="*/ 8 w 51"/>
                <a:gd name="T99" fmla="*/ 7 h 51"/>
                <a:gd name="T100" fmla="*/ 26 w 51"/>
                <a:gd name="T101" fmla="*/ 0 h 51"/>
                <a:gd name="T102" fmla="*/ 26 w 51"/>
                <a:gd name="T103" fmla="*/ 5 h 51"/>
                <a:gd name="T104" fmla="*/ 26 w 51"/>
                <a:gd name="T105" fmla="*/ 10 h 51"/>
                <a:gd name="T106" fmla="*/ 15 w 51"/>
                <a:gd name="T107" fmla="*/ 15 h 51"/>
                <a:gd name="T108" fmla="*/ 11 w 51"/>
                <a:gd name="T109" fmla="*/ 25 h 51"/>
                <a:gd name="T110" fmla="*/ 15 w 51"/>
                <a:gd name="T111" fmla="*/ 36 h 51"/>
                <a:gd name="T112" fmla="*/ 26 w 51"/>
                <a:gd name="T113" fmla="*/ 40 h 51"/>
                <a:gd name="T114" fmla="*/ 26 w 51"/>
                <a:gd name="T115" fmla="*/ 35 h 51"/>
                <a:gd name="T116" fmla="*/ 19 w 51"/>
                <a:gd name="T117" fmla="*/ 32 h 51"/>
                <a:gd name="T118" fmla="*/ 16 w 51"/>
                <a:gd name="T119" fmla="*/ 25 h 51"/>
                <a:gd name="T120" fmla="*/ 19 w 51"/>
                <a:gd name="T121" fmla="*/ 18 h 51"/>
                <a:gd name="T122" fmla="*/ 26 w 51"/>
                <a:gd name="T123" fmla="*/ 15 h 51"/>
                <a:gd name="T124" fmla="*/ 26 w 51"/>
                <a:gd name="T125"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 h="51">
                  <a:moveTo>
                    <a:pt x="26" y="5"/>
                  </a:moveTo>
                  <a:cubicBezTo>
                    <a:pt x="26" y="5"/>
                    <a:pt x="26" y="5"/>
                    <a:pt x="26" y="5"/>
                  </a:cubicBezTo>
                  <a:cubicBezTo>
                    <a:pt x="26" y="0"/>
                    <a:pt x="26" y="0"/>
                    <a:pt x="26" y="0"/>
                  </a:cubicBezTo>
                  <a:cubicBezTo>
                    <a:pt x="26" y="0"/>
                    <a:pt x="26" y="0"/>
                    <a:pt x="26" y="0"/>
                  </a:cubicBezTo>
                  <a:cubicBezTo>
                    <a:pt x="33" y="0"/>
                    <a:pt x="39" y="3"/>
                    <a:pt x="44" y="7"/>
                  </a:cubicBezTo>
                  <a:cubicBezTo>
                    <a:pt x="44" y="7"/>
                    <a:pt x="44" y="7"/>
                    <a:pt x="44" y="7"/>
                  </a:cubicBezTo>
                  <a:cubicBezTo>
                    <a:pt x="44" y="7"/>
                    <a:pt x="44" y="7"/>
                    <a:pt x="44" y="7"/>
                  </a:cubicBezTo>
                  <a:cubicBezTo>
                    <a:pt x="48" y="12"/>
                    <a:pt x="51" y="18"/>
                    <a:pt x="51" y="25"/>
                  </a:cubicBezTo>
                  <a:cubicBezTo>
                    <a:pt x="51" y="32"/>
                    <a:pt x="48" y="39"/>
                    <a:pt x="44" y="43"/>
                  </a:cubicBezTo>
                  <a:cubicBezTo>
                    <a:pt x="44" y="43"/>
                    <a:pt x="44" y="43"/>
                    <a:pt x="44" y="43"/>
                  </a:cubicBezTo>
                  <a:cubicBezTo>
                    <a:pt x="39" y="48"/>
                    <a:pt x="33" y="51"/>
                    <a:pt x="26" y="51"/>
                  </a:cubicBezTo>
                  <a:cubicBezTo>
                    <a:pt x="26" y="51"/>
                    <a:pt x="26" y="51"/>
                    <a:pt x="26" y="51"/>
                  </a:cubicBezTo>
                  <a:cubicBezTo>
                    <a:pt x="26" y="46"/>
                    <a:pt x="26" y="46"/>
                    <a:pt x="26" y="46"/>
                  </a:cubicBezTo>
                  <a:cubicBezTo>
                    <a:pt x="26" y="46"/>
                    <a:pt x="26" y="46"/>
                    <a:pt x="26" y="46"/>
                  </a:cubicBezTo>
                  <a:cubicBezTo>
                    <a:pt x="31" y="46"/>
                    <a:pt x="37" y="44"/>
                    <a:pt x="40" y="40"/>
                  </a:cubicBezTo>
                  <a:cubicBezTo>
                    <a:pt x="41" y="40"/>
                    <a:pt x="41" y="40"/>
                    <a:pt x="41" y="40"/>
                  </a:cubicBezTo>
                  <a:cubicBezTo>
                    <a:pt x="44" y="36"/>
                    <a:pt x="46" y="31"/>
                    <a:pt x="46" y="25"/>
                  </a:cubicBezTo>
                  <a:cubicBezTo>
                    <a:pt x="46" y="20"/>
                    <a:pt x="44" y="14"/>
                    <a:pt x="40" y="11"/>
                  </a:cubicBezTo>
                  <a:cubicBezTo>
                    <a:pt x="40" y="11"/>
                    <a:pt x="40" y="11"/>
                    <a:pt x="40" y="11"/>
                  </a:cubicBezTo>
                  <a:cubicBezTo>
                    <a:pt x="37" y="7"/>
                    <a:pt x="31" y="5"/>
                    <a:pt x="26" y="5"/>
                  </a:cubicBezTo>
                  <a:close/>
                  <a:moveTo>
                    <a:pt x="26" y="40"/>
                  </a:moveTo>
                  <a:cubicBezTo>
                    <a:pt x="26" y="40"/>
                    <a:pt x="26" y="40"/>
                    <a:pt x="26" y="40"/>
                  </a:cubicBezTo>
                  <a:cubicBezTo>
                    <a:pt x="30" y="40"/>
                    <a:pt x="34" y="38"/>
                    <a:pt x="36" y="36"/>
                  </a:cubicBezTo>
                  <a:cubicBezTo>
                    <a:pt x="39" y="33"/>
                    <a:pt x="41" y="29"/>
                    <a:pt x="41" y="25"/>
                  </a:cubicBezTo>
                  <a:cubicBezTo>
                    <a:pt x="41" y="21"/>
                    <a:pt x="39" y="17"/>
                    <a:pt x="36" y="15"/>
                  </a:cubicBezTo>
                  <a:cubicBezTo>
                    <a:pt x="34" y="12"/>
                    <a:pt x="30" y="10"/>
                    <a:pt x="26" y="10"/>
                  </a:cubicBezTo>
                  <a:cubicBezTo>
                    <a:pt x="26" y="10"/>
                    <a:pt x="26" y="10"/>
                    <a:pt x="26" y="10"/>
                  </a:cubicBezTo>
                  <a:cubicBezTo>
                    <a:pt x="26" y="15"/>
                    <a:pt x="26" y="15"/>
                    <a:pt x="26" y="15"/>
                  </a:cubicBezTo>
                  <a:cubicBezTo>
                    <a:pt x="26" y="15"/>
                    <a:pt x="26" y="15"/>
                    <a:pt x="26" y="15"/>
                  </a:cubicBezTo>
                  <a:cubicBezTo>
                    <a:pt x="29" y="15"/>
                    <a:pt x="31" y="16"/>
                    <a:pt x="33" y="18"/>
                  </a:cubicBezTo>
                  <a:cubicBezTo>
                    <a:pt x="35" y="20"/>
                    <a:pt x="36" y="22"/>
                    <a:pt x="36" y="25"/>
                  </a:cubicBezTo>
                  <a:cubicBezTo>
                    <a:pt x="36" y="28"/>
                    <a:pt x="35" y="31"/>
                    <a:pt x="33" y="32"/>
                  </a:cubicBezTo>
                  <a:cubicBezTo>
                    <a:pt x="31" y="34"/>
                    <a:pt x="29" y="35"/>
                    <a:pt x="26" y="35"/>
                  </a:cubicBezTo>
                  <a:cubicBezTo>
                    <a:pt x="26" y="35"/>
                    <a:pt x="26" y="35"/>
                    <a:pt x="26" y="35"/>
                  </a:cubicBezTo>
                  <a:lnTo>
                    <a:pt x="26" y="40"/>
                  </a:lnTo>
                  <a:close/>
                  <a:moveTo>
                    <a:pt x="26" y="5"/>
                  </a:moveTo>
                  <a:cubicBezTo>
                    <a:pt x="20" y="5"/>
                    <a:pt x="15" y="7"/>
                    <a:pt x="11" y="11"/>
                  </a:cubicBezTo>
                  <a:cubicBezTo>
                    <a:pt x="11" y="11"/>
                    <a:pt x="11" y="11"/>
                    <a:pt x="11" y="11"/>
                  </a:cubicBezTo>
                  <a:cubicBezTo>
                    <a:pt x="7" y="14"/>
                    <a:pt x="5" y="20"/>
                    <a:pt x="5" y="25"/>
                  </a:cubicBezTo>
                  <a:cubicBezTo>
                    <a:pt x="5" y="31"/>
                    <a:pt x="7" y="36"/>
                    <a:pt x="11" y="40"/>
                  </a:cubicBezTo>
                  <a:cubicBezTo>
                    <a:pt x="11" y="40"/>
                    <a:pt x="11" y="40"/>
                    <a:pt x="11" y="40"/>
                  </a:cubicBezTo>
                  <a:cubicBezTo>
                    <a:pt x="15" y="44"/>
                    <a:pt x="20" y="46"/>
                    <a:pt x="26" y="46"/>
                  </a:cubicBezTo>
                  <a:cubicBezTo>
                    <a:pt x="26" y="51"/>
                    <a:pt x="26" y="51"/>
                    <a:pt x="26" y="51"/>
                  </a:cubicBezTo>
                  <a:cubicBezTo>
                    <a:pt x="19" y="51"/>
                    <a:pt x="12" y="48"/>
                    <a:pt x="8" y="43"/>
                  </a:cubicBezTo>
                  <a:cubicBezTo>
                    <a:pt x="8" y="43"/>
                    <a:pt x="8" y="43"/>
                    <a:pt x="8" y="43"/>
                  </a:cubicBezTo>
                  <a:cubicBezTo>
                    <a:pt x="8" y="43"/>
                    <a:pt x="8" y="43"/>
                    <a:pt x="8" y="43"/>
                  </a:cubicBezTo>
                  <a:cubicBezTo>
                    <a:pt x="3" y="39"/>
                    <a:pt x="0" y="32"/>
                    <a:pt x="0" y="25"/>
                  </a:cubicBezTo>
                  <a:cubicBezTo>
                    <a:pt x="0" y="18"/>
                    <a:pt x="3" y="12"/>
                    <a:pt x="8" y="7"/>
                  </a:cubicBezTo>
                  <a:cubicBezTo>
                    <a:pt x="8" y="7"/>
                    <a:pt x="8" y="7"/>
                    <a:pt x="8" y="7"/>
                  </a:cubicBezTo>
                  <a:cubicBezTo>
                    <a:pt x="8" y="7"/>
                    <a:pt x="8" y="7"/>
                    <a:pt x="8" y="7"/>
                  </a:cubicBezTo>
                  <a:cubicBezTo>
                    <a:pt x="12" y="3"/>
                    <a:pt x="19" y="0"/>
                    <a:pt x="26" y="0"/>
                  </a:cubicBezTo>
                  <a:cubicBezTo>
                    <a:pt x="26" y="5"/>
                    <a:pt x="26" y="5"/>
                    <a:pt x="26" y="5"/>
                  </a:cubicBezTo>
                  <a:close/>
                  <a:moveTo>
                    <a:pt x="26" y="10"/>
                  </a:moveTo>
                  <a:cubicBezTo>
                    <a:pt x="22" y="10"/>
                    <a:pt x="18" y="12"/>
                    <a:pt x="15" y="15"/>
                  </a:cubicBezTo>
                  <a:cubicBezTo>
                    <a:pt x="13" y="17"/>
                    <a:pt x="11" y="21"/>
                    <a:pt x="11" y="25"/>
                  </a:cubicBezTo>
                  <a:cubicBezTo>
                    <a:pt x="11" y="29"/>
                    <a:pt x="13" y="33"/>
                    <a:pt x="15" y="36"/>
                  </a:cubicBezTo>
                  <a:cubicBezTo>
                    <a:pt x="18" y="38"/>
                    <a:pt x="22" y="40"/>
                    <a:pt x="26" y="40"/>
                  </a:cubicBezTo>
                  <a:cubicBezTo>
                    <a:pt x="26" y="35"/>
                    <a:pt x="26" y="35"/>
                    <a:pt x="26" y="35"/>
                  </a:cubicBezTo>
                  <a:cubicBezTo>
                    <a:pt x="23" y="35"/>
                    <a:pt x="20" y="34"/>
                    <a:pt x="19" y="32"/>
                  </a:cubicBezTo>
                  <a:cubicBezTo>
                    <a:pt x="17" y="31"/>
                    <a:pt x="16" y="28"/>
                    <a:pt x="16" y="25"/>
                  </a:cubicBezTo>
                  <a:cubicBezTo>
                    <a:pt x="16" y="22"/>
                    <a:pt x="17" y="20"/>
                    <a:pt x="19" y="18"/>
                  </a:cubicBezTo>
                  <a:cubicBezTo>
                    <a:pt x="20" y="16"/>
                    <a:pt x="23" y="15"/>
                    <a:pt x="26" y="15"/>
                  </a:cubicBezTo>
                  <a:lnTo>
                    <a:pt x="2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0" name="Freeform 199"/>
            <p:cNvSpPr>
              <a:spLocks noEditPoints="1"/>
            </p:cNvSpPr>
            <p:nvPr/>
          </p:nvSpPr>
          <p:spPr bwMode="auto">
            <a:xfrm>
              <a:off x="8120063" y="1616075"/>
              <a:ext cx="133350" cy="53975"/>
            </a:xfrm>
            <a:custGeom>
              <a:avLst/>
              <a:gdLst>
                <a:gd name="T0" fmla="*/ 30 w 59"/>
                <a:gd name="T1" fmla="*/ 5 h 24"/>
                <a:gd name="T2" fmla="*/ 30 w 59"/>
                <a:gd name="T3" fmla="*/ 5 h 24"/>
                <a:gd name="T4" fmla="*/ 30 w 59"/>
                <a:gd name="T5" fmla="*/ 0 h 24"/>
                <a:gd name="T6" fmla="*/ 30 w 59"/>
                <a:gd name="T7" fmla="*/ 0 h 24"/>
                <a:gd name="T8" fmla="*/ 46 w 59"/>
                <a:gd name="T9" fmla="*/ 4 h 24"/>
                <a:gd name="T10" fmla="*/ 58 w 59"/>
                <a:gd name="T11" fmla="*/ 15 h 24"/>
                <a:gd name="T12" fmla="*/ 58 w 59"/>
                <a:gd name="T13" fmla="*/ 15 h 24"/>
                <a:gd name="T14" fmla="*/ 58 w 59"/>
                <a:gd name="T15" fmla="*/ 15 h 24"/>
                <a:gd name="T16" fmla="*/ 59 w 59"/>
                <a:gd name="T17" fmla="*/ 19 h 24"/>
                <a:gd name="T18" fmla="*/ 57 w 59"/>
                <a:gd name="T19" fmla="*/ 23 h 24"/>
                <a:gd name="T20" fmla="*/ 56 w 59"/>
                <a:gd name="T21" fmla="*/ 23 h 24"/>
                <a:gd name="T22" fmla="*/ 52 w 59"/>
                <a:gd name="T23" fmla="*/ 24 h 24"/>
                <a:gd name="T24" fmla="*/ 48 w 59"/>
                <a:gd name="T25" fmla="*/ 22 h 24"/>
                <a:gd name="T26" fmla="*/ 48 w 59"/>
                <a:gd name="T27" fmla="*/ 22 h 24"/>
                <a:gd name="T28" fmla="*/ 40 w 59"/>
                <a:gd name="T29" fmla="*/ 14 h 24"/>
                <a:gd name="T30" fmla="*/ 30 w 59"/>
                <a:gd name="T31" fmla="*/ 12 h 24"/>
                <a:gd name="T32" fmla="*/ 30 w 59"/>
                <a:gd name="T33" fmla="*/ 12 h 24"/>
                <a:gd name="T34" fmla="*/ 30 w 59"/>
                <a:gd name="T35" fmla="*/ 7 h 24"/>
                <a:gd name="T36" fmla="*/ 30 w 59"/>
                <a:gd name="T37" fmla="*/ 7 h 24"/>
                <a:gd name="T38" fmla="*/ 42 w 59"/>
                <a:gd name="T39" fmla="*/ 10 h 24"/>
                <a:gd name="T40" fmla="*/ 52 w 59"/>
                <a:gd name="T41" fmla="*/ 19 h 24"/>
                <a:gd name="T42" fmla="*/ 52 w 59"/>
                <a:gd name="T43" fmla="*/ 19 h 24"/>
                <a:gd name="T44" fmla="*/ 53 w 59"/>
                <a:gd name="T45" fmla="*/ 19 h 24"/>
                <a:gd name="T46" fmla="*/ 54 w 59"/>
                <a:gd name="T47" fmla="*/ 19 h 24"/>
                <a:gd name="T48" fmla="*/ 54 w 59"/>
                <a:gd name="T49" fmla="*/ 19 h 24"/>
                <a:gd name="T50" fmla="*/ 54 w 59"/>
                <a:gd name="T51" fmla="*/ 19 h 24"/>
                <a:gd name="T52" fmla="*/ 54 w 59"/>
                <a:gd name="T53" fmla="*/ 18 h 24"/>
                <a:gd name="T54" fmla="*/ 54 w 59"/>
                <a:gd name="T55" fmla="*/ 18 h 24"/>
                <a:gd name="T56" fmla="*/ 54 w 59"/>
                <a:gd name="T57" fmla="*/ 18 h 24"/>
                <a:gd name="T58" fmla="*/ 43 w 59"/>
                <a:gd name="T59" fmla="*/ 8 h 24"/>
                <a:gd name="T60" fmla="*/ 30 w 59"/>
                <a:gd name="T61" fmla="*/ 5 h 24"/>
                <a:gd name="T62" fmla="*/ 30 w 59"/>
                <a:gd name="T63" fmla="*/ 5 h 24"/>
                <a:gd name="T64" fmla="*/ 16 w 59"/>
                <a:gd name="T65" fmla="*/ 8 h 24"/>
                <a:gd name="T66" fmla="*/ 5 w 59"/>
                <a:gd name="T67" fmla="*/ 18 h 24"/>
                <a:gd name="T68" fmla="*/ 5 w 59"/>
                <a:gd name="T69" fmla="*/ 19 h 24"/>
                <a:gd name="T70" fmla="*/ 6 w 59"/>
                <a:gd name="T71" fmla="*/ 19 h 24"/>
                <a:gd name="T72" fmla="*/ 6 w 59"/>
                <a:gd name="T73" fmla="*/ 19 h 24"/>
                <a:gd name="T74" fmla="*/ 6 w 59"/>
                <a:gd name="T75" fmla="*/ 19 h 24"/>
                <a:gd name="T76" fmla="*/ 7 w 59"/>
                <a:gd name="T77" fmla="*/ 19 h 24"/>
                <a:gd name="T78" fmla="*/ 7 w 59"/>
                <a:gd name="T79" fmla="*/ 19 h 24"/>
                <a:gd name="T80" fmla="*/ 7 w 59"/>
                <a:gd name="T81" fmla="*/ 19 h 24"/>
                <a:gd name="T82" fmla="*/ 7 w 59"/>
                <a:gd name="T83" fmla="*/ 19 h 24"/>
                <a:gd name="T84" fmla="*/ 17 w 59"/>
                <a:gd name="T85" fmla="*/ 10 h 24"/>
                <a:gd name="T86" fmla="*/ 30 w 59"/>
                <a:gd name="T87" fmla="*/ 7 h 24"/>
                <a:gd name="T88" fmla="*/ 30 w 59"/>
                <a:gd name="T89" fmla="*/ 12 h 24"/>
                <a:gd name="T90" fmla="*/ 19 w 59"/>
                <a:gd name="T91" fmla="*/ 14 h 24"/>
                <a:gd name="T92" fmla="*/ 11 w 59"/>
                <a:gd name="T93" fmla="*/ 22 h 24"/>
                <a:gd name="T94" fmla="*/ 9 w 59"/>
                <a:gd name="T95" fmla="*/ 24 h 24"/>
                <a:gd name="T96" fmla="*/ 9 w 59"/>
                <a:gd name="T97" fmla="*/ 24 h 24"/>
                <a:gd name="T98" fmla="*/ 6 w 59"/>
                <a:gd name="T99" fmla="*/ 24 h 24"/>
                <a:gd name="T100" fmla="*/ 5 w 59"/>
                <a:gd name="T101" fmla="*/ 24 h 24"/>
                <a:gd name="T102" fmla="*/ 3 w 59"/>
                <a:gd name="T103" fmla="*/ 23 h 24"/>
                <a:gd name="T104" fmla="*/ 1 w 59"/>
                <a:gd name="T105" fmla="*/ 19 h 24"/>
                <a:gd name="T106" fmla="*/ 2 w 59"/>
                <a:gd name="T107" fmla="*/ 15 h 24"/>
                <a:gd name="T108" fmla="*/ 14 w 59"/>
                <a:gd name="T109" fmla="*/ 4 h 24"/>
                <a:gd name="T110" fmla="*/ 30 w 59"/>
                <a:gd name="T111" fmla="*/ 0 h 24"/>
                <a:gd name="T112" fmla="*/ 30 w 59"/>
                <a:gd name="T11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 h="24">
                  <a:moveTo>
                    <a:pt x="30" y="5"/>
                  </a:moveTo>
                  <a:cubicBezTo>
                    <a:pt x="30" y="5"/>
                    <a:pt x="30" y="5"/>
                    <a:pt x="30" y="5"/>
                  </a:cubicBezTo>
                  <a:cubicBezTo>
                    <a:pt x="30" y="0"/>
                    <a:pt x="30" y="0"/>
                    <a:pt x="30" y="0"/>
                  </a:cubicBezTo>
                  <a:cubicBezTo>
                    <a:pt x="30" y="0"/>
                    <a:pt x="30" y="0"/>
                    <a:pt x="30" y="0"/>
                  </a:cubicBezTo>
                  <a:cubicBezTo>
                    <a:pt x="35" y="0"/>
                    <a:pt x="41" y="1"/>
                    <a:pt x="46" y="4"/>
                  </a:cubicBezTo>
                  <a:cubicBezTo>
                    <a:pt x="51" y="7"/>
                    <a:pt x="55" y="10"/>
                    <a:pt x="58" y="15"/>
                  </a:cubicBezTo>
                  <a:cubicBezTo>
                    <a:pt x="58" y="15"/>
                    <a:pt x="58" y="15"/>
                    <a:pt x="58" y="15"/>
                  </a:cubicBezTo>
                  <a:cubicBezTo>
                    <a:pt x="58" y="15"/>
                    <a:pt x="58" y="15"/>
                    <a:pt x="58" y="15"/>
                  </a:cubicBezTo>
                  <a:cubicBezTo>
                    <a:pt x="59" y="16"/>
                    <a:pt x="59" y="18"/>
                    <a:pt x="59" y="19"/>
                  </a:cubicBezTo>
                  <a:cubicBezTo>
                    <a:pt x="59" y="21"/>
                    <a:pt x="58" y="22"/>
                    <a:pt x="57" y="23"/>
                  </a:cubicBezTo>
                  <a:cubicBezTo>
                    <a:pt x="56" y="23"/>
                    <a:pt x="56" y="23"/>
                    <a:pt x="56" y="23"/>
                  </a:cubicBezTo>
                  <a:cubicBezTo>
                    <a:pt x="55" y="24"/>
                    <a:pt x="53" y="24"/>
                    <a:pt x="52" y="24"/>
                  </a:cubicBezTo>
                  <a:cubicBezTo>
                    <a:pt x="50" y="24"/>
                    <a:pt x="49" y="23"/>
                    <a:pt x="48" y="22"/>
                  </a:cubicBezTo>
                  <a:cubicBezTo>
                    <a:pt x="48" y="22"/>
                    <a:pt x="48" y="22"/>
                    <a:pt x="48" y="22"/>
                  </a:cubicBezTo>
                  <a:cubicBezTo>
                    <a:pt x="46" y="19"/>
                    <a:pt x="43" y="16"/>
                    <a:pt x="40" y="14"/>
                  </a:cubicBezTo>
                  <a:cubicBezTo>
                    <a:pt x="37" y="13"/>
                    <a:pt x="33" y="12"/>
                    <a:pt x="30" y="12"/>
                  </a:cubicBezTo>
                  <a:cubicBezTo>
                    <a:pt x="30" y="12"/>
                    <a:pt x="30" y="12"/>
                    <a:pt x="30" y="12"/>
                  </a:cubicBezTo>
                  <a:cubicBezTo>
                    <a:pt x="30" y="7"/>
                    <a:pt x="30" y="7"/>
                    <a:pt x="30" y="7"/>
                  </a:cubicBezTo>
                  <a:cubicBezTo>
                    <a:pt x="30" y="7"/>
                    <a:pt x="30" y="7"/>
                    <a:pt x="30" y="7"/>
                  </a:cubicBezTo>
                  <a:cubicBezTo>
                    <a:pt x="34" y="7"/>
                    <a:pt x="39" y="8"/>
                    <a:pt x="42" y="10"/>
                  </a:cubicBezTo>
                  <a:cubicBezTo>
                    <a:pt x="46" y="12"/>
                    <a:pt x="50" y="15"/>
                    <a:pt x="52" y="19"/>
                  </a:cubicBezTo>
                  <a:cubicBezTo>
                    <a:pt x="52" y="19"/>
                    <a:pt x="52" y="19"/>
                    <a:pt x="52" y="19"/>
                  </a:cubicBezTo>
                  <a:cubicBezTo>
                    <a:pt x="52" y="19"/>
                    <a:pt x="53" y="19"/>
                    <a:pt x="53" y="19"/>
                  </a:cubicBezTo>
                  <a:cubicBezTo>
                    <a:pt x="53" y="20"/>
                    <a:pt x="53" y="19"/>
                    <a:pt x="54" y="19"/>
                  </a:cubicBezTo>
                  <a:cubicBezTo>
                    <a:pt x="54" y="19"/>
                    <a:pt x="54" y="19"/>
                    <a:pt x="54" y="19"/>
                  </a:cubicBezTo>
                  <a:cubicBezTo>
                    <a:pt x="54" y="19"/>
                    <a:pt x="54" y="19"/>
                    <a:pt x="54" y="19"/>
                  </a:cubicBezTo>
                  <a:cubicBezTo>
                    <a:pt x="54" y="18"/>
                    <a:pt x="54" y="18"/>
                    <a:pt x="54" y="18"/>
                  </a:cubicBezTo>
                  <a:cubicBezTo>
                    <a:pt x="54" y="18"/>
                    <a:pt x="54" y="18"/>
                    <a:pt x="54" y="18"/>
                  </a:cubicBezTo>
                  <a:cubicBezTo>
                    <a:pt x="54" y="18"/>
                    <a:pt x="54" y="18"/>
                    <a:pt x="54" y="18"/>
                  </a:cubicBezTo>
                  <a:cubicBezTo>
                    <a:pt x="51" y="14"/>
                    <a:pt x="48" y="10"/>
                    <a:pt x="43" y="8"/>
                  </a:cubicBezTo>
                  <a:cubicBezTo>
                    <a:pt x="39" y="6"/>
                    <a:pt x="35" y="5"/>
                    <a:pt x="30" y="5"/>
                  </a:cubicBezTo>
                  <a:close/>
                  <a:moveTo>
                    <a:pt x="30" y="5"/>
                  </a:moveTo>
                  <a:cubicBezTo>
                    <a:pt x="25" y="5"/>
                    <a:pt x="20" y="6"/>
                    <a:pt x="16" y="8"/>
                  </a:cubicBezTo>
                  <a:cubicBezTo>
                    <a:pt x="12" y="10"/>
                    <a:pt x="8" y="14"/>
                    <a:pt x="5" y="18"/>
                  </a:cubicBezTo>
                  <a:cubicBezTo>
                    <a:pt x="5" y="18"/>
                    <a:pt x="5" y="18"/>
                    <a:pt x="5" y="19"/>
                  </a:cubicBezTo>
                  <a:cubicBezTo>
                    <a:pt x="5" y="19"/>
                    <a:pt x="6" y="19"/>
                    <a:pt x="6" y="19"/>
                  </a:cubicBezTo>
                  <a:cubicBezTo>
                    <a:pt x="6" y="19"/>
                    <a:pt x="6" y="19"/>
                    <a:pt x="6" y="19"/>
                  </a:cubicBezTo>
                  <a:cubicBezTo>
                    <a:pt x="6" y="19"/>
                    <a:pt x="6" y="19"/>
                    <a:pt x="6" y="19"/>
                  </a:cubicBezTo>
                  <a:cubicBezTo>
                    <a:pt x="7" y="19"/>
                    <a:pt x="7" y="19"/>
                    <a:pt x="7" y="19"/>
                  </a:cubicBezTo>
                  <a:cubicBezTo>
                    <a:pt x="7" y="19"/>
                    <a:pt x="7" y="19"/>
                    <a:pt x="7" y="19"/>
                  </a:cubicBezTo>
                  <a:cubicBezTo>
                    <a:pt x="7" y="19"/>
                    <a:pt x="7" y="19"/>
                    <a:pt x="7" y="19"/>
                  </a:cubicBezTo>
                  <a:cubicBezTo>
                    <a:pt x="7" y="19"/>
                    <a:pt x="7" y="19"/>
                    <a:pt x="7" y="19"/>
                  </a:cubicBezTo>
                  <a:cubicBezTo>
                    <a:pt x="10" y="15"/>
                    <a:pt x="13" y="12"/>
                    <a:pt x="17" y="10"/>
                  </a:cubicBezTo>
                  <a:cubicBezTo>
                    <a:pt x="21" y="8"/>
                    <a:pt x="25" y="7"/>
                    <a:pt x="30" y="7"/>
                  </a:cubicBezTo>
                  <a:cubicBezTo>
                    <a:pt x="30" y="12"/>
                    <a:pt x="30" y="12"/>
                    <a:pt x="30" y="12"/>
                  </a:cubicBezTo>
                  <a:cubicBezTo>
                    <a:pt x="26" y="12"/>
                    <a:pt x="22" y="13"/>
                    <a:pt x="19" y="14"/>
                  </a:cubicBezTo>
                  <a:cubicBezTo>
                    <a:pt x="16" y="16"/>
                    <a:pt x="13" y="19"/>
                    <a:pt x="11" y="22"/>
                  </a:cubicBezTo>
                  <a:cubicBezTo>
                    <a:pt x="11" y="22"/>
                    <a:pt x="10" y="23"/>
                    <a:pt x="9" y="24"/>
                  </a:cubicBezTo>
                  <a:cubicBezTo>
                    <a:pt x="9" y="24"/>
                    <a:pt x="9" y="24"/>
                    <a:pt x="9" y="24"/>
                  </a:cubicBezTo>
                  <a:cubicBezTo>
                    <a:pt x="8" y="24"/>
                    <a:pt x="7" y="24"/>
                    <a:pt x="6" y="24"/>
                  </a:cubicBezTo>
                  <a:cubicBezTo>
                    <a:pt x="6" y="24"/>
                    <a:pt x="5" y="24"/>
                    <a:pt x="5" y="24"/>
                  </a:cubicBezTo>
                  <a:cubicBezTo>
                    <a:pt x="4" y="24"/>
                    <a:pt x="4" y="24"/>
                    <a:pt x="3" y="23"/>
                  </a:cubicBezTo>
                  <a:cubicBezTo>
                    <a:pt x="2" y="22"/>
                    <a:pt x="1" y="21"/>
                    <a:pt x="1" y="19"/>
                  </a:cubicBezTo>
                  <a:cubicBezTo>
                    <a:pt x="0" y="18"/>
                    <a:pt x="1" y="16"/>
                    <a:pt x="2" y="15"/>
                  </a:cubicBezTo>
                  <a:cubicBezTo>
                    <a:pt x="5" y="10"/>
                    <a:pt x="9" y="7"/>
                    <a:pt x="14" y="4"/>
                  </a:cubicBezTo>
                  <a:cubicBezTo>
                    <a:pt x="19" y="1"/>
                    <a:pt x="24" y="0"/>
                    <a:pt x="30" y="0"/>
                  </a:cubicBezTo>
                  <a:lnTo>
                    <a:pt x="3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1" name="Freeform 200"/>
            <p:cNvSpPr>
              <a:spLocks noEditPoints="1"/>
            </p:cNvSpPr>
            <p:nvPr/>
          </p:nvSpPr>
          <p:spPr bwMode="auto">
            <a:xfrm>
              <a:off x="8027988" y="1528763"/>
              <a:ext cx="193675" cy="223838"/>
            </a:xfrm>
            <a:custGeom>
              <a:avLst/>
              <a:gdLst>
                <a:gd name="T0" fmla="*/ 81 w 86"/>
                <a:gd name="T1" fmla="*/ 30 h 99"/>
                <a:gd name="T2" fmla="*/ 81 w 86"/>
                <a:gd name="T3" fmla="*/ 30 h 99"/>
                <a:gd name="T4" fmla="*/ 81 w 86"/>
                <a:gd name="T5" fmla="*/ 17 h 99"/>
                <a:gd name="T6" fmla="*/ 79 w 86"/>
                <a:gd name="T7" fmla="*/ 26 h 99"/>
                <a:gd name="T8" fmla="*/ 77 w 86"/>
                <a:gd name="T9" fmla="*/ 21 h 99"/>
                <a:gd name="T10" fmla="*/ 81 w 86"/>
                <a:gd name="T11" fmla="*/ 30 h 99"/>
                <a:gd name="T12" fmla="*/ 71 w 86"/>
                <a:gd name="T13" fmla="*/ 35 h 99"/>
                <a:gd name="T14" fmla="*/ 71 w 86"/>
                <a:gd name="T15" fmla="*/ 24 h 99"/>
                <a:gd name="T16" fmla="*/ 60 w 86"/>
                <a:gd name="T17" fmla="*/ 22 h 99"/>
                <a:gd name="T18" fmla="*/ 71 w 86"/>
                <a:gd name="T19" fmla="*/ 34 h 99"/>
                <a:gd name="T20" fmla="*/ 60 w 86"/>
                <a:gd name="T21" fmla="*/ 39 h 99"/>
                <a:gd name="T22" fmla="*/ 59 w 86"/>
                <a:gd name="T23" fmla="*/ 27 h 99"/>
                <a:gd name="T24" fmla="*/ 60 w 86"/>
                <a:gd name="T25" fmla="*/ 34 h 99"/>
                <a:gd name="T26" fmla="*/ 59 w 86"/>
                <a:gd name="T27" fmla="*/ 40 h 99"/>
                <a:gd name="T28" fmla="*/ 43 w 86"/>
                <a:gd name="T29" fmla="*/ 27 h 99"/>
                <a:gd name="T30" fmla="*/ 43 w 86"/>
                <a:gd name="T31" fmla="*/ 22 h 99"/>
                <a:gd name="T32" fmla="*/ 58 w 86"/>
                <a:gd name="T33" fmla="*/ 40 h 99"/>
                <a:gd name="T34" fmla="*/ 43 w 86"/>
                <a:gd name="T35" fmla="*/ 55 h 99"/>
                <a:gd name="T36" fmla="*/ 39 w 86"/>
                <a:gd name="T37" fmla="*/ 53 h 99"/>
                <a:gd name="T38" fmla="*/ 39 w 86"/>
                <a:gd name="T39" fmla="*/ 8 h 99"/>
                <a:gd name="T40" fmla="*/ 39 w 86"/>
                <a:gd name="T41" fmla="*/ 1 h 99"/>
                <a:gd name="T42" fmla="*/ 59 w 86"/>
                <a:gd name="T43" fmla="*/ 39 h 99"/>
                <a:gd name="T44" fmla="*/ 39 w 86"/>
                <a:gd name="T45" fmla="*/ 31 h 99"/>
                <a:gd name="T46" fmla="*/ 33 w 86"/>
                <a:gd name="T47" fmla="*/ 41 h 99"/>
                <a:gd name="T48" fmla="*/ 33 w 86"/>
                <a:gd name="T49" fmla="*/ 41 h 99"/>
                <a:gd name="T50" fmla="*/ 39 w 86"/>
                <a:gd name="T51" fmla="*/ 65 h 99"/>
                <a:gd name="T52" fmla="*/ 33 w 86"/>
                <a:gd name="T53" fmla="*/ 97 h 99"/>
                <a:gd name="T54" fmla="*/ 39 w 86"/>
                <a:gd name="T55" fmla="*/ 1 h 99"/>
                <a:gd name="T56" fmla="*/ 39 w 86"/>
                <a:gd name="T57" fmla="*/ 53 h 99"/>
                <a:gd name="T58" fmla="*/ 33 w 86"/>
                <a:gd name="T59" fmla="*/ 1 h 99"/>
                <a:gd name="T60" fmla="*/ 32 w 86"/>
                <a:gd name="T61" fmla="*/ 46 h 99"/>
                <a:gd name="T62" fmla="*/ 33 w 86"/>
                <a:gd name="T63" fmla="*/ 78 h 99"/>
                <a:gd name="T64" fmla="*/ 32 w 86"/>
                <a:gd name="T65" fmla="*/ 81 h 99"/>
                <a:gd name="T66" fmla="*/ 33 w 86"/>
                <a:gd name="T67" fmla="*/ 97 h 99"/>
                <a:gd name="T68" fmla="*/ 29 w 86"/>
                <a:gd name="T69" fmla="*/ 95 h 99"/>
                <a:gd name="T70" fmla="*/ 30 w 86"/>
                <a:gd name="T71" fmla="*/ 93 h 99"/>
                <a:gd name="T72" fmla="*/ 28 w 86"/>
                <a:gd name="T73" fmla="*/ 84 h 99"/>
                <a:gd name="T74" fmla="*/ 28 w 86"/>
                <a:gd name="T75" fmla="*/ 6 h 99"/>
                <a:gd name="T76" fmla="*/ 28 w 86"/>
                <a:gd name="T77" fmla="*/ 6 h 99"/>
                <a:gd name="T78" fmla="*/ 27 w 86"/>
                <a:gd name="T79" fmla="*/ 99 h 99"/>
                <a:gd name="T80" fmla="*/ 28 w 86"/>
                <a:gd name="T81" fmla="*/ 94 h 99"/>
                <a:gd name="T82" fmla="*/ 27 w 86"/>
                <a:gd name="T83" fmla="*/ 7 h 99"/>
                <a:gd name="T84" fmla="*/ 28 w 86"/>
                <a:gd name="T85" fmla="*/ 35 h 99"/>
                <a:gd name="T86" fmla="*/ 27 w 86"/>
                <a:gd name="T87" fmla="*/ 36 h 99"/>
                <a:gd name="T88" fmla="*/ 28 w 86"/>
                <a:gd name="T89" fmla="*/ 81 h 99"/>
                <a:gd name="T90" fmla="*/ 27 w 86"/>
                <a:gd name="T91" fmla="*/ 53 h 99"/>
                <a:gd name="T92" fmla="*/ 27 w 86"/>
                <a:gd name="T93" fmla="*/ 42 h 99"/>
                <a:gd name="T94" fmla="*/ 12 w 86"/>
                <a:gd name="T95" fmla="*/ 83 h 99"/>
                <a:gd name="T96" fmla="*/ 2 w 86"/>
                <a:gd name="T97" fmla="*/ 38 h 99"/>
                <a:gd name="T98" fmla="*/ 6 w 86"/>
                <a:gd name="T99" fmla="*/ 35 h 99"/>
                <a:gd name="T100" fmla="*/ 27 w 86"/>
                <a:gd name="T101" fmla="*/ 60 h 99"/>
                <a:gd name="T102" fmla="*/ 24 w 86"/>
                <a:gd name="T103" fmla="*/ 92 h 99"/>
                <a:gd name="T104" fmla="*/ 27 w 86"/>
                <a:gd name="T105" fmla="*/ 36 h 99"/>
                <a:gd name="T106" fmla="*/ 27 w 86"/>
                <a:gd name="T107" fmla="*/ 41 h 99"/>
                <a:gd name="T108" fmla="*/ 2 w 86"/>
                <a:gd name="T109" fmla="*/ 38 h 99"/>
                <a:gd name="T110" fmla="*/ 2 w 86"/>
                <a:gd name="T111" fmla="*/ 38 h 99"/>
                <a:gd name="T112" fmla="*/ 2 w 86"/>
                <a:gd name="T113" fmla="*/ 33 h 99"/>
                <a:gd name="T114" fmla="*/ 2 w 86"/>
                <a:gd name="T115" fmla="*/ 38 h 99"/>
                <a:gd name="T116" fmla="*/ 0 w 86"/>
                <a:gd name="T117" fmla="*/ 35 h 99"/>
                <a:gd name="T118" fmla="*/ 2 w 86"/>
                <a:gd name="T119" fmla="*/ 3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 h="99">
                  <a:moveTo>
                    <a:pt x="81" y="17"/>
                  </a:moveTo>
                  <a:cubicBezTo>
                    <a:pt x="83" y="17"/>
                    <a:pt x="84" y="18"/>
                    <a:pt x="85" y="20"/>
                  </a:cubicBezTo>
                  <a:cubicBezTo>
                    <a:pt x="85" y="20"/>
                    <a:pt x="85" y="20"/>
                    <a:pt x="85" y="20"/>
                  </a:cubicBezTo>
                  <a:cubicBezTo>
                    <a:pt x="86" y="22"/>
                    <a:pt x="86" y="24"/>
                    <a:pt x="85" y="26"/>
                  </a:cubicBezTo>
                  <a:cubicBezTo>
                    <a:pt x="84" y="28"/>
                    <a:pt x="83" y="29"/>
                    <a:pt x="81" y="30"/>
                  </a:cubicBezTo>
                  <a:cubicBezTo>
                    <a:pt x="81" y="30"/>
                    <a:pt x="81" y="30"/>
                    <a:pt x="81" y="30"/>
                  </a:cubicBezTo>
                  <a:cubicBezTo>
                    <a:pt x="81" y="17"/>
                    <a:pt x="81" y="17"/>
                    <a:pt x="81" y="17"/>
                  </a:cubicBezTo>
                  <a:close/>
                  <a:moveTo>
                    <a:pt x="81" y="30"/>
                  </a:moveTo>
                  <a:cubicBezTo>
                    <a:pt x="81" y="30"/>
                    <a:pt x="81" y="30"/>
                    <a:pt x="81" y="30"/>
                  </a:cubicBezTo>
                  <a:cubicBezTo>
                    <a:pt x="81" y="30"/>
                    <a:pt x="81" y="30"/>
                    <a:pt x="81" y="30"/>
                  </a:cubicBezTo>
                  <a:close/>
                  <a:moveTo>
                    <a:pt x="71" y="19"/>
                  </a:moveTo>
                  <a:cubicBezTo>
                    <a:pt x="75" y="17"/>
                    <a:pt x="75" y="17"/>
                    <a:pt x="75" y="17"/>
                  </a:cubicBezTo>
                  <a:cubicBezTo>
                    <a:pt x="75" y="17"/>
                    <a:pt x="75" y="17"/>
                    <a:pt x="75" y="17"/>
                  </a:cubicBezTo>
                  <a:cubicBezTo>
                    <a:pt x="77" y="16"/>
                    <a:pt x="79" y="16"/>
                    <a:pt x="80" y="16"/>
                  </a:cubicBezTo>
                  <a:cubicBezTo>
                    <a:pt x="81" y="16"/>
                    <a:pt x="81" y="17"/>
                    <a:pt x="81" y="17"/>
                  </a:cubicBezTo>
                  <a:cubicBezTo>
                    <a:pt x="81" y="30"/>
                    <a:pt x="81" y="30"/>
                    <a:pt x="81" y="30"/>
                  </a:cubicBezTo>
                  <a:cubicBezTo>
                    <a:pt x="71" y="34"/>
                    <a:pt x="71" y="34"/>
                    <a:pt x="71" y="34"/>
                  </a:cubicBezTo>
                  <a:cubicBezTo>
                    <a:pt x="71" y="29"/>
                    <a:pt x="71" y="29"/>
                    <a:pt x="71" y="29"/>
                  </a:cubicBezTo>
                  <a:cubicBezTo>
                    <a:pt x="79" y="26"/>
                    <a:pt x="79" y="26"/>
                    <a:pt x="79" y="26"/>
                  </a:cubicBezTo>
                  <a:cubicBezTo>
                    <a:pt x="79" y="26"/>
                    <a:pt x="79" y="26"/>
                    <a:pt x="79" y="26"/>
                  </a:cubicBezTo>
                  <a:cubicBezTo>
                    <a:pt x="80" y="25"/>
                    <a:pt x="80" y="25"/>
                    <a:pt x="80" y="24"/>
                  </a:cubicBezTo>
                  <a:cubicBezTo>
                    <a:pt x="81" y="24"/>
                    <a:pt x="81" y="23"/>
                    <a:pt x="80" y="22"/>
                  </a:cubicBezTo>
                  <a:cubicBezTo>
                    <a:pt x="80" y="22"/>
                    <a:pt x="80" y="22"/>
                    <a:pt x="80" y="22"/>
                  </a:cubicBezTo>
                  <a:cubicBezTo>
                    <a:pt x="80" y="22"/>
                    <a:pt x="79" y="21"/>
                    <a:pt x="79" y="21"/>
                  </a:cubicBezTo>
                  <a:cubicBezTo>
                    <a:pt x="78" y="21"/>
                    <a:pt x="77" y="21"/>
                    <a:pt x="77" y="21"/>
                  </a:cubicBezTo>
                  <a:cubicBezTo>
                    <a:pt x="77" y="21"/>
                    <a:pt x="77" y="21"/>
                    <a:pt x="77" y="21"/>
                  </a:cubicBezTo>
                  <a:cubicBezTo>
                    <a:pt x="71" y="24"/>
                    <a:pt x="71" y="24"/>
                    <a:pt x="71" y="24"/>
                  </a:cubicBezTo>
                  <a:cubicBezTo>
                    <a:pt x="71" y="19"/>
                    <a:pt x="71" y="19"/>
                    <a:pt x="71" y="19"/>
                  </a:cubicBezTo>
                  <a:close/>
                  <a:moveTo>
                    <a:pt x="81" y="30"/>
                  </a:moveTo>
                  <a:cubicBezTo>
                    <a:pt x="81" y="30"/>
                    <a:pt x="81" y="30"/>
                    <a:pt x="81" y="30"/>
                  </a:cubicBezTo>
                  <a:cubicBezTo>
                    <a:pt x="81" y="30"/>
                    <a:pt x="81" y="30"/>
                    <a:pt x="81" y="30"/>
                  </a:cubicBezTo>
                  <a:cubicBezTo>
                    <a:pt x="81" y="30"/>
                    <a:pt x="81" y="30"/>
                    <a:pt x="81" y="30"/>
                  </a:cubicBezTo>
                  <a:cubicBezTo>
                    <a:pt x="81" y="30"/>
                    <a:pt x="81" y="30"/>
                    <a:pt x="81" y="30"/>
                  </a:cubicBezTo>
                  <a:close/>
                  <a:moveTo>
                    <a:pt x="81" y="30"/>
                  </a:moveTo>
                  <a:cubicBezTo>
                    <a:pt x="71" y="35"/>
                    <a:pt x="71" y="35"/>
                    <a:pt x="71" y="35"/>
                  </a:cubicBezTo>
                  <a:lnTo>
                    <a:pt x="81" y="30"/>
                  </a:lnTo>
                  <a:close/>
                  <a:moveTo>
                    <a:pt x="60" y="22"/>
                  </a:moveTo>
                  <a:cubicBezTo>
                    <a:pt x="61" y="23"/>
                    <a:pt x="61" y="23"/>
                    <a:pt x="61" y="23"/>
                  </a:cubicBezTo>
                  <a:cubicBezTo>
                    <a:pt x="71" y="19"/>
                    <a:pt x="71" y="19"/>
                    <a:pt x="71" y="19"/>
                  </a:cubicBezTo>
                  <a:cubicBezTo>
                    <a:pt x="71" y="24"/>
                    <a:pt x="71" y="24"/>
                    <a:pt x="71" y="24"/>
                  </a:cubicBezTo>
                  <a:cubicBezTo>
                    <a:pt x="63" y="28"/>
                    <a:pt x="63" y="28"/>
                    <a:pt x="63" y="28"/>
                  </a:cubicBezTo>
                  <a:cubicBezTo>
                    <a:pt x="62" y="28"/>
                    <a:pt x="61" y="28"/>
                    <a:pt x="60" y="28"/>
                  </a:cubicBezTo>
                  <a:cubicBezTo>
                    <a:pt x="60" y="28"/>
                    <a:pt x="60" y="28"/>
                    <a:pt x="60" y="28"/>
                  </a:cubicBezTo>
                  <a:cubicBezTo>
                    <a:pt x="60" y="28"/>
                    <a:pt x="60" y="28"/>
                    <a:pt x="60" y="28"/>
                  </a:cubicBezTo>
                  <a:cubicBezTo>
                    <a:pt x="60" y="22"/>
                    <a:pt x="60" y="22"/>
                    <a:pt x="60" y="22"/>
                  </a:cubicBezTo>
                  <a:close/>
                  <a:moveTo>
                    <a:pt x="71" y="34"/>
                  </a:moveTo>
                  <a:cubicBezTo>
                    <a:pt x="60" y="38"/>
                    <a:pt x="60" y="38"/>
                    <a:pt x="60" y="38"/>
                  </a:cubicBezTo>
                  <a:cubicBezTo>
                    <a:pt x="60" y="34"/>
                    <a:pt x="60" y="34"/>
                    <a:pt x="60" y="34"/>
                  </a:cubicBezTo>
                  <a:cubicBezTo>
                    <a:pt x="71" y="29"/>
                    <a:pt x="71" y="29"/>
                    <a:pt x="71" y="29"/>
                  </a:cubicBezTo>
                  <a:cubicBezTo>
                    <a:pt x="71" y="34"/>
                    <a:pt x="71" y="34"/>
                    <a:pt x="71" y="34"/>
                  </a:cubicBezTo>
                  <a:close/>
                  <a:moveTo>
                    <a:pt x="60" y="39"/>
                  </a:moveTo>
                  <a:cubicBezTo>
                    <a:pt x="60" y="39"/>
                    <a:pt x="60" y="39"/>
                    <a:pt x="60" y="39"/>
                  </a:cubicBezTo>
                  <a:cubicBezTo>
                    <a:pt x="60" y="39"/>
                    <a:pt x="60" y="39"/>
                    <a:pt x="60" y="39"/>
                  </a:cubicBezTo>
                  <a:close/>
                  <a:moveTo>
                    <a:pt x="71" y="35"/>
                  </a:moveTo>
                  <a:cubicBezTo>
                    <a:pt x="60" y="39"/>
                    <a:pt x="60" y="39"/>
                    <a:pt x="60" y="39"/>
                  </a:cubicBezTo>
                  <a:lnTo>
                    <a:pt x="71" y="35"/>
                  </a:lnTo>
                  <a:close/>
                  <a:moveTo>
                    <a:pt x="59" y="21"/>
                  </a:moveTo>
                  <a:cubicBezTo>
                    <a:pt x="60" y="22"/>
                    <a:pt x="60" y="22"/>
                    <a:pt x="60" y="22"/>
                  </a:cubicBezTo>
                  <a:cubicBezTo>
                    <a:pt x="60" y="28"/>
                    <a:pt x="60" y="28"/>
                    <a:pt x="60" y="28"/>
                  </a:cubicBezTo>
                  <a:cubicBezTo>
                    <a:pt x="60" y="28"/>
                    <a:pt x="59" y="28"/>
                    <a:pt x="59" y="27"/>
                  </a:cubicBezTo>
                  <a:cubicBezTo>
                    <a:pt x="59" y="21"/>
                    <a:pt x="59" y="21"/>
                    <a:pt x="59" y="21"/>
                  </a:cubicBezTo>
                  <a:close/>
                  <a:moveTo>
                    <a:pt x="60" y="38"/>
                  </a:moveTo>
                  <a:cubicBezTo>
                    <a:pt x="59" y="39"/>
                    <a:pt x="59" y="39"/>
                    <a:pt x="59" y="39"/>
                  </a:cubicBezTo>
                  <a:cubicBezTo>
                    <a:pt x="59" y="35"/>
                    <a:pt x="59" y="35"/>
                    <a:pt x="59" y="35"/>
                  </a:cubicBezTo>
                  <a:cubicBezTo>
                    <a:pt x="60" y="34"/>
                    <a:pt x="60" y="34"/>
                    <a:pt x="60" y="34"/>
                  </a:cubicBezTo>
                  <a:cubicBezTo>
                    <a:pt x="60" y="38"/>
                    <a:pt x="60" y="38"/>
                    <a:pt x="60" y="38"/>
                  </a:cubicBezTo>
                  <a:close/>
                  <a:moveTo>
                    <a:pt x="59" y="40"/>
                  </a:moveTo>
                  <a:cubicBezTo>
                    <a:pt x="59" y="39"/>
                    <a:pt x="59" y="39"/>
                    <a:pt x="59" y="39"/>
                  </a:cubicBezTo>
                  <a:cubicBezTo>
                    <a:pt x="60" y="39"/>
                    <a:pt x="60" y="39"/>
                    <a:pt x="60" y="39"/>
                  </a:cubicBezTo>
                  <a:cubicBezTo>
                    <a:pt x="60" y="39"/>
                    <a:pt x="59" y="40"/>
                    <a:pt x="59" y="40"/>
                  </a:cubicBezTo>
                  <a:close/>
                  <a:moveTo>
                    <a:pt x="60" y="39"/>
                  </a:moveTo>
                  <a:cubicBezTo>
                    <a:pt x="60" y="39"/>
                    <a:pt x="60" y="39"/>
                    <a:pt x="60" y="39"/>
                  </a:cubicBezTo>
                  <a:close/>
                  <a:moveTo>
                    <a:pt x="58" y="40"/>
                  </a:moveTo>
                  <a:cubicBezTo>
                    <a:pt x="57" y="39"/>
                    <a:pt x="56" y="39"/>
                    <a:pt x="55" y="38"/>
                  </a:cubicBezTo>
                  <a:cubicBezTo>
                    <a:pt x="43" y="27"/>
                    <a:pt x="43" y="27"/>
                    <a:pt x="43" y="27"/>
                  </a:cubicBezTo>
                  <a:cubicBezTo>
                    <a:pt x="39" y="31"/>
                    <a:pt x="39" y="31"/>
                    <a:pt x="39" y="31"/>
                  </a:cubicBezTo>
                  <a:cubicBezTo>
                    <a:pt x="39" y="24"/>
                    <a:pt x="39" y="24"/>
                    <a:pt x="39" y="24"/>
                  </a:cubicBezTo>
                  <a:cubicBezTo>
                    <a:pt x="40" y="23"/>
                    <a:pt x="40" y="23"/>
                    <a:pt x="40" y="23"/>
                  </a:cubicBezTo>
                  <a:cubicBezTo>
                    <a:pt x="40" y="23"/>
                    <a:pt x="41" y="23"/>
                    <a:pt x="41" y="23"/>
                  </a:cubicBezTo>
                  <a:cubicBezTo>
                    <a:pt x="41" y="22"/>
                    <a:pt x="42" y="22"/>
                    <a:pt x="43" y="22"/>
                  </a:cubicBezTo>
                  <a:cubicBezTo>
                    <a:pt x="44" y="22"/>
                    <a:pt x="45" y="22"/>
                    <a:pt x="46" y="23"/>
                  </a:cubicBezTo>
                  <a:cubicBezTo>
                    <a:pt x="59" y="35"/>
                    <a:pt x="59" y="35"/>
                    <a:pt x="59" y="35"/>
                  </a:cubicBezTo>
                  <a:cubicBezTo>
                    <a:pt x="59" y="35"/>
                    <a:pt x="59" y="35"/>
                    <a:pt x="59" y="35"/>
                  </a:cubicBezTo>
                  <a:cubicBezTo>
                    <a:pt x="59" y="39"/>
                    <a:pt x="59" y="39"/>
                    <a:pt x="59" y="39"/>
                  </a:cubicBezTo>
                  <a:cubicBezTo>
                    <a:pt x="58" y="40"/>
                    <a:pt x="58" y="40"/>
                    <a:pt x="58" y="40"/>
                  </a:cubicBezTo>
                  <a:close/>
                  <a:moveTo>
                    <a:pt x="39" y="46"/>
                  </a:moveTo>
                  <a:cubicBezTo>
                    <a:pt x="42" y="50"/>
                    <a:pt x="42" y="50"/>
                    <a:pt x="42" y="50"/>
                  </a:cubicBezTo>
                  <a:cubicBezTo>
                    <a:pt x="43" y="50"/>
                    <a:pt x="43" y="51"/>
                    <a:pt x="43" y="52"/>
                  </a:cubicBezTo>
                  <a:cubicBezTo>
                    <a:pt x="44" y="53"/>
                    <a:pt x="44" y="54"/>
                    <a:pt x="43" y="55"/>
                  </a:cubicBezTo>
                  <a:cubicBezTo>
                    <a:pt x="43" y="55"/>
                    <a:pt x="43" y="55"/>
                    <a:pt x="43" y="55"/>
                  </a:cubicBezTo>
                  <a:cubicBezTo>
                    <a:pt x="39" y="65"/>
                    <a:pt x="39" y="65"/>
                    <a:pt x="39" y="65"/>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39" y="46"/>
                    <a:pt x="39" y="46"/>
                    <a:pt x="39" y="46"/>
                  </a:cubicBezTo>
                  <a:close/>
                  <a:moveTo>
                    <a:pt x="39" y="1"/>
                  </a:moveTo>
                  <a:cubicBezTo>
                    <a:pt x="39" y="8"/>
                    <a:pt x="39" y="8"/>
                    <a:pt x="39" y="8"/>
                  </a:cubicBezTo>
                  <a:cubicBezTo>
                    <a:pt x="58" y="27"/>
                    <a:pt x="58" y="27"/>
                    <a:pt x="58" y="27"/>
                  </a:cubicBezTo>
                  <a:cubicBezTo>
                    <a:pt x="58" y="27"/>
                    <a:pt x="58" y="27"/>
                    <a:pt x="58" y="27"/>
                  </a:cubicBezTo>
                  <a:cubicBezTo>
                    <a:pt x="58" y="27"/>
                    <a:pt x="59" y="27"/>
                    <a:pt x="59" y="27"/>
                  </a:cubicBezTo>
                  <a:cubicBezTo>
                    <a:pt x="59" y="21"/>
                    <a:pt x="59" y="21"/>
                    <a:pt x="59" y="21"/>
                  </a:cubicBezTo>
                  <a:cubicBezTo>
                    <a:pt x="39" y="1"/>
                    <a:pt x="39" y="1"/>
                    <a:pt x="39" y="1"/>
                  </a:cubicBezTo>
                  <a:cubicBezTo>
                    <a:pt x="39" y="1"/>
                    <a:pt x="39" y="1"/>
                    <a:pt x="39" y="1"/>
                  </a:cubicBezTo>
                  <a:close/>
                  <a:moveTo>
                    <a:pt x="59" y="39"/>
                  </a:moveTo>
                  <a:cubicBezTo>
                    <a:pt x="58" y="40"/>
                    <a:pt x="58" y="40"/>
                    <a:pt x="58" y="40"/>
                  </a:cubicBezTo>
                  <a:cubicBezTo>
                    <a:pt x="58" y="40"/>
                    <a:pt x="59" y="40"/>
                    <a:pt x="59" y="40"/>
                  </a:cubicBezTo>
                  <a:cubicBezTo>
                    <a:pt x="59" y="39"/>
                    <a:pt x="59" y="39"/>
                    <a:pt x="59" y="39"/>
                  </a:cubicBezTo>
                  <a:close/>
                  <a:moveTo>
                    <a:pt x="39" y="53"/>
                  </a:moveTo>
                  <a:cubicBezTo>
                    <a:pt x="39" y="53"/>
                    <a:pt x="39" y="53"/>
                    <a:pt x="39" y="53"/>
                  </a:cubicBezTo>
                  <a:cubicBezTo>
                    <a:pt x="39" y="53"/>
                    <a:pt x="39" y="53"/>
                    <a:pt x="39" y="53"/>
                  </a:cubicBezTo>
                  <a:cubicBezTo>
                    <a:pt x="39" y="53"/>
                    <a:pt x="39" y="53"/>
                    <a:pt x="39" y="53"/>
                  </a:cubicBezTo>
                  <a:close/>
                  <a:moveTo>
                    <a:pt x="39" y="31"/>
                  </a:moveTo>
                  <a:cubicBezTo>
                    <a:pt x="33" y="37"/>
                    <a:pt x="33" y="37"/>
                    <a:pt x="33" y="37"/>
                  </a:cubicBezTo>
                  <a:cubicBezTo>
                    <a:pt x="33" y="30"/>
                    <a:pt x="33" y="30"/>
                    <a:pt x="33" y="30"/>
                  </a:cubicBezTo>
                  <a:cubicBezTo>
                    <a:pt x="39" y="24"/>
                    <a:pt x="39" y="24"/>
                    <a:pt x="39" y="24"/>
                  </a:cubicBezTo>
                  <a:cubicBezTo>
                    <a:pt x="39" y="31"/>
                    <a:pt x="39" y="31"/>
                    <a:pt x="39" y="31"/>
                  </a:cubicBezTo>
                  <a:close/>
                  <a:moveTo>
                    <a:pt x="33" y="41"/>
                  </a:moveTo>
                  <a:cubicBezTo>
                    <a:pt x="35" y="43"/>
                    <a:pt x="35" y="43"/>
                    <a:pt x="35" y="43"/>
                  </a:cubicBezTo>
                  <a:cubicBezTo>
                    <a:pt x="39" y="46"/>
                    <a:pt x="39" y="46"/>
                    <a:pt x="39" y="46"/>
                  </a:cubicBezTo>
                  <a:cubicBezTo>
                    <a:pt x="39" y="53"/>
                    <a:pt x="39" y="53"/>
                    <a:pt x="39" y="53"/>
                  </a:cubicBezTo>
                  <a:cubicBezTo>
                    <a:pt x="37" y="52"/>
                    <a:pt x="35" y="50"/>
                    <a:pt x="33" y="48"/>
                  </a:cubicBezTo>
                  <a:cubicBezTo>
                    <a:pt x="33" y="41"/>
                    <a:pt x="33" y="41"/>
                    <a:pt x="33" y="41"/>
                  </a:cubicBezTo>
                  <a:close/>
                  <a:moveTo>
                    <a:pt x="39" y="65"/>
                  </a:moveTo>
                  <a:cubicBezTo>
                    <a:pt x="33" y="78"/>
                    <a:pt x="33" y="78"/>
                    <a:pt x="33" y="78"/>
                  </a:cubicBezTo>
                  <a:cubicBezTo>
                    <a:pt x="33" y="66"/>
                    <a:pt x="33" y="66"/>
                    <a:pt x="33" y="66"/>
                  </a:cubicBezTo>
                  <a:cubicBezTo>
                    <a:pt x="39" y="53"/>
                    <a:pt x="39" y="53"/>
                    <a:pt x="39" y="53"/>
                  </a:cubicBezTo>
                  <a:cubicBezTo>
                    <a:pt x="39" y="65"/>
                    <a:pt x="39" y="65"/>
                    <a:pt x="39" y="65"/>
                  </a:cubicBezTo>
                  <a:close/>
                  <a:moveTo>
                    <a:pt x="33" y="82"/>
                  </a:moveTo>
                  <a:cubicBezTo>
                    <a:pt x="35" y="84"/>
                    <a:pt x="35" y="84"/>
                    <a:pt x="35" y="84"/>
                  </a:cubicBezTo>
                  <a:cubicBezTo>
                    <a:pt x="35" y="84"/>
                    <a:pt x="35" y="84"/>
                    <a:pt x="35" y="85"/>
                  </a:cubicBezTo>
                  <a:cubicBezTo>
                    <a:pt x="36" y="87"/>
                    <a:pt x="37" y="89"/>
                    <a:pt x="36" y="91"/>
                  </a:cubicBezTo>
                  <a:cubicBezTo>
                    <a:pt x="36" y="93"/>
                    <a:pt x="35" y="95"/>
                    <a:pt x="33" y="97"/>
                  </a:cubicBezTo>
                  <a:cubicBezTo>
                    <a:pt x="33" y="82"/>
                    <a:pt x="33" y="82"/>
                    <a:pt x="33" y="82"/>
                  </a:cubicBezTo>
                  <a:close/>
                  <a:moveTo>
                    <a:pt x="33" y="1"/>
                  </a:moveTo>
                  <a:cubicBezTo>
                    <a:pt x="33" y="1"/>
                    <a:pt x="33" y="1"/>
                    <a:pt x="33" y="1"/>
                  </a:cubicBezTo>
                  <a:cubicBezTo>
                    <a:pt x="34" y="0"/>
                    <a:pt x="35" y="0"/>
                    <a:pt x="36" y="0"/>
                  </a:cubicBezTo>
                  <a:cubicBezTo>
                    <a:pt x="37" y="0"/>
                    <a:pt x="38" y="0"/>
                    <a:pt x="39" y="1"/>
                  </a:cubicBezTo>
                  <a:cubicBezTo>
                    <a:pt x="39" y="8"/>
                    <a:pt x="39" y="8"/>
                    <a:pt x="39" y="8"/>
                  </a:cubicBezTo>
                  <a:cubicBezTo>
                    <a:pt x="36" y="5"/>
                    <a:pt x="36" y="5"/>
                    <a:pt x="36" y="5"/>
                  </a:cubicBezTo>
                  <a:cubicBezTo>
                    <a:pt x="33" y="8"/>
                    <a:pt x="33" y="8"/>
                    <a:pt x="33" y="8"/>
                  </a:cubicBezTo>
                  <a:cubicBezTo>
                    <a:pt x="33" y="1"/>
                    <a:pt x="33" y="1"/>
                    <a:pt x="33" y="1"/>
                  </a:cubicBezTo>
                  <a:close/>
                  <a:moveTo>
                    <a:pt x="39" y="53"/>
                  </a:moveTo>
                  <a:cubicBezTo>
                    <a:pt x="39" y="53"/>
                    <a:pt x="39" y="53"/>
                    <a:pt x="39" y="53"/>
                  </a:cubicBezTo>
                  <a:cubicBezTo>
                    <a:pt x="39" y="53"/>
                    <a:pt x="39" y="53"/>
                    <a:pt x="39" y="53"/>
                  </a:cubicBezTo>
                  <a:cubicBezTo>
                    <a:pt x="39" y="53"/>
                    <a:pt x="39" y="53"/>
                    <a:pt x="39" y="53"/>
                  </a:cubicBezTo>
                  <a:close/>
                  <a:moveTo>
                    <a:pt x="33" y="1"/>
                  </a:moveTo>
                  <a:cubicBezTo>
                    <a:pt x="33" y="1"/>
                    <a:pt x="33" y="1"/>
                    <a:pt x="33" y="1"/>
                  </a:cubicBezTo>
                  <a:close/>
                  <a:moveTo>
                    <a:pt x="33" y="37"/>
                  </a:moveTo>
                  <a:cubicBezTo>
                    <a:pt x="31" y="39"/>
                    <a:pt x="31" y="39"/>
                    <a:pt x="31" y="39"/>
                  </a:cubicBezTo>
                  <a:cubicBezTo>
                    <a:pt x="31" y="39"/>
                    <a:pt x="32" y="40"/>
                    <a:pt x="33" y="41"/>
                  </a:cubicBezTo>
                  <a:cubicBezTo>
                    <a:pt x="33" y="48"/>
                    <a:pt x="33" y="48"/>
                    <a:pt x="33" y="48"/>
                  </a:cubicBezTo>
                  <a:cubicBezTo>
                    <a:pt x="32" y="46"/>
                    <a:pt x="32" y="46"/>
                    <a:pt x="32" y="46"/>
                  </a:cubicBezTo>
                  <a:cubicBezTo>
                    <a:pt x="30" y="45"/>
                    <a:pt x="29" y="44"/>
                    <a:pt x="28" y="43"/>
                  </a:cubicBezTo>
                  <a:cubicBezTo>
                    <a:pt x="28" y="35"/>
                    <a:pt x="28" y="35"/>
                    <a:pt x="28" y="35"/>
                  </a:cubicBezTo>
                  <a:cubicBezTo>
                    <a:pt x="33" y="30"/>
                    <a:pt x="33" y="30"/>
                    <a:pt x="33" y="30"/>
                  </a:cubicBezTo>
                  <a:cubicBezTo>
                    <a:pt x="33" y="37"/>
                    <a:pt x="33" y="37"/>
                    <a:pt x="33" y="37"/>
                  </a:cubicBezTo>
                  <a:close/>
                  <a:moveTo>
                    <a:pt x="33" y="78"/>
                  </a:moveTo>
                  <a:cubicBezTo>
                    <a:pt x="32" y="80"/>
                    <a:pt x="32" y="80"/>
                    <a:pt x="32" y="80"/>
                  </a:cubicBezTo>
                  <a:cubicBezTo>
                    <a:pt x="32" y="80"/>
                    <a:pt x="32" y="81"/>
                    <a:pt x="32" y="81"/>
                  </a:cubicBezTo>
                  <a:cubicBezTo>
                    <a:pt x="32" y="81"/>
                    <a:pt x="32" y="81"/>
                    <a:pt x="32" y="81"/>
                  </a:cubicBezTo>
                  <a:cubicBezTo>
                    <a:pt x="32" y="81"/>
                    <a:pt x="32" y="81"/>
                    <a:pt x="32" y="81"/>
                  </a:cubicBezTo>
                  <a:cubicBezTo>
                    <a:pt x="32" y="81"/>
                    <a:pt x="32" y="81"/>
                    <a:pt x="32" y="81"/>
                  </a:cubicBezTo>
                  <a:cubicBezTo>
                    <a:pt x="32" y="81"/>
                    <a:pt x="32" y="81"/>
                    <a:pt x="32" y="81"/>
                  </a:cubicBezTo>
                  <a:cubicBezTo>
                    <a:pt x="32" y="81"/>
                    <a:pt x="32" y="81"/>
                    <a:pt x="32" y="81"/>
                  </a:cubicBezTo>
                  <a:cubicBezTo>
                    <a:pt x="33" y="82"/>
                    <a:pt x="33" y="82"/>
                    <a:pt x="33" y="82"/>
                  </a:cubicBezTo>
                  <a:cubicBezTo>
                    <a:pt x="33" y="97"/>
                    <a:pt x="33" y="97"/>
                    <a:pt x="33" y="97"/>
                  </a:cubicBezTo>
                  <a:cubicBezTo>
                    <a:pt x="33" y="97"/>
                    <a:pt x="33" y="97"/>
                    <a:pt x="33" y="97"/>
                  </a:cubicBezTo>
                  <a:cubicBezTo>
                    <a:pt x="33" y="97"/>
                    <a:pt x="33" y="97"/>
                    <a:pt x="33" y="97"/>
                  </a:cubicBezTo>
                  <a:cubicBezTo>
                    <a:pt x="32" y="98"/>
                    <a:pt x="31" y="98"/>
                    <a:pt x="30" y="99"/>
                  </a:cubicBezTo>
                  <a:cubicBezTo>
                    <a:pt x="29" y="99"/>
                    <a:pt x="29" y="99"/>
                    <a:pt x="28" y="99"/>
                  </a:cubicBezTo>
                  <a:cubicBezTo>
                    <a:pt x="28" y="95"/>
                    <a:pt x="28" y="95"/>
                    <a:pt x="28" y="95"/>
                  </a:cubicBezTo>
                  <a:cubicBezTo>
                    <a:pt x="29" y="95"/>
                    <a:pt x="29" y="95"/>
                    <a:pt x="29" y="95"/>
                  </a:cubicBezTo>
                  <a:cubicBezTo>
                    <a:pt x="29" y="95"/>
                    <a:pt x="28" y="95"/>
                    <a:pt x="28" y="94"/>
                  </a:cubicBezTo>
                  <a:cubicBezTo>
                    <a:pt x="28" y="94"/>
                    <a:pt x="28" y="94"/>
                    <a:pt x="28" y="94"/>
                  </a:cubicBezTo>
                  <a:cubicBezTo>
                    <a:pt x="28" y="94"/>
                    <a:pt x="28" y="94"/>
                    <a:pt x="29" y="94"/>
                  </a:cubicBezTo>
                  <a:cubicBezTo>
                    <a:pt x="29" y="94"/>
                    <a:pt x="30" y="94"/>
                    <a:pt x="30" y="93"/>
                  </a:cubicBezTo>
                  <a:cubicBezTo>
                    <a:pt x="30" y="93"/>
                    <a:pt x="30" y="93"/>
                    <a:pt x="30" y="93"/>
                  </a:cubicBezTo>
                  <a:cubicBezTo>
                    <a:pt x="31" y="92"/>
                    <a:pt x="32" y="91"/>
                    <a:pt x="32" y="90"/>
                  </a:cubicBezTo>
                  <a:cubicBezTo>
                    <a:pt x="32" y="89"/>
                    <a:pt x="32" y="88"/>
                    <a:pt x="31" y="87"/>
                  </a:cubicBezTo>
                  <a:cubicBezTo>
                    <a:pt x="31" y="87"/>
                    <a:pt x="31" y="87"/>
                    <a:pt x="31" y="87"/>
                  </a:cubicBezTo>
                  <a:cubicBezTo>
                    <a:pt x="28" y="84"/>
                    <a:pt x="28" y="84"/>
                    <a:pt x="28" y="84"/>
                  </a:cubicBezTo>
                  <a:cubicBezTo>
                    <a:pt x="28" y="84"/>
                    <a:pt x="28" y="84"/>
                    <a:pt x="28" y="84"/>
                  </a:cubicBezTo>
                  <a:cubicBezTo>
                    <a:pt x="28" y="84"/>
                    <a:pt x="28" y="83"/>
                    <a:pt x="28" y="83"/>
                  </a:cubicBezTo>
                  <a:cubicBezTo>
                    <a:pt x="28" y="78"/>
                    <a:pt x="28" y="78"/>
                    <a:pt x="28" y="78"/>
                  </a:cubicBezTo>
                  <a:cubicBezTo>
                    <a:pt x="33" y="66"/>
                    <a:pt x="33" y="66"/>
                    <a:pt x="33" y="66"/>
                  </a:cubicBezTo>
                  <a:cubicBezTo>
                    <a:pt x="33" y="78"/>
                    <a:pt x="33" y="78"/>
                    <a:pt x="33" y="78"/>
                  </a:cubicBezTo>
                  <a:close/>
                  <a:moveTo>
                    <a:pt x="28" y="6"/>
                  </a:moveTo>
                  <a:cubicBezTo>
                    <a:pt x="33" y="1"/>
                    <a:pt x="33" y="1"/>
                    <a:pt x="33" y="1"/>
                  </a:cubicBezTo>
                  <a:cubicBezTo>
                    <a:pt x="33" y="1"/>
                    <a:pt x="33" y="1"/>
                    <a:pt x="33" y="1"/>
                  </a:cubicBezTo>
                  <a:cubicBezTo>
                    <a:pt x="33" y="8"/>
                    <a:pt x="33" y="8"/>
                    <a:pt x="33" y="8"/>
                  </a:cubicBezTo>
                  <a:cubicBezTo>
                    <a:pt x="28" y="13"/>
                    <a:pt x="28" y="13"/>
                    <a:pt x="28" y="13"/>
                  </a:cubicBezTo>
                  <a:cubicBezTo>
                    <a:pt x="28" y="6"/>
                    <a:pt x="28" y="6"/>
                    <a:pt x="28" y="6"/>
                  </a:cubicBezTo>
                  <a:close/>
                  <a:moveTo>
                    <a:pt x="33" y="1"/>
                  </a:moveTo>
                  <a:cubicBezTo>
                    <a:pt x="33" y="1"/>
                    <a:pt x="33" y="1"/>
                    <a:pt x="33" y="1"/>
                  </a:cubicBezTo>
                  <a:close/>
                  <a:moveTo>
                    <a:pt x="28" y="99"/>
                  </a:moveTo>
                  <a:cubicBezTo>
                    <a:pt x="28" y="99"/>
                    <a:pt x="27" y="99"/>
                    <a:pt x="27" y="99"/>
                  </a:cubicBezTo>
                  <a:cubicBezTo>
                    <a:pt x="27" y="99"/>
                    <a:pt x="27" y="99"/>
                    <a:pt x="27" y="99"/>
                  </a:cubicBezTo>
                  <a:cubicBezTo>
                    <a:pt x="27" y="99"/>
                    <a:pt x="27" y="99"/>
                    <a:pt x="27" y="99"/>
                  </a:cubicBezTo>
                  <a:cubicBezTo>
                    <a:pt x="27" y="94"/>
                    <a:pt x="27" y="94"/>
                    <a:pt x="27" y="94"/>
                  </a:cubicBezTo>
                  <a:cubicBezTo>
                    <a:pt x="27" y="94"/>
                    <a:pt x="27" y="94"/>
                    <a:pt x="27" y="94"/>
                  </a:cubicBezTo>
                  <a:cubicBezTo>
                    <a:pt x="27" y="94"/>
                    <a:pt x="27" y="94"/>
                    <a:pt x="27" y="94"/>
                  </a:cubicBezTo>
                  <a:cubicBezTo>
                    <a:pt x="28" y="94"/>
                    <a:pt x="28" y="94"/>
                    <a:pt x="28" y="94"/>
                  </a:cubicBezTo>
                  <a:cubicBezTo>
                    <a:pt x="28" y="94"/>
                    <a:pt x="28" y="94"/>
                    <a:pt x="28" y="94"/>
                  </a:cubicBezTo>
                  <a:cubicBezTo>
                    <a:pt x="28" y="94"/>
                    <a:pt x="28" y="94"/>
                    <a:pt x="27" y="94"/>
                  </a:cubicBezTo>
                  <a:cubicBezTo>
                    <a:pt x="28" y="95"/>
                    <a:pt x="28" y="95"/>
                    <a:pt x="28" y="95"/>
                  </a:cubicBezTo>
                  <a:cubicBezTo>
                    <a:pt x="28" y="99"/>
                    <a:pt x="28" y="99"/>
                    <a:pt x="28" y="99"/>
                  </a:cubicBezTo>
                  <a:close/>
                  <a:moveTo>
                    <a:pt x="27" y="7"/>
                  </a:moveTo>
                  <a:cubicBezTo>
                    <a:pt x="28" y="6"/>
                    <a:pt x="28" y="6"/>
                    <a:pt x="28" y="6"/>
                  </a:cubicBezTo>
                  <a:cubicBezTo>
                    <a:pt x="28" y="13"/>
                    <a:pt x="28" y="13"/>
                    <a:pt x="28" y="13"/>
                  </a:cubicBezTo>
                  <a:cubicBezTo>
                    <a:pt x="27" y="14"/>
                    <a:pt x="27" y="14"/>
                    <a:pt x="27" y="14"/>
                  </a:cubicBezTo>
                  <a:cubicBezTo>
                    <a:pt x="27" y="7"/>
                    <a:pt x="27" y="7"/>
                    <a:pt x="27" y="7"/>
                  </a:cubicBezTo>
                  <a:close/>
                  <a:moveTo>
                    <a:pt x="28" y="35"/>
                  </a:moveTo>
                  <a:cubicBezTo>
                    <a:pt x="28" y="43"/>
                    <a:pt x="28" y="43"/>
                    <a:pt x="28" y="43"/>
                  </a:cubicBezTo>
                  <a:cubicBezTo>
                    <a:pt x="27" y="42"/>
                    <a:pt x="27" y="42"/>
                    <a:pt x="27" y="42"/>
                  </a:cubicBezTo>
                  <a:cubicBezTo>
                    <a:pt x="27" y="42"/>
                    <a:pt x="27" y="42"/>
                    <a:pt x="27" y="42"/>
                  </a:cubicBezTo>
                  <a:cubicBezTo>
                    <a:pt x="27" y="36"/>
                    <a:pt x="27" y="36"/>
                    <a:pt x="27" y="36"/>
                  </a:cubicBezTo>
                  <a:cubicBezTo>
                    <a:pt x="27" y="36"/>
                    <a:pt x="27" y="36"/>
                    <a:pt x="27" y="36"/>
                  </a:cubicBezTo>
                  <a:cubicBezTo>
                    <a:pt x="27" y="36"/>
                    <a:pt x="27" y="36"/>
                    <a:pt x="27" y="36"/>
                  </a:cubicBezTo>
                  <a:cubicBezTo>
                    <a:pt x="28" y="35"/>
                    <a:pt x="28" y="35"/>
                    <a:pt x="28" y="35"/>
                  </a:cubicBezTo>
                  <a:close/>
                  <a:moveTo>
                    <a:pt x="28" y="78"/>
                  </a:moveTo>
                  <a:cubicBezTo>
                    <a:pt x="28" y="83"/>
                    <a:pt x="28" y="83"/>
                    <a:pt x="28" y="83"/>
                  </a:cubicBezTo>
                  <a:cubicBezTo>
                    <a:pt x="28" y="83"/>
                    <a:pt x="28" y="82"/>
                    <a:pt x="28" y="81"/>
                  </a:cubicBezTo>
                  <a:cubicBezTo>
                    <a:pt x="28" y="81"/>
                    <a:pt x="28" y="81"/>
                    <a:pt x="28" y="81"/>
                  </a:cubicBezTo>
                  <a:cubicBezTo>
                    <a:pt x="27" y="80"/>
                    <a:pt x="28" y="79"/>
                    <a:pt x="28" y="79"/>
                  </a:cubicBezTo>
                  <a:cubicBezTo>
                    <a:pt x="28" y="78"/>
                    <a:pt x="28" y="78"/>
                    <a:pt x="28" y="78"/>
                  </a:cubicBezTo>
                  <a:close/>
                  <a:moveTo>
                    <a:pt x="27" y="60"/>
                  </a:moveTo>
                  <a:cubicBezTo>
                    <a:pt x="27" y="53"/>
                    <a:pt x="27" y="53"/>
                    <a:pt x="27" y="53"/>
                  </a:cubicBezTo>
                  <a:cubicBezTo>
                    <a:pt x="27" y="54"/>
                    <a:pt x="28" y="55"/>
                    <a:pt x="28" y="56"/>
                  </a:cubicBezTo>
                  <a:cubicBezTo>
                    <a:pt x="28" y="56"/>
                    <a:pt x="28" y="57"/>
                    <a:pt x="27" y="58"/>
                  </a:cubicBezTo>
                  <a:cubicBezTo>
                    <a:pt x="27" y="60"/>
                    <a:pt x="27" y="60"/>
                    <a:pt x="27" y="60"/>
                  </a:cubicBezTo>
                  <a:close/>
                  <a:moveTo>
                    <a:pt x="27" y="42"/>
                  </a:moveTo>
                  <a:cubicBezTo>
                    <a:pt x="27" y="42"/>
                    <a:pt x="27" y="42"/>
                    <a:pt x="27" y="42"/>
                  </a:cubicBezTo>
                  <a:close/>
                  <a:moveTo>
                    <a:pt x="27" y="99"/>
                  </a:moveTo>
                  <a:cubicBezTo>
                    <a:pt x="25" y="99"/>
                    <a:pt x="24" y="98"/>
                    <a:pt x="23" y="98"/>
                  </a:cubicBezTo>
                  <a:cubicBezTo>
                    <a:pt x="22" y="97"/>
                    <a:pt x="21" y="96"/>
                    <a:pt x="20" y="95"/>
                  </a:cubicBezTo>
                  <a:cubicBezTo>
                    <a:pt x="13" y="85"/>
                    <a:pt x="13" y="85"/>
                    <a:pt x="13" y="85"/>
                  </a:cubicBezTo>
                  <a:cubicBezTo>
                    <a:pt x="12" y="85"/>
                    <a:pt x="12" y="84"/>
                    <a:pt x="12" y="83"/>
                  </a:cubicBezTo>
                  <a:cubicBezTo>
                    <a:pt x="12" y="83"/>
                    <a:pt x="12" y="83"/>
                    <a:pt x="12" y="83"/>
                  </a:cubicBezTo>
                  <a:cubicBezTo>
                    <a:pt x="12" y="82"/>
                    <a:pt x="12" y="81"/>
                    <a:pt x="12" y="80"/>
                  </a:cubicBezTo>
                  <a:cubicBezTo>
                    <a:pt x="23" y="57"/>
                    <a:pt x="23" y="57"/>
                    <a:pt x="23" y="57"/>
                  </a:cubicBezTo>
                  <a:cubicBezTo>
                    <a:pt x="21" y="55"/>
                    <a:pt x="17" y="51"/>
                    <a:pt x="12" y="47"/>
                  </a:cubicBezTo>
                  <a:cubicBezTo>
                    <a:pt x="8" y="44"/>
                    <a:pt x="4" y="40"/>
                    <a:pt x="2" y="38"/>
                  </a:cubicBezTo>
                  <a:cubicBezTo>
                    <a:pt x="2" y="38"/>
                    <a:pt x="2" y="38"/>
                    <a:pt x="2" y="38"/>
                  </a:cubicBezTo>
                  <a:cubicBezTo>
                    <a:pt x="2" y="32"/>
                    <a:pt x="2" y="32"/>
                    <a:pt x="2" y="32"/>
                  </a:cubicBezTo>
                  <a:cubicBezTo>
                    <a:pt x="27" y="7"/>
                    <a:pt x="27" y="7"/>
                    <a:pt x="27" y="7"/>
                  </a:cubicBezTo>
                  <a:cubicBezTo>
                    <a:pt x="27" y="14"/>
                    <a:pt x="27" y="14"/>
                    <a:pt x="27" y="14"/>
                  </a:cubicBezTo>
                  <a:cubicBezTo>
                    <a:pt x="6" y="35"/>
                    <a:pt x="6" y="35"/>
                    <a:pt x="6" y="35"/>
                  </a:cubicBezTo>
                  <a:cubicBezTo>
                    <a:pt x="8" y="37"/>
                    <a:pt x="12" y="40"/>
                    <a:pt x="15" y="44"/>
                  </a:cubicBezTo>
                  <a:cubicBezTo>
                    <a:pt x="20" y="47"/>
                    <a:pt x="24" y="51"/>
                    <a:pt x="26" y="53"/>
                  </a:cubicBezTo>
                  <a:cubicBezTo>
                    <a:pt x="26" y="53"/>
                    <a:pt x="26" y="53"/>
                    <a:pt x="26" y="53"/>
                  </a:cubicBezTo>
                  <a:cubicBezTo>
                    <a:pt x="26" y="53"/>
                    <a:pt x="27" y="53"/>
                    <a:pt x="27" y="53"/>
                  </a:cubicBezTo>
                  <a:cubicBezTo>
                    <a:pt x="27" y="60"/>
                    <a:pt x="27" y="60"/>
                    <a:pt x="27" y="60"/>
                  </a:cubicBezTo>
                  <a:cubicBezTo>
                    <a:pt x="17" y="82"/>
                    <a:pt x="17" y="82"/>
                    <a:pt x="17" y="82"/>
                  </a:cubicBezTo>
                  <a:cubicBezTo>
                    <a:pt x="17" y="82"/>
                    <a:pt x="17" y="82"/>
                    <a:pt x="17" y="82"/>
                  </a:cubicBezTo>
                  <a:cubicBezTo>
                    <a:pt x="17" y="82"/>
                    <a:pt x="17" y="82"/>
                    <a:pt x="17" y="82"/>
                  </a:cubicBezTo>
                  <a:cubicBezTo>
                    <a:pt x="17" y="82"/>
                    <a:pt x="17" y="82"/>
                    <a:pt x="17" y="82"/>
                  </a:cubicBezTo>
                  <a:cubicBezTo>
                    <a:pt x="24" y="92"/>
                    <a:pt x="24" y="92"/>
                    <a:pt x="24" y="92"/>
                  </a:cubicBezTo>
                  <a:cubicBezTo>
                    <a:pt x="24" y="93"/>
                    <a:pt x="25" y="93"/>
                    <a:pt x="25" y="94"/>
                  </a:cubicBezTo>
                  <a:cubicBezTo>
                    <a:pt x="26" y="94"/>
                    <a:pt x="26" y="94"/>
                    <a:pt x="27" y="94"/>
                  </a:cubicBezTo>
                  <a:cubicBezTo>
                    <a:pt x="27" y="99"/>
                    <a:pt x="27" y="99"/>
                    <a:pt x="27" y="99"/>
                  </a:cubicBezTo>
                  <a:close/>
                  <a:moveTo>
                    <a:pt x="27" y="36"/>
                  </a:moveTo>
                  <a:cubicBezTo>
                    <a:pt x="27" y="36"/>
                    <a:pt x="27" y="36"/>
                    <a:pt x="27" y="36"/>
                  </a:cubicBezTo>
                  <a:cubicBezTo>
                    <a:pt x="27" y="36"/>
                    <a:pt x="27" y="36"/>
                    <a:pt x="27" y="36"/>
                  </a:cubicBezTo>
                  <a:cubicBezTo>
                    <a:pt x="27" y="36"/>
                    <a:pt x="27" y="36"/>
                    <a:pt x="27" y="36"/>
                  </a:cubicBezTo>
                  <a:cubicBezTo>
                    <a:pt x="26" y="37"/>
                    <a:pt x="26" y="38"/>
                    <a:pt x="26" y="39"/>
                  </a:cubicBezTo>
                  <a:cubicBezTo>
                    <a:pt x="26" y="40"/>
                    <a:pt x="26" y="41"/>
                    <a:pt x="27" y="41"/>
                  </a:cubicBezTo>
                  <a:cubicBezTo>
                    <a:pt x="27" y="41"/>
                    <a:pt x="27" y="41"/>
                    <a:pt x="27" y="41"/>
                  </a:cubicBezTo>
                  <a:cubicBezTo>
                    <a:pt x="27" y="42"/>
                    <a:pt x="27" y="42"/>
                    <a:pt x="27" y="42"/>
                  </a:cubicBezTo>
                  <a:cubicBezTo>
                    <a:pt x="27" y="42"/>
                    <a:pt x="27" y="42"/>
                    <a:pt x="27" y="42"/>
                  </a:cubicBezTo>
                  <a:cubicBezTo>
                    <a:pt x="27" y="42"/>
                    <a:pt x="27" y="42"/>
                    <a:pt x="27" y="42"/>
                  </a:cubicBezTo>
                  <a:cubicBezTo>
                    <a:pt x="27" y="36"/>
                    <a:pt x="27" y="36"/>
                    <a:pt x="27" y="36"/>
                  </a:cubicBezTo>
                  <a:close/>
                  <a:moveTo>
                    <a:pt x="2" y="38"/>
                  </a:moveTo>
                  <a:cubicBezTo>
                    <a:pt x="2" y="38"/>
                    <a:pt x="2" y="38"/>
                    <a:pt x="2" y="38"/>
                  </a:cubicBezTo>
                  <a:cubicBezTo>
                    <a:pt x="2" y="38"/>
                    <a:pt x="2" y="38"/>
                    <a:pt x="2" y="38"/>
                  </a:cubicBezTo>
                  <a:close/>
                  <a:moveTo>
                    <a:pt x="27" y="42"/>
                  </a:moveTo>
                  <a:cubicBezTo>
                    <a:pt x="27" y="42"/>
                    <a:pt x="27" y="42"/>
                    <a:pt x="27" y="42"/>
                  </a:cubicBezTo>
                  <a:close/>
                  <a:moveTo>
                    <a:pt x="2" y="38"/>
                  </a:moveTo>
                  <a:cubicBezTo>
                    <a:pt x="2" y="38"/>
                    <a:pt x="2" y="38"/>
                    <a:pt x="2" y="38"/>
                  </a:cubicBezTo>
                  <a:cubicBezTo>
                    <a:pt x="2" y="38"/>
                    <a:pt x="2" y="38"/>
                    <a:pt x="2" y="38"/>
                  </a:cubicBezTo>
                  <a:cubicBezTo>
                    <a:pt x="2" y="38"/>
                    <a:pt x="2" y="38"/>
                    <a:pt x="2" y="38"/>
                  </a:cubicBezTo>
                  <a:cubicBezTo>
                    <a:pt x="2" y="33"/>
                    <a:pt x="2" y="33"/>
                    <a:pt x="2" y="33"/>
                  </a:cubicBezTo>
                  <a:cubicBezTo>
                    <a:pt x="2" y="33"/>
                    <a:pt x="2" y="33"/>
                    <a:pt x="2" y="33"/>
                  </a:cubicBezTo>
                  <a:cubicBezTo>
                    <a:pt x="2" y="32"/>
                    <a:pt x="2" y="32"/>
                    <a:pt x="2" y="32"/>
                  </a:cubicBezTo>
                  <a:cubicBezTo>
                    <a:pt x="2" y="38"/>
                    <a:pt x="2" y="38"/>
                    <a:pt x="2" y="38"/>
                  </a:cubicBezTo>
                  <a:close/>
                  <a:moveTo>
                    <a:pt x="2" y="38"/>
                  </a:moveTo>
                  <a:cubicBezTo>
                    <a:pt x="2" y="38"/>
                    <a:pt x="2" y="38"/>
                    <a:pt x="2" y="38"/>
                  </a:cubicBezTo>
                  <a:cubicBezTo>
                    <a:pt x="2" y="38"/>
                    <a:pt x="2" y="38"/>
                    <a:pt x="2" y="38"/>
                  </a:cubicBezTo>
                  <a:close/>
                  <a:moveTo>
                    <a:pt x="2" y="38"/>
                  </a:moveTo>
                  <a:cubicBezTo>
                    <a:pt x="2" y="38"/>
                    <a:pt x="2" y="38"/>
                    <a:pt x="2" y="38"/>
                  </a:cubicBezTo>
                  <a:close/>
                  <a:moveTo>
                    <a:pt x="2" y="38"/>
                  </a:moveTo>
                  <a:cubicBezTo>
                    <a:pt x="2" y="38"/>
                    <a:pt x="2" y="38"/>
                    <a:pt x="2" y="38"/>
                  </a:cubicBezTo>
                  <a:cubicBezTo>
                    <a:pt x="1" y="37"/>
                    <a:pt x="1" y="36"/>
                    <a:pt x="0" y="35"/>
                  </a:cubicBezTo>
                  <a:cubicBezTo>
                    <a:pt x="0" y="34"/>
                    <a:pt x="1" y="34"/>
                    <a:pt x="1" y="33"/>
                  </a:cubicBezTo>
                  <a:cubicBezTo>
                    <a:pt x="1" y="33"/>
                    <a:pt x="1" y="33"/>
                    <a:pt x="1" y="33"/>
                  </a:cubicBezTo>
                  <a:cubicBezTo>
                    <a:pt x="1" y="33"/>
                    <a:pt x="1" y="33"/>
                    <a:pt x="1" y="33"/>
                  </a:cubicBezTo>
                  <a:cubicBezTo>
                    <a:pt x="2" y="33"/>
                    <a:pt x="2" y="33"/>
                    <a:pt x="2" y="33"/>
                  </a:cubicBezTo>
                  <a:cubicBezTo>
                    <a:pt x="2" y="33"/>
                    <a:pt x="2" y="33"/>
                    <a:pt x="2" y="33"/>
                  </a:cubicBezTo>
                  <a:cubicBezTo>
                    <a:pt x="2" y="33"/>
                    <a:pt x="2" y="33"/>
                    <a:pt x="2" y="33"/>
                  </a:cubicBezTo>
                  <a:lnTo>
                    <a:pt x="2" y="38"/>
                  </a:lnTo>
                  <a:close/>
                  <a:moveTo>
                    <a:pt x="2" y="38"/>
                  </a:moveTo>
                  <a:cubicBezTo>
                    <a:pt x="2" y="38"/>
                    <a:pt x="2" y="38"/>
                    <a:pt x="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2" name="Freeform 201"/>
            <p:cNvSpPr>
              <a:spLocks noEditPoints="1"/>
            </p:cNvSpPr>
            <p:nvPr/>
          </p:nvSpPr>
          <p:spPr bwMode="auto">
            <a:xfrm>
              <a:off x="9331326" y="352425"/>
              <a:ext cx="422275" cy="357188"/>
            </a:xfrm>
            <a:custGeom>
              <a:avLst/>
              <a:gdLst>
                <a:gd name="T0" fmla="*/ 167 w 187"/>
                <a:gd name="T1" fmla="*/ 78 h 158"/>
                <a:gd name="T2" fmla="*/ 146 w 187"/>
                <a:gd name="T3" fmla="*/ 20 h 158"/>
                <a:gd name="T4" fmla="*/ 187 w 187"/>
                <a:gd name="T5" fmla="*/ 55 h 158"/>
                <a:gd name="T6" fmla="*/ 170 w 187"/>
                <a:gd name="T7" fmla="*/ 83 h 158"/>
                <a:gd name="T8" fmla="*/ 166 w 187"/>
                <a:gd name="T9" fmla="*/ 84 h 158"/>
                <a:gd name="T10" fmla="*/ 147 w 187"/>
                <a:gd name="T11" fmla="*/ 155 h 158"/>
                <a:gd name="T12" fmla="*/ 146 w 187"/>
                <a:gd name="T13" fmla="*/ 157 h 158"/>
                <a:gd name="T14" fmla="*/ 146 w 187"/>
                <a:gd name="T15" fmla="*/ 58 h 158"/>
                <a:gd name="T16" fmla="*/ 125 w 187"/>
                <a:gd name="T17" fmla="*/ 5 h 158"/>
                <a:gd name="T18" fmla="*/ 96 w 187"/>
                <a:gd name="T19" fmla="*/ 17 h 158"/>
                <a:gd name="T20" fmla="*/ 94 w 187"/>
                <a:gd name="T21" fmla="*/ 17 h 158"/>
                <a:gd name="T22" fmla="*/ 96 w 187"/>
                <a:gd name="T23" fmla="*/ 12 h 158"/>
                <a:gd name="T24" fmla="*/ 116 w 187"/>
                <a:gd name="T25" fmla="*/ 7 h 158"/>
                <a:gd name="T26" fmla="*/ 122 w 187"/>
                <a:gd name="T27" fmla="*/ 1 h 158"/>
                <a:gd name="T28" fmla="*/ 146 w 187"/>
                <a:gd name="T29" fmla="*/ 14 h 158"/>
                <a:gd name="T30" fmla="*/ 125 w 187"/>
                <a:gd name="T31" fmla="*/ 5 h 158"/>
                <a:gd name="T32" fmla="*/ 142 w 187"/>
                <a:gd name="T33" fmla="*/ 153 h 158"/>
                <a:gd name="T34" fmla="*/ 144 w 187"/>
                <a:gd name="T35" fmla="*/ 56 h 158"/>
                <a:gd name="T36" fmla="*/ 146 w 187"/>
                <a:gd name="T37" fmla="*/ 57 h 158"/>
                <a:gd name="T38" fmla="*/ 146 w 187"/>
                <a:gd name="T39" fmla="*/ 57 h 158"/>
                <a:gd name="T40" fmla="*/ 146 w 187"/>
                <a:gd name="T41" fmla="*/ 157 h 158"/>
                <a:gd name="T42" fmla="*/ 94 w 187"/>
                <a:gd name="T43" fmla="*/ 158 h 158"/>
                <a:gd name="T44" fmla="*/ 94 w 187"/>
                <a:gd name="T45" fmla="*/ 17 h 158"/>
                <a:gd name="T46" fmla="*/ 66 w 187"/>
                <a:gd name="T47" fmla="*/ 5 h 158"/>
                <a:gd name="T48" fmla="*/ 20 w 187"/>
                <a:gd name="T49" fmla="*/ 78 h 158"/>
                <a:gd name="T50" fmla="*/ 45 w 187"/>
                <a:gd name="T51" fmla="*/ 57 h 158"/>
                <a:gd name="T52" fmla="*/ 46 w 187"/>
                <a:gd name="T53" fmla="*/ 58 h 158"/>
                <a:gd name="T54" fmla="*/ 94 w 187"/>
                <a:gd name="T55" fmla="*/ 153 h 158"/>
                <a:gd name="T56" fmla="*/ 94 w 187"/>
                <a:gd name="T57" fmla="*/ 158 h 158"/>
                <a:gd name="T58" fmla="*/ 43 w 187"/>
                <a:gd name="T59" fmla="*/ 158 h 158"/>
                <a:gd name="T60" fmla="*/ 41 w 187"/>
                <a:gd name="T61" fmla="*/ 155 h 158"/>
                <a:gd name="T62" fmla="*/ 22 w 187"/>
                <a:gd name="T63" fmla="*/ 84 h 158"/>
                <a:gd name="T64" fmla="*/ 18 w 187"/>
                <a:gd name="T65" fmla="*/ 83 h 158"/>
                <a:gd name="T66" fmla="*/ 1 w 187"/>
                <a:gd name="T67" fmla="*/ 57 h 158"/>
                <a:gd name="T68" fmla="*/ 66 w 187"/>
                <a:gd name="T69" fmla="*/ 0 h 158"/>
                <a:gd name="T70" fmla="*/ 69 w 187"/>
                <a:gd name="T71" fmla="*/ 1 h 158"/>
                <a:gd name="T72" fmla="*/ 94 w 187"/>
                <a:gd name="T73" fmla="*/ 1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7" h="158">
                  <a:moveTo>
                    <a:pt x="146" y="57"/>
                  </a:moveTo>
                  <a:cubicBezTo>
                    <a:pt x="152" y="62"/>
                    <a:pt x="163" y="73"/>
                    <a:pt x="167" y="78"/>
                  </a:cubicBezTo>
                  <a:cubicBezTo>
                    <a:pt x="182" y="56"/>
                    <a:pt x="182" y="56"/>
                    <a:pt x="182" y="56"/>
                  </a:cubicBezTo>
                  <a:cubicBezTo>
                    <a:pt x="177" y="44"/>
                    <a:pt x="160" y="30"/>
                    <a:pt x="146" y="20"/>
                  </a:cubicBezTo>
                  <a:cubicBezTo>
                    <a:pt x="146" y="14"/>
                    <a:pt x="146" y="14"/>
                    <a:pt x="146" y="14"/>
                  </a:cubicBezTo>
                  <a:cubicBezTo>
                    <a:pt x="162" y="25"/>
                    <a:pt x="181" y="41"/>
                    <a:pt x="187" y="55"/>
                  </a:cubicBezTo>
                  <a:cubicBezTo>
                    <a:pt x="187" y="56"/>
                    <a:pt x="187" y="57"/>
                    <a:pt x="187" y="57"/>
                  </a:cubicBezTo>
                  <a:cubicBezTo>
                    <a:pt x="170" y="83"/>
                    <a:pt x="170" y="83"/>
                    <a:pt x="170" y="83"/>
                  </a:cubicBezTo>
                  <a:cubicBezTo>
                    <a:pt x="170" y="83"/>
                    <a:pt x="169" y="84"/>
                    <a:pt x="169" y="84"/>
                  </a:cubicBezTo>
                  <a:cubicBezTo>
                    <a:pt x="168" y="85"/>
                    <a:pt x="167" y="84"/>
                    <a:pt x="166" y="84"/>
                  </a:cubicBezTo>
                  <a:cubicBezTo>
                    <a:pt x="166" y="83"/>
                    <a:pt x="154" y="71"/>
                    <a:pt x="146" y="64"/>
                  </a:cubicBezTo>
                  <a:cubicBezTo>
                    <a:pt x="147" y="155"/>
                    <a:pt x="147" y="155"/>
                    <a:pt x="147" y="155"/>
                  </a:cubicBezTo>
                  <a:cubicBezTo>
                    <a:pt x="147" y="155"/>
                    <a:pt x="147" y="155"/>
                    <a:pt x="147" y="155"/>
                  </a:cubicBezTo>
                  <a:cubicBezTo>
                    <a:pt x="147" y="156"/>
                    <a:pt x="146" y="157"/>
                    <a:pt x="146" y="157"/>
                  </a:cubicBezTo>
                  <a:cubicBezTo>
                    <a:pt x="146" y="58"/>
                    <a:pt x="146" y="58"/>
                    <a:pt x="146" y="58"/>
                  </a:cubicBezTo>
                  <a:cubicBezTo>
                    <a:pt x="146" y="58"/>
                    <a:pt x="146" y="58"/>
                    <a:pt x="146" y="58"/>
                  </a:cubicBezTo>
                  <a:cubicBezTo>
                    <a:pt x="146" y="58"/>
                    <a:pt x="146" y="58"/>
                    <a:pt x="146" y="57"/>
                  </a:cubicBezTo>
                  <a:close/>
                  <a:moveTo>
                    <a:pt x="125" y="5"/>
                  </a:moveTo>
                  <a:cubicBezTo>
                    <a:pt x="123" y="8"/>
                    <a:pt x="121" y="10"/>
                    <a:pt x="118" y="11"/>
                  </a:cubicBezTo>
                  <a:cubicBezTo>
                    <a:pt x="112" y="15"/>
                    <a:pt x="104" y="17"/>
                    <a:pt x="96" y="17"/>
                  </a:cubicBezTo>
                  <a:cubicBezTo>
                    <a:pt x="96" y="17"/>
                    <a:pt x="96" y="17"/>
                    <a:pt x="96" y="17"/>
                  </a:cubicBezTo>
                  <a:cubicBezTo>
                    <a:pt x="95" y="17"/>
                    <a:pt x="94" y="17"/>
                    <a:pt x="94" y="17"/>
                  </a:cubicBezTo>
                  <a:cubicBezTo>
                    <a:pt x="94" y="12"/>
                    <a:pt x="94" y="12"/>
                    <a:pt x="94" y="12"/>
                  </a:cubicBezTo>
                  <a:cubicBezTo>
                    <a:pt x="94" y="12"/>
                    <a:pt x="95" y="12"/>
                    <a:pt x="96" y="12"/>
                  </a:cubicBezTo>
                  <a:cubicBezTo>
                    <a:pt x="96" y="12"/>
                    <a:pt x="96" y="12"/>
                    <a:pt x="96" y="12"/>
                  </a:cubicBezTo>
                  <a:cubicBezTo>
                    <a:pt x="103" y="12"/>
                    <a:pt x="110" y="10"/>
                    <a:pt x="116" y="7"/>
                  </a:cubicBezTo>
                  <a:cubicBezTo>
                    <a:pt x="118" y="5"/>
                    <a:pt x="121" y="3"/>
                    <a:pt x="122" y="1"/>
                  </a:cubicBezTo>
                  <a:cubicBezTo>
                    <a:pt x="122" y="1"/>
                    <a:pt x="122" y="1"/>
                    <a:pt x="122" y="1"/>
                  </a:cubicBezTo>
                  <a:cubicBezTo>
                    <a:pt x="123" y="0"/>
                    <a:pt x="124" y="0"/>
                    <a:pt x="125" y="0"/>
                  </a:cubicBezTo>
                  <a:cubicBezTo>
                    <a:pt x="125" y="0"/>
                    <a:pt x="135" y="6"/>
                    <a:pt x="146" y="14"/>
                  </a:cubicBezTo>
                  <a:cubicBezTo>
                    <a:pt x="146" y="20"/>
                    <a:pt x="146" y="20"/>
                    <a:pt x="146" y="20"/>
                  </a:cubicBezTo>
                  <a:cubicBezTo>
                    <a:pt x="137" y="13"/>
                    <a:pt x="128" y="8"/>
                    <a:pt x="125" y="5"/>
                  </a:cubicBezTo>
                  <a:close/>
                  <a:moveTo>
                    <a:pt x="94" y="153"/>
                  </a:moveTo>
                  <a:cubicBezTo>
                    <a:pt x="142" y="153"/>
                    <a:pt x="142" y="153"/>
                    <a:pt x="142" y="153"/>
                  </a:cubicBezTo>
                  <a:cubicBezTo>
                    <a:pt x="142" y="58"/>
                    <a:pt x="142" y="58"/>
                    <a:pt x="142" y="58"/>
                  </a:cubicBezTo>
                  <a:cubicBezTo>
                    <a:pt x="142" y="57"/>
                    <a:pt x="143" y="56"/>
                    <a:pt x="144" y="56"/>
                  </a:cubicBezTo>
                  <a:cubicBezTo>
                    <a:pt x="145" y="56"/>
                    <a:pt x="145" y="56"/>
                    <a:pt x="146" y="57"/>
                  </a:cubicBezTo>
                  <a:cubicBezTo>
                    <a:pt x="146" y="57"/>
                    <a:pt x="146" y="57"/>
                    <a:pt x="146" y="57"/>
                  </a:cubicBezTo>
                  <a:cubicBezTo>
                    <a:pt x="146" y="57"/>
                    <a:pt x="146" y="57"/>
                    <a:pt x="146" y="57"/>
                  </a:cubicBezTo>
                  <a:cubicBezTo>
                    <a:pt x="146" y="57"/>
                    <a:pt x="146" y="57"/>
                    <a:pt x="146" y="57"/>
                  </a:cubicBezTo>
                  <a:cubicBezTo>
                    <a:pt x="146" y="58"/>
                    <a:pt x="146" y="58"/>
                    <a:pt x="146" y="58"/>
                  </a:cubicBezTo>
                  <a:cubicBezTo>
                    <a:pt x="146" y="157"/>
                    <a:pt x="146" y="157"/>
                    <a:pt x="146" y="157"/>
                  </a:cubicBezTo>
                  <a:cubicBezTo>
                    <a:pt x="146" y="158"/>
                    <a:pt x="145" y="158"/>
                    <a:pt x="144" y="158"/>
                  </a:cubicBezTo>
                  <a:cubicBezTo>
                    <a:pt x="94" y="158"/>
                    <a:pt x="94" y="158"/>
                    <a:pt x="94" y="158"/>
                  </a:cubicBezTo>
                  <a:lnTo>
                    <a:pt x="94" y="153"/>
                  </a:lnTo>
                  <a:close/>
                  <a:moveTo>
                    <a:pt x="94" y="17"/>
                  </a:moveTo>
                  <a:cubicBezTo>
                    <a:pt x="86" y="16"/>
                    <a:pt x="79" y="15"/>
                    <a:pt x="73" y="11"/>
                  </a:cubicBezTo>
                  <a:cubicBezTo>
                    <a:pt x="70" y="10"/>
                    <a:pt x="68" y="8"/>
                    <a:pt x="66" y="5"/>
                  </a:cubicBezTo>
                  <a:cubicBezTo>
                    <a:pt x="57" y="11"/>
                    <a:pt x="14" y="37"/>
                    <a:pt x="5" y="56"/>
                  </a:cubicBezTo>
                  <a:cubicBezTo>
                    <a:pt x="20" y="78"/>
                    <a:pt x="20" y="78"/>
                    <a:pt x="20" y="78"/>
                  </a:cubicBezTo>
                  <a:cubicBezTo>
                    <a:pt x="25" y="73"/>
                    <a:pt x="36" y="62"/>
                    <a:pt x="42" y="57"/>
                  </a:cubicBezTo>
                  <a:cubicBezTo>
                    <a:pt x="43" y="56"/>
                    <a:pt x="44" y="56"/>
                    <a:pt x="45" y="57"/>
                  </a:cubicBezTo>
                  <a:cubicBezTo>
                    <a:pt x="46" y="57"/>
                    <a:pt x="46" y="58"/>
                    <a:pt x="46" y="58"/>
                  </a:cubicBezTo>
                  <a:cubicBezTo>
                    <a:pt x="46" y="58"/>
                    <a:pt x="46" y="58"/>
                    <a:pt x="46" y="58"/>
                  </a:cubicBezTo>
                  <a:cubicBezTo>
                    <a:pt x="45" y="153"/>
                    <a:pt x="45" y="153"/>
                    <a:pt x="45" y="153"/>
                  </a:cubicBezTo>
                  <a:cubicBezTo>
                    <a:pt x="94" y="153"/>
                    <a:pt x="94" y="153"/>
                    <a:pt x="94" y="153"/>
                  </a:cubicBezTo>
                  <a:cubicBezTo>
                    <a:pt x="94" y="153"/>
                    <a:pt x="94" y="153"/>
                    <a:pt x="94" y="153"/>
                  </a:cubicBezTo>
                  <a:cubicBezTo>
                    <a:pt x="94" y="158"/>
                    <a:pt x="94" y="158"/>
                    <a:pt x="94" y="158"/>
                  </a:cubicBezTo>
                  <a:cubicBezTo>
                    <a:pt x="94" y="158"/>
                    <a:pt x="94" y="158"/>
                    <a:pt x="94" y="158"/>
                  </a:cubicBezTo>
                  <a:cubicBezTo>
                    <a:pt x="43" y="158"/>
                    <a:pt x="43" y="158"/>
                    <a:pt x="43" y="158"/>
                  </a:cubicBezTo>
                  <a:cubicBezTo>
                    <a:pt x="43" y="158"/>
                    <a:pt x="43" y="158"/>
                    <a:pt x="43" y="158"/>
                  </a:cubicBezTo>
                  <a:cubicBezTo>
                    <a:pt x="42" y="158"/>
                    <a:pt x="41" y="157"/>
                    <a:pt x="41" y="155"/>
                  </a:cubicBezTo>
                  <a:cubicBezTo>
                    <a:pt x="41" y="64"/>
                    <a:pt x="41" y="64"/>
                    <a:pt x="41" y="64"/>
                  </a:cubicBezTo>
                  <a:cubicBezTo>
                    <a:pt x="33" y="71"/>
                    <a:pt x="22" y="83"/>
                    <a:pt x="22" y="84"/>
                  </a:cubicBezTo>
                  <a:cubicBezTo>
                    <a:pt x="21" y="84"/>
                    <a:pt x="21" y="84"/>
                    <a:pt x="21" y="84"/>
                  </a:cubicBezTo>
                  <a:cubicBezTo>
                    <a:pt x="20" y="85"/>
                    <a:pt x="18" y="84"/>
                    <a:pt x="18" y="83"/>
                  </a:cubicBezTo>
                  <a:cubicBezTo>
                    <a:pt x="1" y="57"/>
                    <a:pt x="1" y="57"/>
                    <a:pt x="1" y="57"/>
                  </a:cubicBezTo>
                  <a:cubicBezTo>
                    <a:pt x="1" y="57"/>
                    <a:pt x="1" y="57"/>
                    <a:pt x="1" y="57"/>
                  </a:cubicBezTo>
                  <a:cubicBezTo>
                    <a:pt x="0" y="57"/>
                    <a:pt x="0" y="56"/>
                    <a:pt x="0" y="55"/>
                  </a:cubicBezTo>
                  <a:cubicBezTo>
                    <a:pt x="10" y="32"/>
                    <a:pt x="66" y="0"/>
                    <a:pt x="66" y="0"/>
                  </a:cubicBezTo>
                  <a:cubicBezTo>
                    <a:pt x="66" y="0"/>
                    <a:pt x="66" y="0"/>
                    <a:pt x="66" y="0"/>
                  </a:cubicBezTo>
                  <a:cubicBezTo>
                    <a:pt x="67" y="0"/>
                    <a:pt x="68" y="0"/>
                    <a:pt x="69" y="1"/>
                  </a:cubicBezTo>
                  <a:cubicBezTo>
                    <a:pt x="71" y="3"/>
                    <a:pt x="73" y="5"/>
                    <a:pt x="75" y="7"/>
                  </a:cubicBezTo>
                  <a:cubicBezTo>
                    <a:pt x="80" y="10"/>
                    <a:pt x="87" y="12"/>
                    <a:pt x="94" y="12"/>
                  </a:cubicBezTo>
                  <a:lnTo>
                    <a:pt x="94"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3" name="Freeform 202"/>
            <p:cNvSpPr>
              <a:spLocks noEditPoints="1"/>
            </p:cNvSpPr>
            <p:nvPr/>
          </p:nvSpPr>
          <p:spPr bwMode="auto">
            <a:xfrm>
              <a:off x="9485313" y="336550"/>
              <a:ext cx="123825" cy="42863"/>
            </a:xfrm>
            <a:custGeom>
              <a:avLst/>
              <a:gdLst>
                <a:gd name="T0" fmla="*/ 42 w 55"/>
                <a:gd name="T1" fmla="*/ 12 h 19"/>
                <a:gd name="T2" fmla="*/ 50 w 55"/>
                <a:gd name="T3" fmla="*/ 5 h 19"/>
                <a:gd name="T4" fmla="*/ 50 w 55"/>
                <a:gd name="T5" fmla="*/ 5 h 19"/>
                <a:gd name="T6" fmla="*/ 50 w 55"/>
                <a:gd name="T7" fmla="*/ 5 h 19"/>
                <a:gd name="T8" fmla="*/ 50 w 55"/>
                <a:gd name="T9" fmla="*/ 5 h 19"/>
                <a:gd name="T10" fmla="*/ 50 w 55"/>
                <a:gd name="T11" fmla="*/ 5 h 19"/>
                <a:gd name="T12" fmla="*/ 50 w 55"/>
                <a:gd name="T13" fmla="*/ 5 h 19"/>
                <a:gd name="T14" fmla="*/ 50 w 55"/>
                <a:gd name="T15" fmla="*/ 5 h 19"/>
                <a:gd name="T16" fmla="*/ 41 w 55"/>
                <a:gd name="T17" fmla="*/ 12 h 19"/>
                <a:gd name="T18" fmla="*/ 28 w 55"/>
                <a:gd name="T19" fmla="*/ 14 h 19"/>
                <a:gd name="T20" fmla="*/ 28 w 55"/>
                <a:gd name="T21" fmla="*/ 9 h 19"/>
                <a:gd name="T22" fmla="*/ 46 w 55"/>
                <a:gd name="T23" fmla="*/ 3 h 19"/>
                <a:gd name="T24" fmla="*/ 46 w 55"/>
                <a:gd name="T25" fmla="*/ 3 h 19"/>
                <a:gd name="T26" fmla="*/ 49 w 55"/>
                <a:gd name="T27" fmla="*/ 0 h 19"/>
                <a:gd name="T28" fmla="*/ 53 w 55"/>
                <a:gd name="T29" fmla="*/ 1 h 19"/>
                <a:gd name="T30" fmla="*/ 53 w 55"/>
                <a:gd name="T31" fmla="*/ 1 h 19"/>
                <a:gd name="T32" fmla="*/ 55 w 55"/>
                <a:gd name="T33" fmla="*/ 8 h 19"/>
                <a:gd name="T34" fmla="*/ 28 w 55"/>
                <a:gd name="T35" fmla="*/ 19 h 19"/>
                <a:gd name="T36" fmla="*/ 28 w 55"/>
                <a:gd name="T37" fmla="*/ 15 h 19"/>
                <a:gd name="T38" fmla="*/ 14 w 55"/>
                <a:gd name="T39" fmla="*/ 12 h 19"/>
                <a:gd name="T40" fmla="*/ 5 w 55"/>
                <a:gd name="T41" fmla="*/ 5 h 19"/>
                <a:gd name="T42" fmla="*/ 5 w 55"/>
                <a:gd name="T43" fmla="*/ 5 h 19"/>
                <a:gd name="T44" fmla="*/ 5 w 55"/>
                <a:gd name="T45" fmla="*/ 5 h 19"/>
                <a:gd name="T46" fmla="*/ 5 w 55"/>
                <a:gd name="T47" fmla="*/ 5 h 19"/>
                <a:gd name="T48" fmla="*/ 28 w 55"/>
                <a:gd name="T49" fmla="*/ 15 h 19"/>
                <a:gd name="T50" fmla="*/ 11 w 55"/>
                <a:gd name="T51" fmla="*/ 16 h 19"/>
                <a:gd name="T52" fmla="*/ 1 w 55"/>
                <a:gd name="T53" fmla="*/ 8 h 19"/>
                <a:gd name="T54" fmla="*/ 0 w 55"/>
                <a:gd name="T55" fmla="*/ 4 h 19"/>
                <a:gd name="T56" fmla="*/ 2 w 55"/>
                <a:gd name="T57" fmla="*/ 1 h 19"/>
                <a:gd name="T58" fmla="*/ 6 w 55"/>
                <a:gd name="T59" fmla="*/ 0 h 19"/>
                <a:gd name="T60" fmla="*/ 9 w 55"/>
                <a:gd name="T61" fmla="*/ 3 h 19"/>
                <a:gd name="T62" fmla="*/ 16 w 55"/>
                <a:gd name="T63" fmla="*/ 7 h 19"/>
                <a:gd name="T64" fmla="*/ 28 w 55"/>
                <a:gd name="T65"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19">
                  <a:moveTo>
                    <a:pt x="28" y="15"/>
                  </a:moveTo>
                  <a:cubicBezTo>
                    <a:pt x="33" y="15"/>
                    <a:pt x="38" y="14"/>
                    <a:pt x="42" y="12"/>
                  </a:cubicBezTo>
                  <a:cubicBezTo>
                    <a:pt x="46" y="10"/>
                    <a:pt x="49" y="8"/>
                    <a:pt x="50" y="5"/>
                  </a:cubicBezTo>
                  <a:cubicBezTo>
                    <a:pt x="51" y="5"/>
                    <a:pt x="51"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49" y="8"/>
                    <a:pt x="45" y="10"/>
                    <a:pt x="41" y="12"/>
                  </a:cubicBezTo>
                  <a:cubicBezTo>
                    <a:pt x="37" y="13"/>
                    <a:pt x="33" y="14"/>
                    <a:pt x="28" y="14"/>
                  </a:cubicBezTo>
                  <a:cubicBezTo>
                    <a:pt x="28" y="14"/>
                    <a:pt x="28" y="14"/>
                    <a:pt x="28" y="14"/>
                  </a:cubicBezTo>
                  <a:cubicBezTo>
                    <a:pt x="28" y="9"/>
                    <a:pt x="28" y="9"/>
                    <a:pt x="28" y="9"/>
                  </a:cubicBezTo>
                  <a:cubicBezTo>
                    <a:pt x="28" y="9"/>
                    <a:pt x="28" y="9"/>
                    <a:pt x="28" y="9"/>
                  </a:cubicBezTo>
                  <a:cubicBezTo>
                    <a:pt x="32" y="9"/>
                    <a:pt x="36" y="8"/>
                    <a:pt x="39" y="7"/>
                  </a:cubicBezTo>
                  <a:cubicBezTo>
                    <a:pt x="43" y="6"/>
                    <a:pt x="45" y="4"/>
                    <a:pt x="46" y="3"/>
                  </a:cubicBezTo>
                  <a:cubicBezTo>
                    <a:pt x="46" y="3"/>
                    <a:pt x="46" y="3"/>
                    <a:pt x="46" y="3"/>
                  </a:cubicBezTo>
                  <a:cubicBezTo>
                    <a:pt x="46" y="3"/>
                    <a:pt x="46" y="3"/>
                    <a:pt x="46" y="3"/>
                  </a:cubicBezTo>
                  <a:cubicBezTo>
                    <a:pt x="46" y="3"/>
                    <a:pt x="46" y="3"/>
                    <a:pt x="46" y="3"/>
                  </a:cubicBezTo>
                  <a:cubicBezTo>
                    <a:pt x="46" y="1"/>
                    <a:pt x="48" y="1"/>
                    <a:pt x="49" y="0"/>
                  </a:cubicBezTo>
                  <a:cubicBezTo>
                    <a:pt x="50" y="0"/>
                    <a:pt x="51" y="0"/>
                    <a:pt x="52" y="1"/>
                  </a:cubicBezTo>
                  <a:cubicBezTo>
                    <a:pt x="53" y="1"/>
                    <a:pt x="53" y="1"/>
                    <a:pt x="53" y="1"/>
                  </a:cubicBezTo>
                  <a:cubicBezTo>
                    <a:pt x="53" y="1"/>
                    <a:pt x="53" y="1"/>
                    <a:pt x="53" y="1"/>
                  </a:cubicBezTo>
                  <a:cubicBezTo>
                    <a:pt x="53" y="1"/>
                    <a:pt x="53" y="1"/>
                    <a:pt x="53" y="1"/>
                  </a:cubicBezTo>
                  <a:cubicBezTo>
                    <a:pt x="54" y="1"/>
                    <a:pt x="55" y="3"/>
                    <a:pt x="55" y="4"/>
                  </a:cubicBezTo>
                  <a:cubicBezTo>
                    <a:pt x="55" y="5"/>
                    <a:pt x="55" y="6"/>
                    <a:pt x="55" y="8"/>
                  </a:cubicBezTo>
                  <a:cubicBezTo>
                    <a:pt x="53" y="11"/>
                    <a:pt x="49" y="14"/>
                    <a:pt x="44" y="16"/>
                  </a:cubicBezTo>
                  <a:cubicBezTo>
                    <a:pt x="39" y="18"/>
                    <a:pt x="34" y="19"/>
                    <a:pt x="28" y="19"/>
                  </a:cubicBezTo>
                  <a:cubicBezTo>
                    <a:pt x="28" y="19"/>
                    <a:pt x="28" y="19"/>
                    <a:pt x="28" y="19"/>
                  </a:cubicBezTo>
                  <a:cubicBezTo>
                    <a:pt x="28" y="15"/>
                    <a:pt x="28" y="15"/>
                    <a:pt x="28" y="15"/>
                  </a:cubicBezTo>
                  <a:close/>
                  <a:moveTo>
                    <a:pt x="28" y="14"/>
                  </a:moveTo>
                  <a:cubicBezTo>
                    <a:pt x="22" y="14"/>
                    <a:pt x="18" y="13"/>
                    <a:pt x="14" y="12"/>
                  </a:cubicBezTo>
                  <a:cubicBezTo>
                    <a:pt x="10" y="10"/>
                    <a:pt x="7" y="8"/>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6" y="8"/>
                    <a:pt x="9" y="10"/>
                    <a:pt x="13" y="12"/>
                  </a:cubicBezTo>
                  <a:cubicBezTo>
                    <a:pt x="17" y="14"/>
                    <a:pt x="22" y="15"/>
                    <a:pt x="28" y="15"/>
                  </a:cubicBezTo>
                  <a:cubicBezTo>
                    <a:pt x="28" y="19"/>
                    <a:pt x="28" y="19"/>
                    <a:pt x="28" y="19"/>
                  </a:cubicBezTo>
                  <a:cubicBezTo>
                    <a:pt x="22" y="19"/>
                    <a:pt x="16" y="18"/>
                    <a:pt x="11" y="16"/>
                  </a:cubicBezTo>
                  <a:cubicBezTo>
                    <a:pt x="6" y="14"/>
                    <a:pt x="3" y="11"/>
                    <a:pt x="1" y="8"/>
                  </a:cubicBezTo>
                  <a:cubicBezTo>
                    <a:pt x="1" y="8"/>
                    <a:pt x="1" y="8"/>
                    <a:pt x="1" y="8"/>
                  </a:cubicBezTo>
                  <a:cubicBezTo>
                    <a:pt x="1" y="8"/>
                    <a:pt x="1" y="8"/>
                    <a:pt x="1" y="8"/>
                  </a:cubicBezTo>
                  <a:cubicBezTo>
                    <a:pt x="0" y="6"/>
                    <a:pt x="0" y="5"/>
                    <a:pt x="0" y="4"/>
                  </a:cubicBezTo>
                  <a:cubicBezTo>
                    <a:pt x="0" y="3"/>
                    <a:pt x="1" y="1"/>
                    <a:pt x="2" y="1"/>
                  </a:cubicBezTo>
                  <a:cubicBezTo>
                    <a:pt x="2" y="1"/>
                    <a:pt x="2" y="1"/>
                    <a:pt x="2" y="1"/>
                  </a:cubicBezTo>
                  <a:cubicBezTo>
                    <a:pt x="2" y="1"/>
                    <a:pt x="2" y="1"/>
                    <a:pt x="2" y="1"/>
                  </a:cubicBezTo>
                  <a:cubicBezTo>
                    <a:pt x="4" y="0"/>
                    <a:pt x="5" y="0"/>
                    <a:pt x="6" y="0"/>
                  </a:cubicBezTo>
                  <a:cubicBezTo>
                    <a:pt x="8" y="1"/>
                    <a:pt x="9" y="2"/>
                    <a:pt x="9" y="3"/>
                  </a:cubicBezTo>
                  <a:cubicBezTo>
                    <a:pt x="9" y="3"/>
                    <a:pt x="9" y="3"/>
                    <a:pt x="9" y="3"/>
                  </a:cubicBezTo>
                  <a:cubicBezTo>
                    <a:pt x="9" y="3"/>
                    <a:pt x="9" y="3"/>
                    <a:pt x="9" y="3"/>
                  </a:cubicBezTo>
                  <a:cubicBezTo>
                    <a:pt x="10" y="4"/>
                    <a:pt x="13" y="6"/>
                    <a:pt x="16" y="7"/>
                  </a:cubicBezTo>
                  <a:cubicBezTo>
                    <a:pt x="19" y="8"/>
                    <a:pt x="23" y="9"/>
                    <a:pt x="28" y="9"/>
                  </a:cubicBezTo>
                  <a:lnTo>
                    <a:pt x="2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4" name="Freeform 203"/>
            <p:cNvSpPr>
              <a:spLocks noEditPoints="1"/>
            </p:cNvSpPr>
            <p:nvPr/>
          </p:nvSpPr>
          <p:spPr bwMode="auto">
            <a:xfrm>
              <a:off x="7016751" y="2719388"/>
              <a:ext cx="192088" cy="122238"/>
            </a:xfrm>
            <a:custGeom>
              <a:avLst/>
              <a:gdLst>
                <a:gd name="T0" fmla="*/ 80 w 85"/>
                <a:gd name="T1" fmla="*/ 49 h 54"/>
                <a:gd name="T2" fmla="*/ 80 w 85"/>
                <a:gd name="T3" fmla="*/ 17 h 54"/>
                <a:gd name="T4" fmla="*/ 76 w 85"/>
                <a:gd name="T5" fmla="*/ 8 h 54"/>
                <a:gd name="T6" fmla="*/ 68 w 85"/>
                <a:gd name="T7" fmla="*/ 4 h 54"/>
                <a:gd name="T8" fmla="*/ 42 w 85"/>
                <a:gd name="T9" fmla="*/ 4 h 54"/>
                <a:gd name="T10" fmla="*/ 42 w 85"/>
                <a:gd name="T11" fmla="*/ 0 h 54"/>
                <a:gd name="T12" fmla="*/ 68 w 85"/>
                <a:gd name="T13" fmla="*/ 0 h 54"/>
                <a:gd name="T14" fmla="*/ 80 w 85"/>
                <a:gd name="T15" fmla="*/ 5 h 54"/>
                <a:gd name="T16" fmla="*/ 85 w 85"/>
                <a:gd name="T17" fmla="*/ 17 h 54"/>
                <a:gd name="T18" fmla="*/ 85 w 85"/>
                <a:gd name="T19" fmla="*/ 51 h 54"/>
                <a:gd name="T20" fmla="*/ 82 w 85"/>
                <a:gd name="T21" fmla="*/ 54 h 54"/>
                <a:gd name="T22" fmla="*/ 70 w 85"/>
                <a:gd name="T23" fmla="*/ 54 h 54"/>
                <a:gd name="T24" fmla="*/ 68 w 85"/>
                <a:gd name="T25" fmla="*/ 51 h 54"/>
                <a:gd name="T26" fmla="*/ 68 w 85"/>
                <a:gd name="T27" fmla="*/ 17 h 54"/>
                <a:gd name="T28" fmla="*/ 68 w 85"/>
                <a:gd name="T29" fmla="*/ 16 h 54"/>
                <a:gd name="T30" fmla="*/ 68 w 85"/>
                <a:gd name="T31" fmla="*/ 16 h 54"/>
                <a:gd name="T32" fmla="*/ 42 w 85"/>
                <a:gd name="T33" fmla="*/ 16 h 54"/>
                <a:gd name="T34" fmla="*/ 42 w 85"/>
                <a:gd name="T35" fmla="*/ 11 h 54"/>
                <a:gd name="T36" fmla="*/ 68 w 85"/>
                <a:gd name="T37" fmla="*/ 11 h 54"/>
                <a:gd name="T38" fmla="*/ 71 w 85"/>
                <a:gd name="T39" fmla="*/ 13 h 54"/>
                <a:gd name="T40" fmla="*/ 73 w 85"/>
                <a:gd name="T41" fmla="*/ 17 h 54"/>
                <a:gd name="T42" fmla="*/ 73 w 85"/>
                <a:gd name="T43" fmla="*/ 49 h 54"/>
                <a:gd name="T44" fmla="*/ 80 w 85"/>
                <a:gd name="T45" fmla="*/ 49 h 54"/>
                <a:gd name="T46" fmla="*/ 42 w 85"/>
                <a:gd name="T47" fmla="*/ 4 h 54"/>
                <a:gd name="T48" fmla="*/ 17 w 85"/>
                <a:gd name="T49" fmla="*/ 4 h 54"/>
                <a:gd name="T50" fmla="*/ 9 w 85"/>
                <a:gd name="T51" fmla="*/ 8 h 54"/>
                <a:gd name="T52" fmla="*/ 5 w 85"/>
                <a:gd name="T53" fmla="*/ 17 h 54"/>
                <a:gd name="T54" fmla="*/ 5 w 85"/>
                <a:gd name="T55" fmla="*/ 34 h 54"/>
                <a:gd name="T56" fmla="*/ 12 w 85"/>
                <a:gd name="T57" fmla="*/ 34 h 54"/>
                <a:gd name="T58" fmla="*/ 12 w 85"/>
                <a:gd name="T59" fmla="*/ 17 h 54"/>
                <a:gd name="T60" fmla="*/ 13 w 85"/>
                <a:gd name="T61" fmla="*/ 13 h 54"/>
                <a:gd name="T62" fmla="*/ 17 w 85"/>
                <a:gd name="T63" fmla="*/ 11 h 54"/>
                <a:gd name="T64" fmla="*/ 42 w 85"/>
                <a:gd name="T65" fmla="*/ 11 h 54"/>
                <a:gd name="T66" fmla="*/ 42 w 85"/>
                <a:gd name="T67" fmla="*/ 16 h 54"/>
                <a:gd name="T68" fmla="*/ 17 w 85"/>
                <a:gd name="T69" fmla="*/ 16 h 54"/>
                <a:gd name="T70" fmla="*/ 17 w 85"/>
                <a:gd name="T71" fmla="*/ 16 h 54"/>
                <a:gd name="T72" fmla="*/ 17 w 85"/>
                <a:gd name="T73" fmla="*/ 17 h 54"/>
                <a:gd name="T74" fmla="*/ 17 w 85"/>
                <a:gd name="T75" fmla="*/ 37 h 54"/>
                <a:gd name="T76" fmla="*/ 14 w 85"/>
                <a:gd name="T77" fmla="*/ 39 h 54"/>
                <a:gd name="T78" fmla="*/ 2 w 85"/>
                <a:gd name="T79" fmla="*/ 39 h 54"/>
                <a:gd name="T80" fmla="*/ 0 w 85"/>
                <a:gd name="T81" fmla="*/ 37 h 54"/>
                <a:gd name="T82" fmla="*/ 0 w 85"/>
                <a:gd name="T83" fmla="*/ 17 h 54"/>
                <a:gd name="T84" fmla="*/ 5 w 85"/>
                <a:gd name="T85" fmla="*/ 5 h 54"/>
                <a:gd name="T86" fmla="*/ 17 w 85"/>
                <a:gd name="T87" fmla="*/ 0 h 54"/>
                <a:gd name="T88" fmla="*/ 42 w 85"/>
                <a:gd name="T89" fmla="*/ 0 h 54"/>
                <a:gd name="T90" fmla="*/ 42 w 85"/>
                <a:gd name="T91" fmla="*/ 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5" h="54">
                  <a:moveTo>
                    <a:pt x="80" y="49"/>
                  </a:moveTo>
                  <a:cubicBezTo>
                    <a:pt x="80" y="17"/>
                    <a:pt x="80" y="17"/>
                    <a:pt x="80" y="17"/>
                  </a:cubicBezTo>
                  <a:cubicBezTo>
                    <a:pt x="80" y="14"/>
                    <a:pt x="79" y="10"/>
                    <a:pt x="76" y="8"/>
                  </a:cubicBezTo>
                  <a:cubicBezTo>
                    <a:pt x="74" y="6"/>
                    <a:pt x="71" y="4"/>
                    <a:pt x="68" y="4"/>
                  </a:cubicBezTo>
                  <a:cubicBezTo>
                    <a:pt x="42" y="4"/>
                    <a:pt x="42" y="4"/>
                    <a:pt x="42" y="4"/>
                  </a:cubicBezTo>
                  <a:cubicBezTo>
                    <a:pt x="42" y="0"/>
                    <a:pt x="42" y="0"/>
                    <a:pt x="42" y="0"/>
                  </a:cubicBezTo>
                  <a:cubicBezTo>
                    <a:pt x="68" y="0"/>
                    <a:pt x="68" y="0"/>
                    <a:pt x="68" y="0"/>
                  </a:cubicBezTo>
                  <a:cubicBezTo>
                    <a:pt x="72" y="0"/>
                    <a:pt x="77" y="2"/>
                    <a:pt x="80" y="5"/>
                  </a:cubicBezTo>
                  <a:cubicBezTo>
                    <a:pt x="83" y="8"/>
                    <a:pt x="85" y="12"/>
                    <a:pt x="85" y="17"/>
                  </a:cubicBezTo>
                  <a:cubicBezTo>
                    <a:pt x="85" y="51"/>
                    <a:pt x="85" y="51"/>
                    <a:pt x="85" y="51"/>
                  </a:cubicBezTo>
                  <a:cubicBezTo>
                    <a:pt x="85" y="53"/>
                    <a:pt x="84" y="54"/>
                    <a:pt x="82" y="54"/>
                  </a:cubicBezTo>
                  <a:cubicBezTo>
                    <a:pt x="70" y="54"/>
                    <a:pt x="70" y="54"/>
                    <a:pt x="70" y="54"/>
                  </a:cubicBezTo>
                  <a:cubicBezTo>
                    <a:pt x="69" y="54"/>
                    <a:pt x="68" y="53"/>
                    <a:pt x="68" y="51"/>
                  </a:cubicBezTo>
                  <a:cubicBezTo>
                    <a:pt x="68" y="17"/>
                    <a:pt x="68" y="17"/>
                    <a:pt x="68" y="17"/>
                  </a:cubicBezTo>
                  <a:cubicBezTo>
                    <a:pt x="68" y="17"/>
                    <a:pt x="68" y="17"/>
                    <a:pt x="68" y="16"/>
                  </a:cubicBezTo>
                  <a:cubicBezTo>
                    <a:pt x="68" y="16"/>
                    <a:pt x="68" y="16"/>
                    <a:pt x="68" y="16"/>
                  </a:cubicBezTo>
                  <a:cubicBezTo>
                    <a:pt x="42" y="16"/>
                    <a:pt x="42" y="16"/>
                    <a:pt x="42" y="16"/>
                  </a:cubicBezTo>
                  <a:cubicBezTo>
                    <a:pt x="42" y="11"/>
                    <a:pt x="42" y="11"/>
                    <a:pt x="42" y="11"/>
                  </a:cubicBezTo>
                  <a:cubicBezTo>
                    <a:pt x="68" y="11"/>
                    <a:pt x="68" y="11"/>
                    <a:pt x="68" y="11"/>
                  </a:cubicBezTo>
                  <a:cubicBezTo>
                    <a:pt x="69" y="11"/>
                    <a:pt x="70" y="12"/>
                    <a:pt x="71" y="13"/>
                  </a:cubicBezTo>
                  <a:cubicBezTo>
                    <a:pt x="72" y="14"/>
                    <a:pt x="73" y="16"/>
                    <a:pt x="73" y="17"/>
                  </a:cubicBezTo>
                  <a:cubicBezTo>
                    <a:pt x="73" y="49"/>
                    <a:pt x="73" y="49"/>
                    <a:pt x="73" y="49"/>
                  </a:cubicBezTo>
                  <a:lnTo>
                    <a:pt x="80" y="49"/>
                  </a:lnTo>
                  <a:close/>
                  <a:moveTo>
                    <a:pt x="42" y="4"/>
                  </a:moveTo>
                  <a:cubicBezTo>
                    <a:pt x="17" y="4"/>
                    <a:pt x="17" y="4"/>
                    <a:pt x="17" y="4"/>
                  </a:cubicBezTo>
                  <a:cubicBezTo>
                    <a:pt x="14" y="4"/>
                    <a:pt x="11" y="6"/>
                    <a:pt x="9" y="8"/>
                  </a:cubicBezTo>
                  <a:cubicBezTo>
                    <a:pt x="6" y="10"/>
                    <a:pt x="5" y="14"/>
                    <a:pt x="5" y="17"/>
                  </a:cubicBezTo>
                  <a:cubicBezTo>
                    <a:pt x="5" y="34"/>
                    <a:pt x="5" y="34"/>
                    <a:pt x="5" y="34"/>
                  </a:cubicBezTo>
                  <a:cubicBezTo>
                    <a:pt x="12" y="34"/>
                    <a:pt x="12" y="34"/>
                    <a:pt x="12" y="34"/>
                  </a:cubicBezTo>
                  <a:cubicBezTo>
                    <a:pt x="12" y="17"/>
                    <a:pt x="12" y="17"/>
                    <a:pt x="12" y="17"/>
                  </a:cubicBezTo>
                  <a:cubicBezTo>
                    <a:pt x="12" y="16"/>
                    <a:pt x="13" y="14"/>
                    <a:pt x="13" y="13"/>
                  </a:cubicBezTo>
                  <a:cubicBezTo>
                    <a:pt x="14" y="12"/>
                    <a:pt x="16" y="11"/>
                    <a:pt x="17" y="11"/>
                  </a:cubicBezTo>
                  <a:cubicBezTo>
                    <a:pt x="42" y="11"/>
                    <a:pt x="42" y="11"/>
                    <a:pt x="42" y="11"/>
                  </a:cubicBezTo>
                  <a:cubicBezTo>
                    <a:pt x="42" y="16"/>
                    <a:pt x="42" y="16"/>
                    <a:pt x="42" y="16"/>
                  </a:cubicBezTo>
                  <a:cubicBezTo>
                    <a:pt x="17" y="16"/>
                    <a:pt x="17" y="16"/>
                    <a:pt x="17" y="16"/>
                  </a:cubicBezTo>
                  <a:cubicBezTo>
                    <a:pt x="17" y="16"/>
                    <a:pt x="17" y="16"/>
                    <a:pt x="17" y="16"/>
                  </a:cubicBezTo>
                  <a:cubicBezTo>
                    <a:pt x="17" y="17"/>
                    <a:pt x="17" y="17"/>
                    <a:pt x="17" y="17"/>
                  </a:cubicBezTo>
                  <a:cubicBezTo>
                    <a:pt x="17" y="37"/>
                    <a:pt x="17" y="37"/>
                    <a:pt x="17" y="37"/>
                  </a:cubicBezTo>
                  <a:cubicBezTo>
                    <a:pt x="17" y="38"/>
                    <a:pt x="16" y="39"/>
                    <a:pt x="14" y="39"/>
                  </a:cubicBezTo>
                  <a:cubicBezTo>
                    <a:pt x="2" y="39"/>
                    <a:pt x="2" y="39"/>
                    <a:pt x="2" y="39"/>
                  </a:cubicBezTo>
                  <a:cubicBezTo>
                    <a:pt x="1" y="39"/>
                    <a:pt x="0" y="38"/>
                    <a:pt x="0" y="37"/>
                  </a:cubicBezTo>
                  <a:cubicBezTo>
                    <a:pt x="0" y="17"/>
                    <a:pt x="0" y="17"/>
                    <a:pt x="0" y="17"/>
                  </a:cubicBezTo>
                  <a:cubicBezTo>
                    <a:pt x="0" y="12"/>
                    <a:pt x="2" y="8"/>
                    <a:pt x="5" y="5"/>
                  </a:cubicBezTo>
                  <a:cubicBezTo>
                    <a:pt x="8" y="2"/>
                    <a:pt x="13" y="0"/>
                    <a:pt x="17" y="0"/>
                  </a:cubicBezTo>
                  <a:cubicBezTo>
                    <a:pt x="42" y="0"/>
                    <a:pt x="42" y="0"/>
                    <a:pt x="42" y="0"/>
                  </a:cubicBezTo>
                  <a:lnTo>
                    <a:pt x="4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5" name="Freeform 205"/>
            <p:cNvSpPr>
              <a:spLocks noEditPoints="1"/>
            </p:cNvSpPr>
            <p:nvPr/>
          </p:nvSpPr>
          <p:spPr bwMode="auto">
            <a:xfrm>
              <a:off x="9993313" y="1265238"/>
              <a:ext cx="90488" cy="103188"/>
            </a:xfrm>
            <a:custGeom>
              <a:avLst/>
              <a:gdLst>
                <a:gd name="T0" fmla="*/ 26 w 40"/>
                <a:gd name="T1" fmla="*/ 6 h 45"/>
                <a:gd name="T2" fmla="*/ 21 w 40"/>
                <a:gd name="T3" fmla="*/ 11 h 45"/>
                <a:gd name="T4" fmla="*/ 20 w 40"/>
                <a:gd name="T5" fmla="*/ 12 h 45"/>
                <a:gd name="T6" fmla="*/ 20 w 40"/>
                <a:gd name="T7" fmla="*/ 6 h 45"/>
                <a:gd name="T8" fmla="*/ 23 w 40"/>
                <a:gd name="T9" fmla="*/ 2 h 45"/>
                <a:gd name="T10" fmla="*/ 23 w 40"/>
                <a:gd name="T11" fmla="*/ 2 h 45"/>
                <a:gd name="T12" fmla="*/ 26 w 40"/>
                <a:gd name="T13" fmla="*/ 0 h 45"/>
                <a:gd name="T14" fmla="*/ 28 w 40"/>
                <a:gd name="T15" fmla="*/ 1 h 45"/>
                <a:gd name="T16" fmla="*/ 28 w 40"/>
                <a:gd name="T17" fmla="*/ 1 h 45"/>
                <a:gd name="T18" fmla="*/ 30 w 40"/>
                <a:gd name="T19" fmla="*/ 2 h 45"/>
                <a:gd name="T20" fmla="*/ 38 w 40"/>
                <a:gd name="T21" fmla="*/ 14 h 45"/>
                <a:gd name="T22" fmla="*/ 36 w 40"/>
                <a:gd name="T23" fmla="*/ 30 h 45"/>
                <a:gd name="T24" fmla="*/ 36 w 40"/>
                <a:gd name="T25" fmla="*/ 30 h 45"/>
                <a:gd name="T26" fmla="*/ 25 w 40"/>
                <a:gd name="T27" fmla="*/ 43 h 45"/>
                <a:gd name="T28" fmla="*/ 20 w 40"/>
                <a:gd name="T29" fmla="*/ 44 h 45"/>
                <a:gd name="T30" fmla="*/ 20 w 40"/>
                <a:gd name="T31" fmla="*/ 40 h 45"/>
                <a:gd name="T32" fmla="*/ 23 w 40"/>
                <a:gd name="T33" fmla="*/ 38 h 45"/>
                <a:gd name="T34" fmla="*/ 32 w 40"/>
                <a:gd name="T35" fmla="*/ 28 h 45"/>
                <a:gd name="T36" fmla="*/ 32 w 40"/>
                <a:gd name="T37" fmla="*/ 28 h 45"/>
                <a:gd name="T38" fmla="*/ 32 w 40"/>
                <a:gd name="T39" fmla="*/ 28 h 45"/>
                <a:gd name="T40" fmla="*/ 34 w 40"/>
                <a:gd name="T41" fmla="*/ 15 h 45"/>
                <a:gd name="T42" fmla="*/ 27 w 40"/>
                <a:gd name="T43" fmla="*/ 6 h 45"/>
                <a:gd name="T44" fmla="*/ 26 w 40"/>
                <a:gd name="T45" fmla="*/ 6 h 45"/>
                <a:gd name="T46" fmla="*/ 20 w 40"/>
                <a:gd name="T47" fmla="*/ 12 h 45"/>
                <a:gd name="T48" fmla="*/ 12 w 40"/>
                <a:gd name="T49" fmla="*/ 16 h 45"/>
                <a:gd name="T50" fmla="*/ 9 w 40"/>
                <a:gd name="T51" fmla="*/ 17 h 45"/>
                <a:gd name="T52" fmla="*/ 7 w 40"/>
                <a:gd name="T53" fmla="*/ 17 h 45"/>
                <a:gd name="T54" fmla="*/ 6 w 40"/>
                <a:gd name="T55" fmla="*/ 30 h 45"/>
                <a:gd name="T56" fmla="*/ 12 w 40"/>
                <a:gd name="T57" fmla="*/ 39 h 45"/>
                <a:gd name="T58" fmla="*/ 12 w 40"/>
                <a:gd name="T59" fmla="*/ 39 h 45"/>
                <a:gd name="T60" fmla="*/ 20 w 40"/>
                <a:gd name="T61" fmla="*/ 40 h 45"/>
                <a:gd name="T62" fmla="*/ 20 w 40"/>
                <a:gd name="T63" fmla="*/ 44 h 45"/>
                <a:gd name="T64" fmla="*/ 10 w 40"/>
                <a:gd name="T65" fmla="*/ 43 h 45"/>
                <a:gd name="T66" fmla="*/ 10 w 40"/>
                <a:gd name="T67" fmla="*/ 43 h 45"/>
                <a:gd name="T68" fmla="*/ 1 w 40"/>
                <a:gd name="T69" fmla="*/ 31 h 45"/>
                <a:gd name="T70" fmla="*/ 3 w 40"/>
                <a:gd name="T71" fmla="*/ 15 h 45"/>
                <a:gd name="T72" fmla="*/ 3 w 40"/>
                <a:gd name="T73" fmla="*/ 15 h 45"/>
                <a:gd name="T74" fmla="*/ 3 w 40"/>
                <a:gd name="T75" fmla="*/ 15 h 45"/>
                <a:gd name="T76" fmla="*/ 3 w 40"/>
                <a:gd name="T77" fmla="*/ 14 h 45"/>
                <a:gd name="T78" fmla="*/ 3 w 40"/>
                <a:gd name="T79" fmla="*/ 14 h 45"/>
                <a:gd name="T80" fmla="*/ 3 w 40"/>
                <a:gd name="T81" fmla="*/ 14 h 45"/>
                <a:gd name="T82" fmla="*/ 5 w 40"/>
                <a:gd name="T83" fmla="*/ 13 h 45"/>
                <a:gd name="T84" fmla="*/ 8 w 40"/>
                <a:gd name="T85" fmla="*/ 12 h 45"/>
                <a:gd name="T86" fmla="*/ 10 w 40"/>
                <a:gd name="T87" fmla="*/ 12 h 45"/>
                <a:gd name="T88" fmla="*/ 18 w 40"/>
                <a:gd name="T89" fmla="*/ 7 h 45"/>
                <a:gd name="T90" fmla="*/ 20 w 40"/>
                <a:gd name="T91" fmla="*/ 6 h 45"/>
                <a:gd name="T92" fmla="*/ 20 w 40"/>
                <a:gd name="T93"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 h="45">
                  <a:moveTo>
                    <a:pt x="26" y="6"/>
                  </a:moveTo>
                  <a:cubicBezTo>
                    <a:pt x="25" y="8"/>
                    <a:pt x="23" y="10"/>
                    <a:pt x="21" y="11"/>
                  </a:cubicBezTo>
                  <a:cubicBezTo>
                    <a:pt x="20" y="12"/>
                    <a:pt x="20" y="12"/>
                    <a:pt x="20" y="12"/>
                  </a:cubicBezTo>
                  <a:cubicBezTo>
                    <a:pt x="20" y="6"/>
                    <a:pt x="20" y="6"/>
                    <a:pt x="20" y="6"/>
                  </a:cubicBezTo>
                  <a:cubicBezTo>
                    <a:pt x="21" y="4"/>
                    <a:pt x="22" y="3"/>
                    <a:pt x="23" y="2"/>
                  </a:cubicBezTo>
                  <a:cubicBezTo>
                    <a:pt x="23" y="2"/>
                    <a:pt x="23" y="2"/>
                    <a:pt x="23" y="2"/>
                  </a:cubicBezTo>
                  <a:cubicBezTo>
                    <a:pt x="24" y="1"/>
                    <a:pt x="25" y="0"/>
                    <a:pt x="26" y="0"/>
                  </a:cubicBezTo>
                  <a:cubicBezTo>
                    <a:pt x="26" y="1"/>
                    <a:pt x="27" y="1"/>
                    <a:pt x="28" y="1"/>
                  </a:cubicBezTo>
                  <a:cubicBezTo>
                    <a:pt x="28" y="1"/>
                    <a:pt x="28" y="1"/>
                    <a:pt x="28" y="1"/>
                  </a:cubicBezTo>
                  <a:cubicBezTo>
                    <a:pt x="28" y="1"/>
                    <a:pt x="29" y="1"/>
                    <a:pt x="30" y="2"/>
                  </a:cubicBezTo>
                  <a:cubicBezTo>
                    <a:pt x="34" y="4"/>
                    <a:pt x="37" y="8"/>
                    <a:pt x="38" y="14"/>
                  </a:cubicBezTo>
                  <a:cubicBezTo>
                    <a:pt x="40" y="19"/>
                    <a:pt x="39" y="25"/>
                    <a:pt x="36" y="30"/>
                  </a:cubicBezTo>
                  <a:cubicBezTo>
                    <a:pt x="36" y="30"/>
                    <a:pt x="36" y="30"/>
                    <a:pt x="36" y="30"/>
                  </a:cubicBezTo>
                  <a:cubicBezTo>
                    <a:pt x="34" y="36"/>
                    <a:pt x="29" y="40"/>
                    <a:pt x="25" y="43"/>
                  </a:cubicBezTo>
                  <a:cubicBezTo>
                    <a:pt x="23" y="43"/>
                    <a:pt x="21" y="44"/>
                    <a:pt x="20" y="44"/>
                  </a:cubicBezTo>
                  <a:cubicBezTo>
                    <a:pt x="20" y="40"/>
                    <a:pt x="20" y="40"/>
                    <a:pt x="20" y="40"/>
                  </a:cubicBezTo>
                  <a:cubicBezTo>
                    <a:pt x="21" y="39"/>
                    <a:pt x="22" y="39"/>
                    <a:pt x="23" y="38"/>
                  </a:cubicBezTo>
                  <a:cubicBezTo>
                    <a:pt x="26" y="36"/>
                    <a:pt x="30" y="33"/>
                    <a:pt x="32" y="28"/>
                  </a:cubicBezTo>
                  <a:cubicBezTo>
                    <a:pt x="32" y="28"/>
                    <a:pt x="32" y="28"/>
                    <a:pt x="32" y="28"/>
                  </a:cubicBezTo>
                  <a:cubicBezTo>
                    <a:pt x="32" y="28"/>
                    <a:pt x="32" y="28"/>
                    <a:pt x="32" y="28"/>
                  </a:cubicBezTo>
                  <a:cubicBezTo>
                    <a:pt x="34" y="24"/>
                    <a:pt x="35" y="19"/>
                    <a:pt x="34" y="15"/>
                  </a:cubicBezTo>
                  <a:cubicBezTo>
                    <a:pt x="33" y="11"/>
                    <a:pt x="31" y="8"/>
                    <a:pt x="27" y="6"/>
                  </a:cubicBezTo>
                  <a:cubicBezTo>
                    <a:pt x="27" y="6"/>
                    <a:pt x="27" y="6"/>
                    <a:pt x="26" y="6"/>
                  </a:cubicBezTo>
                  <a:close/>
                  <a:moveTo>
                    <a:pt x="20" y="12"/>
                  </a:moveTo>
                  <a:cubicBezTo>
                    <a:pt x="17" y="14"/>
                    <a:pt x="15" y="15"/>
                    <a:pt x="12" y="16"/>
                  </a:cubicBezTo>
                  <a:cubicBezTo>
                    <a:pt x="11" y="16"/>
                    <a:pt x="10" y="17"/>
                    <a:pt x="9" y="17"/>
                  </a:cubicBezTo>
                  <a:cubicBezTo>
                    <a:pt x="8" y="17"/>
                    <a:pt x="8" y="17"/>
                    <a:pt x="7" y="17"/>
                  </a:cubicBezTo>
                  <a:cubicBezTo>
                    <a:pt x="5" y="22"/>
                    <a:pt x="5" y="26"/>
                    <a:pt x="6" y="30"/>
                  </a:cubicBezTo>
                  <a:cubicBezTo>
                    <a:pt x="7" y="34"/>
                    <a:pt x="9" y="37"/>
                    <a:pt x="12" y="39"/>
                  </a:cubicBezTo>
                  <a:cubicBezTo>
                    <a:pt x="12" y="39"/>
                    <a:pt x="12" y="39"/>
                    <a:pt x="12" y="39"/>
                  </a:cubicBezTo>
                  <a:cubicBezTo>
                    <a:pt x="14" y="40"/>
                    <a:pt x="17" y="40"/>
                    <a:pt x="20" y="40"/>
                  </a:cubicBezTo>
                  <a:cubicBezTo>
                    <a:pt x="20" y="44"/>
                    <a:pt x="20" y="44"/>
                    <a:pt x="20" y="44"/>
                  </a:cubicBezTo>
                  <a:cubicBezTo>
                    <a:pt x="16" y="45"/>
                    <a:pt x="13" y="45"/>
                    <a:pt x="10" y="43"/>
                  </a:cubicBezTo>
                  <a:cubicBezTo>
                    <a:pt x="10" y="43"/>
                    <a:pt x="10" y="43"/>
                    <a:pt x="10" y="43"/>
                  </a:cubicBezTo>
                  <a:cubicBezTo>
                    <a:pt x="5" y="41"/>
                    <a:pt x="2" y="37"/>
                    <a:pt x="1" y="31"/>
                  </a:cubicBezTo>
                  <a:cubicBezTo>
                    <a:pt x="0" y="26"/>
                    <a:pt x="0" y="20"/>
                    <a:pt x="3" y="15"/>
                  </a:cubicBezTo>
                  <a:cubicBezTo>
                    <a:pt x="3" y="15"/>
                    <a:pt x="3" y="15"/>
                    <a:pt x="3" y="15"/>
                  </a:cubicBezTo>
                  <a:cubicBezTo>
                    <a:pt x="3" y="15"/>
                    <a:pt x="3" y="15"/>
                    <a:pt x="3" y="15"/>
                  </a:cubicBezTo>
                  <a:cubicBezTo>
                    <a:pt x="3" y="14"/>
                    <a:pt x="3" y="14"/>
                    <a:pt x="3" y="14"/>
                  </a:cubicBezTo>
                  <a:cubicBezTo>
                    <a:pt x="3" y="14"/>
                    <a:pt x="3" y="14"/>
                    <a:pt x="3" y="14"/>
                  </a:cubicBezTo>
                  <a:cubicBezTo>
                    <a:pt x="3" y="14"/>
                    <a:pt x="3" y="14"/>
                    <a:pt x="3" y="14"/>
                  </a:cubicBezTo>
                  <a:cubicBezTo>
                    <a:pt x="4" y="14"/>
                    <a:pt x="4" y="13"/>
                    <a:pt x="5" y="13"/>
                  </a:cubicBezTo>
                  <a:cubicBezTo>
                    <a:pt x="6" y="13"/>
                    <a:pt x="7" y="13"/>
                    <a:pt x="8" y="12"/>
                  </a:cubicBezTo>
                  <a:cubicBezTo>
                    <a:pt x="9" y="12"/>
                    <a:pt x="9" y="12"/>
                    <a:pt x="10" y="12"/>
                  </a:cubicBezTo>
                  <a:cubicBezTo>
                    <a:pt x="13" y="11"/>
                    <a:pt x="15" y="9"/>
                    <a:pt x="18" y="7"/>
                  </a:cubicBezTo>
                  <a:cubicBezTo>
                    <a:pt x="18" y="7"/>
                    <a:pt x="19" y="6"/>
                    <a:pt x="20" y="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6" name="Freeform 206"/>
            <p:cNvSpPr>
              <a:spLocks noEditPoints="1"/>
            </p:cNvSpPr>
            <p:nvPr/>
          </p:nvSpPr>
          <p:spPr bwMode="auto">
            <a:xfrm>
              <a:off x="9886951" y="1155700"/>
              <a:ext cx="171450" cy="144463"/>
            </a:xfrm>
            <a:custGeom>
              <a:avLst/>
              <a:gdLst>
                <a:gd name="T0" fmla="*/ 38 w 76"/>
                <a:gd name="T1" fmla="*/ 58 h 64"/>
                <a:gd name="T2" fmla="*/ 41 w 76"/>
                <a:gd name="T3" fmla="*/ 59 h 64"/>
                <a:gd name="T4" fmla="*/ 55 w 76"/>
                <a:gd name="T5" fmla="*/ 57 h 64"/>
                <a:gd name="T6" fmla="*/ 55 w 76"/>
                <a:gd name="T7" fmla="*/ 57 h 64"/>
                <a:gd name="T8" fmla="*/ 55 w 76"/>
                <a:gd name="T9" fmla="*/ 57 h 64"/>
                <a:gd name="T10" fmla="*/ 56 w 76"/>
                <a:gd name="T11" fmla="*/ 57 h 64"/>
                <a:gd name="T12" fmla="*/ 61 w 76"/>
                <a:gd name="T13" fmla="*/ 54 h 64"/>
                <a:gd name="T14" fmla="*/ 61 w 76"/>
                <a:gd name="T15" fmla="*/ 54 h 64"/>
                <a:gd name="T16" fmla="*/ 66 w 76"/>
                <a:gd name="T17" fmla="*/ 50 h 64"/>
                <a:gd name="T18" fmla="*/ 67 w 76"/>
                <a:gd name="T19" fmla="*/ 48 h 64"/>
                <a:gd name="T20" fmla="*/ 68 w 76"/>
                <a:gd name="T21" fmla="*/ 46 h 64"/>
                <a:gd name="T22" fmla="*/ 68 w 76"/>
                <a:gd name="T23" fmla="*/ 46 h 64"/>
                <a:gd name="T24" fmla="*/ 68 w 76"/>
                <a:gd name="T25" fmla="*/ 46 h 64"/>
                <a:gd name="T26" fmla="*/ 67 w 76"/>
                <a:gd name="T27" fmla="*/ 26 h 64"/>
                <a:gd name="T28" fmla="*/ 49 w 76"/>
                <a:gd name="T29" fmla="*/ 9 h 64"/>
                <a:gd name="T30" fmla="*/ 49 w 76"/>
                <a:gd name="T31" fmla="*/ 9 h 64"/>
                <a:gd name="T32" fmla="*/ 38 w 76"/>
                <a:gd name="T33" fmla="*/ 6 h 64"/>
                <a:gd name="T34" fmla="*/ 38 w 76"/>
                <a:gd name="T35" fmla="*/ 1 h 64"/>
                <a:gd name="T36" fmla="*/ 51 w 76"/>
                <a:gd name="T37" fmla="*/ 5 h 64"/>
                <a:gd name="T38" fmla="*/ 51 w 76"/>
                <a:gd name="T39" fmla="*/ 5 h 64"/>
                <a:gd name="T40" fmla="*/ 71 w 76"/>
                <a:gd name="T41" fmla="*/ 24 h 64"/>
                <a:gd name="T42" fmla="*/ 73 w 76"/>
                <a:gd name="T43" fmla="*/ 48 h 64"/>
                <a:gd name="T44" fmla="*/ 73 w 76"/>
                <a:gd name="T45" fmla="*/ 48 h 64"/>
                <a:gd name="T46" fmla="*/ 71 w 76"/>
                <a:gd name="T47" fmla="*/ 51 h 64"/>
                <a:gd name="T48" fmla="*/ 69 w 76"/>
                <a:gd name="T49" fmla="*/ 53 h 64"/>
                <a:gd name="T50" fmla="*/ 64 w 76"/>
                <a:gd name="T51" fmla="*/ 58 h 64"/>
                <a:gd name="T52" fmla="*/ 64 w 76"/>
                <a:gd name="T53" fmla="*/ 58 h 64"/>
                <a:gd name="T54" fmla="*/ 57 w 76"/>
                <a:gd name="T55" fmla="*/ 61 h 64"/>
                <a:gd name="T56" fmla="*/ 56 w 76"/>
                <a:gd name="T57" fmla="*/ 62 h 64"/>
                <a:gd name="T58" fmla="*/ 56 w 76"/>
                <a:gd name="T59" fmla="*/ 62 h 64"/>
                <a:gd name="T60" fmla="*/ 56 w 76"/>
                <a:gd name="T61" fmla="*/ 62 h 64"/>
                <a:gd name="T62" fmla="*/ 56 w 76"/>
                <a:gd name="T63" fmla="*/ 62 h 64"/>
                <a:gd name="T64" fmla="*/ 41 w 76"/>
                <a:gd name="T65" fmla="*/ 63 h 64"/>
                <a:gd name="T66" fmla="*/ 38 w 76"/>
                <a:gd name="T67" fmla="*/ 63 h 64"/>
                <a:gd name="T68" fmla="*/ 38 w 76"/>
                <a:gd name="T69" fmla="*/ 58 h 64"/>
                <a:gd name="T70" fmla="*/ 28 w 76"/>
                <a:gd name="T71" fmla="*/ 55 h 64"/>
                <a:gd name="T72" fmla="*/ 38 w 76"/>
                <a:gd name="T73" fmla="*/ 58 h 64"/>
                <a:gd name="T74" fmla="*/ 38 w 76"/>
                <a:gd name="T75" fmla="*/ 63 h 64"/>
                <a:gd name="T76" fmla="*/ 26 w 76"/>
                <a:gd name="T77" fmla="*/ 59 h 64"/>
                <a:gd name="T78" fmla="*/ 26 w 76"/>
                <a:gd name="T79" fmla="*/ 59 h 64"/>
                <a:gd name="T80" fmla="*/ 5 w 76"/>
                <a:gd name="T81" fmla="*/ 40 h 64"/>
                <a:gd name="T82" fmla="*/ 4 w 76"/>
                <a:gd name="T83" fmla="*/ 16 h 64"/>
                <a:gd name="T84" fmla="*/ 4 w 76"/>
                <a:gd name="T85" fmla="*/ 16 h 64"/>
                <a:gd name="T86" fmla="*/ 10 w 76"/>
                <a:gd name="T87" fmla="*/ 8 h 64"/>
                <a:gd name="T88" fmla="*/ 19 w 76"/>
                <a:gd name="T89" fmla="*/ 3 h 64"/>
                <a:gd name="T90" fmla="*/ 35 w 76"/>
                <a:gd name="T91" fmla="*/ 1 h 64"/>
                <a:gd name="T92" fmla="*/ 38 w 76"/>
                <a:gd name="T93" fmla="*/ 1 h 64"/>
                <a:gd name="T94" fmla="*/ 38 w 76"/>
                <a:gd name="T95" fmla="*/ 6 h 64"/>
                <a:gd name="T96" fmla="*/ 34 w 76"/>
                <a:gd name="T97" fmla="*/ 5 h 64"/>
                <a:gd name="T98" fmla="*/ 21 w 76"/>
                <a:gd name="T99" fmla="*/ 7 h 64"/>
                <a:gd name="T100" fmla="*/ 13 w 76"/>
                <a:gd name="T101" fmla="*/ 11 h 64"/>
                <a:gd name="T102" fmla="*/ 8 w 76"/>
                <a:gd name="T103" fmla="*/ 18 h 64"/>
                <a:gd name="T104" fmla="*/ 8 w 76"/>
                <a:gd name="T105" fmla="*/ 18 h 64"/>
                <a:gd name="T106" fmla="*/ 9 w 76"/>
                <a:gd name="T107" fmla="*/ 38 h 64"/>
                <a:gd name="T108" fmla="*/ 28 w 76"/>
                <a:gd name="T109" fmla="*/ 55 h 64"/>
                <a:gd name="T110" fmla="*/ 28 w 76"/>
                <a:gd name="T111" fmla="*/ 5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 h="64">
                  <a:moveTo>
                    <a:pt x="38" y="58"/>
                  </a:moveTo>
                  <a:cubicBezTo>
                    <a:pt x="39" y="58"/>
                    <a:pt x="40" y="58"/>
                    <a:pt x="41" y="59"/>
                  </a:cubicBezTo>
                  <a:cubicBezTo>
                    <a:pt x="46" y="59"/>
                    <a:pt x="51" y="59"/>
                    <a:pt x="55" y="57"/>
                  </a:cubicBezTo>
                  <a:cubicBezTo>
                    <a:pt x="55" y="57"/>
                    <a:pt x="55" y="57"/>
                    <a:pt x="55" y="57"/>
                  </a:cubicBezTo>
                  <a:cubicBezTo>
                    <a:pt x="55" y="57"/>
                    <a:pt x="55" y="57"/>
                    <a:pt x="55" y="57"/>
                  </a:cubicBezTo>
                  <a:cubicBezTo>
                    <a:pt x="55" y="57"/>
                    <a:pt x="56" y="57"/>
                    <a:pt x="56" y="57"/>
                  </a:cubicBezTo>
                  <a:cubicBezTo>
                    <a:pt x="58" y="56"/>
                    <a:pt x="60" y="55"/>
                    <a:pt x="61" y="54"/>
                  </a:cubicBezTo>
                  <a:cubicBezTo>
                    <a:pt x="61" y="54"/>
                    <a:pt x="61" y="54"/>
                    <a:pt x="61" y="54"/>
                  </a:cubicBezTo>
                  <a:cubicBezTo>
                    <a:pt x="63" y="53"/>
                    <a:pt x="64" y="52"/>
                    <a:pt x="66" y="50"/>
                  </a:cubicBezTo>
                  <a:cubicBezTo>
                    <a:pt x="66" y="50"/>
                    <a:pt x="67" y="49"/>
                    <a:pt x="67" y="48"/>
                  </a:cubicBezTo>
                  <a:cubicBezTo>
                    <a:pt x="68" y="48"/>
                    <a:pt x="68" y="47"/>
                    <a:pt x="68" y="46"/>
                  </a:cubicBezTo>
                  <a:cubicBezTo>
                    <a:pt x="68" y="46"/>
                    <a:pt x="68" y="46"/>
                    <a:pt x="68" y="46"/>
                  </a:cubicBezTo>
                  <a:cubicBezTo>
                    <a:pt x="68" y="46"/>
                    <a:pt x="68" y="46"/>
                    <a:pt x="68" y="46"/>
                  </a:cubicBezTo>
                  <a:cubicBezTo>
                    <a:pt x="71" y="40"/>
                    <a:pt x="71" y="33"/>
                    <a:pt x="67" y="26"/>
                  </a:cubicBezTo>
                  <a:cubicBezTo>
                    <a:pt x="64" y="19"/>
                    <a:pt x="57" y="13"/>
                    <a:pt x="49" y="9"/>
                  </a:cubicBezTo>
                  <a:cubicBezTo>
                    <a:pt x="49" y="9"/>
                    <a:pt x="49" y="9"/>
                    <a:pt x="49" y="9"/>
                  </a:cubicBezTo>
                  <a:cubicBezTo>
                    <a:pt x="45" y="8"/>
                    <a:pt x="42" y="6"/>
                    <a:pt x="38" y="6"/>
                  </a:cubicBezTo>
                  <a:cubicBezTo>
                    <a:pt x="38" y="1"/>
                    <a:pt x="38" y="1"/>
                    <a:pt x="38" y="1"/>
                  </a:cubicBezTo>
                  <a:cubicBezTo>
                    <a:pt x="42" y="2"/>
                    <a:pt x="47" y="3"/>
                    <a:pt x="51" y="5"/>
                  </a:cubicBezTo>
                  <a:cubicBezTo>
                    <a:pt x="51" y="5"/>
                    <a:pt x="51" y="5"/>
                    <a:pt x="51" y="5"/>
                  </a:cubicBezTo>
                  <a:cubicBezTo>
                    <a:pt x="60" y="9"/>
                    <a:pt x="68" y="16"/>
                    <a:pt x="71" y="24"/>
                  </a:cubicBezTo>
                  <a:cubicBezTo>
                    <a:pt x="76" y="32"/>
                    <a:pt x="76" y="41"/>
                    <a:pt x="73" y="48"/>
                  </a:cubicBezTo>
                  <a:cubicBezTo>
                    <a:pt x="73" y="48"/>
                    <a:pt x="73" y="48"/>
                    <a:pt x="73" y="48"/>
                  </a:cubicBezTo>
                  <a:cubicBezTo>
                    <a:pt x="72" y="49"/>
                    <a:pt x="72" y="50"/>
                    <a:pt x="71" y="51"/>
                  </a:cubicBezTo>
                  <a:cubicBezTo>
                    <a:pt x="71" y="52"/>
                    <a:pt x="70" y="53"/>
                    <a:pt x="69" y="53"/>
                  </a:cubicBezTo>
                  <a:cubicBezTo>
                    <a:pt x="68" y="55"/>
                    <a:pt x="66" y="57"/>
                    <a:pt x="64" y="58"/>
                  </a:cubicBezTo>
                  <a:cubicBezTo>
                    <a:pt x="64" y="58"/>
                    <a:pt x="64" y="58"/>
                    <a:pt x="64" y="58"/>
                  </a:cubicBezTo>
                  <a:cubicBezTo>
                    <a:pt x="62" y="59"/>
                    <a:pt x="60" y="61"/>
                    <a:pt x="57" y="61"/>
                  </a:cubicBezTo>
                  <a:cubicBezTo>
                    <a:pt x="57" y="62"/>
                    <a:pt x="57" y="62"/>
                    <a:pt x="56" y="62"/>
                  </a:cubicBezTo>
                  <a:cubicBezTo>
                    <a:pt x="56" y="62"/>
                    <a:pt x="56" y="62"/>
                    <a:pt x="56" y="62"/>
                  </a:cubicBezTo>
                  <a:cubicBezTo>
                    <a:pt x="56" y="62"/>
                    <a:pt x="56" y="62"/>
                    <a:pt x="56" y="62"/>
                  </a:cubicBezTo>
                  <a:cubicBezTo>
                    <a:pt x="56" y="62"/>
                    <a:pt x="56" y="62"/>
                    <a:pt x="56" y="62"/>
                  </a:cubicBezTo>
                  <a:cubicBezTo>
                    <a:pt x="52" y="63"/>
                    <a:pt x="46" y="64"/>
                    <a:pt x="41" y="63"/>
                  </a:cubicBezTo>
                  <a:cubicBezTo>
                    <a:pt x="40" y="63"/>
                    <a:pt x="39" y="63"/>
                    <a:pt x="38" y="63"/>
                  </a:cubicBezTo>
                  <a:lnTo>
                    <a:pt x="38" y="58"/>
                  </a:lnTo>
                  <a:close/>
                  <a:moveTo>
                    <a:pt x="28" y="55"/>
                  </a:moveTo>
                  <a:cubicBezTo>
                    <a:pt x="31" y="56"/>
                    <a:pt x="35" y="58"/>
                    <a:pt x="38" y="58"/>
                  </a:cubicBezTo>
                  <a:cubicBezTo>
                    <a:pt x="38" y="63"/>
                    <a:pt x="38" y="63"/>
                    <a:pt x="38" y="63"/>
                  </a:cubicBezTo>
                  <a:cubicBezTo>
                    <a:pt x="34" y="62"/>
                    <a:pt x="30" y="61"/>
                    <a:pt x="26" y="59"/>
                  </a:cubicBezTo>
                  <a:cubicBezTo>
                    <a:pt x="26" y="59"/>
                    <a:pt x="26" y="59"/>
                    <a:pt x="26" y="59"/>
                  </a:cubicBezTo>
                  <a:cubicBezTo>
                    <a:pt x="16" y="55"/>
                    <a:pt x="9" y="48"/>
                    <a:pt x="5" y="40"/>
                  </a:cubicBezTo>
                  <a:cubicBezTo>
                    <a:pt x="1" y="32"/>
                    <a:pt x="0" y="24"/>
                    <a:pt x="4" y="16"/>
                  </a:cubicBezTo>
                  <a:cubicBezTo>
                    <a:pt x="4" y="16"/>
                    <a:pt x="4" y="16"/>
                    <a:pt x="4" y="16"/>
                  </a:cubicBezTo>
                  <a:cubicBezTo>
                    <a:pt x="5" y="13"/>
                    <a:pt x="7" y="10"/>
                    <a:pt x="10" y="8"/>
                  </a:cubicBezTo>
                  <a:cubicBezTo>
                    <a:pt x="13" y="6"/>
                    <a:pt x="16" y="4"/>
                    <a:pt x="19" y="3"/>
                  </a:cubicBezTo>
                  <a:cubicBezTo>
                    <a:pt x="24" y="1"/>
                    <a:pt x="29" y="0"/>
                    <a:pt x="35" y="1"/>
                  </a:cubicBezTo>
                  <a:cubicBezTo>
                    <a:pt x="36" y="1"/>
                    <a:pt x="37" y="1"/>
                    <a:pt x="38" y="1"/>
                  </a:cubicBezTo>
                  <a:cubicBezTo>
                    <a:pt x="38" y="6"/>
                    <a:pt x="38" y="6"/>
                    <a:pt x="38" y="6"/>
                  </a:cubicBezTo>
                  <a:cubicBezTo>
                    <a:pt x="37" y="6"/>
                    <a:pt x="36" y="5"/>
                    <a:pt x="34" y="5"/>
                  </a:cubicBezTo>
                  <a:cubicBezTo>
                    <a:pt x="30" y="5"/>
                    <a:pt x="25" y="6"/>
                    <a:pt x="21" y="7"/>
                  </a:cubicBezTo>
                  <a:cubicBezTo>
                    <a:pt x="18" y="8"/>
                    <a:pt x="15" y="10"/>
                    <a:pt x="13" y="11"/>
                  </a:cubicBezTo>
                  <a:cubicBezTo>
                    <a:pt x="11" y="13"/>
                    <a:pt x="9" y="15"/>
                    <a:pt x="8" y="18"/>
                  </a:cubicBezTo>
                  <a:cubicBezTo>
                    <a:pt x="8" y="18"/>
                    <a:pt x="8" y="18"/>
                    <a:pt x="8" y="18"/>
                  </a:cubicBezTo>
                  <a:cubicBezTo>
                    <a:pt x="5" y="24"/>
                    <a:pt x="6" y="31"/>
                    <a:pt x="9" y="38"/>
                  </a:cubicBezTo>
                  <a:cubicBezTo>
                    <a:pt x="13" y="45"/>
                    <a:pt x="19" y="51"/>
                    <a:pt x="28" y="55"/>
                  </a:cubicBezTo>
                  <a:cubicBezTo>
                    <a:pt x="28" y="55"/>
                    <a:pt x="28" y="55"/>
                    <a:pt x="28"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7" name="Freeform 208"/>
            <p:cNvSpPr>
              <a:spLocks noEditPoints="1"/>
            </p:cNvSpPr>
            <p:nvPr/>
          </p:nvSpPr>
          <p:spPr bwMode="auto">
            <a:xfrm>
              <a:off x="10072688" y="1082675"/>
              <a:ext cx="146050" cy="165100"/>
            </a:xfrm>
            <a:custGeom>
              <a:avLst/>
              <a:gdLst>
                <a:gd name="T0" fmla="*/ 55 w 65"/>
                <a:gd name="T1" fmla="*/ 47 h 73"/>
                <a:gd name="T2" fmla="*/ 55 w 65"/>
                <a:gd name="T3" fmla="*/ 14 h 73"/>
                <a:gd name="T4" fmla="*/ 63 w 65"/>
                <a:gd name="T5" fmla="*/ 22 h 73"/>
                <a:gd name="T6" fmla="*/ 59 w 65"/>
                <a:gd name="T7" fmla="*/ 49 h 73"/>
                <a:gd name="T8" fmla="*/ 55 w 65"/>
                <a:gd name="T9" fmla="*/ 47 h 73"/>
                <a:gd name="T10" fmla="*/ 55 w 65"/>
                <a:gd name="T11" fmla="*/ 47 h 73"/>
                <a:gd name="T12" fmla="*/ 55 w 65"/>
                <a:gd name="T13" fmla="*/ 14 h 73"/>
                <a:gd name="T14" fmla="*/ 55 w 65"/>
                <a:gd name="T15" fmla="*/ 47 h 73"/>
                <a:gd name="T16" fmla="*/ 55 w 65"/>
                <a:gd name="T17" fmla="*/ 47 h 73"/>
                <a:gd name="T18" fmla="*/ 38 w 65"/>
                <a:gd name="T19" fmla="*/ 5 h 73"/>
                <a:gd name="T20" fmla="*/ 32 w 65"/>
                <a:gd name="T21" fmla="*/ 1 h 73"/>
                <a:gd name="T22" fmla="*/ 48 w 65"/>
                <a:gd name="T23" fmla="*/ 2 h 73"/>
                <a:gd name="T24" fmla="*/ 55 w 65"/>
                <a:gd name="T25" fmla="*/ 7 h 73"/>
                <a:gd name="T26" fmla="*/ 46 w 65"/>
                <a:gd name="T27" fmla="*/ 7 h 73"/>
                <a:gd name="T28" fmla="*/ 46 w 65"/>
                <a:gd name="T29" fmla="*/ 7 h 73"/>
                <a:gd name="T30" fmla="*/ 34 w 65"/>
                <a:gd name="T31" fmla="*/ 67 h 73"/>
                <a:gd name="T32" fmla="*/ 36 w 65"/>
                <a:gd name="T33" fmla="*/ 67 h 73"/>
                <a:gd name="T34" fmla="*/ 47 w 65"/>
                <a:gd name="T35" fmla="*/ 59 h 73"/>
                <a:gd name="T36" fmla="*/ 55 w 65"/>
                <a:gd name="T37" fmla="*/ 47 h 73"/>
                <a:gd name="T38" fmla="*/ 50 w 65"/>
                <a:gd name="T39" fmla="*/ 63 h 73"/>
                <a:gd name="T40" fmla="*/ 37 w 65"/>
                <a:gd name="T41" fmla="*/ 71 h 73"/>
                <a:gd name="T42" fmla="*/ 37 w 65"/>
                <a:gd name="T43" fmla="*/ 71 h 73"/>
                <a:gd name="T44" fmla="*/ 32 w 65"/>
                <a:gd name="T45" fmla="*/ 73 h 73"/>
                <a:gd name="T46" fmla="*/ 32 w 65"/>
                <a:gd name="T47" fmla="*/ 6 h 73"/>
                <a:gd name="T48" fmla="*/ 18 w 65"/>
                <a:gd name="T49" fmla="*/ 14 h 73"/>
                <a:gd name="T50" fmla="*/ 9 w 65"/>
                <a:gd name="T51" fmla="*/ 26 h 73"/>
                <a:gd name="T52" fmla="*/ 18 w 65"/>
                <a:gd name="T53" fmla="*/ 67 h 73"/>
                <a:gd name="T54" fmla="*/ 18 w 65"/>
                <a:gd name="T55" fmla="*/ 67 h 73"/>
                <a:gd name="T56" fmla="*/ 23 w 65"/>
                <a:gd name="T57" fmla="*/ 68 h 73"/>
                <a:gd name="T58" fmla="*/ 32 w 65"/>
                <a:gd name="T59" fmla="*/ 68 h 73"/>
                <a:gd name="T60" fmla="*/ 29 w 65"/>
                <a:gd name="T61" fmla="*/ 73 h 73"/>
                <a:gd name="T62" fmla="*/ 19 w 65"/>
                <a:gd name="T63" fmla="*/ 72 h 73"/>
                <a:gd name="T64" fmla="*/ 16 w 65"/>
                <a:gd name="T65" fmla="*/ 71 h 73"/>
                <a:gd name="T66" fmla="*/ 5 w 65"/>
                <a:gd name="T67" fmla="*/ 24 h 73"/>
                <a:gd name="T68" fmla="*/ 15 w 65"/>
                <a:gd name="T69" fmla="*/ 10 h 73"/>
                <a:gd name="T70" fmla="*/ 32 w 65"/>
                <a:gd name="T71"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5" h="73">
                  <a:moveTo>
                    <a:pt x="55" y="47"/>
                  </a:moveTo>
                  <a:cubicBezTo>
                    <a:pt x="55" y="47"/>
                    <a:pt x="55" y="47"/>
                    <a:pt x="55" y="47"/>
                  </a:cubicBezTo>
                  <a:cubicBezTo>
                    <a:pt x="59" y="39"/>
                    <a:pt x="60" y="30"/>
                    <a:pt x="58" y="23"/>
                  </a:cubicBezTo>
                  <a:cubicBezTo>
                    <a:pt x="57" y="20"/>
                    <a:pt x="56" y="17"/>
                    <a:pt x="55" y="14"/>
                  </a:cubicBezTo>
                  <a:cubicBezTo>
                    <a:pt x="55" y="7"/>
                    <a:pt x="55" y="7"/>
                    <a:pt x="55" y="7"/>
                  </a:cubicBezTo>
                  <a:cubicBezTo>
                    <a:pt x="59" y="11"/>
                    <a:pt x="61" y="16"/>
                    <a:pt x="63" y="22"/>
                  </a:cubicBezTo>
                  <a:cubicBezTo>
                    <a:pt x="65" y="30"/>
                    <a:pt x="64" y="40"/>
                    <a:pt x="59" y="49"/>
                  </a:cubicBezTo>
                  <a:cubicBezTo>
                    <a:pt x="59" y="49"/>
                    <a:pt x="59" y="49"/>
                    <a:pt x="59" y="49"/>
                  </a:cubicBezTo>
                  <a:cubicBezTo>
                    <a:pt x="58" y="52"/>
                    <a:pt x="56" y="55"/>
                    <a:pt x="55" y="57"/>
                  </a:cubicBezTo>
                  <a:lnTo>
                    <a:pt x="55" y="47"/>
                  </a:lnTo>
                  <a:close/>
                  <a:moveTo>
                    <a:pt x="55" y="47"/>
                  </a:moveTo>
                  <a:cubicBezTo>
                    <a:pt x="55" y="47"/>
                    <a:pt x="55" y="47"/>
                    <a:pt x="55" y="47"/>
                  </a:cubicBezTo>
                  <a:close/>
                  <a:moveTo>
                    <a:pt x="55" y="7"/>
                  </a:moveTo>
                  <a:cubicBezTo>
                    <a:pt x="55" y="14"/>
                    <a:pt x="55" y="14"/>
                    <a:pt x="55" y="14"/>
                  </a:cubicBezTo>
                  <a:cubicBezTo>
                    <a:pt x="55" y="7"/>
                    <a:pt x="55" y="7"/>
                    <a:pt x="55" y="7"/>
                  </a:cubicBezTo>
                  <a:close/>
                  <a:moveTo>
                    <a:pt x="55" y="47"/>
                  </a:moveTo>
                  <a:cubicBezTo>
                    <a:pt x="55" y="57"/>
                    <a:pt x="55" y="57"/>
                    <a:pt x="55" y="57"/>
                  </a:cubicBezTo>
                  <a:lnTo>
                    <a:pt x="55" y="47"/>
                  </a:lnTo>
                  <a:close/>
                  <a:moveTo>
                    <a:pt x="46" y="7"/>
                  </a:moveTo>
                  <a:cubicBezTo>
                    <a:pt x="44" y="5"/>
                    <a:pt x="41" y="5"/>
                    <a:pt x="38" y="5"/>
                  </a:cubicBezTo>
                  <a:cubicBezTo>
                    <a:pt x="36" y="5"/>
                    <a:pt x="34" y="5"/>
                    <a:pt x="32" y="6"/>
                  </a:cubicBezTo>
                  <a:cubicBezTo>
                    <a:pt x="32" y="1"/>
                    <a:pt x="32" y="1"/>
                    <a:pt x="32" y="1"/>
                  </a:cubicBezTo>
                  <a:cubicBezTo>
                    <a:pt x="34" y="0"/>
                    <a:pt x="36" y="0"/>
                    <a:pt x="38" y="0"/>
                  </a:cubicBezTo>
                  <a:cubicBezTo>
                    <a:pt x="42" y="0"/>
                    <a:pt x="45" y="1"/>
                    <a:pt x="48" y="2"/>
                  </a:cubicBezTo>
                  <a:cubicBezTo>
                    <a:pt x="48" y="2"/>
                    <a:pt x="48" y="2"/>
                    <a:pt x="48" y="2"/>
                  </a:cubicBezTo>
                  <a:cubicBezTo>
                    <a:pt x="51" y="3"/>
                    <a:pt x="53" y="5"/>
                    <a:pt x="55" y="7"/>
                  </a:cubicBezTo>
                  <a:cubicBezTo>
                    <a:pt x="55" y="14"/>
                    <a:pt x="55" y="14"/>
                    <a:pt x="55" y="14"/>
                  </a:cubicBezTo>
                  <a:cubicBezTo>
                    <a:pt x="53" y="11"/>
                    <a:pt x="50" y="8"/>
                    <a:pt x="46" y="7"/>
                  </a:cubicBezTo>
                  <a:cubicBezTo>
                    <a:pt x="46" y="7"/>
                    <a:pt x="46" y="7"/>
                    <a:pt x="46" y="7"/>
                  </a:cubicBezTo>
                  <a:cubicBezTo>
                    <a:pt x="46" y="7"/>
                    <a:pt x="46" y="7"/>
                    <a:pt x="46" y="7"/>
                  </a:cubicBezTo>
                  <a:close/>
                  <a:moveTo>
                    <a:pt x="32" y="68"/>
                  </a:moveTo>
                  <a:cubicBezTo>
                    <a:pt x="33" y="68"/>
                    <a:pt x="34" y="67"/>
                    <a:pt x="34" y="67"/>
                  </a:cubicBezTo>
                  <a:cubicBezTo>
                    <a:pt x="35" y="67"/>
                    <a:pt x="35" y="67"/>
                    <a:pt x="35" y="67"/>
                  </a:cubicBezTo>
                  <a:cubicBezTo>
                    <a:pt x="36" y="67"/>
                    <a:pt x="36" y="67"/>
                    <a:pt x="36" y="67"/>
                  </a:cubicBezTo>
                  <a:cubicBezTo>
                    <a:pt x="36" y="67"/>
                    <a:pt x="36" y="67"/>
                    <a:pt x="36" y="67"/>
                  </a:cubicBezTo>
                  <a:cubicBezTo>
                    <a:pt x="39" y="65"/>
                    <a:pt x="43" y="63"/>
                    <a:pt x="47" y="59"/>
                  </a:cubicBezTo>
                  <a:cubicBezTo>
                    <a:pt x="50" y="56"/>
                    <a:pt x="53" y="52"/>
                    <a:pt x="55" y="47"/>
                  </a:cubicBezTo>
                  <a:cubicBezTo>
                    <a:pt x="55" y="47"/>
                    <a:pt x="55" y="47"/>
                    <a:pt x="55" y="47"/>
                  </a:cubicBezTo>
                  <a:cubicBezTo>
                    <a:pt x="55" y="57"/>
                    <a:pt x="55" y="57"/>
                    <a:pt x="55" y="57"/>
                  </a:cubicBezTo>
                  <a:cubicBezTo>
                    <a:pt x="53" y="59"/>
                    <a:pt x="52" y="61"/>
                    <a:pt x="50" y="63"/>
                  </a:cubicBezTo>
                  <a:cubicBezTo>
                    <a:pt x="46" y="66"/>
                    <a:pt x="42" y="69"/>
                    <a:pt x="37" y="71"/>
                  </a:cubicBezTo>
                  <a:cubicBezTo>
                    <a:pt x="37" y="71"/>
                    <a:pt x="37" y="71"/>
                    <a:pt x="37" y="71"/>
                  </a:cubicBezTo>
                  <a:cubicBezTo>
                    <a:pt x="37" y="71"/>
                    <a:pt x="37" y="71"/>
                    <a:pt x="37" y="71"/>
                  </a:cubicBezTo>
                  <a:cubicBezTo>
                    <a:pt x="37" y="71"/>
                    <a:pt x="37" y="71"/>
                    <a:pt x="37" y="71"/>
                  </a:cubicBezTo>
                  <a:cubicBezTo>
                    <a:pt x="37" y="71"/>
                    <a:pt x="36" y="71"/>
                    <a:pt x="36" y="72"/>
                  </a:cubicBezTo>
                  <a:cubicBezTo>
                    <a:pt x="35" y="72"/>
                    <a:pt x="33" y="72"/>
                    <a:pt x="32" y="73"/>
                  </a:cubicBezTo>
                  <a:lnTo>
                    <a:pt x="32" y="68"/>
                  </a:lnTo>
                  <a:close/>
                  <a:moveTo>
                    <a:pt x="32" y="6"/>
                  </a:moveTo>
                  <a:cubicBezTo>
                    <a:pt x="31" y="6"/>
                    <a:pt x="30" y="6"/>
                    <a:pt x="30" y="6"/>
                  </a:cubicBezTo>
                  <a:cubicBezTo>
                    <a:pt x="26" y="8"/>
                    <a:pt x="22" y="10"/>
                    <a:pt x="18" y="14"/>
                  </a:cubicBezTo>
                  <a:cubicBezTo>
                    <a:pt x="15" y="17"/>
                    <a:pt x="12" y="21"/>
                    <a:pt x="9" y="26"/>
                  </a:cubicBezTo>
                  <a:cubicBezTo>
                    <a:pt x="9" y="26"/>
                    <a:pt x="9" y="26"/>
                    <a:pt x="9" y="26"/>
                  </a:cubicBezTo>
                  <a:cubicBezTo>
                    <a:pt x="5" y="34"/>
                    <a:pt x="4" y="43"/>
                    <a:pt x="6" y="51"/>
                  </a:cubicBezTo>
                  <a:cubicBezTo>
                    <a:pt x="8" y="58"/>
                    <a:pt x="12" y="64"/>
                    <a:pt x="18" y="67"/>
                  </a:cubicBezTo>
                  <a:cubicBezTo>
                    <a:pt x="18" y="67"/>
                    <a:pt x="18" y="67"/>
                    <a:pt x="18" y="67"/>
                  </a:cubicBezTo>
                  <a:cubicBezTo>
                    <a:pt x="18" y="67"/>
                    <a:pt x="18" y="67"/>
                    <a:pt x="18" y="67"/>
                  </a:cubicBezTo>
                  <a:cubicBezTo>
                    <a:pt x="19" y="67"/>
                    <a:pt x="19" y="67"/>
                    <a:pt x="20" y="68"/>
                  </a:cubicBezTo>
                  <a:cubicBezTo>
                    <a:pt x="21" y="68"/>
                    <a:pt x="22" y="68"/>
                    <a:pt x="23" y="68"/>
                  </a:cubicBezTo>
                  <a:cubicBezTo>
                    <a:pt x="25" y="69"/>
                    <a:pt x="27" y="69"/>
                    <a:pt x="28" y="68"/>
                  </a:cubicBezTo>
                  <a:cubicBezTo>
                    <a:pt x="30" y="68"/>
                    <a:pt x="31" y="68"/>
                    <a:pt x="32" y="68"/>
                  </a:cubicBezTo>
                  <a:cubicBezTo>
                    <a:pt x="32" y="73"/>
                    <a:pt x="32" y="73"/>
                    <a:pt x="32" y="73"/>
                  </a:cubicBezTo>
                  <a:cubicBezTo>
                    <a:pt x="31" y="73"/>
                    <a:pt x="30" y="73"/>
                    <a:pt x="29" y="73"/>
                  </a:cubicBezTo>
                  <a:cubicBezTo>
                    <a:pt x="27" y="73"/>
                    <a:pt x="24" y="73"/>
                    <a:pt x="22" y="73"/>
                  </a:cubicBezTo>
                  <a:cubicBezTo>
                    <a:pt x="21" y="73"/>
                    <a:pt x="20" y="73"/>
                    <a:pt x="19" y="72"/>
                  </a:cubicBezTo>
                  <a:cubicBezTo>
                    <a:pt x="18" y="72"/>
                    <a:pt x="17" y="72"/>
                    <a:pt x="16" y="71"/>
                  </a:cubicBezTo>
                  <a:cubicBezTo>
                    <a:pt x="16" y="71"/>
                    <a:pt x="16" y="71"/>
                    <a:pt x="16" y="71"/>
                  </a:cubicBezTo>
                  <a:cubicBezTo>
                    <a:pt x="8" y="67"/>
                    <a:pt x="3" y="60"/>
                    <a:pt x="1" y="52"/>
                  </a:cubicBezTo>
                  <a:cubicBezTo>
                    <a:pt x="0" y="43"/>
                    <a:pt x="1" y="33"/>
                    <a:pt x="5" y="24"/>
                  </a:cubicBezTo>
                  <a:cubicBezTo>
                    <a:pt x="5" y="24"/>
                    <a:pt x="5" y="24"/>
                    <a:pt x="5" y="24"/>
                  </a:cubicBezTo>
                  <a:cubicBezTo>
                    <a:pt x="8" y="19"/>
                    <a:pt x="11" y="14"/>
                    <a:pt x="15" y="10"/>
                  </a:cubicBezTo>
                  <a:cubicBezTo>
                    <a:pt x="19" y="6"/>
                    <a:pt x="23" y="3"/>
                    <a:pt x="28" y="2"/>
                  </a:cubicBezTo>
                  <a:cubicBezTo>
                    <a:pt x="29" y="1"/>
                    <a:pt x="31" y="1"/>
                    <a:pt x="32" y="1"/>
                  </a:cubicBezTo>
                  <a:lnTo>
                    <a:pt x="3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8" name="Freeform 211"/>
            <p:cNvSpPr>
              <a:spLocks noEditPoints="1"/>
            </p:cNvSpPr>
            <p:nvPr/>
          </p:nvSpPr>
          <p:spPr bwMode="auto">
            <a:xfrm>
              <a:off x="8083551" y="4295775"/>
              <a:ext cx="85725" cy="130175"/>
            </a:xfrm>
            <a:custGeom>
              <a:avLst/>
              <a:gdLst>
                <a:gd name="T0" fmla="*/ 29 w 38"/>
                <a:gd name="T1" fmla="*/ 52 h 58"/>
                <a:gd name="T2" fmla="*/ 32 w 38"/>
                <a:gd name="T3" fmla="*/ 52 h 58"/>
                <a:gd name="T4" fmla="*/ 33 w 38"/>
                <a:gd name="T5" fmla="*/ 51 h 58"/>
                <a:gd name="T6" fmla="*/ 33 w 38"/>
                <a:gd name="T7" fmla="*/ 51 h 58"/>
                <a:gd name="T8" fmla="*/ 33 w 38"/>
                <a:gd name="T9" fmla="*/ 50 h 58"/>
                <a:gd name="T10" fmla="*/ 32 w 38"/>
                <a:gd name="T11" fmla="*/ 47 h 58"/>
                <a:gd name="T12" fmla="*/ 19 w 38"/>
                <a:gd name="T13" fmla="*/ 36 h 58"/>
                <a:gd name="T14" fmla="*/ 19 w 38"/>
                <a:gd name="T15" fmla="*/ 27 h 58"/>
                <a:gd name="T16" fmla="*/ 20 w 38"/>
                <a:gd name="T17" fmla="*/ 30 h 58"/>
                <a:gd name="T18" fmla="*/ 34 w 38"/>
                <a:gd name="T19" fmla="*/ 43 h 58"/>
                <a:gd name="T20" fmla="*/ 38 w 38"/>
                <a:gd name="T21" fmla="*/ 50 h 58"/>
                <a:gd name="T22" fmla="*/ 37 w 38"/>
                <a:gd name="T23" fmla="*/ 53 h 58"/>
                <a:gd name="T24" fmla="*/ 37 w 38"/>
                <a:gd name="T25" fmla="*/ 53 h 58"/>
                <a:gd name="T26" fmla="*/ 35 w 38"/>
                <a:gd name="T27" fmla="*/ 55 h 58"/>
                <a:gd name="T28" fmla="*/ 27 w 38"/>
                <a:gd name="T29" fmla="*/ 56 h 58"/>
                <a:gd name="T30" fmla="*/ 19 w 38"/>
                <a:gd name="T31" fmla="*/ 50 h 58"/>
                <a:gd name="T32" fmla="*/ 19 w 38"/>
                <a:gd name="T33" fmla="*/ 43 h 58"/>
                <a:gd name="T34" fmla="*/ 29 w 38"/>
                <a:gd name="T35" fmla="*/ 52 h 58"/>
                <a:gd name="T36" fmla="*/ 19 w 38"/>
                <a:gd name="T37" fmla="*/ 36 h 58"/>
                <a:gd name="T38" fmla="*/ 16 w 38"/>
                <a:gd name="T39" fmla="*/ 32 h 58"/>
                <a:gd name="T40" fmla="*/ 9 w 38"/>
                <a:gd name="T41" fmla="*/ 12 h 58"/>
                <a:gd name="T42" fmla="*/ 7 w 38"/>
                <a:gd name="T43" fmla="*/ 8 h 58"/>
                <a:gd name="T44" fmla="*/ 7 w 38"/>
                <a:gd name="T45" fmla="*/ 8 h 58"/>
                <a:gd name="T46" fmla="*/ 7 w 38"/>
                <a:gd name="T47" fmla="*/ 9 h 58"/>
                <a:gd name="T48" fmla="*/ 4 w 38"/>
                <a:gd name="T49" fmla="*/ 13 h 58"/>
                <a:gd name="T50" fmla="*/ 12 w 38"/>
                <a:gd name="T51" fmla="*/ 35 h 58"/>
                <a:gd name="T52" fmla="*/ 19 w 38"/>
                <a:gd name="T53" fmla="*/ 43 h 58"/>
                <a:gd name="T54" fmla="*/ 19 w 38"/>
                <a:gd name="T55" fmla="*/ 50 h 58"/>
                <a:gd name="T56" fmla="*/ 8 w 38"/>
                <a:gd name="T57" fmla="*/ 37 h 58"/>
                <a:gd name="T58" fmla="*/ 0 w 38"/>
                <a:gd name="T59" fmla="*/ 12 h 58"/>
                <a:gd name="T60" fmla="*/ 0 w 38"/>
                <a:gd name="T61" fmla="*/ 12 h 58"/>
                <a:gd name="T62" fmla="*/ 0 w 38"/>
                <a:gd name="T63" fmla="*/ 10 h 58"/>
                <a:gd name="T64" fmla="*/ 2 w 38"/>
                <a:gd name="T65" fmla="*/ 6 h 58"/>
                <a:gd name="T66" fmla="*/ 4 w 38"/>
                <a:gd name="T67" fmla="*/ 2 h 58"/>
                <a:gd name="T68" fmla="*/ 6 w 38"/>
                <a:gd name="T69" fmla="*/ 1 h 58"/>
                <a:gd name="T70" fmla="*/ 9 w 38"/>
                <a:gd name="T71" fmla="*/ 2 h 58"/>
                <a:gd name="T72" fmla="*/ 11 w 38"/>
                <a:gd name="T73" fmla="*/ 6 h 58"/>
                <a:gd name="T74" fmla="*/ 14 w 38"/>
                <a:gd name="T75" fmla="*/ 9 h 58"/>
                <a:gd name="T76" fmla="*/ 14 w 38"/>
                <a:gd name="T77" fmla="*/ 11 h 58"/>
                <a:gd name="T78" fmla="*/ 19 w 38"/>
                <a:gd name="T79" fmla="*/ 27 h 58"/>
                <a:gd name="T80" fmla="*/ 19 w 38"/>
                <a:gd name="T81"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8" h="58">
                  <a:moveTo>
                    <a:pt x="29" y="52"/>
                  </a:moveTo>
                  <a:cubicBezTo>
                    <a:pt x="30" y="52"/>
                    <a:pt x="31" y="52"/>
                    <a:pt x="32" y="52"/>
                  </a:cubicBezTo>
                  <a:cubicBezTo>
                    <a:pt x="32" y="51"/>
                    <a:pt x="32" y="51"/>
                    <a:pt x="33" y="51"/>
                  </a:cubicBezTo>
                  <a:cubicBezTo>
                    <a:pt x="33" y="51"/>
                    <a:pt x="33" y="51"/>
                    <a:pt x="33" y="51"/>
                  </a:cubicBezTo>
                  <a:cubicBezTo>
                    <a:pt x="33" y="50"/>
                    <a:pt x="33" y="50"/>
                    <a:pt x="33" y="50"/>
                  </a:cubicBezTo>
                  <a:cubicBezTo>
                    <a:pt x="33" y="49"/>
                    <a:pt x="33" y="48"/>
                    <a:pt x="32" y="47"/>
                  </a:cubicBezTo>
                  <a:cubicBezTo>
                    <a:pt x="27" y="44"/>
                    <a:pt x="22" y="40"/>
                    <a:pt x="19" y="36"/>
                  </a:cubicBezTo>
                  <a:cubicBezTo>
                    <a:pt x="19" y="27"/>
                    <a:pt x="19" y="27"/>
                    <a:pt x="19" y="27"/>
                  </a:cubicBezTo>
                  <a:cubicBezTo>
                    <a:pt x="19" y="28"/>
                    <a:pt x="20" y="29"/>
                    <a:pt x="20" y="30"/>
                  </a:cubicBezTo>
                  <a:cubicBezTo>
                    <a:pt x="24" y="35"/>
                    <a:pt x="28" y="40"/>
                    <a:pt x="34" y="43"/>
                  </a:cubicBezTo>
                  <a:cubicBezTo>
                    <a:pt x="37" y="45"/>
                    <a:pt x="38" y="48"/>
                    <a:pt x="38" y="50"/>
                  </a:cubicBezTo>
                  <a:cubicBezTo>
                    <a:pt x="38" y="51"/>
                    <a:pt x="37" y="52"/>
                    <a:pt x="37" y="53"/>
                  </a:cubicBezTo>
                  <a:cubicBezTo>
                    <a:pt x="37" y="53"/>
                    <a:pt x="37" y="53"/>
                    <a:pt x="37" y="53"/>
                  </a:cubicBezTo>
                  <a:cubicBezTo>
                    <a:pt x="36" y="54"/>
                    <a:pt x="36" y="55"/>
                    <a:pt x="35" y="55"/>
                  </a:cubicBezTo>
                  <a:cubicBezTo>
                    <a:pt x="33" y="57"/>
                    <a:pt x="30" y="58"/>
                    <a:pt x="27" y="56"/>
                  </a:cubicBezTo>
                  <a:cubicBezTo>
                    <a:pt x="24" y="54"/>
                    <a:pt x="21" y="52"/>
                    <a:pt x="19" y="50"/>
                  </a:cubicBezTo>
                  <a:cubicBezTo>
                    <a:pt x="19" y="43"/>
                    <a:pt x="19" y="43"/>
                    <a:pt x="19" y="43"/>
                  </a:cubicBezTo>
                  <a:cubicBezTo>
                    <a:pt x="22" y="47"/>
                    <a:pt x="25" y="49"/>
                    <a:pt x="29" y="52"/>
                  </a:cubicBezTo>
                  <a:close/>
                  <a:moveTo>
                    <a:pt x="19" y="36"/>
                  </a:moveTo>
                  <a:cubicBezTo>
                    <a:pt x="18" y="35"/>
                    <a:pt x="17" y="33"/>
                    <a:pt x="16" y="32"/>
                  </a:cubicBezTo>
                  <a:cubicBezTo>
                    <a:pt x="12" y="26"/>
                    <a:pt x="10" y="19"/>
                    <a:pt x="9" y="12"/>
                  </a:cubicBezTo>
                  <a:cubicBezTo>
                    <a:pt x="9" y="11"/>
                    <a:pt x="8" y="9"/>
                    <a:pt x="7" y="8"/>
                  </a:cubicBezTo>
                  <a:cubicBezTo>
                    <a:pt x="7" y="8"/>
                    <a:pt x="7" y="8"/>
                    <a:pt x="7" y="8"/>
                  </a:cubicBezTo>
                  <a:cubicBezTo>
                    <a:pt x="7" y="9"/>
                    <a:pt x="7" y="9"/>
                    <a:pt x="7" y="9"/>
                  </a:cubicBezTo>
                  <a:cubicBezTo>
                    <a:pt x="6" y="10"/>
                    <a:pt x="5" y="11"/>
                    <a:pt x="4" y="13"/>
                  </a:cubicBezTo>
                  <a:cubicBezTo>
                    <a:pt x="5" y="20"/>
                    <a:pt x="8" y="28"/>
                    <a:pt x="12" y="35"/>
                  </a:cubicBezTo>
                  <a:cubicBezTo>
                    <a:pt x="14" y="38"/>
                    <a:pt x="16" y="41"/>
                    <a:pt x="19" y="43"/>
                  </a:cubicBezTo>
                  <a:cubicBezTo>
                    <a:pt x="19" y="50"/>
                    <a:pt x="19" y="50"/>
                    <a:pt x="19" y="50"/>
                  </a:cubicBezTo>
                  <a:cubicBezTo>
                    <a:pt x="14" y="46"/>
                    <a:pt x="11" y="42"/>
                    <a:pt x="8" y="37"/>
                  </a:cubicBezTo>
                  <a:cubicBezTo>
                    <a:pt x="3" y="30"/>
                    <a:pt x="0" y="21"/>
                    <a:pt x="0" y="12"/>
                  </a:cubicBezTo>
                  <a:cubicBezTo>
                    <a:pt x="0" y="12"/>
                    <a:pt x="0" y="12"/>
                    <a:pt x="0" y="12"/>
                  </a:cubicBezTo>
                  <a:cubicBezTo>
                    <a:pt x="0" y="12"/>
                    <a:pt x="0" y="11"/>
                    <a:pt x="0" y="10"/>
                  </a:cubicBezTo>
                  <a:cubicBezTo>
                    <a:pt x="1" y="9"/>
                    <a:pt x="2" y="8"/>
                    <a:pt x="2" y="6"/>
                  </a:cubicBezTo>
                  <a:cubicBezTo>
                    <a:pt x="3" y="5"/>
                    <a:pt x="4" y="4"/>
                    <a:pt x="4" y="2"/>
                  </a:cubicBezTo>
                  <a:cubicBezTo>
                    <a:pt x="5" y="1"/>
                    <a:pt x="5" y="1"/>
                    <a:pt x="6" y="1"/>
                  </a:cubicBezTo>
                  <a:cubicBezTo>
                    <a:pt x="7" y="0"/>
                    <a:pt x="8" y="1"/>
                    <a:pt x="9" y="2"/>
                  </a:cubicBezTo>
                  <a:cubicBezTo>
                    <a:pt x="10" y="3"/>
                    <a:pt x="10" y="4"/>
                    <a:pt x="11" y="6"/>
                  </a:cubicBezTo>
                  <a:cubicBezTo>
                    <a:pt x="12" y="7"/>
                    <a:pt x="13" y="8"/>
                    <a:pt x="14" y="9"/>
                  </a:cubicBezTo>
                  <a:cubicBezTo>
                    <a:pt x="14" y="10"/>
                    <a:pt x="14" y="10"/>
                    <a:pt x="14" y="11"/>
                  </a:cubicBezTo>
                  <a:cubicBezTo>
                    <a:pt x="14" y="16"/>
                    <a:pt x="16" y="22"/>
                    <a:pt x="19" y="27"/>
                  </a:cubicBezTo>
                  <a:lnTo>
                    <a:pt x="1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9" name="Freeform 212"/>
            <p:cNvSpPr>
              <a:spLocks noEditPoints="1"/>
            </p:cNvSpPr>
            <p:nvPr/>
          </p:nvSpPr>
          <p:spPr bwMode="auto">
            <a:xfrm>
              <a:off x="8137526" y="4073525"/>
              <a:ext cx="136525" cy="134938"/>
            </a:xfrm>
            <a:custGeom>
              <a:avLst/>
              <a:gdLst>
                <a:gd name="T0" fmla="*/ 44 w 60"/>
                <a:gd name="T1" fmla="*/ 10 h 60"/>
                <a:gd name="T2" fmla="*/ 31 w 60"/>
                <a:gd name="T3" fmla="*/ 1 h 60"/>
                <a:gd name="T4" fmla="*/ 57 w 60"/>
                <a:gd name="T5" fmla="*/ 20 h 60"/>
                <a:gd name="T6" fmla="*/ 57 w 60"/>
                <a:gd name="T7" fmla="*/ 40 h 60"/>
                <a:gd name="T8" fmla="*/ 44 w 60"/>
                <a:gd name="T9" fmla="*/ 56 h 60"/>
                <a:gd name="T10" fmla="*/ 35 w 60"/>
                <a:gd name="T11" fmla="*/ 59 h 60"/>
                <a:gd name="T12" fmla="*/ 31 w 60"/>
                <a:gd name="T13" fmla="*/ 55 h 60"/>
                <a:gd name="T14" fmla="*/ 34 w 60"/>
                <a:gd name="T15" fmla="*/ 55 h 60"/>
                <a:gd name="T16" fmla="*/ 41 w 60"/>
                <a:gd name="T17" fmla="*/ 52 h 60"/>
                <a:gd name="T18" fmla="*/ 53 w 60"/>
                <a:gd name="T19" fmla="*/ 39 h 60"/>
                <a:gd name="T20" fmla="*/ 52 w 60"/>
                <a:gd name="T21" fmla="*/ 21 h 60"/>
                <a:gd name="T22" fmla="*/ 31 w 60"/>
                <a:gd name="T23" fmla="*/ 17 h 60"/>
                <a:gd name="T24" fmla="*/ 36 w 60"/>
                <a:gd name="T25" fmla="*/ 28 h 60"/>
                <a:gd name="T26" fmla="*/ 35 w 60"/>
                <a:gd name="T27" fmla="*/ 36 h 60"/>
                <a:gd name="T28" fmla="*/ 31 w 60"/>
                <a:gd name="T29" fmla="*/ 42 h 60"/>
                <a:gd name="T30" fmla="*/ 40 w 60"/>
                <a:gd name="T31" fmla="*/ 38 h 60"/>
                <a:gd name="T32" fmla="*/ 40 w 60"/>
                <a:gd name="T33" fmla="*/ 26 h 60"/>
                <a:gd name="T34" fmla="*/ 34 w 60"/>
                <a:gd name="T35" fmla="*/ 18 h 60"/>
                <a:gd name="T36" fmla="*/ 31 w 60"/>
                <a:gd name="T37" fmla="*/ 48 h 60"/>
                <a:gd name="T38" fmla="*/ 31 w 60"/>
                <a:gd name="T39" fmla="*/ 5 h 60"/>
                <a:gd name="T40" fmla="*/ 30 w 60"/>
                <a:gd name="T41" fmla="*/ 0 h 60"/>
                <a:gd name="T42" fmla="*/ 31 w 60"/>
                <a:gd name="T43" fmla="*/ 5 h 60"/>
                <a:gd name="T44" fmla="*/ 31 w 60"/>
                <a:gd name="T45" fmla="*/ 17 h 60"/>
                <a:gd name="T46" fmla="*/ 31 w 60"/>
                <a:gd name="T47" fmla="*/ 22 h 60"/>
                <a:gd name="T48" fmla="*/ 30 w 60"/>
                <a:gd name="T49" fmla="*/ 16 h 60"/>
                <a:gd name="T50" fmla="*/ 31 w 60"/>
                <a:gd name="T51" fmla="*/ 48 h 60"/>
                <a:gd name="T52" fmla="*/ 30 w 60"/>
                <a:gd name="T53" fmla="*/ 43 h 60"/>
                <a:gd name="T54" fmla="*/ 31 w 60"/>
                <a:gd name="T55" fmla="*/ 48 h 60"/>
                <a:gd name="T56" fmla="*/ 31 w 60"/>
                <a:gd name="T57" fmla="*/ 55 h 60"/>
                <a:gd name="T58" fmla="*/ 30 w 60"/>
                <a:gd name="T59" fmla="*/ 60 h 60"/>
                <a:gd name="T60" fmla="*/ 31 w 60"/>
                <a:gd name="T61" fmla="*/ 48 h 60"/>
                <a:gd name="T62" fmla="*/ 30 w 60"/>
                <a:gd name="T63" fmla="*/ 5 h 60"/>
                <a:gd name="T64" fmla="*/ 27 w 60"/>
                <a:gd name="T65" fmla="*/ 5 h 60"/>
                <a:gd name="T66" fmla="*/ 24 w 60"/>
                <a:gd name="T67" fmla="*/ 6 h 60"/>
                <a:gd name="T68" fmla="*/ 6 w 60"/>
                <a:gd name="T69" fmla="*/ 17 h 60"/>
                <a:gd name="T70" fmla="*/ 9 w 60"/>
                <a:gd name="T71" fmla="*/ 19 h 60"/>
                <a:gd name="T72" fmla="*/ 19 w 60"/>
                <a:gd name="T73" fmla="*/ 15 h 60"/>
                <a:gd name="T74" fmla="*/ 21 w 60"/>
                <a:gd name="T75" fmla="*/ 15 h 60"/>
                <a:gd name="T76" fmla="*/ 30 w 60"/>
                <a:gd name="T77" fmla="*/ 16 h 60"/>
                <a:gd name="T78" fmla="*/ 23 w 60"/>
                <a:gd name="T79" fmla="*/ 20 h 60"/>
                <a:gd name="T80" fmla="*/ 20 w 60"/>
                <a:gd name="T81" fmla="*/ 20 h 60"/>
                <a:gd name="T82" fmla="*/ 20 w 60"/>
                <a:gd name="T83" fmla="*/ 20 h 60"/>
                <a:gd name="T84" fmla="*/ 10 w 60"/>
                <a:gd name="T85" fmla="*/ 24 h 60"/>
                <a:gd name="T86" fmla="*/ 7 w 60"/>
                <a:gd name="T87" fmla="*/ 24 h 60"/>
                <a:gd name="T88" fmla="*/ 1 w 60"/>
                <a:gd name="T89" fmla="*/ 19 h 60"/>
                <a:gd name="T90" fmla="*/ 1 w 60"/>
                <a:gd name="T91" fmla="*/ 15 h 60"/>
                <a:gd name="T92" fmla="*/ 23 w 60"/>
                <a:gd name="T93" fmla="*/ 1 h 60"/>
                <a:gd name="T94" fmla="*/ 26 w 60"/>
                <a:gd name="T95" fmla="*/ 1 h 60"/>
                <a:gd name="T96" fmla="*/ 30 w 60"/>
                <a:gd name="T97" fmla="*/ 0 h 60"/>
                <a:gd name="T98" fmla="*/ 30 w 60"/>
                <a:gd name="T99" fmla="*/ 48 h 60"/>
                <a:gd name="T100" fmla="*/ 21 w 60"/>
                <a:gd name="T101" fmla="*/ 52 h 60"/>
                <a:gd name="T102" fmla="*/ 20 w 60"/>
                <a:gd name="T103" fmla="*/ 55 h 60"/>
                <a:gd name="T104" fmla="*/ 25 w 60"/>
                <a:gd name="T105" fmla="*/ 55 h 60"/>
                <a:gd name="T106" fmla="*/ 30 w 60"/>
                <a:gd name="T107" fmla="*/ 60 h 60"/>
                <a:gd name="T108" fmla="*/ 21 w 60"/>
                <a:gd name="T109" fmla="*/ 60 h 60"/>
                <a:gd name="T110" fmla="*/ 17 w 60"/>
                <a:gd name="T111" fmla="*/ 60 h 60"/>
                <a:gd name="T112" fmla="*/ 15 w 60"/>
                <a:gd name="T113" fmla="*/ 57 h 60"/>
                <a:gd name="T114" fmla="*/ 16 w 60"/>
                <a:gd name="T115" fmla="*/ 50 h 60"/>
                <a:gd name="T116" fmla="*/ 18 w 60"/>
                <a:gd name="T117" fmla="*/ 47 h 60"/>
                <a:gd name="T118" fmla="*/ 29 w 60"/>
                <a:gd name="T119" fmla="*/ 44 h 60"/>
                <a:gd name="T120" fmla="*/ 29 w 60"/>
                <a:gd name="T121" fmla="*/ 44 h 60"/>
                <a:gd name="T122" fmla="*/ 30 w 60"/>
                <a:gd name="T123" fmla="*/ 4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2" y="21"/>
                  </a:moveTo>
                  <a:cubicBezTo>
                    <a:pt x="51" y="16"/>
                    <a:pt x="47" y="12"/>
                    <a:pt x="44" y="10"/>
                  </a:cubicBezTo>
                  <a:cubicBezTo>
                    <a:pt x="40" y="7"/>
                    <a:pt x="36" y="6"/>
                    <a:pt x="31" y="5"/>
                  </a:cubicBezTo>
                  <a:cubicBezTo>
                    <a:pt x="31" y="1"/>
                    <a:pt x="31" y="1"/>
                    <a:pt x="31" y="1"/>
                  </a:cubicBezTo>
                  <a:cubicBezTo>
                    <a:pt x="37" y="1"/>
                    <a:pt x="42" y="3"/>
                    <a:pt x="46" y="6"/>
                  </a:cubicBezTo>
                  <a:cubicBezTo>
                    <a:pt x="51" y="9"/>
                    <a:pt x="55" y="14"/>
                    <a:pt x="57" y="20"/>
                  </a:cubicBezTo>
                  <a:cubicBezTo>
                    <a:pt x="57" y="20"/>
                    <a:pt x="57" y="20"/>
                    <a:pt x="57" y="20"/>
                  </a:cubicBezTo>
                  <a:cubicBezTo>
                    <a:pt x="60" y="27"/>
                    <a:pt x="59" y="34"/>
                    <a:pt x="57" y="40"/>
                  </a:cubicBezTo>
                  <a:cubicBezTo>
                    <a:pt x="55" y="47"/>
                    <a:pt x="50" y="53"/>
                    <a:pt x="44" y="56"/>
                  </a:cubicBezTo>
                  <a:cubicBezTo>
                    <a:pt x="44" y="56"/>
                    <a:pt x="44" y="56"/>
                    <a:pt x="44" y="56"/>
                  </a:cubicBezTo>
                  <a:cubicBezTo>
                    <a:pt x="41" y="57"/>
                    <a:pt x="38" y="58"/>
                    <a:pt x="35" y="59"/>
                  </a:cubicBezTo>
                  <a:cubicBezTo>
                    <a:pt x="35" y="59"/>
                    <a:pt x="35" y="59"/>
                    <a:pt x="35" y="59"/>
                  </a:cubicBezTo>
                  <a:cubicBezTo>
                    <a:pt x="33" y="59"/>
                    <a:pt x="32" y="60"/>
                    <a:pt x="31" y="60"/>
                  </a:cubicBezTo>
                  <a:cubicBezTo>
                    <a:pt x="31" y="55"/>
                    <a:pt x="31" y="55"/>
                    <a:pt x="31" y="55"/>
                  </a:cubicBezTo>
                  <a:cubicBezTo>
                    <a:pt x="32" y="55"/>
                    <a:pt x="33" y="55"/>
                    <a:pt x="33" y="55"/>
                  </a:cubicBezTo>
                  <a:cubicBezTo>
                    <a:pt x="34" y="55"/>
                    <a:pt x="34" y="55"/>
                    <a:pt x="34" y="55"/>
                  </a:cubicBezTo>
                  <a:cubicBezTo>
                    <a:pt x="36" y="54"/>
                    <a:pt x="39" y="53"/>
                    <a:pt x="41" y="52"/>
                  </a:cubicBezTo>
                  <a:cubicBezTo>
                    <a:pt x="41" y="52"/>
                    <a:pt x="41" y="52"/>
                    <a:pt x="41" y="52"/>
                  </a:cubicBezTo>
                  <a:cubicBezTo>
                    <a:pt x="41" y="52"/>
                    <a:pt x="41" y="52"/>
                    <a:pt x="41" y="52"/>
                  </a:cubicBezTo>
                  <a:cubicBezTo>
                    <a:pt x="47" y="49"/>
                    <a:pt x="51" y="44"/>
                    <a:pt x="53" y="39"/>
                  </a:cubicBezTo>
                  <a:cubicBezTo>
                    <a:pt x="55" y="33"/>
                    <a:pt x="55" y="27"/>
                    <a:pt x="52" y="21"/>
                  </a:cubicBezTo>
                  <a:cubicBezTo>
                    <a:pt x="52" y="21"/>
                    <a:pt x="52" y="21"/>
                    <a:pt x="52" y="21"/>
                  </a:cubicBezTo>
                  <a:cubicBezTo>
                    <a:pt x="52" y="21"/>
                    <a:pt x="52" y="21"/>
                    <a:pt x="52" y="21"/>
                  </a:cubicBezTo>
                  <a:close/>
                  <a:moveTo>
                    <a:pt x="31" y="17"/>
                  </a:moveTo>
                  <a:cubicBezTo>
                    <a:pt x="31" y="22"/>
                    <a:pt x="31" y="22"/>
                    <a:pt x="31" y="22"/>
                  </a:cubicBezTo>
                  <a:cubicBezTo>
                    <a:pt x="33" y="23"/>
                    <a:pt x="35" y="25"/>
                    <a:pt x="36" y="28"/>
                  </a:cubicBezTo>
                  <a:cubicBezTo>
                    <a:pt x="36" y="28"/>
                    <a:pt x="36" y="28"/>
                    <a:pt x="36" y="28"/>
                  </a:cubicBezTo>
                  <a:cubicBezTo>
                    <a:pt x="37" y="31"/>
                    <a:pt x="37" y="34"/>
                    <a:pt x="35" y="36"/>
                  </a:cubicBezTo>
                  <a:cubicBezTo>
                    <a:pt x="35" y="36"/>
                    <a:pt x="35" y="36"/>
                    <a:pt x="35" y="36"/>
                  </a:cubicBezTo>
                  <a:cubicBezTo>
                    <a:pt x="34" y="38"/>
                    <a:pt x="33" y="40"/>
                    <a:pt x="31" y="42"/>
                  </a:cubicBezTo>
                  <a:cubicBezTo>
                    <a:pt x="31" y="48"/>
                    <a:pt x="31" y="48"/>
                    <a:pt x="31" y="48"/>
                  </a:cubicBezTo>
                  <a:cubicBezTo>
                    <a:pt x="35" y="45"/>
                    <a:pt x="38" y="42"/>
                    <a:pt x="40" y="38"/>
                  </a:cubicBezTo>
                  <a:cubicBezTo>
                    <a:pt x="40" y="38"/>
                    <a:pt x="40" y="38"/>
                    <a:pt x="40" y="38"/>
                  </a:cubicBezTo>
                  <a:cubicBezTo>
                    <a:pt x="41" y="34"/>
                    <a:pt x="42" y="30"/>
                    <a:pt x="40" y="26"/>
                  </a:cubicBezTo>
                  <a:cubicBezTo>
                    <a:pt x="40" y="26"/>
                    <a:pt x="40" y="26"/>
                    <a:pt x="40" y="26"/>
                  </a:cubicBezTo>
                  <a:cubicBezTo>
                    <a:pt x="39" y="23"/>
                    <a:pt x="37" y="20"/>
                    <a:pt x="34" y="18"/>
                  </a:cubicBezTo>
                  <a:cubicBezTo>
                    <a:pt x="33" y="17"/>
                    <a:pt x="32" y="17"/>
                    <a:pt x="31" y="17"/>
                  </a:cubicBezTo>
                  <a:close/>
                  <a:moveTo>
                    <a:pt x="31" y="48"/>
                  </a:moveTo>
                  <a:cubicBezTo>
                    <a:pt x="31" y="48"/>
                    <a:pt x="31" y="48"/>
                    <a:pt x="31" y="48"/>
                  </a:cubicBezTo>
                  <a:close/>
                  <a:moveTo>
                    <a:pt x="31" y="5"/>
                  </a:moveTo>
                  <a:cubicBezTo>
                    <a:pt x="31" y="5"/>
                    <a:pt x="31" y="5"/>
                    <a:pt x="30" y="5"/>
                  </a:cubicBezTo>
                  <a:cubicBezTo>
                    <a:pt x="30" y="0"/>
                    <a:pt x="30" y="0"/>
                    <a:pt x="30" y="0"/>
                  </a:cubicBezTo>
                  <a:cubicBezTo>
                    <a:pt x="31" y="0"/>
                    <a:pt x="31" y="1"/>
                    <a:pt x="31" y="1"/>
                  </a:cubicBezTo>
                  <a:cubicBezTo>
                    <a:pt x="31" y="5"/>
                    <a:pt x="31" y="5"/>
                    <a:pt x="31" y="5"/>
                  </a:cubicBezTo>
                  <a:close/>
                  <a:moveTo>
                    <a:pt x="30" y="16"/>
                  </a:moveTo>
                  <a:cubicBezTo>
                    <a:pt x="31" y="16"/>
                    <a:pt x="31" y="16"/>
                    <a:pt x="31" y="17"/>
                  </a:cubicBezTo>
                  <a:cubicBezTo>
                    <a:pt x="31" y="22"/>
                    <a:pt x="31" y="22"/>
                    <a:pt x="31" y="22"/>
                  </a:cubicBezTo>
                  <a:cubicBezTo>
                    <a:pt x="31" y="22"/>
                    <a:pt x="31" y="22"/>
                    <a:pt x="31" y="22"/>
                  </a:cubicBezTo>
                  <a:cubicBezTo>
                    <a:pt x="31" y="22"/>
                    <a:pt x="30" y="22"/>
                    <a:pt x="30" y="21"/>
                  </a:cubicBezTo>
                  <a:cubicBezTo>
                    <a:pt x="30" y="16"/>
                    <a:pt x="30" y="16"/>
                    <a:pt x="30" y="16"/>
                  </a:cubicBezTo>
                  <a:close/>
                  <a:moveTo>
                    <a:pt x="31" y="48"/>
                  </a:moveTo>
                  <a:cubicBezTo>
                    <a:pt x="31" y="48"/>
                    <a:pt x="31" y="48"/>
                    <a:pt x="31" y="48"/>
                  </a:cubicBezTo>
                  <a:cubicBezTo>
                    <a:pt x="31" y="48"/>
                    <a:pt x="31" y="48"/>
                    <a:pt x="30" y="48"/>
                  </a:cubicBezTo>
                  <a:cubicBezTo>
                    <a:pt x="30" y="43"/>
                    <a:pt x="30" y="43"/>
                    <a:pt x="30" y="43"/>
                  </a:cubicBezTo>
                  <a:cubicBezTo>
                    <a:pt x="31" y="43"/>
                    <a:pt x="31" y="42"/>
                    <a:pt x="31" y="42"/>
                  </a:cubicBezTo>
                  <a:cubicBezTo>
                    <a:pt x="31" y="48"/>
                    <a:pt x="31" y="48"/>
                    <a:pt x="31" y="48"/>
                  </a:cubicBezTo>
                  <a:close/>
                  <a:moveTo>
                    <a:pt x="30" y="55"/>
                  </a:moveTo>
                  <a:cubicBezTo>
                    <a:pt x="31" y="55"/>
                    <a:pt x="31" y="55"/>
                    <a:pt x="31" y="55"/>
                  </a:cubicBezTo>
                  <a:cubicBezTo>
                    <a:pt x="31" y="60"/>
                    <a:pt x="31" y="60"/>
                    <a:pt x="31" y="60"/>
                  </a:cubicBezTo>
                  <a:cubicBezTo>
                    <a:pt x="31" y="60"/>
                    <a:pt x="31" y="60"/>
                    <a:pt x="30" y="60"/>
                  </a:cubicBezTo>
                  <a:cubicBezTo>
                    <a:pt x="30" y="55"/>
                    <a:pt x="30" y="55"/>
                    <a:pt x="30" y="55"/>
                  </a:cubicBezTo>
                  <a:close/>
                  <a:moveTo>
                    <a:pt x="31" y="48"/>
                  </a:moveTo>
                  <a:cubicBezTo>
                    <a:pt x="31" y="48"/>
                    <a:pt x="31" y="48"/>
                    <a:pt x="31" y="48"/>
                  </a:cubicBezTo>
                  <a:close/>
                  <a:moveTo>
                    <a:pt x="30" y="5"/>
                  </a:moveTo>
                  <a:cubicBezTo>
                    <a:pt x="30" y="5"/>
                    <a:pt x="30" y="5"/>
                    <a:pt x="30" y="5"/>
                  </a:cubicBezTo>
                  <a:cubicBezTo>
                    <a:pt x="29" y="5"/>
                    <a:pt x="28" y="5"/>
                    <a:pt x="27" y="5"/>
                  </a:cubicBezTo>
                  <a:cubicBezTo>
                    <a:pt x="26" y="6"/>
                    <a:pt x="25" y="6"/>
                    <a:pt x="24" y="6"/>
                  </a:cubicBezTo>
                  <a:cubicBezTo>
                    <a:pt x="24" y="6"/>
                    <a:pt x="24" y="6"/>
                    <a:pt x="24" y="6"/>
                  </a:cubicBezTo>
                  <a:cubicBezTo>
                    <a:pt x="20" y="7"/>
                    <a:pt x="17" y="8"/>
                    <a:pt x="14" y="10"/>
                  </a:cubicBezTo>
                  <a:cubicBezTo>
                    <a:pt x="11" y="12"/>
                    <a:pt x="9" y="14"/>
                    <a:pt x="6" y="17"/>
                  </a:cubicBezTo>
                  <a:cubicBezTo>
                    <a:pt x="7" y="17"/>
                    <a:pt x="7" y="17"/>
                    <a:pt x="7" y="17"/>
                  </a:cubicBezTo>
                  <a:cubicBezTo>
                    <a:pt x="8" y="18"/>
                    <a:pt x="8" y="19"/>
                    <a:pt x="9" y="19"/>
                  </a:cubicBezTo>
                  <a:cubicBezTo>
                    <a:pt x="10" y="18"/>
                    <a:pt x="12" y="18"/>
                    <a:pt x="13" y="17"/>
                  </a:cubicBezTo>
                  <a:cubicBezTo>
                    <a:pt x="15" y="16"/>
                    <a:pt x="17" y="16"/>
                    <a:pt x="19" y="15"/>
                  </a:cubicBezTo>
                  <a:cubicBezTo>
                    <a:pt x="19" y="15"/>
                    <a:pt x="19" y="15"/>
                    <a:pt x="19" y="15"/>
                  </a:cubicBezTo>
                  <a:cubicBezTo>
                    <a:pt x="20" y="15"/>
                    <a:pt x="20" y="15"/>
                    <a:pt x="21" y="15"/>
                  </a:cubicBezTo>
                  <a:cubicBezTo>
                    <a:pt x="22" y="15"/>
                    <a:pt x="23" y="15"/>
                    <a:pt x="23" y="15"/>
                  </a:cubicBezTo>
                  <a:cubicBezTo>
                    <a:pt x="26" y="15"/>
                    <a:pt x="28" y="15"/>
                    <a:pt x="30" y="16"/>
                  </a:cubicBezTo>
                  <a:cubicBezTo>
                    <a:pt x="30" y="21"/>
                    <a:pt x="30" y="21"/>
                    <a:pt x="30" y="21"/>
                  </a:cubicBezTo>
                  <a:cubicBezTo>
                    <a:pt x="28" y="20"/>
                    <a:pt x="26" y="20"/>
                    <a:pt x="23" y="20"/>
                  </a:cubicBezTo>
                  <a:cubicBezTo>
                    <a:pt x="23" y="20"/>
                    <a:pt x="22" y="20"/>
                    <a:pt x="22" y="20"/>
                  </a:cubicBezTo>
                  <a:cubicBezTo>
                    <a:pt x="21" y="20"/>
                    <a:pt x="20" y="20"/>
                    <a:pt x="20" y="20"/>
                  </a:cubicBezTo>
                  <a:cubicBezTo>
                    <a:pt x="20" y="20"/>
                    <a:pt x="20" y="20"/>
                    <a:pt x="20" y="20"/>
                  </a:cubicBezTo>
                  <a:cubicBezTo>
                    <a:pt x="20" y="20"/>
                    <a:pt x="20" y="20"/>
                    <a:pt x="20" y="20"/>
                  </a:cubicBezTo>
                  <a:cubicBezTo>
                    <a:pt x="18" y="20"/>
                    <a:pt x="17" y="21"/>
                    <a:pt x="15" y="21"/>
                  </a:cubicBezTo>
                  <a:cubicBezTo>
                    <a:pt x="13" y="22"/>
                    <a:pt x="12" y="23"/>
                    <a:pt x="10" y="24"/>
                  </a:cubicBezTo>
                  <a:cubicBezTo>
                    <a:pt x="10" y="24"/>
                    <a:pt x="10" y="24"/>
                    <a:pt x="10" y="24"/>
                  </a:cubicBezTo>
                  <a:cubicBezTo>
                    <a:pt x="9" y="25"/>
                    <a:pt x="8" y="25"/>
                    <a:pt x="7" y="24"/>
                  </a:cubicBezTo>
                  <a:cubicBezTo>
                    <a:pt x="6" y="23"/>
                    <a:pt x="5" y="22"/>
                    <a:pt x="4" y="21"/>
                  </a:cubicBezTo>
                  <a:cubicBezTo>
                    <a:pt x="3" y="20"/>
                    <a:pt x="2" y="20"/>
                    <a:pt x="1" y="19"/>
                  </a:cubicBezTo>
                  <a:cubicBezTo>
                    <a:pt x="1" y="19"/>
                    <a:pt x="1" y="19"/>
                    <a:pt x="1" y="19"/>
                  </a:cubicBezTo>
                  <a:cubicBezTo>
                    <a:pt x="0" y="18"/>
                    <a:pt x="0" y="16"/>
                    <a:pt x="1" y="15"/>
                  </a:cubicBezTo>
                  <a:cubicBezTo>
                    <a:pt x="4" y="12"/>
                    <a:pt x="8" y="9"/>
                    <a:pt x="11" y="6"/>
                  </a:cubicBezTo>
                  <a:cubicBezTo>
                    <a:pt x="15" y="4"/>
                    <a:pt x="19" y="2"/>
                    <a:pt x="23" y="1"/>
                  </a:cubicBezTo>
                  <a:cubicBezTo>
                    <a:pt x="23" y="1"/>
                    <a:pt x="23" y="1"/>
                    <a:pt x="23" y="1"/>
                  </a:cubicBezTo>
                  <a:cubicBezTo>
                    <a:pt x="24" y="1"/>
                    <a:pt x="25" y="1"/>
                    <a:pt x="26" y="1"/>
                  </a:cubicBezTo>
                  <a:cubicBezTo>
                    <a:pt x="27" y="1"/>
                    <a:pt x="29" y="0"/>
                    <a:pt x="30" y="0"/>
                  </a:cubicBezTo>
                  <a:cubicBezTo>
                    <a:pt x="30" y="0"/>
                    <a:pt x="30" y="0"/>
                    <a:pt x="30" y="0"/>
                  </a:cubicBezTo>
                  <a:cubicBezTo>
                    <a:pt x="30" y="5"/>
                    <a:pt x="30" y="5"/>
                    <a:pt x="30" y="5"/>
                  </a:cubicBezTo>
                  <a:close/>
                  <a:moveTo>
                    <a:pt x="30" y="48"/>
                  </a:moveTo>
                  <a:cubicBezTo>
                    <a:pt x="29" y="49"/>
                    <a:pt x="27" y="50"/>
                    <a:pt x="25" y="50"/>
                  </a:cubicBezTo>
                  <a:cubicBezTo>
                    <a:pt x="24" y="51"/>
                    <a:pt x="23" y="51"/>
                    <a:pt x="21" y="52"/>
                  </a:cubicBezTo>
                  <a:cubicBezTo>
                    <a:pt x="21" y="52"/>
                    <a:pt x="21" y="53"/>
                    <a:pt x="21" y="54"/>
                  </a:cubicBezTo>
                  <a:cubicBezTo>
                    <a:pt x="21" y="54"/>
                    <a:pt x="21" y="55"/>
                    <a:pt x="20" y="55"/>
                  </a:cubicBezTo>
                  <a:cubicBezTo>
                    <a:pt x="21" y="55"/>
                    <a:pt x="21" y="55"/>
                    <a:pt x="21" y="55"/>
                  </a:cubicBezTo>
                  <a:cubicBezTo>
                    <a:pt x="22" y="55"/>
                    <a:pt x="23" y="55"/>
                    <a:pt x="25" y="55"/>
                  </a:cubicBezTo>
                  <a:cubicBezTo>
                    <a:pt x="27" y="55"/>
                    <a:pt x="28" y="55"/>
                    <a:pt x="30" y="55"/>
                  </a:cubicBezTo>
                  <a:cubicBezTo>
                    <a:pt x="30" y="60"/>
                    <a:pt x="30" y="60"/>
                    <a:pt x="30" y="60"/>
                  </a:cubicBezTo>
                  <a:cubicBezTo>
                    <a:pt x="28" y="60"/>
                    <a:pt x="26" y="60"/>
                    <a:pt x="25" y="60"/>
                  </a:cubicBezTo>
                  <a:cubicBezTo>
                    <a:pt x="23" y="60"/>
                    <a:pt x="22" y="60"/>
                    <a:pt x="21" y="60"/>
                  </a:cubicBezTo>
                  <a:cubicBezTo>
                    <a:pt x="20" y="60"/>
                    <a:pt x="18" y="60"/>
                    <a:pt x="17" y="60"/>
                  </a:cubicBezTo>
                  <a:cubicBezTo>
                    <a:pt x="17" y="60"/>
                    <a:pt x="17" y="60"/>
                    <a:pt x="17" y="60"/>
                  </a:cubicBezTo>
                  <a:cubicBezTo>
                    <a:pt x="17" y="60"/>
                    <a:pt x="17" y="60"/>
                    <a:pt x="17" y="60"/>
                  </a:cubicBezTo>
                  <a:cubicBezTo>
                    <a:pt x="16" y="59"/>
                    <a:pt x="15" y="58"/>
                    <a:pt x="15" y="57"/>
                  </a:cubicBezTo>
                  <a:cubicBezTo>
                    <a:pt x="16" y="56"/>
                    <a:pt x="16" y="54"/>
                    <a:pt x="16" y="53"/>
                  </a:cubicBezTo>
                  <a:cubicBezTo>
                    <a:pt x="16" y="52"/>
                    <a:pt x="16" y="51"/>
                    <a:pt x="16" y="50"/>
                  </a:cubicBezTo>
                  <a:cubicBezTo>
                    <a:pt x="16" y="50"/>
                    <a:pt x="16" y="50"/>
                    <a:pt x="16" y="50"/>
                  </a:cubicBezTo>
                  <a:cubicBezTo>
                    <a:pt x="16" y="48"/>
                    <a:pt x="17" y="47"/>
                    <a:pt x="18" y="47"/>
                  </a:cubicBezTo>
                  <a:cubicBezTo>
                    <a:pt x="20" y="47"/>
                    <a:pt x="22" y="46"/>
                    <a:pt x="24" y="46"/>
                  </a:cubicBezTo>
                  <a:cubicBezTo>
                    <a:pt x="26" y="45"/>
                    <a:pt x="27" y="45"/>
                    <a:pt x="29" y="44"/>
                  </a:cubicBezTo>
                  <a:cubicBezTo>
                    <a:pt x="29" y="44"/>
                    <a:pt x="29" y="44"/>
                    <a:pt x="29" y="44"/>
                  </a:cubicBezTo>
                  <a:cubicBezTo>
                    <a:pt x="29" y="44"/>
                    <a:pt x="29" y="44"/>
                    <a:pt x="29" y="44"/>
                  </a:cubicBezTo>
                  <a:cubicBezTo>
                    <a:pt x="29" y="44"/>
                    <a:pt x="29" y="44"/>
                    <a:pt x="29" y="44"/>
                  </a:cubicBezTo>
                  <a:cubicBezTo>
                    <a:pt x="29" y="43"/>
                    <a:pt x="30" y="43"/>
                    <a:pt x="30" y="43"/>
                  </a:cubicBezTo>
                  <a:lnTo>
                    <a:pt x="30"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0" name="Freeform 214"/>
            <p:cNvSpPr>
              <a:spLocks noEditPoints="1"/>
            </p:cNvSpPr>
            <p:nvPr/>
          </p:nvSpPr>
          <p:spPr bwMode="auto">
            <a:xfrm>
              <a:off x="8023225" y="3998913"/>
              <a:ext cx="133350" cy="122238"/>
            </a:xfrm>
            <a:custGeom>
              <a:avLst/>
              <a:gdLst>
                <a:gd name="T0" fmla="*/ 39 w 59"/>
                <a:gd name="T1" fmla="*/ 6 h 54"/>
                <a:gd name="T2" fmla="*/ 58 w 59"/>
                <a:gd name="T3" fmla="*/ 24 h 54"/>
                <a:gd name="T4" fmla="*/ 54 w 59"/>
                <a:gd name="T5" fmla="*/ 49 h 54"/>
                <a:gd name="T6" fmla="*/ 47 w 59"/>
                <a:gd name="T7" fmla="*/ 49 h 54"/>
                <a:gd name="T8" fmla="*/ 44 w 59"/>
                <a:gd name="T9" fmla="*/ 47 h 54"/>
                <a:gd name="T10" fmla="*/ 42 w 59"/>
                <a:gd name="T11" fmla="*/ 34 h 54"/>
                <a:gd name="T12" fmla="*/ 39 w 59"/>
                <a:gd name="T13" fmla="*/ 27 h 54"/>
                <a:gd name="T14" fmla="*/ 47 w 59"/>
                <a:gd name="T15" fmla="*/ 33 h 54"/>
                <a:gd name="T16" fmla="*/ 47 w 59"/>
                <a:gd name="T17" fmla="*/ 44 h 54"/>
                <a:gd name="T18" fmla="*/ 51 w 59"/>
                <a:gd name="T19" fmla="*/ 45 h 54"/>
                <a:gd name="T20" fmla="*/ 53 w 59"/>
                <a:gd name="T21" fmla="*/ 24 h 54"/>
                <a:gd name="T22" fmla="*/ 48 w 59"/>
                <a:gd name="T23" fmla="*/ 6 h 54"/>
                <a:gd name="T24" fmla="*/ 39 w 59"/>
                <a:gd name="T25" fmla="*/ 6 h 54"/>
                <a:gd name="T26" fmla="*/ 29 w 59"/>
                <a:gd name="T27" fmla="*/ 0 h 54"/>
                <a:gd name="T28" fmla="*/ 29 w 59"/>
                <a:gd name="T29" fmla="*/ 18 h 54"/>
                <a:gd name="T30" fmla="*/ 29 w 59"/>
                <a:gd name="T31" fmla="*/ 18 h 54"/>
                <a:gd name="T32" fmla="*/ 37 w 59"/>
                <a:gd name="T33" fmla="*/ 25 h 54"/>
                <a:gd name="T34" fmla="*/ 29 w 59"/>
                <a:gd name="T35" fmla="*/ 22 h 54"/>
                <a:gd name="T36" fmla="*/ 29 w 59"/>
                <a:gd name="T37" fmla="*/ 18 h 54"/>
                <a:gd name="T38" fmla="*/ 39 w 59"/>
                <a:gd name="T39" fmla="*/ 3 h 54"/>
                <a:gd name="T40" fmla="*/ 29 w 59"/>
                <a:gd name="T41" fmla="*/ 4 h 54"/>
                <a:gd name="T42" fmla="*/ 28 w 59"/>
                <a:gd name="T43" fmla="*/ 4 h 54"/>
                <a:gd name="T44" fmla="*/ 5 w 59"/>
                <a:gd name="T45" fmla="*/ 27 h 54"/>
                <a:gd name="T46" fmla="*/ 28 w 59"/>
                <a:gd name="T47" fmla="*/ 0 h 54"/>
                <a:gd name="T48" fmla="*/ 29 w 59"/>
                <a:gd name="T49" fmla="*/ 0 h 54"/>
                <a:gd name="T50" fmla="*/ 29 w 59"/>
                <a:gd name="T51" fmla="*/ 0 h 54"/>
                <a:gd name="T52" fmla="*/ 5 w 59"/>
                <a:gd name="T53" fmla="*/ 33 h 54"/>
                <a:gd name="T54" fmla="*/ 10 w 59"/>
                <a:gd name="T55" fmla="*/ 53 h 54"/>
                <a:gd name="T56" fmla="*/ 16 w 59"/>
                <a:gd name="T57" fmla="*/ 49 h 54"/>
                <a:gd name="T58" fmla="*/ 17 w 59"/>
                <a:gd name="T59" fmla="*/ 40 h 54"/>
                <a:gd name="T60" fmla="*/ 17 w 59"/>
                <a:gd name="T61" fmla="*/ 35 h 54"/>
                <a:gd name="T62" fmla="*/ 29 w 59"/>
                <a:gd name="T63" fmla="*/ 22 h 54"/>
                <a:gd name="T64" fmla="*/ 29 w 59"/>
                <a:gd name="T65" fmla="*/ 18 h 54"/>
                <a:gd name="T66" fmla="*/ 18 w 59"/>
                <a:gd name="T67" fmla="*/ 23 h 54"/>
                <a:gd name="T68" fmla="*/ 12 w 59"/>
                <a:gd name="T69" fmla="*/ 41 h 54"/>
                <a:gd name="T70" fmla="*/ 9 w 59"/>
                <a:gd name="T71" fmla="*/ 47 h 54"/>
                <a:gd name="T72" fmla="*/ 5 w 59"/>
                <a:gd name="T73" fmla="*/ 27 h 54"/>
                <a:gd name="T74" fmla="*/ 29 w 59"/>
                <a:gd name="T75" fmla="*/ 18 h 54"/>
                <a:gd name="T76" fmla="*/ 5 w 59"/>
                <a:gd name="T77" fmla="*/ 27 h 54"/>
                <a:gd name="T78" fmla="*/ 1 w 59"/>
                <a:gd name="T79" fmla="*/ 39 h 54"/>
                <a:gd name="T80" fmla="*/ 5 w 59"/>
                <a:gd name="T81" fmla="*/ 13 h 54"/>
                <a:gd name="T82" fmla="*/ 5 w 59"/>
                <a:gd name="T83" fmla="*/ 27 h 54"/>
                <a:gd name="T84" fmla="*/ 0 w 59"/>
                <a:gd name="T8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54">
                  <a:moveTo>
                    <a:pt x="53" y="24"/>
                  </a:moveTo>
                  <a:cubicBezTo>
                    <a:pt x="52" y="19"/>
                    <a:pt x="49" y="14"/>
                    <a:pt x="45" y="10"/>
                  </a:cubicBezTo>
                  <a:cubicBezTo>
                    <a:pt x="43" y="8"/>
                    <a:pt x="41" y="7"/>
                    <a:pt x="39" y="6"/>
                  </a:cubicBezTo>
                  <a:cubicBezTo>
                    <a:pt x="39" y="3"/>
                    <a:pt x="39" y="3"/>
                    <a:pt x="39" y="3"/>
                  </a:cubicBezTo>
                  <a:cubicBezTo>
                    <a:pt x="48" y="6"/>
                    <a:pt x="48" y="6"/>
                    <a:pt x="48" y="6"/>
                  </a:cubicBezTo>
                  <a:cubicBezTo>
                    <a:pt x="53" y="11"/>
                    <a:pt x="57" y="17"/>
                    <a:pt x="58" y="24"/>
                  </a:cubicBezTo>
                  <a:cubicBezTo>
                    <a:pt x="58" y="24"/>
                    <a:pt x="58" y="24"/>
                    <a:pt x="58" y="24"/>
                  </a:cubicBezTo>
                  <a:cubicBezTo>
                    <a:pt x="59" y="28"/>
                    <a:pt x="59" y="32"/>
                    <a:pt x="58" y="37"/>
                  </a:cubicBezTo>
                  <a:cubicBezTo>
                    <a:pt x="57" y="41"/>
                    <a:pt x="56" y="45"/>
                    <a:pt x="54" y="49"/>
                  </a:cubicBezTo>
                  <a:cubicBezTo>
                    <a:pt x="54" y="50"/>
                    <a:pt x="54" y="50"/>
                    <a:pt x="54" y="50"/>
                  </a:cubicBezTo>
                  <a:cubicBezTo>
                    <a:pt x="53" y="51"/>
                    <a:pt x="52" y="51"/>
                    <a:pt x="50" y="51"/>
                  </a:cubicBezTo>
                  <a:cubicBezTo>
                    <a:pt x="49" y="50"/>
                    <a:pt x="48" y="49"/>
                    <a:pt x="47" y="49"/>
                  </a:cubicBezTo>
                  <a:cubicBezTo>
                    <a:pt x="47" y="49"/>
                    <a:pt x="47" y="49"/>
                    <a:pt x="47" y="49"/>
                  </a:cubicBezTo>
                  <a:cubicBezTo>
                    <a:pt x="46" y="48"/>
                    <a:pt x="45" y="48"/>
                    <a:pt x="44" y="47"/>
                  </a:cubicBezTo>
                  <a:cubicBezTo>
                    <a:pt x="44" y="47"/>
                    <a:pt x="44" y="47"/>
                    <a:pt x="44" y="47"/>
                  </a:cubicBezTo>
                  <a:cubicBezTo>
                    <a:pt x="43" y="47"/>
                    <a:pt x="42" y="46"/>
                    <a:pt x="42" y="45"/>
                  </a:cubicBezTo>
                  <a:cubicBezTo>
                    <a:pt x="42" y="43"/>
                    <a:pt x="43" y="41"/>
                    <a:pt x="43" y="39"/>
                  </a:cubicBezTo>
                  <a:cubicBezTo>
                    <a:pt x="43" y="37"/>
                    <a:pt x="42" y="36"/>
                    <a:pt x="42" y="34"/>
                  </a:cubicBezTo>
                  <a:cubicBezTo>
                    <a:pt x="42" y="34"/>
                    <a:pt x="42" y="34"/>
                    <a:pt x="42" y="34"/>
                  </a:cubicBezTo>
                  <a:cubicBezTo>
                    <a:pt x="42" y="34"/>
                    <a:pt x="42" y="34"/>
                    <a:pt x="42" y="34"/>
                  </a:cubicBezTo>
                  <a:cubicBezTo>
                    <a:pt x="41" y="31"/>
                    <a:pt x="40" y="29"/>
                    <a:pt x="39" y="27"/>
                  </a:cubicBezTo>
                  <a:cubicBezTo>
                    <a:pt x="39" y="20"/>
                    <a:pt x="39" y="20"/>
                    <a:pt x="39" y="20"/>
                  </a:cubicBezTo>
                  <a:cubicBezTo>
                    <a:pt x="39" y="21"/>
                    <a:pt x="40" y="21"/>
                    <a:pt x="41" y="22"/>
                  </a:cubicBezTo>
                  <a:cubicBezTo>
                    <a:pt x="44" y="25"/>
                    <a:pt x="46" y="28"/>
                    <a:pt x="47" y="33"/>
                  </a:cubicBezTo>
                  <a:cubicBezTo>
                    <a:pt x="47" y="33"/>
                    <a:pt x="47" y="33"/>
                    <a:pt x="47" y="33"/>
                  </a:cubicBezTo>
                  <a:cubicBezTo>
                    <a:pt x="47" y="35"/>
                    <a:pt x="47" y="37"/>
                    <a:pt x="47" y="39"/>
                  </a:cubicBezTo>
                  <a:cubicBezTo>
                    <a:pt x="47" y="41"/>
                    <a:pt x="47" y="42"/>
                    <a:pt x="47" y="44"/>
                  </a:cubicBezTo>
                  <a:cubicBezTo>
                    <a:pt x="48" y="44"/>
                    <a:pt x="49" y="44"/>
                    <a:pt x="49" y="45"/>
                  </a:cubicBezTo>
                  <a:cubicBezTo>
                    <a:pt x="49" y="45"/>
                    <a:pt x="49" y="45"/>
                    <a:pt x="49" y="45"/>
                  </a:cubicBezTo>
                  <a:cubicBezTo>
                    <a:pt x="50" y="45"/>
                    <a:pt x="50" y="45"/>
                    <a:pt x="51" y="45"/>
                  </a:cubicBezTo>
                  <a:cubicBezTo>
                    <a:pt x="52" y="42"/>
                    <a:pt x="53" y="39"/>
                    <a:pt x="53" y="36"/>
                  </a:cubicBezTo>
                  <a:cubicBezTo>
                    <a:pt x="54" y="32"/>
                    <a:pt x="54" y="28"/>
                    <a:pt x="53" y="24"/>
                  </a:cubicBezTo>
                  <a:cubicBezTo>
                    <a:pt x="53" y="24"/>
                    <a:pt x="53" y="24"/>
                    <a:pt x="53" y="24"/>
                  </a:cubicBezTo>
                  <a:cubicBezTo>
                    <a:pt x="53" y="24"/>
                    <a:pt x="53" y="24"/>
                    <a:pt x="53" y="24"/>
                  </a:cubicBezTo>
                  <a:close/>
                  <a:moveTo>
                    <a:pt x="39" y="3"/>
                  </a:moveTo>
                  <a:cubicBezTo>
                    <a:pt x="48" y="6"/>
                    <a:pt x="48" y="6"/>
                    <a:pt x="48" y="6"/>
                  </a:cubicBezTo>
                  <a:cubicBezTo>
                    <a:pt x="45" y="4"/>
                    <a:pt x="42" y="2"/>
                    <a:pt x="39" y="1"/>
                  </a:cubicBezTo>
                  <a:lnTo>
                    <a:pt x="39" y="3"/>
                  </a:lnTo>
                  <a:close/>
                  <a:moveTo>
                    <a:pt x="39" y="6"/>
                  </a:moveTo>
                  <a:cubicBezTo>
                    <a:pt x="36" y="5"/>
                    <a:pt x="33" y="4"/>
                    <a:pt x="29" y="4"/>
                  </a:cubicBezTo>
                  <a:cubicBezTo>
                    <a:pt x="29" y="4"/>
                    <a:pt x="29" y="4"/>
                    <a:pt x="29" y="4"/>
                  </a:cubicBezTo>
                  <a:cubicBezTo>
                    <a:pt x="29" y="0"/>
                    <a:pt x="29" y="0"/>
                    <a:pt x="29" y="0"/>
                  </a:cubicBezTo>
                  <a:cubicBezTo>
                    <a:pt x="39" y="3"/>
                    <a:pt x="39" y="3"/>
                    <a:pt x="39" y="3"/>
                  </a:cubicBezTo>
                  <a:cubicBezTo>
                    <a:pt x="39" y="6"/>
                    <a:pt x="39" y="6"/>
                    <a:pt x="39" y="6"/>
                  </a:cubicBezTo>
                  <a:close/>
                  <a:moveTo>
                    <a:pt x="29" y="18"/>
                  </a:moveTo>
                  <a:cubicBezTo>
                    <a:pt x="29" y="18"/>
                    <a:pt x="29" y="18"/>
                    <a:pt x="29" y="18"/>
                  </a:cubicBezTo>
                  <a:cubicBezTo>
                    <a:pt x="29" y="18"/>
                    <a:pt x="29" y="18"/>
                    <a:pt x="29" y="18"/>
                  </a:cubicBezTo>
                  <a:cubicBezTo>
                    <a:pt x="29" y="18"/>
                    <a:pt x="29" y="18"/>
                    <a:pt x="29" y="18"/>
                  </a:cubicBezTo>
                  <a:cubicBezTo>
                    <a:pt x="33" y="18"/>
                    <a:pt x="36" y="19"/>
                    <a:pt x="39" y="20"/>
                  </a:cubicBezTo>
                  <a:cubicBezTo>
                    <a:pt x="39" y="27"/>
                    <a:pt x="39" y="27"/>
                    <a:pt x="39" y="27"/>
                  </a:cubicBezTo>
                  <a:cubicBezTo>
                    <a:pt x="38" y="26"/>
                    <a:pt x="38" y="26"/>
                    <a:pt x="37" y="25"/>
                  </a:cubicBezTo>
                  <a:cubicBezTo>
                    <a:pt x="35" y="24"/>
                    <a:pt x="32" y="22"/>
                    <a:pt x="29" y="22"/>
                  </a:cubicBezTo>
                  <a:cubicBezTo>
                    <a:pt x="29" y="22"/>
                    <a:pt x="29" y="22"/>
                    <a:pt x="29" y="22"/>
                  </a:cubicBezTo>
                  <a:cubicBezTo>
                    <a:pt x="29" y="22"/>
                    <a:pt x="29" y="22"/>
                    <a:pt x="29" y="22"/>
                  </a:cubicBezTo>
                  <a:cubicBezTo>
                    <a:pt x="29" y="22"/>
                    <a:pt x="29" y="22"/>
                    <a:pt x="29" y="22"/>
                  </a:cubicBezTo>
                  <a:cubicBezTo>
                    <a:pt x="29" y="22"/>
                    <a:pt x="29" y="22"/>
                    <a:pt x="29" y="22"/>
                  </a:cubicBezTo>
                  <a:cubicBezTo>
                    <a:pt x="29" y="18"/>
                    <a:pt x="29" y="18"/>
                    <a:pt x="29" y="18"/>
                  </a:cubicBezTo>
                  <a:close/>
                  <a:moveTo>
                    <a:pt x="39" y="1"/>
                  </a:moveTo>
                  <a:cubicBezTo>
                    <a:pt x="36" y="0"/>
                    <a:pt x="33" y="0"/>
                    <a:pt x="29" y="0"/>
                  </a:cubicBezTo>
                  <a:cubicBezTo>
                    <a:pt x="39" y="3"/>
                    <a:pt x="39" y="3"/>
                    <a:pt x="39" y="3"/>
                  </a:cubicBezTo>
                  <a:lnTo>
                    <a:pt x="39" y="1"/>
                  </a:lnTo>
                  <a:close/>
                  <a:moveTo>
                    <a:pt x="29" y="4"/>
                  </a:moveTo>
                  <a:cubicBezTo>
                    <a:pt x="29" y="4"/>
                    <a:pt x="29" y="4"/>
                    <a:pt x="29" y="4"/>
                  </a:cubicBezTo>
                  <a:cubicBezTo>
                    <a:pt x="29" y="4"/>
                    <a:pt x="29" y="4"/>
                    <a:pt x="29" y="4"/>
                  </a:cubicBezTo>
                  <a:cubicBezTo>
                    <a:pt x="28" y="4"/>
                    <a:pt x="28" y="4"/>
                    <a:pt x="28" y="4"/>
                  </a:cubicBezTo>
                  <a:cubicBezTo>
                    <a:pt x="28" y="4"/>
                    <a:pt x="28" y="4"/>
                    <a:pt x="28" y="4"/>
                  </a:cubicBezTo>
                  <a:cubicBezTo>
                    <a:pt x="22" y="5"/>
                    <a:pt x="16" y="7"/>
                    <a:pt x="12" y="11"/>
                  </a:cubicBezTo>
                  <a:cubicBezTo>
                    <a:pt x="8" y="15"/>
                    <a:pt x="5" y="21"/>
                    <a:pt x="5" y="26"/>
                  </a:cubicBezTo>
                  <a:cubicBezTo>
                    <a:pt x="5" y="27"/>
                    <a:pt x="5" y="27"/>
                    <a:pt x="5" y="27"/>
                  </a:cubicBezTo>
                  <a:cubicBezTo>
                    <a:pt x="5" y="13"/>
                    <a:pt x="5" y="13"/>
                    <a:pt x="5" y="13"/>
                  </a:cubicBezTo>
                  <a:cubicBezTo>
                    <a:pt x="6" y="11"/>
                    <a:pt x="7" y="9"/>
                    <a:pt x="9" y="8"/>
                  </a:cubicBezTo>
                  <a:cubicBezTo>
                    <a:pt x="14" y="3"/>
                    <a:pt x="20" y="0"/>
                    <a:pt x="28" y="0"/>
                  </a:cubicBezTo>
                  <a:cubicBezTo>
                    <a:pt x="28" y="0"/>
                    <a:pt x="28" y="0"/>
                    <a:pt x="28"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4"/>
                    <a:pt x="29" y="4"/>
                    <a:pt x="29" y="4"/>
                  </a:cubicBezTo>
                  <a:close/>
                  <a:moveTo>
                    <a:pt x="5" y="33"/>
                  </a:moveTo>
                  <a:cubicBezTo>
                    <a:pt x="5" y="48"/>
                    <a:pt x="5" y="48"/>
                    <a:pt x="5" y="48"/>
                  </a:cubicBezTo>
                  <a:cubicBezTo>
                    <a:pt x="5" y="50"/>
                    <a:pt x="6" y="51"/>
                    <a:pt x="7" y="52"/>
                  </a:cubicBezTo>
                  <a:cubicBezTo>
                    <a:pt x="7" y="53"/>
                    <a:pt x="9" y="54"/>
                    <a:pt x="10" y="53"/>
                  </a:cubicBezTo>
                  <a:cubicBezTo>
                    <a:pt x="10" y="53"/>
                    <a:pt x="10" y="53"/>
                    <a:pt x="10" y="53"/>
                  </a:cubicBezTo>
                  <a:cubicBezTo>
                    <a:pt x="11" y="52"/>
                    <a:pt x="12" y="51"/>
                    <a:pt x="13" y="51"/>
                  </a:cubicBezTo>
                  <a:cubicBezTo>
                    <a:pt x="14" y="50"/>
                    <a:pt x="15" y="49"/>
                    <a:pt x="16" y="49"/>
                  </a:cubicBezTo>
                  <a:cubicBezTo>
                    <a:pt x="17" y="48"/>
                    <a:pt x="18" y="47"/>
                    <a:pt x="18" y="46"/>
                  </a:cubicBezTo>
                  <a:cubicBezTo>
                    <a:pt x="18" y="46"/>
                    <a:pt x="18" y="46"/>
                    <a:pt x="18" y="46"/>
                  </a:cubicBezTo>
                  <a:cubicBezTo>
                    <a:pt x="17" y="44"/>
                    <a:pt x="17" y="42"/>
                    <a:pt x="17" y="40"/>
                  </a:cubicBezTo>
                  <a:cubicBezTo>
                    <a:pt x="17" y="39"/>
                    <a:pt x="17" y="37"/>
                    <a:pt x="17" y="35"/>
                  </a:cubicBezTo>
                  <a:cubicBezTo>
                    <a:pt x="17" y="35"/>
                    <a:pt x="17" y="35"/>
                    <a:pt x="17" y="35"/>
                  </a:cubicBezTo>
                  <a:cubicBezTo>
                    <a:pt x="17" y="35"/>
                    <a:pt x="17" y="35"/>
                    <a:pt x="17" y="35"/>
                  </a:cubicBezTo>
                  <a:cubicBezTo>
                    <a:pt x="17" y="31"/>
                    <a:pt x="19" y="28"/>
                    <a:pt x="21" y="26"/>
                  </a:cubicBezTo>
                  <a:cubicBezTo>
                    <a:pt x="23" y="24"/>
                    <a:pt x="26" y="22"/>
                    <a:pt x="29" y="22"/>
                  </a:cubicBezTo>
                  <a:cubicBezTo>
                    <a:pt x="29" y="22"/>
                    <a:pt x="29" y="22"/>
                    <a:pt x="29" y="22"/>
                  </a:cubicBezTo>
                  <a:cubicBezTo>
                    <a:pt x="29" y="22"/>
                    <a:pt x="29" y="22"/>
                    <a:pt x="29" y="22"/>
                  </a:cubicBezTo>
                  <a:cubicBezTo>
                    <a:pt x="29" y="18"/>
                    <a:pt x="29" y="18"/>
                    <a:pt x="29" y="18"/>
                  </a:cubicBezTo>
                  <a:cubicBezTo>
                    <a:pt x="29" y="18"/>
                    <a:pt x="29" y="18"/>
                    <a:pt x="29" y="18"/>
                  </a:cubicBezTo>
                  <a:cubicBezTo>
                    <a:pt x="29" y="18"/>
                    <a:pt x="29" y="18"/>
                    <a:pt x="29" y="18"/>
                  </a:cubicBezTo>
                  <a:cubicBezTo>
                    <a:pt x="29" y="18"/>
                    <a:pt x="29" y="18"/>
                    <a:pt x="29" y="18"/>
                  </a:cubicBezTo>
                  <a:cubicBezTo>
                    <a:pt x="24" y="18"/>
                    <a:pt x="20" y="20"/>
                    <a:pt x="18" y="23"/>
                  </a:cubicBezTo>
                  <a:cubicBezTo>
                    <a:pt x="15" y="26"/>
                    <a:pt x="13" y="30"/>
                    <a:pt x="12" y="34"/>
                  </a:cubicBezTo>
                  <a:cubicBezTo>
                    <a:pt x="12" y="34"/>
                    <a:pt x="12" y="34"/>
                    <a:pt x="12" y="34"/>
                  </a:cubicBezTo>
                  <a:cubicBezTo>
                    <a:pt x="12" y="36"/>
                    <a:pt x="12" y="39"/>
                    <a:pt x="12" y="41"/>
                  </a:cubicBezTo>
                  <a:cubicBezTo>
                    <a:pt x="12" y="42"/>
                    <a:pt x="12" y="44"/>
                    <a:pt x="13" y="45"/>
                  </a:cubicBezTo>
                  <a:cubicBezTo>
                    <a:pt x="12" y="46"/>
                    <a:pt x="11" y="46"/>
                    <a:pt x="11" y="47"/>
                  </a:cubicBezTo>
                  <a:cubicBezTo>
                    <a:pt x="10" y="47"/>
                    <a:pt x="10" y="47"/>
                    <a:pt x="9" y="47"/>
                  </a:cubicBezTo>
                  <a:cubicBezTo>
                    <a:pt x="8" y="44"/>
                    <a:pt x="7" y="41"/>
                    <a:pt x="6" y="38"/>
                  </a:cubicBezTo>
                  <a:cubicBezTo>
                    <a:pt x="5" y="36"/>
                    <a:pt x="5" y="34"/>
                    <a:pt x="5" y="33"/>
                  </a:cubicBezTo>
                  <a:close/>
                  <a:moveTo>
                    <a:pt x="5" y="27"/>
                  </a:moveTo>
                  <a:cubicBezTo>
                    <a:pt x="5" y="27"/>
                    <a:pt x="5" y="27"/>
                    <a:pt x="5" y="27"/>
                  </a:cubicBezTo>
                  <a:cubicBezTo>
                    <a:pt x="5" y="27"/>
                    <a:pt x="5" y="27"/>
                    <a:pt x="5" y="27"/>
                  </a:cubicBezTo>
                  <a:close/>
                  <a:moveTo>
                    <a:pt x="29" y="18"/>
                  </a:moveTo>
                  <a:cubicBezTo>
                    <a:pt x="29" y="18"/>
                    <a:pt x="29" y="18"/>
                    <a:pt x="29" y="18"/>
                  </a:cubicBezTo>
                  <a:close/>
                  <a:moveTo>
                    <a:pt x="5" y="27"/>
                  </a:moveTo>
                  <a:cubicBezTo>
                    <a:pt x="5" y="27"/>
                    <a:pt x="5" y="27"/>
                    <a:pt x="5" y="27"/>
                  </a:cubicBezTo>
                  <a:cubicBezTo>
                    <a:pt x="4" y="29"/>
                    <a:pt x="4" y="31"/>
                    <a:pt x="5" y="33"/>
                  </a:cubicBezTo>
                  <a:cubicBezTo>
                    <a:pt x="5" y="48"/>
                    <a:pt x="5" y="48"/>
                    <a:pt x="5" y="48"/>
                  </a:cubicBezTo>
                  <a:cubicBezTo>
                    <a:pt x="3" y="45"/>
                    <a:pt x="2" y="42"/>
                    <a:pt x="1" y="39"/>
                  </a:cubicBezTo>
                  <a:cubicBezTo>
                    <a:pt x="1" y="37"/>
                    <a:pt x="0" y="35"/>
                    <a:pt x="0" y="33"/>
                  </a:cubicBezTo>
                  <a:cubicBezTo>
                    <a:pt x="0" y="26"/>
                    <a:pt x="0" y="26"/>
                    <a:pt x="0" y="26"/>
                  </a:cubicBezTo>
                  <a:cubicBezTo>
                    <a:pt x="0" y="21"/>
                    <a:pt x="2" y="17"/>
                    <a:pt x="5" y="13"/>
                  </a:cubicBezTo>
                  <a:cubicBezTo>
                    <a:pt x="5" y="27"/>
                    <a:pt x="5" y="27"/>
                    <a:pt x="5" y="27"/>
                  </a:cubicBezTo>
                  <a:close/>
                  <a:moveTo>
                    <a:pt x="5" y="27"/>
                  </a:moveTo>
                  <a:cubicBezTo>
                    <a:pt x="5" y="27"/>
                    <a:pt x="5" y="27"/>
                    <a:pt x="5" y="27"/>
                  </a:cubicBezTo>
                  <a:close/>
                  <a:moveTo>
                    <a:pt x="0" y="26"/>
                  </a:moveTo>
                  <a:cubicBezTo>
                    <a:pt x="0" y="33"/>
                    <a:pt x="0" y="33"/>
                    <a:pt x="0" y="33"/>
                  </a:cubicBezTo>
                  <a:cubicBezTo>
                    <a:pt x="0" y="31"/>
                    <a:pt x="0" y="28"/>
                    <a:pt x="0" y="26"/>
                  </a:cubicBezTo>
                  <a:close/>
                  <a:moveTo>
                    <a:pt x="0" y="26"/>
                  </a:moveTo>
                  <a:cubicBezTo>
                    <a:pt x="0" y="26"/>
                    <a:pt x="0" y="26"/>
                    <a:pt x="0"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1" name="Freeform 215"/>
            <p:cNvSpPr>
              <a:spLocks noEditPoints="1"/>
            </p:cNvSpPr>
            <p:nvPr/>
          </p:nvSpPr>
          <p:spPr bwMode="auto">
            <a:xfrm>
              <a:off x="8034338" y="4121150"/>
              <a:ext cx="122238" cy="122238"/>
            </a:xfrm>
            <a:custGeom>
              <a:avLst/>
              <a:gdLst>
                <a:gd name="T0" fmla="*/ 27 w 54"/>
                <a:gd name="T1" fmla="*/ 5 h 54"/>
                <a:gd name="T2" fmla="*/ 27 w 54"/>
                <a:gd name="T3" fmla="*/ 5 h 54"/>
                <a:gd name="T4" fmla="*/ 27 w 54"/>
                <a:gd name="T5" fmla="*/ 0 h 54"/>
                <a:gd name="T6" fmla="*/ 27 w 54"/>
                <a:gd name="T7" fmla="*/ 0 h 54"/>
                <a:gd name="T8" fmla="*/ 28 w 54"/>
                <a:gd name="T9" fmla="*/ 0 h 54"/>
                <a:gd name="T10" fmla="*/ 46 w 54"/>
                <a:gd name="T11" fmla="*/ 8 h 54"/>
                <a:gd name="T12" fmla="*/ 54 w 54"/>
                <a:gd name="T13" fmla="*/ 28 h 54"/>
                <a:gd name="T14" fmla="*/ 54 w 54"/>
                <a:gd name="T15" fmla="*/ 28 h 54"/>
                <a:gd name="T16" fmla="*/ 27 w 54"/>
                <a:gd name="T17" fmla="*/ 54 h 54"/>
                <a:gd name="T18" fmla="*/ 42 w 54"/>
                <a:gd name="T19" fmla="*/ 43 h 54"/>
                <a:gd name="T20" fmla="*/ 49 w 54"/>
                <a:gd name="T21" fmla="*/ 27 h 54"/>
                <a:gd name="T22" fmla="*/ 49 w 54"/>
                <a:gd name="T23" fmla="*/ 27 h 54"/>
                <a:gd name="T24" fmla="*/ 43 w 54"/>
                <a:gd name="T25" fmla="*/ 12 h 54"/>
                <a:gd name="T26" fmla="*/ 27 w 54"/>
                <a:gd name="T27" fmla="*/ 5 h 54"/>
                <a:gd name="T28" fmla="*/ 27 w 54"/>
                <a:gd name="T29" fmla="*/ 5 h 54"/>
                <a:gd name="T30" fmla="*/ 27 w 54"/>
                <a:gd name="T31" fmla="*/ 5 h 54"/>
                <a:gd name="T32" fmla="*/ 11 w 54"/>
                <a:gd name="T33" fmla="*/ 11 h 54"/>
                <a:gd name="T34" fmla="*/ 5 w 54"/>
                <a:gd name="T35" fmla="*/ 26 h 54"/>
                <a:gd name="T36" fmla="*/ 5 w 54"/>
                <a:gd name="T37" fmla="*/ 27 h 54"/>
                <a:gd name="T38" fmla="*/ 26 w 54"/>
                <a:gd name="T39" fmla="*/ 49 h 54"/>
                <a:gd name="T40" fmla="*/ 26 w 54"/>
                <a:gd name="T41" fmla="*/ 49 h 54"/>
                <a:gd name="T42" fmla="*/ 27 w 54"/>
                <a:gd name="T43" fmla="*/ 49 h 54"/>
                <a:gd name="T44" fmla="*/ 27 w 54"/>
                <a:gd name="T45" fmla="*/ 49 h 54"/>
                <a:gd name="T46" fmla="*/ 27 w 54"/>
                <a:gd name="T47" fmla="*/ 54 h 54"/>
                <a:gd name="T48" fmla="*/ 27 w 54"/>
                <a:gd name="T49" fmla="*/ 54 h 54"/>
                <a:gd name="T50" fmla="*/ 26 w 54"/>
                <a:gd name="T51" fmla="*/ 54 h 54"/>
                <a:gd name="T52" fmla="*/ 26 w 54"/>
                <a:gd name="T53" fmla="*/ 54 h 54"/>
                <a:gd name="T54" fmla="*/ 7 w 54"/>
                <a:gd name="T55" fmla="*/ 46 h 54"/>
                <a:gd name="T56" fmla="*/ 0 w 54"/>
                <a:gd name="T57" fmla="*/ 26 h 54"/>
                <a:gd name="T58" fmla="*/ 0 w 54"/>
                <a:gd name="T59" fmla="*/ 26 h 54"/>
                <a:gd name="T60" fmla="*/ 8 w 54"/>
                <a:gd name="T61" fmla="*/ 8 h 54"/>
                <a:gd name="T62" fmla="*/ 27 w 54"/>
                <a:gd name="T63" fmla="*/ 0 h 54"/>
                <a:gd name="T64" fmla="*/ 27 w 54"/>
                <a:gd name="T65"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54">
                  <a:moveTo>
                    <a:pt x="27" y="5"/>
                  </a:moveTo>
                  <a:cubicBezTo>
                    <a:pt x="27" y="5"/>
                    <a:pt x="27" y="5"/>
                    <a:pt x="27" y="5"/>
                  </a:cubicBezTo>
                  <a:cubicBezTo>
                    <a:pt x="27" y="5"/>
                    <a:pt x="27" y="5"/>
                    <a:pt x="27" y="5"/>
                  </a:cubicBezTo>
                  <a:cubicBezTo>
                    <a:pt x="27" y="5"/>
                    <a:pt x="27" y="5"/>
                    <a:pt x="27" y="5"/>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8" y="0"/>
                    <a:pt x="28" y="0"/>
                    <a:pt x="28" y="0"/>
                  </a:cubicBezTo>
                  <a:cubicBezTo>
                    <a:pt x="28" y="0"/>
                    <a:pt x="28" y="0"/>
                    <a:pt x="28" y="0"/>
                  </a:cubicBezTo>
                  <a:cubicBezTo>
                    <a:pt x="35" y="0"/>
                    <a:pt x="42" y="3"/>
                    <a:pt x="46" y="8"/>
                  </a:cubicBezTo>
                  <a:cubicBezTo>
                    <a:pt x="51" y="13"/>
                    <a:pt x="54" y="20"/>
                    <a:pt x="54" y="27"/>
                  </a:cubicBezTo>
                  <a:cubicBezTo>
                    <a:pt x="54" y="28"/>
                    <a:pt x="54" y="28"/>
                    <a:pt x="54" y="28"/>
                  </a:cubicBezTo>
                  <a:cubicBezTo>
                    <a:pt x="54" y="28"/>
                    <a:pt x="54" y="28"/>
                    <a:pt x="54" y="28"/>
                  </a:cubicBezTo>
                  <a:cubicBezTo>
                    <a:pt x="54" y="28"/>
                    <a:pt x="54" y="28"/>
                    <a:pt x="54" y="28"/>
                  </a:cubicBezTo>
                  <a:cubicBezTo>
                    <a:pt x="54" y="35"/>
                    <a:pt x="51" y="42"/>
                    <a:pt x="46" y="46"/>
                  </a:cubicBezTo>
                  <a:cubicBezTo>
                    <a:pt x="41" y="51"/>
                    <a:pt x="34" y="54"/>
                    <a:pt x="27" y="54"/>
                  </a:cubicBezTo>
                  <a:cubicBezTo>
                    <a:pt x="27" y="49"/>
                    <a:pt x="27" y="49"/>
                    <a:pt x="27" y="49"/>
                  </a:cubicBezTo>
                  <a:cubicBezTo>
                    <a:pt x="33" y="49"/>
                    <a:pt x="38" y="47"/>
                    <a:pt x="42" y="43"/>
                  </a:cubicBezTo>
                  <a:cubicBezTo>
                    <a:pt x="46" y="39"/>
                    <a:pt x="49" y="34"/>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1"/>
                    <a:pt x="47" y="16"/>
                    <a:pt x="43" y="12"/>
                  </a:cubicBezTo>
                  <a:cubicBezTo>
                    <a:pt x="39" y="7"/>
                    <a:pt x="34" y="5"/>
                    <a:pt x="27" y="5"/>
                  </a:cubicBezTo>
                  <a:cubicBezTo>
                    <a:pt x="27" y="5"/>
                    <a:pt x="27" y="5"/>
                    <a:pt x="27" y="5"/>
                  </a:cubicBezTo>
                  <a:cubicBezTo>
                    <a:pt x="27" y="5"/>
                    <a:pt x="27" y="5"/>
                    <a:pt x="27" y="5"/>
                  </a:cubicBezTo>
                  <a:cubicBezTo>
                    <a:pt x="27" y="5"/>
                    <a:pt x="27" y="5"/>
                    <a:pt x="27" y="5"/>
                  </a:cubicBezTo>
                  <a:close/>
                  <a:moveTo>
                    <a:pt x="27" y="5"/>
                  </a:moveTo>
                  <a:cubicBezTo>
                    <a:pt x="27" y="5"/>
                    <a:pt x="27" y="5"/>
                    <a:pt x="27" y="5"/>
                  </a:cubicBezTo>
                  <a:cubicBezTo>
                    <a:pt x="27" y="5"/>
                    <a:pt x="27" y="5"/>
                    <a:pt x="27" y="5"/>
                  </a:cubicBezTo>
                  <a:cubicBezTo>
                    <a:pt x="21" y="5"/>
                    <a:pt x="15" y="7"/>
                    <a:pt x="11" y="11"/>
                  </a:cubicBezTo>
                  <a:cubicBezTo>
                    <a:pt x="7" y="15"/>
                    <a:pt x="5" y="20"/>
                    <a:pt x="5" y="26"/>
                  </a:cubicBezTo>
                  <a:cubicBezTo>
                    <a:pt x="5" y="26"/>
                    <a:pt x="5" y="26"/>
                    <a:pt x="5" y="26"/>
                  </a:cubicBezTo>
                  <a:cubicBezTo>
                    <a:pt x="5" y="26"/>
                    <a:pt x="5" y="26"/>
                    <a:pt x="5" y="26"/>
                  </a:cubicBezTo>
                  <a:cubicBezTo>
                    <a:pt x="5" y="26"/>
                    <a:pt x="5" y="26"/>
                    <a:pt x="5" y="27"/>
                  </a:cubicBezTo>
                  <a:cubicBezTo>
                    <a:pt x="4" y="33"/>
                    <a:pt x="7" y="38"/>
                    <a:pt x="11" y="42"/>
                  </a:cubicBezTo>
                  <a:cubicBezTo>
                    <a:pt x="15" y="46"/>
                    <a:pt x="20" y="49"/>
                    <a:pt x="26" y="49"/>
                  </a:cubicBezTo>
                  <a:cubicBezTo>
                    <a:pt x="26" y="49"/>
                    <a:pt x="26" y="49"/>
                    <a:pt x="26" y="49"/>
                  </a:cubicBezTo>
                  <a:cubicBezTo>
                    <a:pt x="26" y="49"/>
                    <a:pt x="26" y="49"/>
                    <a:pt x="26" y="49"/>
                  </a:cubicBezTo>
                  <a:cubicBezTo>
                    <a:pt x="26" y="49"/>
                    <a:pt x="26" y="49"/>
                    <a:pt x="26" y="49"/>
                  </a:cubicBezTo>
                  <a:cubicBezTo>
                    <a:pt x="27" y="49"/>
                    <a:pt x="27" y="49"/>
                    <a:pt x="27" y="49"/>
                  </a:cubicBezTo>
                  <a:cubicBezTo>
                    <a:pt x="27" y="49"/>
                    <a:pt x="27" y="49"/>
                    <a:pt x="27" y="49"/>
                  </a:cubicBezTo>
                  <a:cubicBezTo>
                    <a:pt x="27" y="49"/>
                    <a:pt x="27" y="49"/>
                    <a:pt x="27" y="49"/>
                  </a:cubicBezTo>
                  <a:cubicBezTo>
                    <a:pt x="27" y="54"/>
                    <a:pt x="27" y="54"/>
                    <a:pt x="27" y="54"/>
                  </a:cubicBezTo>
                  <a:cubicBezTo>
                    <a:pt x="27" y="54"/>
                    <a:pt x="27" y="54"/>
                    <a:pt x="27" y="54"/>
                  </a:cubicBezTo>
                  <a:cubicBezTo>
                    <a:pt x="27" y="54"/>
                    <a:pt x="27" y="54"/>
                    <a:pt x="27" y="54"/>
                  </a:cubicBezTo>
                  <a:cubicBezTo>
                    <a:pt x="27" y="54"/>
                    <a:pt x="27" y="54"/>
                    <a:pt x="27" y="54"/>
                  </a:cubicBezTo>
                  <a:cubicBezTo>
                    <a:pt x="26" y="54"/>
                    <a:pt x="26" y="54"/>
                    <a:pt x="26" y="54"/>
                  </a:cubicBezTo>
                  <a:cubicBezTo>
                    <a:pt x="26" y="54"/>
                    <a:pt x="26" y="54"/>
                    <a:pt x="26" y="54"/>
                  </a:cubicBezTo>
                  <a:cubicBezTo>
                    <a:pt x="26" y="54"/>
                    <a:pt x="26" y="54"/>
                    <a:pt x="26" y="54"/>
                  </a:cubicBezTo>
                  <a:cubicBezTo>
                    <a:pt x="26" y="54"/>
                    <a:pt x="26" y="54"/>
                    <a:pt x="26" y="54"/>
                  </a:cubicBezTo>
                  <a:cubicBezTo>
                    <a:pt x="26" y="54"/>
                    <a:pt x="26" y="54"/>
                    <a:pt x="26" y="54"/>
                  </a:cubicBezTo>
                  <a:cubicBezTo>
                    <a:pt x="19" y="54"/>
                    <a:pt x="12" y="51"/>
                    <a:pt x="7" y="46"/>
                  </a:cubicBezTo>
                  <a:cubicBezTo>
                    <a:pt x="2" y="41"/>
                    <a:pt x="0" y="34"/>
                    <a:pt x="0" y="26"/>
                  </a:cubicBezTo>
                  <a:cubicBezTo>
                    <a:pt x="0" y="26"/>
                    <a:pt x="0" y="26"/>
                    <a:pt x="0" y="26"/>
                  </a:cubicBezTo>
                  <a:cubicBezTo>
                    <a:pt x="0" y="26"/>
                    <a:pt x="0" y="26"/>
                    <a:pt x="0" y="26"/>
                  </a:cubicBezTo>
                  <a:cubicBezTo>
                    <a:pt x="0" y="26"/>
                    <a:pt x="0" y="26"/>
                    <a:pt x="0" y="26"/>
                  </a:cubicBezTo>
                  <a:cubicBezTo>
                    <a:pt x="0" y="26"/>
                    <a:pt x="0" y="26"/>
                    <a:pt x="0" y="26"/>
                  </a:cubicBezTo>
                  <a:cubicBezTo>
                    <a:pt x="0" y="19"/>
                    <a:pt x="3" y="12"/>
                    <a:pt x="8" y="8"/>
                  </a:cubicBezTo>
                  <a:cubicBezTo>
                    <a:pt x="13" y="3"/>
                    <a:pt x="19" y="0"/>
                    <a:pt x="27" y="0"/>
                  </a:cubicBezTo>
                  <a:cubicBezTo>
                    <a:pt x="27" y="0"/>
                    <a:pt x="27" y="0"/>
                    <a:pt x="27" y="0"/>
                  </a:cubicBezTo>
                  <a:cubicBezTo>
                    <a:pt x="27" y="0"/>
                    <a:pt x="27" y="0"/>
                    <a:pt x="27" y="0"/>
                  </a:cubicBezTo>
                  <a:lnTo>
                    <a:pt x="2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2" name="Freeform 216"/>
            <p:cNvSpPr>
              <a:spLocks noEditPoints="1"/>
            </p:cNvSpPr>
            <p:nvPr/>
          </p:nvSpPr>
          <p:spPr bwMode="auto">
            <a:xfrm>
              <a:off x="7959725" y="4208463"/>
              <a:ext cx="141288" cy="138113"/>
            </a:xfrm>
            <a:custGeom>
              <a:avLst/>
              <a:gdLst>
                <a:gd name="T0" fmla="*/ 41 w 63"/>
                <a:gd name="T1" fmla="*/ 54 h 61"/>
                <a:gd name="T2" fmla="*/ 49 w 63"/>
                <a:gd name="T3" fmla="*/ 48 h 61"/>
                <a:gd name="T4" fmla="*/ 55 w 63"/>
                <a:gd name="T5" fmla="*/ 38 h 61"/>
                <a:gd name="T6" fmla="*/ 55 w 63"/>
                <a:gd name="T7" fmla="*/ 28 h 61"/>
                <a:gd name="T8" fmla="*/ 52 w 63"/>
                <a:gd name="T9" fmla="*/ 32 h 61"/>
                <a:gd name="T10" fmla="*/ 48 w 63"/>
                <a:gd name="T11" fmla="*/ 38 h 61"/>
                <a:gd name="T12" fmla="*/ 33 w 63"/>
                <a:gd name="T13" fmla="*/ 44 h 61"/>
                <a:gd name="T14" fmla="*/ 32 w 63"/>
                <a:gd name="T15" fmla="*/ 39 h 61"/>
                <a:gd name="T16" fmla="*/ 39 w 63"/>
                <a:gd name="T17" fmla="*/ 38 h 61"/>
                <a:gd name="T18" fmla="*/ 44 w 63"/>
                <a:gd name="T19" fmla="*/ 34 h 61"/>
                <a:gd name="T20" fmla="*/ 47 w 63"/>
                <a:gd name="T21" fmla="*/ 30 h 61"/>
                <a:gd name="T22" fmla="*/ 53 w 63"/>
                <a:gd name="T23" fmla="*/ 23 h 61"/>
                <a:gd name="T24" fmla="*/ 59 w 63"/>
                <a:gd name="T25" fmla="*/ 23 h 61"/>
                <a:gd name="T26" fmla="*/ 59 w 63"/>
                <a:gd name="T27" fmla="*/ 23 h 61"/>
                <a:gd name="T28" fmla="*/ 59 w 63"/>
                <a:gd name="T29" fmla="*/ 23 h 61"/>
                <a:gd name="T30" fmla="*/ 60 w 63"/>
                <a:gd name="T31" fmla="*/ 23 h 61"/>
                <a:gd name="T32" fmla="*/ 59 w 63"/>
                <a:gd name="T33" fmla="*/ 40 h 61"/>
                <a:gd name="T34" fmla="*/ 43 w 63"/>
                <a:gd name="T35" fmla="*/ 59 h 61"/>
                <a:gd name="T36" fmla="*/ 32 w 63"/>
                <a:gd name="T37" fmla="*/ 57 h 61"/>
                <a:gd name="T38" fmla="*/ 24 w 63"/>
                <a:gd name="T39" fmla="*/ 7 h 61"/>
                <a:gd name="T40" fmla="*/ 15 w 63"/>
                <a:gd name="T41" fmla="*/ 12 h 61"/>
                <a:gd name="T42" fmla="*/ 8 w 63"/>
                <a:gd name="T43" fmla="*/ 22 h 61"/>
                <a:gd name="T44" fmla="*/ 17 w 63"/>
                <a:gd name="T45" fmla="*/ 52 h 61"/>
                <a:gd name="T46" fmla="*/ 17 w 63"/>
                <a:gd name="T47" fmla="*/ 52 h 61"/>
                <a:gd name="T48" fmla="*/ 31 w 63"/>
                <a:gd name="T49" fmla="*/ 57 h 61"/>
                <a:gd name="T50" fmla="*/ 32 w 63"/>
                <a:gd name="T51" fmla="*/ 61 h 61"/>
                <a:gd name="T52" fmla="*/ 22 w 63"/>
                <a:gd name="T53" fmla="*/ 60 h 61"/>
                <a:gd name="T54" fmla="*/ 14 w 63"/>
                <a:gd name="T55" fmla="*/ 56 h 61"/>
                <a:gd name="T56" fmla="*/ 4 w 63"/>
                <a:gd name="T57" fmla="*/ 19 h 61"/>
                <a:gd name="T58" fmla="*/ 12 w 63"/>
                <a:gd name="T59" fmla="*/ 8 h 61"/>
                <a:gd name="T60" fmla="*/ 24 w 63"/>
                <a:gd name="T61" fmla="*/ 0 h 61"/>
                <a:gd name="T62" fmla="*/ 28 w 63"/>
                <a:gd name="T63" fmla="*/ 5 h 61"/>
                <a:gd name="T64" fmla="*/ 30 w 63"/>
                <a:gd name="T65" fmla="*/ 8 h 61"/>
                <a:gd name="T66" fmla="*/ 26 w 63"/>
                <a:gd name="T67" fmla="*/ 15 h 61"/>
                <a:gd name="T68" fmla="*/ 23 w 63"/>
                <a:gd name="T69" fmla="*/ 20 h 61"/>
                <a:gd name="T70" fmla="*/ 27 w 63"/>
                <a:gd name="T71" fmla="*/ 37 h 61"/>
                <a:gd name="T72" fmla="*/ 30 w 63"/>
                <a:gd name="T73" fmla="*/ 39 h 61"/>
                <a:gd name="T74" fmla="*/ 32 w 63"/>
                <a:gd name="T75" fmla="*/ 44 h 61"/>
                <a:gd name="T76" fmla="*/ 24 w 63"/>
                <a:gd name="T77" fmla="*/ 41 h 61"/>
                <a:gd name="T78" fmla="*/ 17 w 63"/>
                <a:gd name="T79" fmla="*/ 31 h 61"/>
                <a:gd name="T80" fmla="*/ 22 w 63"/>
                <a:gd name="T81" fmla="*/ 1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3" h="61">
                  <a:moveTo>
                    <a:pt x="32" y="57"/>
                  </a:moveTo>
                  <a:cubicBezTo>
                    <a:pt x="35" y="56"/>
                    <a:pt x="38" y="56"/>
                    <a:pt x="41" y="54"/>
                  </a:cubicBezTo>
                  <a:cubicBezTo>
                    <a:pt x="44" y="53"/>
                    <a:pt x="47" y="51"/>
                    <a:pt x="49" y="48"/>
                  </a:cubicBezTo>
                  <a:cubicBezTo>
                    <a:pt x="49" y="48"/>
                    <a:pt x="49" y="48"/>
                    <a:pt x="49" y="48"/>
                  </a:cubicBezTo>
                  <a:cubicBezTo>
                    <a:pt x="49" y="48"/>
                    <a:pt x="49" y="48"/>
                    <a:pt x="49" y="48"/>
                  </a:cubicBezTo>
                  <a:cubicBezTo>
                    <a:pt x="52" y="45"/>
                    <a:pt x="53" y="42"/>
                    <a:pt x="55" y="38"/>
                  </a:cubicBezTo>
                  <a:cubicBezTo>
                    <a:pt x="56" y="35"/>
                    <a:pt x="57" y="32"/>
                    <a:pt x="57" y="28"/>
                  </a:cubicBezTo>
                  <a:cubicBezTo>
                    <a:pt x="57" y="28"/>
                    <a:pt x="56" y="28"/>
                    <a:pt x="55" y="28"/>
                  </a:cubicBezTo>
                  <a:cubicBezTo>
                    <a:pt x="55" y="28"/>
                    <a:pt x="54" y="28"/>
                    <a:pt x="54" y="28"/>
                  </a:cubicBezTo>
                  <a:cubicBezTo>
                    <a:pt x="53" y="29"/>
                    <a:pt x="52" y="31"/>
                    <a:pt x="52" y="32"/>
                  </a:cubicBezTo>
                  <a:cubicBezTo>
                    <a:pt x="50" y="34"/>
                    <a:pt x="49" y="36"/>
                    <a:pt x="48" y="38"/>
                  </a:cubicBezTo>
                  <a:cubicBezTo>
                    <a:pt x="48" y="38"/>
                    <a:pt x="48" y="38"/>
                    <a:pt x="48" y="38"/>
                  </a:cubicBezTo>
                  <a:cubicBezTo>
                    <a:pt x="46" y="40"/>
                    <a:pt x="43" y="41"/>
                    <a:pt x="41" y="42"/>
                  </a:cubicBezTo>
                  <a:cubicBezTo>
                    <a:pt x="39" y="44"/>
                    <a:pt x="36" y="44"/>
                    <a:pt x="33" y="44"/>
                  </a:cubicBezTo>
                  <a:cubicBezTo>
                    <a:pt x="33" y="44"/>
                    <a:pt x="32" y="44"/>
                    <a:pt x="32" y="44"/>
                  </a:cubicBezTo>
                  <a:cubicBezTo>
                    <a:pt x="32" y="39"/>
                    <a:pt x="32" y="39"/>
                    <a:pt x="32" y="39"/>
                  </a:cubicBezTo>
                  <a:cubicBezTo>
                    <a:pt x="32" y="39"/>
                    <a:pt x="33" y="39"/>
                    <a:pt x="33" y="39"/>
                  </a:cubicBezTo>
                  <a:cubicBezTo>
                    <a:pt x="35" y="39"/>
                    <a:pt x="37" y="39"/>
                    <a:pt x="39" y="38"/>
                  </a:cubicBezTo>
                  <a:cubicBezTo>
                    <a:pt x="41" y="37"/>
                    <a:pt x="43" y="36"/>
                    <a:pt x="44" y="34"/>
                  </a:cubicBezTo>
                  <a:cubicBezTo>
                    <a:pt x="44" y="34"/>
                    <a:pt x="44" y="34"/>
                    <a:pt x="44" y="34"/>
                  </a:cubicBezTo>
                  <a:cubicBezTo>
                    <a:pt x="44" y="34"/>
                    <a:pt x="44" y="34"/>
                    <a:pt x="44" y="34"/>
                  </a:cubicBezTo>
                  <a:cubicBezTo>
                    <a:pt x="45" y="33"/>
                    <a:pt x="47" y="31"/>
                    <a:pt x="47" y="30"/>
                  </a:cubicBezTo>
                  <a:cubicBezTo>
                    <a:pt x="48" y="28"/>
                    <a:pt x="49" y="26"/>
                    <a:pt x="50" y="24"/>
                  </a:cubicBezTo>
                  <a:cubicBezTo>
                    <a:pt x="50" y="23"/>
                    <a:pt x="52" y="23"/>
                    <a:pt x="53" y="23"/>
                  </a:cubicBezTo>
                  <a:cubicBezTo>
                    <a:pt x="54" y="23"/>
                    <a:pt x="55" y="23"/>
                    <a:pt x="56" y="23"/>
                  </a:cubicBezTo>
                  <a:cubicBezTo>
                    <a:pt x="57" y="23"/>
                    <a:pt x="58" y="23"/>
                    <a:pt x="59" y="23"/>
                  </a:cubicBezTo>
                  <a:cubicBezTo>
                    <a:pt x="59" y="23"/>
                    <a:pt x="59" y="23"/>
                    <a:pt x="59" y="23"/>
                  </a:cubicBezTo>
                  <a:cubicBezTo>
                    <a:pt x="59" y="23"/>
                    <a:pt x="59" y="23"/>
                    <a:pt x="59" y="23"/>
                  </a:cubicBezTo>
                  <a:cubicBezTo>
                    <a:pt x="59" y="23"/>
                    <a:pt x="59" y="23"/>
                    <a:pt x="59" y="23"/>
                  </a:cubicBezTo>
                  <a:cubicBezTo>
                    <a:pt x="59" y="23"/>
                    <a:pt x="59" y="23"/>
                    <a:pt x="59" y="23"/>
                  </a:cubicBezTo>
                  <a:cubicBezTo>
                    <a:pt x="60" y="23"/>
                    <a:pt x="60" y="23"/>
                    <a:pt x="60" y="23"/>
                  </a:cubicBezTo>
                  <a:cubicBezTo>
                    <a:pt x="60" y="23"/>
                    <a:pt x="60" y="23"/>
                    <a:pt x="60" y="23"/>
                  </a:cubicBezTo>
                  <a:cubicBezTo>
                    <a:pt x="62" y="24"/>
                    <a:pt x="63" y="25"/>
                    <a:pt x="62" y="26"/>
                  </a:cubicBezTo>
                  <a:cubicBezTo>
                    <a:pt x="62" y="31"/>
                    <a:pt x="61" y="36"/>
                    <a:pt x="59" y="40"/>
                  </a:cubicBezTo>
                  <a:cubicBezTo>
                    <a:pt x="58" y="44"/>
                    <a:pt x="55" y="48"/>
                    <a:pt x="52" y="51"/>
                  </a:cubicBezTo>
                  <a:cubicBezTo>
                    <a:pt x="50" y="55"/>
                    <a:pt x="46" y="57"/>
                    <a:pt x="43" y="59"/>
                  </a:cubicBezTo>
                  <a:cubicBezTo>
                    <a:pt x="39" y="60"/>
                    <a:pt x="35" y="61"/>
                    <a:pt x="32" y="61"/>
                  </a:cubicBezTo>
                  <a:lnTo>
                    <a:pt x="32" y="57"/>
                  </a:lnTo>
                  <a:close/>
                  <a:moveTo>
                    <a:pt x="25" y="9"/>
                  </a:moveTo>
                  <a:cubicBezTo>
                    <a:pt x="25" y="8"/>
                    <a:pt x="25" y="8"/>
                    <a:pt x="24" y="7"/>
                  </a:cubicBezTo>
                  <a:cubicBezTo>
                    <a:pt x="24" y="7"/>
                    <a:pt x="24" y="6"/>
                    <a:pt x="24" y="6"/>
                  </a:cubicBezTo>
                  <a:cubicBezTo>
                    <a:pt x="20" y="8"/>
                    <a:pt x="18" y="10"/>
                    <a:pt x="15" y="12"/>
                  </a:cubicBezTo>
                  <a:cubicBezTo>
                    <a:pt x="12" y="15"/>
                    <a:pt x="10" y="18"/>
                    <a:pt x="8" y="21"/>
                  </a:cubicBezTo>
                  <a:cubicBezTo>
                    <a:pt x="8" y="21"/>
                    <a:pt x="8" y="21"/>
                    <a:pt x="8" y="22"/>
                  </a:cubicBezTo>
                  <a:cubicBezTo>
                    <a:pt x="6" y="27"/>
                    <a:pt x="5" y="33"/>
                    <a:pt x="7" y="38"/>
                  </a:cubicBezTo>
                  <a:cubicBezTo>
                    <a:pt x="8" y="44"/>
                    <a:pt x="12" y="49"/>
                    <a:pt x="17" y="52"/>
                  </a:cubicBezTo>
                  <a:cubicBezTo>
                    <a:pt x="17" y="52"/>
                    <a:pt x="17" y="52"/>
                    <a:pt x="17" y="52"/>
                  </a:cubicBezTo>
                  <a:cubicBezTo>
                    <a:pt x="17" y="52"/>
                    <a:pt x="17" y="52"/>
                    <a:pt x="17" y="52"/>
                  </a:cubicBezTo>
                  <a:cubicBezTo>
                    <a:pt x="19" y="54"/>
                    <a:pt x="21" y="55"/>
                    <a:pt x="24" y="55"/>
                  </a:cubicBezTo>
                  <a:cubicBezTo>
                    <a:pt x="26" y="56"/>
                    <a:pt x="28" y="57"/>
                    <a:pt x="31" y="57"/>
                  </a:cubicBezTo>
                  <a:cubicBezTo>
                    <a:pt x="31" y="57"/>
                    <a:pt x="31" y="57"/>
                    <a:pt x="32" y="57"/>
                  </a:cubicBezTo>
                  <a:cubicBezTo>
                    <a:pt x="32" y="61"/>
                    <a:pt x="32" y="61"/>
                    <a:pt x="32" y="61"/>
                  </a:cubicBezTo>
                  <a:cubicBezTo>
                    <a:pt x="31" y="61"/>
                    <a:pt x="31" y="61"/>
                    <a:pt x="31" y="61"/>
                  </a:cubicBezTo>
                  <a:cubicBezTo>
                    <a:pt x="28" y="61"/>
                    <a:pt x="25" y="61"/>
                    <a:pt x="22" y="60"/>
                  </a:cubicBezTo>
                  <a:cubicBezTo>
                    <a:pt x="19" y="59"/>
                    <a:pt x="17" y="58"/>
                    <a:pt x="14" y="56"/>
                  </a:cubicBezTo>
                  <a:cubicBezTo>
                    <a:pt x="14" y="56"/>
                    <a:pt x="14" y="56"/>
                    <a:pt x="14" y="56"/>
                  </a:cubicBezTo>
                  <a:cubicBezTo>
                    <a:pt x="8" y="52"/>
                    <a:pt x="4" y="46"/>
                    <a:pt x="2" y="40"/>
                  </a:cubicBezTo>
                  <a:cubicBezTo>
                    <a:pt x="0" y="33"/>
                    <a:pt x="1" y="26"/>
                    <a:pt x="4" y="19"/>
                  </a:cubicBezTo>
                  <a:cubicBezTo>
                    <a:pt x="4" y="19"/>
                    <a:pt x="4" y="19"/>
                    <a:pt x="4" y="19"/>
                  </a:cubicBezTo>
                  <a:cubicBezTo>
                    <a:pt x="6" y="15"/>
                    <a:pt x="9" y="12"/>
                    <a:pt x="12" y="8"/>
                  </a:cubicBezTo>
                  <a:cubicBezTo>
                    <a:pt x="15" y="5"/>
                    <a:pt x="19" y="3"/>
                    <a:pt x="24" y="0"/>
                  </a:cubicBezTo>
                  <a:cubicBezTo>
                    <a:pt x="24" y="0"/>
                    <a:pt x="24" y="0"/>
                    <a:pt x="24" y="0"/>
                  </a:cubicBezTo>
                  <a:cubicBezTo>
                    <a:pt x="25" y="0"/>
                    <a:pt x="26" y="0"/>
                    <a:pt x="27" y="1"/>
                  </a:cubicBezTo>
                  <a:cubicBezTo>
                    <a:pt x="27" y="2"/>
                    <a:pt x="28" y="4"/>
                    <a:pt x="28" y="5"/>
                  </a:cubicBezTo>
                  <a:cubicBezTo>
                    <a:pt x="29" y="6"/>
                    <a:pt x="30" y="7"/>
                    <a:pt x="30" y="8"/>
                  </a:cubicBezTo>
                  <a:cubicBezTo>
                    <a:pt x="30" y="8"/>
                    <a:pt x="30" y="8"/>
                    <a:pt x="30" y="8"/>
                  </a:cubicBezTo>
                  <a:cubicBezTo>
                    <a:pt x="31" y="9"/>
                    <a:pt x="31" y="10"/>
                    <a:pt x="30" y="11"/>
                  </a:cubicBezTo>
                  <a:cubicBezTo>
                    <a:pt x="28" y="12"/>
                    <a:pt x="27" y="14"/>
                    <a:pt x="26" y="15"/>
                  </a:cubicBezTo>
                  <a:cubicBezTo>
                    <a:pt x="25" y="17"/>
                    <a:pt x="24" y="19"/>
                    <a:pt x="23" y="20"/>
                  </a:cubicBezTo>
                  <a:cubicBezTo>
                    <a:pt x="23" y="20"/>
                    <a:pt x="23" y="20"/>
                    <a:pt x="23" y="20"/>
                  </a:cubicBezTo>
                  <a:cubicBezTo>
                    <a:pt x="22" y="24"/>
                    <a:pt x="21" y="27"/>
                    <a:pt x="22" y="30"/>
                  </a:cubicBezTo>
                  <a:cubicBezTo>
                    <a:pt x="23" y="33"/>
                    <a:pt x="24" y="36"/>
                    <a:pt x="27" y="37"/>
                  </a:cubicBezTo>
                  <a:cubicBezTo>
                    <a:pt x="27" y="37"/>
                    <a:pt x="27" y="37"/>
                    <a:pt x="27" y="37"/>
                  </a:cubicBezTo>
                  <a:cubicBezTo>
                    <a:pt x="28" y="38"/>
                    <a:pt x="29" y="39"/>
                    <a:pt x="30" y="39"/>
                  </a:cubicBezTo>
                  <a:cubicBezTo>
                    <a:pt x="30" y="39"/>
                    <a:pt x="31" y="39"/>
                    <a:pt x="32" y="39"/>
                  </a:cubicBezTo>
                  <a:cubicBezTo>
                    <a:pt x="32" y="44"/>
                    <a:pt x="32" y="44"/>
                    <a:pt x="32" y="44"/>
                  </a:cubicBezTo>
                  <a:cubicBezTo>
                    <a:pt x="31" y="44"/>
                    <a:pt x="30" y="44"/>
                    <a:pt x="29" y="43"/>
                  </a:cubicBezTo>
                  <a:cubicBezTo>
                    <a:pt x="27" y="43"/>
                    <a:pt x="26" y="42"/>
                    <a:pt x="24" y="41"/>
                  </a:cubicBezTo>
                  <a:cubicBezTo>
                    <a:pt x="24" y="41"/>
                    <a:pt x="24" y="41"/>
                    <a:pt x="24" y="41"/>
                  </a:cubicBezTo>
                  <a:cubicBezTo>
                    <a:pt x="21" y="39"/>
                    <a:pt x="18" y="35"/>
                    <a:pt x="17" y="31"/>
                  </a:cubicBezTo>
                  <a:cubicBezTo>
                    <a:pt x="16" y="27"/>
                    <a:pt x="17" y="23"/>
                    <a:pt x="19" y="18"/>
                  </a:cubicBezTo>
                  <a:cubicBezTo>
                    <a:pt x="20" y="16"/>
                    <a:pt x="21" y="14"/>
                    <a:pt x="22" y="13"/>
                  </a:cubicBezTo>
                  <a:cubicBezTo>
                    <a:pt x="23" y="11"/>
                    <a:pt x="24" y="10"/>
                    <a:pt x="2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3" name="Freeform 217"/>
            <p:cNvSpPr>
              <a:spLocks noEditPoints="1"/>
            </p:cNvSpPr>
            <p:nvPr/>
          </p:nvSpPr>
          <p:spPr bwMode="auto">
            <a:xfrm>
              <a:off x="8094663" y="4202113"/>
              <a:ext cx="139700" cy="139700"/>
            </a:xfrm>
            <a:custGeom>
              <a:avLst/>
              <a:gdLst>
                <a:gd name="T0" fmla="*/ 56 w 62"/>
                <a:gd name="T1" fmla="*/ 37 h 62"/>
                <a:gd name="T2" fmla="*/ 53 w 62"/>
                <a:gd name="T3" fmla="*/ 20 h 62"/>
                <a:gd name="T4" fmla="*/ 37 w 62"/>
                <a:gd name="T5" fmla="*/ 6 h 62"/>
                <a:gd name="T6" fmla="*/ 36 w 62"/>
                <a:gd name="T7" fmla="*/ 9 h 62"/>
                <a:gd name="T8" fmla="*/ 43 w 62"/>
                <a:gd name="T9" fmla="*/ 18 h 62"/>
                <a:gd name="T10" fmla="*/ 45 w 62"/>
                <a:gd name="T11" fmla="*/ 30 h 62"/>
                <a:gd name="T12" fmla="*/ 39 w 62"/>
                <a:gd name="T13" fmla="*/ 41 h 62"/>
                <a:gd name="T14" fmla="*/ 34 w 62"/>
                <a:gd name="T15" fmla="*/ 44 h 62"/>
                <a:gd name="T16" fmla="*/ 31 w 62"/>
                <a:gd name="T17" fmla="*/ 45 h 62"/>
                <a:gd name="T18" fmla="*/ 33 w 62"/>
                <a:gd name="T19" fmla="*/ 39 h 62"/>
                <a:gd name="T20" fmla="*/ 36 w 62"/>
                <a:gd name="T21" fmla="*/ 37 h 62"/>
                <a:gd name="T22" fmla="*/ 40 w 62"/>
                <a:gd name="T23" fmla="*/ 30 h 62"/>
                <a:gd name="T24" fmla="*/ 38 w 62"/>
                <a:gd name="T25" fmla="*/ 20 h 62"/>
                <a:gd name="T26" fmla="*/ 35 w 62"/>
                <a:gd name="T27" fmla="*/ 16 h 62"/>
                <a:gd name="T28" fmla="*/ 31 w 62"/>
                <a:gd name="T29" fmla="*/ 11 h 62"/>
                <a:gd name="T30" fmla="*/ 32 w 62"/>
                <a:gd name="T31" fmla="*/ 5 h 62"/>
                <a:gd name="T32" fmla="*/ 34 w 62"/>
                <a:gd name="T33" fmla="*/ 2 h 62"/>
                <a:gd name="T34" fmla="*/ 49 w 62"/>
                <a:gd name="T35" fmla="*/ 7 h 62"/>
                <a:gd name="T36" fmla="*/ 57 w 62"/>
                <a:gd name="T37" fmla="*/ 17 h 62"/>
                <a:gd name="T38" fmla="*/ 50 w 62"/>
                <a:gd name="T39" fmla="*/ 55 h 62"/>
                <a:gd name="T40" fmla="*/ 42 w 62"/>
                <a:gd name="T41" fmla="*/ 60 h 62"/>
                <a:gd name="T42" fmla="*/ 32 w 62"/>
                <a:gd name="T43" fmla="*/ 62 h 62"/>
                <a:gd name="T44" fmla="*/ 31 w 62"/>
                <a:gd name="T45" fmla="*/ 57 h 62"/>
                <a:gd name="T46" fmla="*/ 32 w 62"/>
                <a:gd name="T47" fmla="*/ 57 h 62"/>
                <a:gd name="T48" fmla="*/ 47 w 62"/>
                <a:gd name="T49" fmla="*/ 51 h 62"/>
                <a:gd name="T50" fmla="*/ 31 w 62"/>
                <a:gd name="T51" fmla="*/ 45 h 62"/>
                <a:gd name="T52" fmla="*/ 22 w 62"/>
                <a:gd name="T53" fmla="*/ 43 h 62"/>
                <a:gd name="T54" fmla="*/ 15 w 62"/>
                <a:gd name="T55" fmla="*/ 39 h 62"/>
                <a:gd name="T56" fmla="*/ 9 w 62"/>
                <a:gd name="T57" fmla="*/ 30 h 62"/>
                <a:gd name="T58" fmla="*/ 5 w 62"/>
                <a:gd name="T59" fmla="*/ 31 h 62"/>
                <a:gd name="T60" fmla="*/ 8 w 62"/>
                <a:gd name="T61" fmla="*/ 39 h 62"/>
                <a:gd name="T62" fmla="*/ 8 w 62"/>
                <a:gd name="T63" fmla="*/ 39 h 62"/>
                <a:gd name="T64" fmla="*/ 8 w 62"/>
                <a:gd name="T65" fmla="*/ 41 h 62"/>
                <a:gd name="T66" fmla="*/ 12 w 62"/>
                <a:gd name="T67" fmla="*/ 46 h 62"/>
                <a:gd name="T68" fmla="*/ 15 w 62"/>
                <a:gd name="T69" fmla="*/ 50 h 62"/>
                <a:gd name="T70" fmla="*/ 31 w 62"/>
                <a:gd name="T71" fmla="*/ 57 h 62"/>
                <a:gd name="T72" fmla="*/ 21 w 62"/>
                <a:gd name="T73" fmla="*/ 60 h 62"/>
                <a:gd name="T74" fmla="*/ 12 w 62"/>
                <a:gd name="T75" fmla="*/ 54 h 62"/>
                <a:gd name="T76" fmla="*/ 5 w 62"/>
                <a:gd name="T77" fmla="*/ 44 h 62"/>
                <a:gd name="T78" fmla="*/ 4 w 62"/>
                <a:gd name="T79" fmla="*/ 43 h 62"/>
                <a:gd name="T80" fmla="*/ 3 w 62"/>
                <a:gd name="T81" fmla="*/ 41 h 62"/>
                <a:gd name="T82" fmla="*/ 1 w 62"/>
                <a:gd name="T83" fmla="*/ 35 h 62"/>
                <a:gd name="T84" fmla="*/ 0 w 62"/>
                <a:gd name="T85" fmla="*/ 29 h 62"/>
                <a:gd name="T86" fmla="*/ 2 w 62"/>
                <a:gd name="T87" fmla="*/ 26 h 62"/>
                <a:gd name="T88" fmla="*/ 9 w 62"/>
                <a:gd name="T89" fmla="*/ 25 h 62"/>
                <a:gd name="T90" fmla="*/ 15 w 62"/>
                <a:gd name="T91" fmla="*/ 32 h 62"/>
                <a:gd name="T92" fmla="*/ 19 w 62"/>
                <a:gd name="T93" fmla="*/ 36 h 62"/>
                <a:gd name="T94" fmla="*/ 29 w 62"/>
                <a:gd name="T95" fmla="*/ 40 h 62"/>
                <a:gd name="T96" fmla="*/ 31 w 62"/>
                <a:gd name="T97" fmla="*/ 45 h 62"/>
                <a:gd name="T98" fmla="*/ 31 w 62"/>
                <a:gd name="T9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 h="62">
                  <a:moveTo>
                    <a:pt x="47" y="51"/>
                  </a:moveTo>
                  <a:cubicBezTo>
                    <a:pt x="52" y="48"/>
                    <a:pt x="55" y="42"/>
                    <a:pt x="56" y="37"/>
                  </a:cubicBezTo>
                  <a:cubicBezTo>
                    <a:pt x="57" y="31"/>
                    <a:pt x="56" y="25"/>
                    <a:pt x="53" y="20"/>
                  </a:cubicBezTo>
                  <a:cubicBezTo>
                    <a:pt x="53" y="20"/>
                    <a:pt x="53" y="20"/>
                    <a:pt x="53" y="20"/>
                  </a:cubicBezTo>
                  <a:cubicBezTo>
                    <a:pt x="51" y="16"/>
                    <a:pt x="49" y="14"/>
                    <a:pt x="46" y="11"/>
                  </a:cubicBezTo>
                  <a:cubicBezTo>
                    <a:pt x="43" y="9"/>
                    <a:pt x="40" y="7"/>
                    <a:pt x="37" y="6"/>
                  </a:cubicBezTo>
                  <a:cubicBezTo>
                    <a:pt x="37" y="6"/>
                    <a:pt x="37" y="7"/>
                    <a:pt x="37" y="7"/>
                  </a:cubicBezTo>
                  <a:cubicBezTo>
                    <a:pt x="36" y="8"/>
                    <a:pt x="36" y="8"/>
                    <a:pt x="36" y="9"/>
                  </a:cubicBezTo>
                  <a:cubicBezTo>
                    <a:pt x="37" y="10"/>
                    <a:pt x="38" y="11"/>
                    <a:pt x="39" y="12"/>
                  </a:cubicBezTo>
                  <a:cubicBezTo>
                    <a:pt x="41" y="14"/>
                    <a:pt x="42" y="16"/>
                    <a:pt x="43" y="18"/>
                  </a:cubicBezTo>
                  <a:cubicBezTo>
                    <a:pt x="43" y="18"/>
                    <a:pt x="43" y="18"/>
                    <a:pt x="43" y="18"/>
                  </a:cubicBezTo>
                  <a:cubicBezTo>
                    <a:pt x="45" y="22"/>
                    <a:pt x="46" y="26"/>
                    <a:pt x="45" y="30"/>
                  </a:cubicBezTo>
                  <a:cubicBezTo>
                    <a:pt x="45" y="35"/>
                    <a:pt x="43" y="38"/>
                    <a:pt x="39" y="41"/>
                  </a:cubicBezTo>
                  <a:cubicBezTo>
                    <a:pt x="39" y="41"/>
                    <a:pt x="39" y="41"/>
                    <a:pt x="39" y="41"/>
                  </a:cubicBezTo>
                  <a:cubicBezTo>
                    <a:pt x="38" y="42"/>
                    <a:pt x="36" y="43"/>
                    <a:pt x="34" y="44"/>
                  </a:cubicBezTo>
                  <a:cubicBezTo>
                    <a:pt x="34" y="44"/>
                    <a:pt x="34" y="44"/>
                    <a:pt x="34" y="44"/>
                  </a:cubicBezTo>
                  <a:cubicBezTo>
                    <a:pt x="34" y="44"/>
                    <a:pt x="34" y="44"/>
                    <a:pt x="34" y="44"/>
                  </a:cubicBezTo>
                  <a:cubicBezTo>
                    <a:pt x="33" y="44"/>
                    <a:pt x="32" y="44"/>
                    <a:pt x="31" y="45"/>
                  </a:cubicBezTo>
                  <a:cubicBezTo>
                    <a:pt x="31" y="40"/>
                    <a:pt x="31" y="40"/>
                    <a:pt x="31" y="40"/>
                  </a:cubicBezTo>
                  <a:cubicBezTo>
                    <a:pt x="32" y="40"/>
                    <a:pt x="32" y="39"/>
                    <a:pt x="33" y="39"/>
                  </a:cubicBezTo>
                  <a:cubicBezTo>
                    <a:pt x="33" y="39"/>
                    <a:pt x="33" y="39"/>
                    <a:pt x="33" y="39"/>
                  </a:cubicBezTo>
                  <a:cubicBezTo>
                    <a:pt x="34" y="39"/>
                    <a:pt x="35" y="38"/>
                    <a:pt x="36" y="37"/>
                  </a:cubicBezTo>
                  <a:cubicBezTo>
                    <a:pt x="36" y="37"/>
                    <a:pt x="36" y="37"/>
                    <a:pt x="36" y="37"/>
                  </a:cubicBezTo>
                  <a:cubicBezTo>
                    <a:pt x="39" y="36"/>
                    <a:pt x="40" y="33"/>
                    <a:pt x="40" y="30"/>
                  </a:cubicBezTo>
                  <a:cubicBezTo>
                    <a:pt x="41" y="27"/>
                    <a:pt x="40" y="23"/>
                    <a:pt x="38" y="20"/>
                  </a:cubicBezTo>
                  <a:cubicBezTo>
                    <a:pt x="38" y="20"/>
                    <a:pt x="38" y="20"/>
                    <a:pt x="38" y="20"/>
                  </a:cubicBezTo>
                  <a:cubicBezTo>
                    <a:pt x="38" y="20"/>
                    <a:pt x="38" y="20"/>
                    <a:pt x="38" y="20"/>
                  </a:cubicBezTo>
                  <a:cubicBezTo>
                    <a:pt x="38" y="18"/>
                    <a:pt x="37" y="17"/>
                    <a:pt x="35" y="16"/>
                  </a:cubicBezTo>
                  <a:cubicBezTo>
                    <a:pt x="34" y="14"/>
                    <a:pt x="33" y="13"/>
                    <a:pt x="31" y="12"/>
                  </a:cubicBezTo>
                  <a:cubicBezTo>
                    <a:pt x="31" y="11"/>
                    <a:pt x="31" y="11"/>
                    <a:pt x="31" y="11"/>
                  </a:cubicBezTo>
                  <a:cubicBezTo>
                    <a:pt x="31" y="8"/>
                    <a:pt x="31" y="8"/>
                    <a:pt x="31" y="8"/>
                  </a:cubicBezTo>
                  <a:cubicBezTo>
                    <a:pt x="31" y="7"/>
                    <a:pt x="32" y="6"/>
                    <a:pt x="32" y="5"/>
                  </a:cubicBezTo>
                  <a:cubicBezTo>
                    <a:pt x="33" y="4"/>
                    <a:pt x="33" y="3"/>
                    <a:pt x="34" y="2"/>
                  </a:cubicBezTo>
                  <a:cubicBezTo>
                    <a:pt x="34" y="2"/>
                    <a:pt x="34" y="2"/>
                    <a:pt x="34" y="2"/>
                  </a:cubicBezTo>
                  <a:cubicBezTo>
                    <a:pt x="34" y="0"/>
                    <a:pt x="36" y="0"/>
                    <a:pt x="37" y="0"/>
                  </a:cubicBezTo>
                  <a:cubicBezTo>
                    <a:pt x="41" y="2"/>
                    <a:pt x="45" y="5"/>
                    <a:pt x="49" y="7"/>
                  </a:cubicBezTo>
                  <a:cubicBezTo>
                    <a:pt x="52" y="10"/>
                    <a:pt x="55" y="14"/>
                    <a:pt x="57" y="17"/>
                  </a:cubicBezTo>
                  <a:cubicBezTo>
                    <a:pt x="57" y="17"/>
                    <a:pt x="57" y="17"/>
                    <a:pt x="57" y="17"/>
                  </a:cubicBezTo>
                  <a:cubicBezTo>
                    <a:pt x="61" y="23"/>
                    <a:pt x="62" y="31"/>
                    <a:pt x="61" y="38"/>
                  </a:cubicBezTo>
                  <a:cubicBezTo>
                    <a:pt x="60" y="44"/>
                    <a:pt x="56" y="51"/>
                    <a:pt x="50" y="55"/>
                  </a:cubicBezTo>
                  <a:cubicBezTo>
                    <a:pt x="50" y="55"/>
                    <a:pt x="50" y="55"/>
                    <a:pt x="50" y="55"/>
                  </a:cubicBezTo>
                  <a:cubicBezTo>
                    <a:pt x="48" y="57"/>
                    <a:pt x="45" y="59"/>
                    <a:pt x="42" y="60"/>
                  </a:cubicBezTo>
                  <a:cubicBezTo>
                    <a:pt x="39" y="61"/>
                    <a:pt x="35" y="62"/>
                    <a:pt x="32" y="62"/>
                  </a:cubicBezTo>
                  <a:cubicBezTo>
                    <a:pt x="32" y="62"/>
                    <a:pt x="32" y="62"/>
                    <a:pt x="32" y="62"/>
                  </a:cubicBezTo>
                  <a:cubicBezTo>
                    <a:pt x="32" y="62"/>
                    <a:pt x="31" y="62"/>
                    <a:pt x="31" y="62"/>
                  </a:cubicBezTo>
                  <a:cubicBezTo>
                    <a:pt x="31" y="57"/>
                    <a:pt x="31" y="57"/>
                    <a:pt x="31" y="57"/>
                  </a:cubicBezTo>
                  <a:cubicBezTo>
                    <a:pt x="31" y="57"/>
                    <a:pt x="32" y="57"/>
                    <a:pt x="32" y="57"/>
                  </a:cubicBezTo>
                  <a:cubicBezTo>
                    <a:pt x="32" y="57"/>
                    <a:pt x="32" y="57"/>
                    <a:pt x="32" y="57"/>
                  </a:cubicBezTo>
                  <a:cubicBezTo>
                    <a:pt x="35" y="57"/>
                    <a:pt x="37" y="56"/>
                    <a:pt x="40" y="55"/>
                  </a:cubicBezTo>
                  <a:cubicBezTo>
                    <a:pt x="43" y="55"/>
                    <a:pt x="45" y="53"/>
                    <a:pt x="47" y="51"/>
                  </a:cubicBezTo>
                  <a:cubicBezTo>
                    <a:pt x="47" y="51"/>
                    <a:pt x="47" y="51"/>
                    <a:pt x="47" y="51"/>
                  </a:cubicBezTo>
                  <a:close/>
                  <a:moveTo>
                    <a:pt x="31" y="45"/>
                  </a:moveTo>
                  <a:cubicBezTo>
                    <a:pt x="30" y="45"/>
                    <a:pt x="30" y="45"/>
                    <a:pt x="29" y="45"/>
                  </a:cubicBezTo>
                  <a:cubicBezTo>
                    <a:pt x="27" y="45"/>
                    <a:pt x="24" y="44"/>
                    <a:pt x="22" y="43"/>
                  </a:cubicBezTo>
                  <a:cubicBezTo>
                    <a:pt x="20" y="42"/>
                    <a:pt x="17" y="41"/>
                    <a:pt x="16" y="39"/>
                  </a:cubicBezTo>
                  <a:cubicBezTo>
                    <a:pt x="15" y="39"/>
                    <a:pt x="15" y="39"/>
                    <a:pt x="15" y="39"/>
                  </a:cubicBezTo>
                  <a:cubicBezTo>
                    <a:pt x="14" y="38"/>
                    <a:pt x="12" y="36"/>
                    <a:pt x="11" y="34"/>
                  </a:cubicBezTo>
                  <a:cubicBezTo>
                    <a:pt x="10" y="33"/>
                    <a:pt x="9" y="32"/>
                    <a:pt x="9" y="30"/>
                  </a:cubicBezTo>
                  <a:cubicBezTo>
                    <a:pt x="8" y="30"/>
                    <a:pt x="7" y="31"/>
                    <a:pt x="6" y="31"/>
                  </a:cubicBezTo>
                  <a:cubicBezTo>
                    <a:pt x="6" y="31"/>
                    <a:pt x="5" y="31"/>
                    <a:pt x="5" y="31"/>
                  </a:cubicBezTo>
                  <a:cubicBezTo>
                    <a:pt x="5" y="32"/>
                    <a:pt x="6" y="33"/>
                    <a:pt x="6" y="34"/>
                  </a:cubicBezTo>
                  <a:cubicBezTo>
                    <a:pt x="6" y="36"/>
                    <a:pt x="7" y="38"/>
                    <a:pt x="8" y="39"/>
                  </a:cubicBezTo>
                  <a:cubicBezTo>
                    <a:pt x="8" y="39"/>
                    <a:pt x="8" y="39"/>
                    <a:pt x="8" y="39"/>
                  </a:cubicBezTo>
                  <a:cubicBezTo>
                    <a:pt x="8" y="39"/>
                    <a:pt x="8" y="39"/>
                    <a:pt x="8" y="39"/>
                  </a:cubicBezTo>
                  <a:cubicBezTo>
                    <a:pt x="8" y="40"/>
                    <a:pt x="8" y="40"/>
                    <a:pt x="8" y="41"/>
                  </a:cubicBezTo>
                  <a:cubicBezTo>
                    <a:pt x="8" y="41"/>
                    <a:pt x="8" y="41"/>
                    <a:pt x="8" y="41"/>
                  </a:cubicBezTo>
                  <a:cubicBezTo>
                    <a:pt x="9" y="41"/>
                    <a:pt x="9" y="42"/>
                    <a:pt x="9" y="42"/>
                  </a:cubicBezTo>
                  <a:cubicBezTo>
                    <a:pt x="10" y="44"/>
                    <a:pt x="11" y="45"/>
                    <a:pt x="12" y="46"/>
                  </a:cubicBezTo>
                  <a:cubicBezTo>
                    <a:pt x="13" y="48"/>
                    <a:pt x="14" y="49"/>
                    <a:pt x="15" y="50"/>
                  </a:cubicBezTo>
                  <a:cubicBezTo>
                    <a:pt x="15" y="50"/>
                    <a:pt x="15" y="50"/>
                    <a:pt x="15" y="50"/>
                  </a:cubicBezTo>
                  <a:cubicBezTo>
                    <a:pt x="17" y="52"/>
                    <a:pt x="20" y="54"/>
                    <a:pt x="23" y="55"/>
                  </a:cubicBezTo>
                  <a:cubicBezTo>
                    <a:pt x="25" y="56"/>
                    <a:pt x="28" y="57"/>
                    <a:pt x="31" y="57"/>
                  </a:cubicBezTo>
                  <a:cubicBezTo>
                    <a:pt x="31" y="62"/>
                    <a:pt x="31" y="62"/>
                    <a:pt x="31" y="62"/>
                  </a:cubicBezTo>
                  <a:cubicBezTo>
                    <a:pt x="27" y="62"/>
                    <a:pt x="24" y="61"/>
                    <a:pt x="21" y="60"/>
                  </a:cubicBezTo>
                  <a:cubicBezTo>
                    <a:pt x="18" y="58"/>
                    <a:pt x="15" y="56"/>
                    <a:pt x="12" y="54"/>
                  </a:cubicBezTo>
                  <a:cubicBezTo>
                    <a:pt x="12" y="54"/>
                    <a:pt x="12" y="54"/>
                    <a:pt x="12" y="54"/>
                  </a:cubicBezTo>
                  <a:cubicBezTo>
                    <a:pt x="10" y="52"/>
                    <a:pt x="9" y="51"/>
                    <a:pt x="8" y="49"/>
                  </a:cubicBezTo>
                  <a:cubicBezTo>
                    <a:pt x="7" y="48"/>
                    <a:pt x="6" y="46"/>
                    <a:pt x="5" y="44"/>
                  </a:cubicBezTo>
                  <a:cubicBezTo>
                    <a:pt x="5" y="44"/>
                    <a:pt x="4" y="43"/>
                    <a:pt x="4" y="43"/>
                  </a:cubicBezTo>
                  <a:cubicBezTo>
                    <a:pt x="4" y="43"/>
                    <a:pt x="4" y="43"/>
                    <a:pt x="4" y="43"/>
                  </a:cubicBezTo>
                  <a:cubicBezTo>
                    <a:pt x="4" y="43"/>
                    <a:pt x="4" y="43"/>
                    <a:pt x="4" y="43"/>
                  </a:cubicBezTo>
                  <a:cubicBezTo>
                    <a:pt x="4" y="42"/>
                    <a:pt x="4" y="42"/>
                    <a:pt x="3" y="41"/>
                  </a:cubicBezTo>
                  <a:cubicBezTo>
                    <a:pt x="3" y="41"/>
                    <a:pt x="3" y="41"/>
                    <a:pt x="3" y="41"/>
                  </a:cubicBezTo>
                  <a:cubicBezTo>
                    <a:pt x="3" y="39"/>
                    <a:pt x="2" y="37"/>
                    <a:pt x="1" y="35"/>
                  </a:cubicBezTo>
                  <a:cubicBezTo>
                    <a:pt x="1" y="33"/>
                    <a:pt x="0" y="31"/>
                    <a:pt x="0" y="29"/>
                  </a:cubicBezTo>
                  <a:cubicBezTo>
                    <a:pt x="0" y="29"/>
                    <a:pt x="0" y="29"/>
                    <a:pt x="0" y="29"/>
                  </a:cubicBezTo>
                  <a:cubicBezTo>
                    <a:pt x="0" y="29"/>
                    <a:pt x="0" y="29"/>
                    <a:pt x="0" y="29"/>
                  </a:cubicBezTo>
                  <a:cubicBezTo>
                    <a:pt x="0" y="28"/>
                    <a:pt x="1" y="26"/>
                    <a:pt x="2" y="26"/>
                  </a:cubicBezTo>
                  <a:cubicBezTo>
                    <a:pt x="3" y="26"/>
                    <a:pt x="4" y="26"/>
                    <a:pt x="6" y="26"/>
                  </a:cubicBezTo>
                  <a:cubicBezTo>
                    <a:pt x="7" y="26"/>
                    <a:pt x="8" y="26"/>
                    <a:pt x="9" y="25"/>
                  </a:cubicBezTo>
                  <a:cubicBezTo>
                    <a:pt x="10" y="25"/>
                    <a:pt x="11" y="25"/>
                    <a:pt x="12" y="26"/>
                  </a:cubicBezTo>
                  <a:cubicBezTo>
                    <a:pt x="13" y="28"/>
                    <a:pt x="14" y="30"/>
                    <a:pt x="15" y="32"/>
                  </a:cubicBezTo>
                  <a:cubicBezTo>
                    <a:pt x="16" y="33"/>
                    <a:pt x="17" y="35"/>
                    <a:pt x="19" y="36"/>
                  </a:cubicBezTo>
                  <a:cubicBezTo>
                    <a:pt x="19" y="36"/>
                    <a:pt x="19" y="36"/>
                    <a:pt x="19" y="36"/>
                  </a:cubicBezTo>
                  <a:cubicBezTo>
                    <a:pt x="20" y="37"/>
                    <a:pt x="22" y="38"/>
                    <a:pt x="24" y="39"/>
                  </a:cubicBezTo>
                  <a:cubicBezTo>
                    <a:pt x="25" y="40"/>
                    <a:pt x="27" y="40"/>
                    <a:pt x="29" y="40"/>
                  </a:cubicBezTo>
                  <a:cubicBezTo>
                    <a:pt x="30" y="40"/>
                    <a:pt x="30" y="40"/>
                    <a:pt x="31" y="40"/>
                  </a:cubicBezTo>
                  <a:cubicBezTo>
                    <a:pt x="31" y="45"/>
                    <a:pt x="31" y="45"/>
                    <a:pt x="31" y="45"/>
                  </a:cubicBezTo>
                  <a:close/>
                  <a:moveTo>
                    <a:pt x="31" y="8"/>
                  </a:moveTo>
                  <a:cubicBezTo>
                    <a:pt x="31" y="11"/>
                    <a:pt x="31" y="11"/>
                    <a:pt x="31" y="11"/>
                  </a:cubicBezTo>
                  <a:cubicBezTo>
                    <a:pt x="30" y="10"/>
                    <a:pt x="30" y="9"/>
                    <a:pt x="3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4" name="Freeform 218"/>
            <p:cNvSpPr>
              <a:spLocks noEditPoints="1"/>
            </p:cNvSpPr>
            <p:nvPr/>
          </p:nvSpPr>
          <p:spPr bwMode="auto">
            <a:xfrm>
              <a:off x="7912100" y="4084638"/>
              <a:ext cx="133350" cy="133350"/>
            </a:xfrm>
            <a:custGeom>
              <a:avLst/>
              <a:gdLst>
                <a:gd name="T0" fmla="*/ 39 w 59"/>
                <a:gd name="T1" fmla="*/ 54 h 59"/>
                <a:gd name="T2" fmla="*/ 41 w 59"/>
                <a:gd name="T3" fmla="*/ 50 h 59"/>
                <a:gd name="T4" fmla="*/ 30 w 59"/>
                <a:gd name="T5" fmla="*/ 42 h 59"/>
                <a:gd name="T6" fmla="*/ 37 w 59"/>
                <a:gd name="T7" fmla="*/ 45 h 59"/>
                <a:gd name="T8" fmla="*/ 46 w 59"/>
                <a:gd name="T9" fmla="*/ 48 h 59"/>
                <a:gd name="T10" fmla="*/ 47 w 59"/>
                <a:gd name="T11" fmla="*/ 55 h 59"/>
                <a:gd name="T12" fmla="*/ 33 w 59"/>
                <a:gd name="T13" fmla="*/ 59 h 59"/>
                <a:gd name="T14" fmla="*/ 30 w 59"/>
                <a:gd name="T15" fmla="*/ 15 h 59"/>
                <a:gd name="T16" fmla="*/ 38 w 59"/>
                <a:gd name="T17" fmla="*/ 14 h 59"/>
                <a:gd name="T18" fmla="*/ 39 w 59"/>
                <a:gd name="T19" fmla="*/ 14 h 59"/>
                <a:gd name="T20" fmla="*/ 51 w 59"/>
                <a:gd name="T21" fmla="*/ 15 h 59"/>
                <a:gd name="T22" fmla="*/ 33 w 59"/>
                <a:gd name="T23" fmla="*/ 5 h 59"/>
                <a:gd name="T24" fmla="*/ 31 w 59"/>
                <a:gd name="T25" fmla="*/ 5 h 59"/>
                <a:gd name="T26" fmla="*/ 32 w 59"/>
                <a:gd name="T27" fmla="*/ 0 h 59"/>
                <a:gd name="T28" fmla="*/ 46 w 59"/>
                <a:gd name="T29" fmla="*/ 4 h 59"/>
                <a:gd name="T30" fmla="*/ 58 w 59"/>
                <a:gd name="T31" fmla="*/ 13 h 59"/>
                <a:gd name="T32" fmla="*/ 53 w 59"/>
                <a:gd name="T33" fmla="*/ 21 h 59"/>
                <a:gd name="T34" fmla="*/ 44 w 59"/>
                <a:gd name="T35" fmla="*/ 20 h 59"/>
                <a:gd name="T36" fmla="*/ 39 w 59"/>
                <a:gd name="T37" fmla="*/ 19 h 59"/>
                <a:gd name="T38" fmla="*/ 30 w 59"/>
                <a:gd name="T39" fmla="*/ 20 h 59"/>
                <a:gd name="T40" fmla="*/ 39 w 59"/>
                <a:gd name="T41" fmla="*/ 14 h 59"/>
                <a:gd name="T42" fmla="*/ 30 w 59"/>
                <a:gd name="T43" fmla="*/ 54 h 59"/>
                <a:gd name="T44" fmla="*/ 20 w 59"/>
                <a:gd name="T45" fmla="*/ 57 h 59"/>
                <a:gd name="T46" fmla="*/ 30 w 59"/>
                <a:gd name="T47" fmla="*/ 31 h 59"/>
                <a:gd name="T48" fmla="*/ 30 w 59"/>
                <a:gd name="T49" fmla="*/ 42 h 59"/>
                <a:gd name="T50" fmla="*/ 24 w 59"/>
                <a:gd name="T51" fmla="*/ 27 h 59"/>
                <a:gd name="T52" fmla="*/ 30 w 59"/>
                <a:gd name="T53" fmla="*/ 15 h 59"/>
                <a:gd name="T54" fmla="*/ 20 w 59"/>
                <a:gd name="T55" fmla="*/ 38 h 59"/>
                <a:gd name="T56" fmla="*/ 30 w 59"/>
                <a:gd name="T57" fmla="*/ 47 h 59"/>
                <a:gd name="T58" fmla="*/ 30 w 59"/>
                <a:gd name="T59" fmla="*/ 5 h 59"/>
                <a:gd name="T60" fmla="*/ 20 w 59"/>
                <a:gd name="T61" fmla="*/ 2 h 59"/>
                <a:gd name="T62" fmla="*/ 20 w 59"/>
                <a:gd name="T63" fmla="*/ 7 h 59"/>
                <a:gd name="T64" fmla="*/ 20 w 59"/>
                <a:gd name="T65" fmla="*/ 38 h 59"/>
                <a:gd name="T66" fmla="*/ 20 w 59"/>
                <a:gd name="T67" fmla="*/ 57 h 59"/>
                <a:gd name="T68" fmla="*/ 20 w 59"/>
                <a:gd name="T69" fmla="*/ 7 h 59"/>
                <a:gd name="T70" fmla="*/ 20 w 59"/>
                <a:gd name="T71" fmla="*/ 38 h 59"/>
                <a:gd name="T72" fmla="*/ 20 w 59"/>
                <a:gd name="T73" fmla="*/ 57 h 59"/>
                <a:gd name="T74" fmla="*/ 19 w 59"/>
                <a:gd name="T75" fmla="*/ 26 h 59"/>
                <a:gd name="T76" fmla="*/ 20 w 59"/>
                <a:gd name="T77" fmla="*/ 38 h 59"/>
                <a:gd name="T78" fmla="*/ 2 w 59"/>
                <a:gd name="T79" fmla="*/ 21 h 59"/>
                <a:gd name="T80" fmla="*/ 18 w 59"/>
                <a:gd name="T81" fmla="*/ 56 h 59"/>
                <a:gd name="T82" fmla="*/ 20 w 59"/>
                <a:gd name="T83" fmla="*/ 52 h 59"/>
                <a:gd name="T84" fmla="*/ 8 w 59"/>
                <a:gd name="T85" fmla="*/ 40 h 59"/>
                <a:gd name="T86" fmla="*/ 15 w 59"/>
                <a:gd name="T87" fmla="*/ 10 h 59"/>
                <a:gd name="T88" fmla="*/ 20 w 59"/>
                <a:gd name="T89"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 h="59">
                  <a:moveTo>
                    <a:pt x="30" y="54"/>
                  </a:moveTo>
                  <a:cubicBezTo>
                    <a:pt x="31" y="54"/>
                    <a:pt x="32" y="54"/>
                    <a:pt x="33" y="54"/>
                  </a:cubicBezTo>
                  <a:cubicBezTo>
                    <a:pt x="35" y="54"/>
                    <a:pt x="37" y="54"/>
                    <a:pt x="39" y="54"/>
                  </a:cubicBezTo>
                  <a:cubicBezTo>
                    <a:pt x="40" y="54"/>
                    <a:pt x="41" y="54"/>
                    <a:pt x="42" y="54"/>
                  </a:cubicBezTo>
                  <a:cubicBezTo>
                    <a:pt x="42" y="53"/>
                    <a:pt x="42" y="53"/>
                    <a:pt x="42" y="52"/>
                  </a:cubicBezTo>
                  <a:cubicBezTo>
                    <a:pt x="41" y="52"/>
                    <a:pt x="41" y="51"/>
                    <a:pt x="41" y="50"/>
                  </a:cubicBezTo>
                  <a:cubicBezTo>
                    <a:pt x="39" y="50"/>
                    <a:pt x="38" y="50"/>
                    <a:pt x="36" y="49"/>
                  </a:cubicBezTo>
                  <a:cubicBezTo>
                    <a:pt x="34" y="49"/>
                    <a:pt x="32" y="48"/>
                    <a:pt x="30" y="47"/>
                  </a:cubicBezTo>
                  <a:cubicBezTo>
                    <a:pt x="30" y="42"/>
                    <a:pt x="30" y="42"/>
                    <a:pt x="30" y="42"/>
                  </a:cubicBezTo>
                  <a:cubicBezTo>
                    <a:pt x="31" y="42"/>
                    <a:pt x="31" y="43"/>
                    <a:pt x="32" y="43"/>
                  </a:cubicBezTo>
                  <a:cubicBezTo>
                    <a:pt x="32" y="43"/>
                    <a:pt x="32" y="43"/>
                    <a:pt x="32" y="43"/>
                  </a:cubicBezTo>
                  <a:cubicBezTo>
                    <a:pt x="34" y="44"/>
                    <a:pt x="35" y="44"/>
                    <a:pt x="37" y="45"/>
                  </a:cubicBezTo>
                  <a:cubicBezTo>
                    <a:pt x="39" y="45"/>
                    <a:pt x="41" y="45"/>
                    <a:pt x="43" y="46"/>
                  </a:cubicBezTo>
                  <a:cubicBezTo>
                    <a:pt x="43" y="46"/>
                    <a:pt x="43" y="46"/>
                    <a:pt x="43" y="46"/>
                  </a:cubicBezTo>
                  <a:cubicBezTo>
                    <a:pt x="44" y="46"/>
                    <a:pt x="45" y="46"/>
                    <a:pt x="46" y="48"/>
                  </a:cubicBezTo>
                  <a:cubicBezTo>
                    <a:pt x="46" y="49"/>
                    <a:pt x="46" y="50"/>
                    <a:pt x="46" y="51"/>
                  </a:cubicBezTo>
                  <a:cubicBezTo>
                    <a:pt x="46" y="52"/>
                    <a:pt x="47" y="53"/>
                    <a:pt x="47" y="55"/>
                  </a:cubicBezTo>
                  <a:cubicBezTo>
                    <a:pt x="47" y="55"/>
                    <a:pt x="47" y="55"/>
                    <a:pt x="47" y="55"/>
                  </a:cubicBezTo>
                  <a:cubicBezTo>
                    <a:pt x="48" y="56"/>
                    <a:pt x="47" y="58"/>
                    <a:pt x="45" y="58"/>
                  </a:cubicBezTo>
                  <a:cubicBezTo>
                    <a:pt x="43" y="58"/>
                    <a:pt x="41" y="59"/>
                    <a:pt x="39" y="59"/>
                  </a:cubicBezTo>
                  <a:cubicBezTo>
                    <a:pt x="37" y="59"/>
                    <a:pt x="35" y="59"/>
                    <a:pt x="33" y="59"/>
                  </a:cubicBezTo>
                  <a:cubicBezTo>
                    <a:pt x="32" y="59"/>
                    <a:pt x="31" y="59"/>
                    <a:pt x="30" y="59"/>
                  </a:cubicBezTo>
                  <a:cubicBezTo>
                    <a:pt x="30" y="54"/>
                    <a:pt x="30" y="54"/>
                    <a:pt x="30" y="54"/>
                  </a:cubicBezTo>
                  <a:close/>
                  <a:moveTo>
                    <a:pt x="30" y="15"/>
                  </a:moveTo>
                  <a:cubicBezTo>
                    <a:pt x="32" y="14"/>
                    <a:pt x="35" y="14"/>
                    <a:pt x="37" y="14"/>
                  </a:cubicBezTo>
                  <a:cubicBezTo>
                    <a:pt x="37" y="14"/>
                    <a:pt x="38" y="14"/>
                    <a:pt x="38" y="14"/>
                  </a:cubicBezTo>
                  <a:cubicBezTo>
                    <a:pt x="38" y="14"/>
                    <a:pt x="38" y="14"/>
                    <a:pt x="38" y="14"/>
                  </a:cubicBezTo>
                  <a:cubicBezTo>
                    <a:pt x="30" y="31"/>
                    <a:pt x="30" y="31"/>
                    <a:pt x="30" y="31"/>
                  </a:cubicBezTo>
                  <a:cubicBezTo>
                    <a:pt x="30" y="32"/>
                    <a:pt x="30" y="32"/>
                    <a:pt x="30" y="32"/>
                  </a:cubicBezTo>
                  <a:cubicBezTo>
                    <a:pt x="39" y="14"/>
                    <a:pt x="39" y="14"/>
                    <a:pt x="39" y="14"/>
                  </a:cubicBezTo>
                  <a:cubicBezTo>
                    <a:pt x="41" y="14"/>
                    <a:pt x="43" y="14"/>
                    <a:pt x="46" y="15"/>
                  </a:cubicBezTo>
                  <a:cubicBezTo>
                    <a:pt x="47" y="16"/>
                    <a:pt x="48" y="16"/>
                    <a:pt x="50" y="17"/>
                  </a:cubicBezTo>
                  <a:cubicBezTo>
                    <a:pt x="50" y="16"/>
                    <a:pt x="51" y="16"/>
                    <a:pt x="51" y="15"/>
                  </a:cubicBezTo>
                  <a:cubicBezTo>
                    <a:pt x="52" y="15"/>
                    <a:pt x="52" y="15"/>
                    <a:pt x="52" y="14"/>
                  </a:cubicBezTo>
                  <a:cubicBezTo>
                    <a:pt x="50" y="12"/>
                    <a:pt x="47" y="10"/>
                    <a:pt x="44" y="8"/>
                  </a:cubicBezTo>
                  <a:cubicBezTo>
                    <a:pt x="41" y="7"/>
                    <a:pt x="37" y="5"/>
                    <a:pt x="33" y="5"/>
                  </a:cubicBezTo>
                  <a:cubicBezTo>
                    <a:pt x="33" y="5"/>
                    <a:pt x="33" y="5"/>
                    <a:pt x="33" y="5"/>
                  </a:cubicBezTo>
                  <a:cubicBezTo>
                    <a:pt x="33" y="5"/>
                    <a:pt x="33" y="5"/>
                    <a:pt x="33" y="5"/>
                  </a:cubicBezTo>
                  <a:cubicBezTo>
                    <a:pt x="33" y="5"/>
                    <a:pt x="32" y="5"/>
                    <a:pt x="31" y="5"/>
                  </a:cubicBezTo>
                  <a:cubicBezTo>
                    <a:pt x="31" y="5"/>
                    <a:pt x="31" y="5"/>
                    <a:pt x="30" y="5"/>
                  </a:cubicBezTo>
                  <a:cubicBezTo>
                    <a:pt x="30" y="0"/>
                    <a:pt x="30" y="0"/>
                    <a:pt x="30" y="0"/>
                  </a:cubicBezTo>
                  <a:cubicBezTo>
                    <a:pt x="31" y="0"/>
                    <a:pt x="31" y="0"/>
                    <a:pt x="32" y="0"/>
                  </a:cubicBezTo>
                  <a:cubicBezTo>
                    <a:pt x="33" y="0"/>
                    <a:pt x="33" y="0"/>
                    <a:pt x="34" y="0"/>
                  </a:cubicBezTo>
                  <a:cubicBezTo>
                    <a:pt x="34" y="0"/>
                    <a:pt x="34" y="0"/>
                    <a:pt x="34" y="0"/>
                  </a:cubicBezTo>
                  <a:cubicBezTo>
                    <a:pt x="38" y="1"/>
                    <a:pt x="42" y="2"/>
                    <a:pt x="46" y="4"/>
                  </a:cubicBezTo>
                  <a:cubicBezTo>
                    <a:pt x="50" y="6"/>
                    <a:pt x="54" y="9"/>
                    <a:pt x="58" y="12"/>
                  </a:cubicBezTo>
                  <a:cubicBezTo>
                    <a:pt x="58" y="12"/>
                    <a:pt x="58" y="12"/>
                    <a:pt x="58" y="12"/>
                  </a:cubicBezTo>
                  <a:cubicBezTo>
                    <a:pt x="58" y="12"/>
                    <a:pt x="58" y="13"/>
                    <a:pt x="58" y="13"/>
                  </a:cubicBezTo>
                  <a:cubicBezTo>
                    <a:pt x="59" y="14"/>
                    <a:pt x="59" y="15"/>
                    <a:pt x="58" y="16"/>
                  </a:cubicBezTo>
                  <a:cubicBezTo>
                    <a:pt x="57" y="17"/>
                    <a:pt x="56" y="18"/>
                    <a:pt x="55" y="19"/>
                  </a:cubicBezTo>
                  <a:cubicBezTo>
                    <a:pt x="54" y="19"/>
                    <a:pt x="53" y="20"/>
                    <a:pt x="53" y="21"/>
                  </a:cubicBezTo>
                  <a:cubicBezTo>
                    <a:pt x="53" y="21"/>
                    <a:pt x="53" y="21"/>
                    <a:pt x="53" y="21"/>
                  </a:cubicBezTo>
                  <a:cubicBezTo>
                    <a:pt x="52" y="22"/>
                    <a:pt x="51" y="23"/>
                    <a:pt x="50" y="22"/>
                  </a:cubicBezTo>
                  <a:cubicBezTo>
                    <a:pt x="48" y="21"/>
                    <a:pt x="46" y="20"/>
                    <a:pt x="44" y="20"/>
                  </a:cubicBezTo>
                  <a:cubicBezTo>
                    <a:pt x="42" y="19"/>
                    <a:pt x="41" y="19"/>
                    <a:pt x="39" y="19"/>
                  </a:cubicBezTo>
                  <a:cubicBezTo>
                    <a:pt x="39" y="19"/>
                    <a:pt x="39" y="19"/>
                    <a:pt x="39" y="19"/>
                  </a:cubicBezTo>
                  <a:cubicBezTo>
                    <a:pt x="39" y="19"/>
                    <a:pt x="39" y="19"/>
                    <a:pt x="39" y="19"/>
                  </a:cubicBezTo>
                  <a:cubicBezTo>
                    <a:pt x="38" y="19"/>
                    <a:pt x="38" y="19"/>
                    <a:pt x="38" y="18"/>
                  </a:cubicBezTo>
                  <a:cubicBezTo>
                    <a:pt x="38" y="18"/>
                    <a:pt x="37" y="18"/>
                    <a:pt x="37" y="18"/>
                  </a:cubicBezTo>
                  <a:cubicBezTo>
                    <a:pt x="35" y="18"/>
                    <a:pt x="32" y="19"/>
                    <a:pt x="30" y="20"/>
                  </a:cubicBezTo>
                  <a:cubicBezTo>
                    <a:pt x="30" y="15"/>
                    <a:pt x="30" y="15"/>
                    <a:pt x="30" y="15"/>
                  </a:cubicBezTo>
                  <a:close/>
                  <a:moveTo>
                    <a:pt x="39" y="14"/>
                  </a:moveTo>
                  <a:cubicBezTo>
                    <a:pt x="39" y="14"/>
                    <a:pt x="39" y="14"/>
                    <a:pt x="39" y="14"/>
                  </a:cubicBezTo>
                  <a:close/>
                  <a:moveTo>
                    <a:pt x="20" y="52"/>
                  </a:moveTo>
                  <a:cubicBezTo>
                    <a:pt x="22" y="53"/>
                    <a:pt x="24" y="53"/>
                    <a:pt x="26" y="54"/>
                  </a:cubicBezTo>
                  <a:cubicBezTo>
                    <a:pt x="28" y="54"/>
                    <a:pt x="29" y="54"/>
                    <a:pt x="30" y="54"/>
                  </a:cubicBezTo>
                  <a:cubicBezTo>
                    <a:pt x="30" y="59"/>
                    <a:pt x="30" y="59"/>
                    <a:pt x="30" y="59"/>
                  </a:cubicBezTo>
                  <a:cubicBezTo>
                    <a:pt x="29" y="59"/>
                    <a:pt x="27" y="59"/>
                    <a:pt x="25" y="59"/>
                  </a:cubicBezTo>
                  <a:cubicBezTo>
                    <a:pt x="24" y="58"/>
                    <a:pt x="22" y="58"/>
                    <a:pt x="20" y="57"/>
                  </a:cubicBezTo>
                  <a:cubicBezTo>
                    <a:pt x="20" y="52"/>
                    <a:pt x="20" y="52"/>
                    <a:pt x="20" y="52"/>
                  </a:cubicBezTo>
                  <a:cubicBezTo>
                    <a:pt x="30" y="32"/>
                    <a:pt x="30" y="32"/>
                    <a:pt x="30" y="32"/>
                  </a:cubicBezTo>
                  <a:cubicBezTo>
                    <a:pt x="30" y="31"/>
                    <a:pt x="30" y="31"/>
                    <a:pt x="30" y="31"/>
                  </a:cubicBezTo>
                  <a:cubicBezTo>
                    <a:pt x="20" y="52"/>
                    <a:pt x="20" y="52"/>
                    <a:pt x="20" y="52"/>
                  </a:cubicBezTo>
                  <a:close/>
                  <a:moveTo>
                    <a:pt x="30" y="47"/>
                  </a:moveTo>
                  <a:cubicBezTo>
                    <a:pt x="30" y="42"/>
                    <a:pt x="30" y="42"/>
                    <a:pt x="30" y="42"/>
                  </a:cubicBezTo>
                  <a:cubicBezTo>
                    <a:pt x="28" y="40"/>
                    <a:pt x="26" y="38"/>
                    <a:pt x="25" y="36"/>
                  </a:cubicBezTo>
                  <a:cubicBezTo>
                    <a:pt x="23" y="33"/>
                    <a:pt x="23" y="30"/>
                    <a:pt x="24" y="27"/>
                  </a:cubicBezTo>
                  <a:cubicBezTo>
                    <a:pt x="24" y="27"/>
                    <a:pt x="24" y="27"/>
                    <a:pt x="24" y="27"/>
                  </a:cubicBezTo>
                  <a:cubicBezTo>
                    <a:pt x="24" y="25"/>
                    <a:pt x="26" y="23"/>
                    <a:pt x="28" y="21"/>
                  </a:cubicBezTo>
                  <a:cubicBezTo>
                    <a:pt x="29" y="21"/>
                    <a:pt x="30" y="20"/>
                    <a:pt x="30" y="20"/>
                  </a:cubicBezTo>
                  <a:cubicBezTo>
                    <a:pt x="30" y="15"/>
                    <a:pt x="30" y="15"/>
                    <a:pt x="30" y="15"/>
                  </a:cubicBezTo>
                  <a:cubicBezTo>
                    <a:pt x="29" y="15"/>
                    <a:pt x="27" y="16"/>
                    <a:pt x="26" y="17"/>
                  </a:cubicBezTo>
                  <a:cubicBezTo>
                    <a:pt x="23" y="19"/>
                    <a:pt x="21" y="21"/>
                    <a:pt x="20" y="23"/>
                  </a:cubicBezTo>
                  <a:cubicBezTo>
                    <a:pt x="20" y="38"/>
                    <a:pt x="20" y="38"/>
                    <a:pt x="20" y="38"/>
                  </a:cubicBezTo>
                  <a:cubicBezTo>
                    <a:pt x="20" y="38"/>
                    <a:pt x="20" y="38"/>
                    <a:pt x="20" y="38"/>
                  </a:cubicBezTo>
                  <a:cubicBezTo>
                    <a:pt x="22" y="42"/>
                    <a:pt x="26" y="45"/>
                    <a:pt x="30" y="47"/>
                  </a:cubicBezTo>
                  <a:cubicBezTo>
                    <a:pt x="30" y="47"/>
                    <a:pt x="30" y="47"/>
                    <a:pt x="30" y="47"/>
                  </a:cubicBezTo>
                  <a:cubicBezTo>
                    <a:pt x="30" y="47"/>
                    <a:pt x="30" y="47"/>
                    <a:pt x="30" y="47"/>
                  </a:cubicBezTo>
                  <a:close/>
                  <a:moveTo>
                    <a:pt x="30" y="0"/>
                  </a:moveTo>
                  <a:cubicBezTo>
                    <a:pt x="30" y="5"/>
                    <a:pt x="30" y="5"/>
                    <a:pt x="30" y="5"/>
                  </a:cubicBezTo>
                  <a:cubicBezTo>
                    <a:pt x="30" y="5"/>
                    <a:pt x="30" y="5"/>
                    <a:pt x="30" y="5"/>
                  </a:cubicBezTo>
                  <a:cubicBezTo>
                    <a:pt x="27" y="5"/>
                    <a:pt x="23" y="5"/>
                    <a:pt x="20" y="7"/>
                  </a:cubicBezTo>
                  <a:cubicBezTo>
                    <a:pt x="20" y="2"/>
                    <a:pt x="20" y="2"/>
                    <a:pt x="20" y="2"/>
                  </a:cubicBezTo>
                  <a:cubicBezTo>
                    <a:pt x="23" y="0"/>
                    <a:pt x="27" y="0"/>
                    <a:pt x="30" y="0"/>
                  </a:cubicBezTo>
                  <a:close/>
                  <a:moveTo>
                    <a:pt x="20" y="2"/>
                  </a:moveTo>
                  <a:cubicBezTo>
                    <a:pt x="20" y="7"/>
                    <a:pt x="20" y="7"/>
                    <a:pt x="20" y="7"/>
                  </a:cubicBezTo>
                  <a:cubicBezTo>
                    <a:pt x="20" y="2"/>
                    <a:pt x="20" y="2"/>
                    <a:pt x="20" y="2"/>
                  </a:cubicBezTo>
                  <a:close/>
                  <a:moveTo>
                    <a:pt x="20" y="23"/>
                  </a:moveTo>
                  <a:cubicBezTo>
                    <a:pt x="20" y="38"/>
                    <a:pt x="20" y="38"/>
                    <a:pt x="20" y="38"/>
                  </a:cubicBezTo>
                  <a:cubicBezTo>
                    <a:pt x="20" y="23"/>
                    <a:pt x="20" y="23"/>
                    <a:pt x="20" y="23"/>
                  </a:cubicBezTo>
                  <a:close/>
                  <a:moveTo>
                    <a:pt x="20" y="52"/>
                  </a:moveTo>
                  <a:cubicBezTo>
                    <a:pt x="20" y="57"/>
                    <a:pt x="20" y="57"/>
                    <a:pt x="20" y="57"/>
                  </a:cubicBezTo>
                  <a:lnTo>
                    <a:pt x="20" y="52"/>
                  </a:lnTo>
                  <a:close/>
                  <a:moveTo>
                    <a:pt x="20" y="2"/>
                  </a:moveTo>
                  <a:cubicBezTo>
                    <a:pt x="20" y="7"/>
                    <a:pt x="20" y="7"/>
                    <a:pt x="20" y="7"/>
                  </a:cubicBezTo>
                  <a:cubicBezTo>
                    <a:pt x="20" y="2"/>
                    <a:pt x="20" y="2"/>
                    <a:pt x="20" y="2"/>
                  </a:cubicBezTo>
                  <a:close/>
                  <a:moveTo>
                    <a:pt x="20" y="23"/>
                  </a:moveTo>
                  <a:cubicBezTo>
                    <a:pt x="20" y="38"/>
                    <a:pt x="20" y="38"/>
                    <a:pt x="20" y="38"/>
                  </a:cubicBezTo>
                  <a:cubicBezTo>
                    <a:pt x="20" y="23"/>
                    <a:pt x="20" y="23"/>
                    <a:pt x="20" y="23"/>
                  </a:cubicBezTo>
                  <a:close/>
                  <a:moveTo>
                    <a:pt x="20" y="52"/>
                  </a:moveTo>
                  <a:cubicBezTo>
                    <a:pt x="20" y="57"/>
                    <a:pt x="20" y="57"/>
                    <a:pt x="20" y="57"/>
                  </a:cubicBezTo>
                  <a:lnTo>
                    <a:pt x="20" y="52"/>
                  </a:lnTo>
                  <a:close/>
                  <a:moveTo>
                    <a:pt x="20" y="38"/>
                  </a:moveTo>
                  <a:cubicBezTo>
                    <a:pt x="18" y="34"/>
                    <a:pt x="18" y="30"/>
                    <a:pt x="19" y="26"/>
                  </a:cubicBezTo>
                  <a:cubicBezTo>
                    <a:pt x="19" y="26"/>
                    <a:pt x="19" y="26"/>
                    <a:pt x="19" y="26"/>
                  </a:cubicBezTo>
                  <a:cubicBezTo>
                    <a:pt x="19" y="25"/>
                    <a:pt x="20" y="24"/>
                    <a:pt x="20" y="23"/>
                  </a:cubicBezTo>
                  <a:cubicBezTo>
                    <a:pt x="20" y="38"/>
                    <a:pt x="20" y="38"/>
                    <a:pt x="20" y="38"/>
                  </a:cubicBezTo>
                  <a:close/>
                  <a:moveTo>
                    <a:pt x="20" y="2"/>
                  </a:moveTo>
                  <a:cubicBezTo>
                    <a:pt x="17" y="3"/>
                    <a:pt x="15" y="4"/>
                    <a:pt x="12" y="6"/>
                  </a:cubicBezTo>
                  <a:cubicBezTo>
                    <a:pt x="7" y="10"/>
                    <a:pt x="3" y="15"/>
                    <a:pt x="2" y="21"/>
                  </a:cubicBezTo>
                  <a:cubicBezTo>
                    <a:pt x="2" y="22"/>
                    <a:pt x="2" y="22"/>
                    <a:pt x="2" y="22"/>
                  </a:cubicBezTo>
                  <a:cubicBezTo>
                    <a:pt x="0" y="29"/>
                    <a:pt x="1" y="36"/>
                    <a:pt x="3" y="42"/>
                  </a:cubicBezTo>
                  <a:cubicBezTo>
                    <a:pt x="6" y="48"/>
                    <a:pt x="12" y="53"/>
                    <a:pt x="18" y="56"/>
                  </a:cubicBezTo>
                  <a:cubicBezTo>
                    <a:pt x="18" y="56"/>
                    <a:pt x="18" y="56"/>
                    <a:pt x="18" y="56"/>
                  </a:cubicBezTo>
                  <a:cubicBezTo>
                    <a:pt x="19" y="57"/>
                    <a:pt x="20" y="57"/>
                    <a:pt x="20" y="57"/>
                  </a:cubicBezTo>
                  <a:cubicBezTo>
                    <a:pt x="20" y="52"/>
                    <a:pt x="20" y="52"/>
                    <a:pt x="20" y="52"/>
                  </a:cubicBezTo>
                  <a:cubicBezTo>
                    <a:pt x="20" y="52"/>
                    <a:pt x="20" y="52"/>
                    <a:pt x="20" y="52"/>
                  </a:cubicBezTo>
                  <a:cubicBezTo>
                    <a:pt x="20" y="52"/>
                    <a:pt x="20" y="52"/>
                    <a:pt x="20" y="52"/>
                  </a:cubicBezTo>
                  <a:cubicBezTo>
                    <a:pt x="15" y="50"/>
                    <a:pt x="10" y="45"/>
                    <a:pt x="8" y="40"/>
                  </a:cubicBezTo>
                  <a:cubicBezTo>
                    <a:pt x="5" y="35"/>
                    <a:pt x="5" y="29"/>
                    <a:pt x="6" y="23"/>
                  </a:cubicBezTo>
                  <a:cubicBezTo>
                    <a:pt x="6" y="23"/>
                    <a:pt x="6" y="23"/>
                    <a:pt x="6" y="23"/>
                  </a:cubicBezTo>
                  <a:cubicBezTo>
                    <a:pt x="8" y="17"/>
                    <a:pt x="11" y="13"/>
                    <a:pt x="15" y="10"/>
                  </a:cubicBezTo>
                  <a:cubicBezTo>
                    <a:pt x="17" y="8"/>
                    <a:pt x="18" y="7"/>
                    <a:pt x="20" y="7"/>
                  </a:cubicBezTo>
                  <a:cubicBezTo>
                    <a:pt x="20" y="2"/>
                    <a:pt x="20" y="2"/>
                    <a:pt x="20" y="2"/>
                  </a:cubicBezTo>
                  <a:close/>
                  <a:moveTo>
                    <a:pt x="20" y="52"/>
                  </a:moveTo>
                  <a:cubicBezTo>
                    <a:pt x="20" y="52"/>
                    <a:pt x="20" y="52"/>
                    <a:pt x="20"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5" name="Freeform 219"/>
            <p:cNvSpPr>
              <a:spLocks noEditPoints="1"/>
            </p:cNvSpPr>
            <p:nvPr/>
          </p:nvSpPr>
          <p:spPr bwMode="auto">
            <a:xfrm>
              <a:off x="6577013" y="2262188"/>
              <a:ext cx="277813" cy="296863"/>
            </a:xfrm>
            <a:custGeom>
              <a:avLst/>
              <a:gdLst>
                <a:gd name="T0" fmla="*/ 108 w 123"/>
                <a:gd name="T1" fmla="*/ 83 h 131"/>
                <a:gd name="T2" fmla="*/ 118 w 123"/>
                <a:gd name="T3" fmla="*/ 66 h 131"/>
                <a:gd name="T4" fmla="*/ 93 w 123"/>
                <a:gd name="T5" fmla="*/ 63 h 131"/>
                <a:gd name="T6" fmla="*/ 81 w 123"/>
                <a:gd name="T7" fmla="*/ 73 h 131"/>
                <a:gd name="T8" fmla="*/ 80 w 123"/>
                <a:gd name="T9" fmla="*/ 73 h 131"/>
                <a:gd name="T10" fmla="*/ 80 w 123"/>
                <a:gd name="T11" fmla="*/ 60 h 131"/>
                <a:gd name="T12" fmla="*/ 82 w 123"/>
                <a:gd name="T13" fmla="*/ 29 h 131"/>
                <a:gd name="T14" fmla="*/ 72 w 123"/>
                <a:gd name="T15" fmla="*/ 18 h 131"/>
                <a:gd name="T16" fmla="*/ 64 w 123"/>
                <a:gd name="T17" fmla="*/ 2 h 131"/>
                <a:gd name="T18" fmla="*/ 85 w 123"/>
                <a:gd name="T19" fmla="*/ 26 h 131"/>
                <a:gd name="T20" fmla="*/ 84 w 123"/>
                <a:gd name="T21" fmla="*/ 63 h 131"/>
                <a:gd name="T22" fmla="*/ 83 w 123"/>
                <a:gd name="T23" fmla="*/ 69 h 131"/>
                <a:gd name="T24" fmla="*/ 83 w 123"/>
                <a:gd name="T25" fmla="*/ 69 h 131"/>
                <a:gd name="T26" fmla="*/ 88 w 123"/>
                <a:gd name="T27" fmla="*/ 62 h 131"/>
                <a:gd name="T28" fmla="*/ 117 w 123"/>
                <a:gd name="T29" fmla="*/ 37 h 131"/>
                <a:gd name="T30" fmla="*/ 123 w 123"/>
                <a:gd name="T31" fmla="*/ 74 h 131"/>
                <a:gd name="T32" fmla="*/ 110 w 123"/>
                <a:gd name="T33" fmla="*/ 87 h 131"/>
                <a:gd name="T34" fmla="*/ 102 w 123"/>
                <a:gd name="T35" fmla="*/ 91 h 131"/>
                <a:gd name="T36" fmla="*/ 101 w 123"/>
                <a:gd name="T37" fmla="*/ 93 h 131"/>
                <a:gd name="T38" fmla="*/ 109 w 123"/>
                <a:gd name="T39" fmla="*/ 90 h 131"/>
                <a:gd name="T40" fmla="*/ 123 w 123"/>
                <a:gd name="T41" fmla="*/ 90 h 131"/>
                <a:gd name="T42" fmla="*/ 79 w 123"/>
                <a:gd name="T43" fmla="*/ 126 h 131"/>
                <a:gd name="T44" fmla="*/ 62 w 123"/>
                <a:gd name="T45" fmla="*/ 115 h 131"/>
                <a:gd name="T46" fmla="*/ 62 w 123"/>
                <a:gd name="T47" fmla="*/ 56 h 131"/>
                <a:gd name="T48" fmla="*/ 67 w 123"/>
                <a:gd name="T49" fmla="*/ 110 h 131"/>
                <a:gd name="T50" fmla="*/ 82 w 123"/>
                <a:gd name="T51" fmla="*/ 123 h 131"/>
                <a:gd name="T52" fmla="*/ 117 w 123"/>
                <a:gd name="T53" fmla="*/ 92 h 131"/>
                <a:gd name="T54" fmla="*/ 102 w 123"/>
                <a:gd name="T55" fmla="*/ 98 h 131"/>
                <a:gd name="T56" fmla="*/ 96 w 123"/>
                <a:gd name="T57" fmla="*/ 92 h 131"/>
                <a:gd name="T58" fmla="*/ 62 w 123"/>
                <a:gd name="T59" fmla="*/ 6 h 131"/>
                <a:gd name="T60" fmla="*/ 35 w 123"/>
                <a:gd name="T61" fmla="*/ 44 h 131"/>
                <a:gd name="T62" fmla="*/ 44 w 123"/>
                <a:gd name="T63" fmla="*/ 61 h 131"/>
                <a:gd name="T64" fmla="*/ 43 w 123"/>
                <a:gd name="T65" fmla="*/ 73 h 131"/>
                <a:gd name="T66" fmla="*/ 36 w 123"/>
                <a:gd name="T67" fmla="*/ 72 h 131"/>
                <a:gd name="T68" fmla="*/ 30 w 123"/>
                <a:gd name="T69" fmla="*/ 63 h 131"/>
                <a:gd name="T70" fmla="*/ 6 w 123"/>
                <a:gd name="T71" fmla="*/ 57 h 131"/>
                <a:gd name="T72" fmla="*/ 13 w 123"/>
                <a:gd name="T73" fmla="*/ 82 h 131"/>
                <a:gd name="T74" fmla="*/ 24 w 123"/>
                <a:gd name="T75" fmla="*/ 87 h 131"/>
                <a:gd name="T76" fmla="*/ 25 w 123"/>
                <a:gd name="T77" fmla="*/ 97 h 131"/>
                <a:gd name="T78" fmla="*/ 12 w 123"/>
                <a:gd name="T79" fmla="*/ 95 h 131"/>
                <a:gd name="T80" fmla="*/ 30 w 123"/>
                <a:gd name="T81" fmla="*/ 125 h 131"/>
                <a:gd name="T82" fmla="*/ 54 w 123"/>
                <a:gd name="T83" fmla="*/ 114 h 131"/>
                <a:gd name="T84" fmla="*/ 59 w 123"/>
                <a:gd name="T85" fmla="*/ 59 h 131"/>
                <a:gd name="T86" fmla="*/ 61 w 123"/>
                <a:gd name="T87" fmla="*/ 115 h 131"/>
                <a:gd name="T88" fmla="*/ 46 w 123"/>
                <a:gd name="T89" fmla="*/ 124 h 131"/>
                <a:gd name="T90" fmla="*/ 10 w 123"/>
                <a:gd name="T91" fmla="*/ 114 h 131"/>
                <a:gd name="T92" fmla="*/ 14 w 123"/>
                <a:gd name="T93" fmla="*/ 90 h 131"/>
                <a:gd name="T94" fmla="*/ 22 w 123"/>
                <a:gd name="T95" fmla="*/ 93 h 131"/>
                <a:gd name="T96" fmla="*/ 22 w 123"/>
                <a:gd name="T97" fmla="*/ 91 h 131"/>
                <a:gd name="T98" fmla="*/ 13 w 123"/>
                <a:gd name="T99" fmla="*/ 87 h 131"/>
                <a:gd name="T100" fmla="*/ 0 w 123"/>
                <a:gd name="T101" fmla="*/ 74 h 131"/>
                <a:gd name="T102" fmla="*/ 4 w 123"/>
                <a:gd name="T103" fmla="*/ 38 h 131"/>
                <a:gd name="T104" fmla="*/ 35 w 123"/>
                <a:gd name="T105" fmla="*/ 62 h 131"/>
                <a:gd name="T106" fmla="*/ 40 w 123"/>
                <a:gd name="T107" fmla="*/ 69 h 131"/>
                <a:gd name="T108" fmla="*/ 40 w 123"/>
                <a:gd name="T109" fmla="*/ 69 h 131"/>
                <a:gd name="T110" fmla="*/ 39 w 123"/>
                <a:gd name="T111" fmla="*/ 63 h 131"/>
                <a:gd name="T112" fmla="*/ 30 w 123"/>
                <a:gd name="T113" fmla="*/ 44 h 131"/>
                <a:gd name="T114" fmla="*/ 59 w 123"/>
                <a:gd name="T115" fmla="*/ 2 h 131"/>
                <a:gd name="T116" fmla="*/ 62 w 123"/>
                <a:gd name="T117" fmla="*/ 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 h="131">
                  <a:moveTo>
                    <a:pt x="99" y="87"/>
                  </a:moveTo>
                  <a:cubicBezTo>
                    <a:pt x="102" y="85"/>
                    <a:pt x="105" y="84"/>
                    <a:pt x="108" y="83"/>
                  </a:cubicBezTo>
                  <a:cubicBezTo>
                    <a:pt x="108" y="83"/>
                    <a:pt x="108" y="83"/>
                    <a:pt x="108" y="83"/>
                  </a:cubicBezTo>
                  <a:cubicBezTo>
                    <a:pt x="108" y="83"/>
                    <a:pt x="108" y="83"/>
                    <a:pt x="108" y="83"/>
                  </a:cubicBezTo>
                  <a:cubicBezTo>
                    <a:pt x="109" y="83"/>
                    <a:pt x="110" y="82"/>
                    <a:pt x="111" y="82"/>
                  </a:cubicBezTo>
                  <a:cubicBezTo>
                    <a:pt x="113" y="81"/>
                    <a:pt x="115" y="81"/>
                    <a:pt x="117" y="80"/>
                  </a:cubicBezTo>
                  <a:cubicBezTo>
                    <a:pt x="117" y="77"/>
                    <a:pt x="118" y="75"/>
                    <a:pt x="118" y="73"/>
                  </a:cubicBezTo>
                  <a:cubicBezTo>
                    <a:pt x="118" y="71"/>
                    <a:pt x="118" y="68"/>
                    <a:pt x="118" y="66"/>
                  </a:cubicBezTo>
                  <a:cubicBezTo>
                    <a:pt x="118" y="63"/>
                    <a:pt x="117" y="60"/>
                    <a:pt x="117" y="57"/>
                  </a:cubicBezTo>
                  <a:cubicBezTo>
                    <a:pt x="116" y="52"/>
                    <a:pt x="116" y="48"/>
                    <a:pt x="115" y="43"/>
                  </a:cubicBezTo>
                  <a:cubicBezTo>
                    <a:pt x="114" y="44"/>
                    <a:pt x="113" y="44"/>
                    <a:pt x="112" y="45"/>
                  </a:cubicBezTo>
                  <a:cubicBezTo>
                    <a:pt x="104" y="49"/>
                    <a:pt x="96" y="53"/>
                    <a:pt x="93" y="63"/>
                  </a:cubicBezTo>
                  <a:cubicBezTo>
                    <a:pt x="93" y="64"/>
                    <a:pt x="92" y="67"/>
                    <a:pt x="91" y="69"/>
                  </a:cubicBezTo>
                  <a:cubicBezTo>
                    <a:pt x="90" y="70"/>
                    <a:pt x="89" y="71"/>
                    <a:pt x="87" y="72"/>
                  </a:cubicBezTo>
                  <a:cubicBezTo>
                    <a:pt x="86" y="74"/>
                    <a:pt x="84" y="74"/>
                    <a:pt x="82" y="74"/>
                  </a:cubicBezTo>
                  <a:cubicBezTo>
                    <a:pt x="82" y="74"/>
                    <a:pt x="81" y="73"/>
                    <a:pt x="81" y="73"/>
                  </a:cubicBezTo>
                  <a:cubicBezTo>
                    <a:pt x="81" y="73"/>
                    <a:pt x="81" y="73"/>
                    <a:pt x="81" y="73"/>
                  </a:cubicBezTo>
                  <a:cubicBezTo>
                    <a:pt x="81" y="73"/>
                    <a:pt x="81" y="73"/>
                    <a:pt x="81" y="73"/>
                  </a:cubicBezTo>
                  <a:cubicBezTo>
                    <a:pt x="80" y="73"/>
                    <a:pt x="80" y="73"/>
                    <a:pt x="80" y="73"/>
                  </a:cubicBezTo>
                  <a:cubicBezTo>
                    <a:pt x="80" y="73"/>
                    <a:pt x="80" y="73"/>
                    <a:pt x="80" y="73"/>
                  </a:cubicBezTo>
                  <a:cubicBezTo>
                    <a:pt x="78" y="71"/>
                    <a:pt x="77" y="69"/>
                    <a:pt x="78" y="66"/>
                  </a:cubicBezTo>
                  <a:cubicBezTo>
                    <a:pt x="78" y="64"/>
                    <a:pt x="79" y="62"/>
                    <a:pt x="80" y="61"/>
                  </a:cubicBezTo>
                  <a:cubicBezTo>
                    <a:pt x="80" y="61"/>
                    <a:pt x="80" y="60"/>
                    <a:pt x="80" y="60"/>
                  </a:cubicBezTo>
                  <a:cubicBezTo>
                    <a:pt x="80" y="60"/>
                    <a:pt x="80" y="60"/>
                    <a:pt x="80" y="60"/>
                  </a:cubicBezTo>
                  <a:cubicBezTo>
                    <a:pt x="81" y="59"/>
                    <a:pt x="82" y="58"/>
                    <a:pt x="83" y="57"/>
                  </a:cubicBezTo>
                  <a:cubicBezTo>
                    <a:pt x="86" y="53"/>
                    <a:pt x="89" y="49"/>
                    <a:pt x="89" y="44"/>
                  </a:cubicBezTo>
                  <a:cubicBezTo>
                    <a:pt x="89" y="39"/>
                    <a:pt x="85" y="34"/>
                    <a:pt x="82" y="29"/>
                  </a:cubicBezTo>
                  <a:cubicBezTo>
                    <a:pt x="82" y="29"/>
                    <a:pt x="82" y="29"/>
                    <a:pt x="82" y="29"/>
                  </a:cubicBezTo>
                  <a:cubicBezTo>
                    <a:pt x="82" y="29"/>
                    <a:pt x="82" y="29"/>
                    <a:pt x="82" y="29"/>
                  </a:cubicBezTo>
                  <a:cubicBezTo>
                    <a:pt x="81" y="29"/>
                    <a:pt x="81" y="29"/>
                    <a:pt x="81" y="29"/>
                  </a:cubicBezTo>
                  <a:cubicBezTo>
                    <a:pt x="81" y="29"/>
                    <a:pt x="81" y="29"/>
                    <a:pt x="81" y="29"/>
                  </a:cubicBezTo>
                  <a:cubicBezTo>
                    <a:pt x="78" y="25"/>
                    <a:pt x="75" y="22"/>
                    <a:pt x="72" y="18"/>
                  </a:cubicBezTo>
                  <a:cubicBezTo>
                    <a:pt x="68" y="14"/>
                    <a:pt x="65" y="11"/>
                    <a:pt x="62" y="6"/>
                  </a:cubicBezTo>
                  <a:cubicBezTo>
                    <a:pt x="62" y="0"/>
                    <a:pt x="62" y="0"/>
                    <a:pt x="62" y="0"/>
                  </a:cubicBezTo>
                  <a:cubicBezTo>
                    <a:pt x="62" y="0"/>
                    <a:pt x="62" y="0"/>
                    <a:pt x="62" y="0"/>
                  </a:cubicBezTo>
                  <a:cubicBezTo>
                    <a:pt x="63" y="0"/>
                    <a:pt x="64" y="1"/>
                    <a:pt x="64" y="2"/>
                  </a:cubicBezTo>
                  <a:cubicBezTo>
                    <a:pt x="67" y="6"/>
                    <a:pt x="71" y="11"/>
                    <a:pt x="75" y="15"/>
                  </a:cubicBezTo>
                  <a:cubicBezTo>
                    <a:pt x="79" y="18"/>
                    <a:pt x="82" y="22"/>
                    <a:pt x="85" y="26"/>
                  </a:cubicBezTo>
                  <a:cubicBezTo>
                    <a:pt x="85" y="26"/>
                    <a:pt x="85" y="26"/>
                    <a:pt x="85" y="26"/>
                  </a:cubicBezTo>
                  <a:cubicBezTo>
                    <a:pt x="85" y="26"/>
                    <a:pt x="85" y="26"/>
                    <a:pt x="85" y="26"/>
                  </a:cubicBezTo>
                  <a:cubicBezTo>
                    <a:pt x="85" y="26"/>
                    <a:pt x="85" y="26"/>
                    <a:pt x="85" y="26"/>
                  </a:cubicBezTo>
                  <a:cubicBezTo>
                    <a:pt x="89" y="31"/>
                    <a:pt x="94" y="37"/>
                    <a:pt x="93" y="44"/>
                  </a:cubicBezTo>
                  <a:cubicBezTo>
                    <a:pt x="93" y="51"/>
                    <a:pt x="90" y="55"/>
                    <a:pt x="86" y="60"/>
                  </a:cubicBezTo>
                  <a:cubicBezTo>
                    <a:pt x="86" y="61"/>
                    <a:pt x="85" y="62"/>
                    <a:pt x="84" y="63"/>
                  </a:cubicBezTo>
                  <a:cubicBezTo>
                    <a:pt x="84" y="63"/>
                    <a:pt x="84" y="63"/>
                    <a:pt x="84" y="63"/>
                  </a:cubicBezTo>
                  <a:cubicBezTo>
                    <a:pt x="84" y="63"/>
                    <a:pt x="84" y="63"/>
                    <a:pt x="84" y="63"/>
                  </a:cubicBezTo>
                  <a:cubicBezTo>
                    <a:pt x="83" y="64"/>
                    <a:pt x="83" y="66"/>
                    <a:pt x="82" y="67"/>
                  </a:cubicBezTo>
                  <a:cubicBezTo>
                    <a:pt x="82" y="68"/>
                    <a:pt x="82" y="68"/>
                    <a:pt x="83" y="69"/>
                  </a:cubicBezTo>
                  <a:cubicBezTo>
                    <a:pt x="83" y="69"/>
                    <a:pt x="83" y="69"/>
                    <a:pt x="83" y="69"/>
                  </a:cubicBezTo>
                  <a:cubicBezTo>
                    <a:pt x="83" y="69"/>
                    <a:pt x="83" y="69"/>
                    <a:pt x="83" y="69"/>
                  </a:cubicBezTo>
                  <a:cubicBezTo>
                    <a:pt x="83" y="69"/>
                    <a:pt x="83" y="69"/>
                    <a:pt x="83" y="69"/>
                  </a:cubicBezTo>
                  <a:cubicBezTo>
                    <a:pt x="83" y="69"/>
                    <a:pt x="83" y="69"/>
                    <a:pt x="83" y="69"/>
                  </a:cubicBezTo>
                  <a:cubicBezTo>
                    <a:pt x="83" y="69"/>
                    <a:pt x="83" y="69"/>
                    <a:pt x="83" y="69"/>
                  </a:cubicBezTo>
                  <a:cubicBezTo>
                    <a:pt x="84" y="69"/>
                    <a:pt x="84" y="69"/>
                    <a:pt x="85" y="69"/>
                  </a:cubicBezTo>
                  <a:cubicBezTo>
                    <a:pt x="85" y="68"/>
                    <a:pt x="86" y="67"/>
                    <a:pt x="87" y="66"/>
                  </a:cubicBezTo>
                  <a:cubicBezTo>
                    <a:pt x="88" y="65"/>
                    <a:pt x="88" y="63"/>
                    <a:pt x="88" y="62"/>
                  </a:cubicBezTo>
                  <a:cubicBezTo>
                    <a:pt x="92" y="50"/>
                    <a:pt x="101" y="45"/>
                    <a:pt x="110" y="41"/>
                  </a:cubicBezTo>
                  <a:cubicBezTo>
                    <a:pt x="112" y="40"/>
                    <a:pt x="114" y="39"/>
                    <a:pt x="116" y="37"/>
                  </a:cubicBezTo>
                  <a:cubicBezTo>
                    <a:pt x="116" y="37"/>
                    <a:pt x="116" y="37"/>
                    <a:pt x="116" y="37"/>
                  </a:cubicBezTo>
                  <a:cubicBezTo>
                    <a:pt x="117" y="37"/>
                    <a:pt x="117" y="37"/>
                    <a:pt x="117" y="37"/>
                  </a:cubicBezTo>
                  <a:cubicBezTo>
                    <a:pt x="119" y="37"/>
                    <a:pt x="120" y="38"/>
                    <a:pt x="120" y="39"/>
                  </a:cubicBezTo>
                  <a:cubicBezTo>
                    <a:pt x="120" y="45"/>
                    <a:pt x="121" y="50"/>
                    <a:pt x="122" y="56"/>
                  </a:cubicBezTo>
                  <a:cubicBezTo>
                    <a:pt x="122" y="59"/>
                    <a:pt x="123" y="62"/>
                    <a:pt x="123" y="66"/>
                  </a:cubicBezTo>
                  <a:cubicBezTo>
                    <a:pt x="123" y="68"/>
                    <a:pt x="123" y="71"/>
                    <a:pt x="123" y="74"/>
                  </a:cubicBezTo>
                  <a:cubicBezTo>
                    <a:pt x="123" y="76"/>
                    <a:pt x="122" y="79"/>
                    <a:pt x="121" y="82"/>
                  </a:cubicBezTo>
                  <a:cubicBezTo>
                    <a:pt x="121" y="82"/>
                    <a:pt x="121" y="83"/>
                    <a:pt x="120" y="83"/>
                  </a:cubicBezTo>
                  <a:cubicBezTo>
                    <a:pt x="118" y="85"/>
                    <a:pt x="115" y="86"/>
                    <a:pt x="112" y="87"/>
                  </a:cubicBezTo>
                  <a:cubicBezTo>
                    <a:pt x="111" y="87"/>
                    <a:pt x="111" y="87"/>
                    <a:pt x="110" y="87"/>
                  </a:cubicBezTo>
                  <a:cubicBezTo>
                    <a:pt x="110" y="87"/>
                    <a:pt x="110" y="87"/>
                    <a:pt x="110" y="87"/>
                  </a:cubicBezTo>
                  <a:cubicBezTo>
                    <a:pt x="110" y="87"/>
                    <a:pt x="110" y="87"/>
                    <a:pt x="110" y="87"/>
                  </a:cubicBezTo>
                  <a:cubicBezTo>
                    <a:pt x="109" y="88"/>
                    <a:pt x="109" y="88"/>
                    <a:pt x="109" y="88"/>
                  </a:cubicBezTo>
                  <a:cubicBezTo>
                    <a:pt x="107" y="89"/>
                    <a:pt x="104" y="90"/>
                    <a:pt x="102" y="91"/>
                  </a:cubicBezTo>
                  <a:cubicBezTo>
                    <a:pt x="102" y="91"/>
                    <a:pt x="102" y="91"/>
                    <a:pt x="102" y="91"/>
                  </a:cubicBezTo>
                  <a:cubicBezTo>
                    <a:pt x="101" y="91"/>
                    <a:pt x="101" y="92"/>
                    <a:pt x="101" y="92"/>
                  </a:cubicBezTo>
                  <a:cubicBezTo>
                    <a:pt x="101" y="92"/>
                    <a:pt x="101" y="92"/>
                    <a:pt x="101" y="92"/>
                  </a:cubicBezTo>
                  <a:cubicBezTo>
                    <a:pt x="101" y="93"/>
                    <a:pt x="101" y="93"/>
                    <a:pt x="101" y="93"/>
                  </a:cubicBezTo>
                  <a:cubicBezTo>
                    <a:pt x="101" y="93"/>
                    <a:pt x="101" y="93"/>
                    <a:pt x="101" y="93"/>
                  </a:cubicBezTo>
                  <a:cubicBezTo>
                    <a:pt x="101" y="93"/>
                    <a:pt x="101" y="93"/>
                    <a:pt x="102" y="93"/>
                  </a:cubicBezTo>
                  <a:cubicBezTo>
                    <a:pt x="102" y="93"/>
                    <a:pt x="102" y="93"/>
                    <a:pt x="102" y="93"/>
                  </a:cubicBezTo>
                  <a:cubicBezTo>
                    <a:pt x="104" y="93"/>
                    <a:pt x="107" y="92"/>
                    <a:pt x="109" y="90"/>
                  </a:cubicBezTo>
                  <a:cubicBezTo>
                    <a:pt x="113" y="88"/>
                    <a:pt x="116" y="87"/>
                    <a:pt x="121" y="87"/>
                  </a:cubicBezTo>
                  <a:cubicBezTo>
                    <a:pt x="121" y="87"/>
                    <a:pt x="121" y="87"/>
                    <a:pt x="121" y="87"/>
                  </a:cubicBezTo>
                  <a:cubicBezTo>
                    <a:pt x="121" y="87"/>
                    <a:pt x="121" y="87"/>
                    <a:pt x="121" y="87"/>
                  </a:cubicBezTo>
                  <a:cubicBezTo>
                    <a:pt x="122" y="87"/>
                    <a:pt x="123" y="88"/>
                    <a:pt x="123" y="90"/>
                  </a:cubicBezTo>
                  <a:cubicBezTo>
                    <a:pt x="121" y="99"/>
                    <a:pt x="118" y="107"/>
                    <a:pt x="113" y="114"/>
                  </a:cubicBezTo>
                  <a:cubicBezTo>
                    <a:pt x="109" y="121"/>
                    <a:pt x="103" y="126"/>
                    <a:pt x="95" y="129"/>
                  </a:cubicBezTo>
                  <a:cubicBezTo>
                    <a:pt x="92" y="131"/>
                    <a:pt x="89" y="131"/>
                    <a:pt x="87" y="130"/>
                  </a:cubicBezTo>
                  <a:cubicBezTo>
                    <a:pt x="84" y="130"/>
                    <a:pt x="82" y="128"/>
                    <a:pt x="79" y="126"/>
                  </a:cubicBezTo>
                  <a:cubicBezTo>
                    <a:pt x="79" y="126"/>
                    <a:pt x="78" y="125"/>
                    <a:pt x="77" y="124"/>
                  </a:cubicBezTo>
                  <a:cubicBezTo>
                    <a:pt x="74" y="122"/>
                    <a:pt x="72" y="120"/>
                    <a:pt x="68" y="119"/>
                  </a:cubicBezTo>
                  <a:cubicBezTo>
                    <a:pt x="68" y="119"/>
                    <a:pt x="67" y="119"/>
                    <a:pt x="67" y="119"/>
                  </a:cubicBezTo>
                  <a:cubicBezTo>
                    <a:pt x="64" y="119"/>
                    <a:pt x="62" y="119"/>
                    <a:pt x="62" y="115"/>
                  </a:cubicBezTo>
                  <a:cubicBezTo>
                    <a:pt x="62" y="110"/>
                    <a:pt x="62" y="110"/>
                    <a:pt x="62" y="110"/>
                  </a:cubicBezTo>
                  <a:cubicBezTo>
                    <a:pt x="62" y="106"/>
                    <a:pt x="62" y="103"/>
                    <a:pt x="62" y="100"/>
                  </a:cubicBezTo>
                  <a:cubicBezTo>
                    <a:pt x="62" y="100"/>
                    <a:pt x="62" y="100"/>
                    <a:pt x="62" y="100"/>
                  </a:cubicBezTo>
                  <a:cubicBezTo>
                    <a:pt x="62" y="56"/>
                    <a:pt x="62" y="56"/>
                    <a:pt x="62" y="56"/>
                  </a:cubicBezTo>
                  <a:cubicBezTo>
                    <a:pt x="62" y="56"/>
                    <a:pt x="62" y="56"/>
                    <a:pt x="62" y="56"/>
                  </a:cubicBezTo>
                  <a:cubicBezTo>
                    <a:pt x="63" y="56"/>
                    <a:pt x="64" y="57"/>
                    <a:pt x="64" y="59"/>
                  </a:cubicBezTo>
                  <a:cubicBezTo>
                    <a:pt x="64" y="68"/>
                    <a:pt x="65" y="76"/>
                    <a:pt x="65" y="84"/>
                  </a:cubicBezTo>
                  <a:cubicBezTo>
                    <a:pt x="66" y="92"/>
                    <a:pt x="66" y="100"/>
                    <a:pt x="67" y="110"/>
                  </a:cubicBezTo>
                  <a:cubicBezTo>
                    <a:pt x="67" y="114"/>
                    <a:pt x="67" y="114"/>
                    <a:pt x="67" y="114"/>
                  </a:cubicBezTo>
                  <a:cubicBezTo>
                    <a:pt x="68" y="114"/>
                    <a:pt x="68" y="114"/>
                    <a:pt x="69" y="114"/>
                  </a:cubicBezTo>
                  <a:cubicBezTo>
                    <a:pt x="74" y="115"/>
                    <a:pt x="77" y="118"/>
                    <a:pt x="80" y="121"/>
                  </a:cubicBezTo>
                  <a:cubicBezTo>
                    <a:pt x="81" y="121"/>
                    <a:pt x="82" y="122"/>
                    <a:pt x="82" y="123"/>
                  </a:cubicBezTo>
                  <a:cubicBezTo>
                    <a:pt x="84" y="124"/>
                    <a:pt x="86" y="125"/>
                    <a:pt x="88" y="126"/>
                  </a:cubicBezTo>
                  <a:cubicBezTo>
                    <a:pt x="89" y="126"/>
                    <a:pt x="91" y="126"/>
                    <a:pt x="93" y="125"/>
                  </a:cubicBezTo>
                  <a:cubicBezTo>
                    <a:pt x="100" y="122"/>
                    <a:pt x="105" y="117"/>
                    <a:pt x="109" y="111"/>
                  </a:cubicBezTo>
                  <a:cubicBezTo>
                    <a:pt x="113" y="106"/>
                    <a:pt x="116" y="99"/>
                    <a:pt x="117" y="92"/>
                  </a:cubicBezTo>
                  <a:cubicBezTo>
                    <a:pt x="115" y="92"/>
                    <a:pt x="113" y="94"/>
                    <a:pt x="111" y="95"/>
                  </a:cubicBezTo>
                  <a:cubicBezTo>
                    <a:pt x="108" y="96"/>
                    <a:pt x="106" y="98"/>
                    <a:pt x="102" y="98"/>
                  </a:cubicBezTo>
                  <a:cubicBezTo>
                    <a:pt x="102" y="98"/>
                    <a:pt x="102" y="98"/>
                    <a:pt x="102" y="98"/>
                  </a:cubicBezTo>
                  <a:cubicBezTo>
                    <a:pt x="102" y="98"/>
                    <a:pt x="102" y="98"/>
                    <a:pt x="102" y="98"/>
                  </a:cubicBezTo>
                  <a:cubicBezTo>
                    <a:pt x="101" y="98"/>
                    <a:pt x="99" y="98"/>
                    <a:pt x="98" y="97"/>
                  </a:cubicBezTo>
                  <a:cubicBezTo>
                    <a:pt x="97" y="97"/>
                    <a:pt x="97" y="96"/>
                    <a:pt x="96" y="95"/>
                  </a:cubicBezTo>
                  <a:cubicBezTo>
                    <a:pt x="96" y="94"/>
                    <a:pt x="96" y="93"/>
                    <a:pt x="96" y="92"/>
                  </a:cubicBezTo>
                  <a:cubicBezTo>
                    <a:pt x="96" y="92"/>
                    <a:pt x="96" y="92"/>
                    <a:pt x="96" y="92"/>
                  </a:cubicBezTo>
                  <a:cubicBezTo>
                    <a:pt x="96" y="92"/>
                    <a:pt x="96" y="92"/>
                    <a:pt x="96" y="92"/>
                  </a:cubicBezTo>
                  <a:cubicBezTo>
                    <a:pt x="96" y="90"/>
                    <a:pt x="97" y="88"/>
                    <a:pt x="99" y="87"/>
                  </a:cubicBezTo>
                  <a:cubicBezTo>
                    <a:pt x="99" y="87"/>
                    <a:pt x="99" y="87"/>
                    <a:pt x="99" y="87"/>
                  </a:cubicBezTo>
                  <a:close/>
                  <a:moveTo>
                    <a:pt x="62" y="6"/>
                  </a:moveTo>
                  <a:cubicBezTo>
                    <a:pt x="58" y="11"/>
                    <a:pt x="55" y="14"/>
                    <a:pt x="51" y="18"/>
                  </a:cubicBezTo>
                  <a:cubicBezTo>
                    <a:pt x="48" y="22"/>
                    <a:pt x="45" y="25"/>
                    <a:pt x="42" y="29"/>
                  </a:cubicBezTo>
                  <a:cubicBezTo>
                    <a:pt x="42" y="29"/>
                    <a:pt x="42" y="29"/>
                    <a:pt x="42" y="29"/>
                  </a:cubicBezTo>
                  <a:cubicBezTo>
                    <a:pt x="38" y="34"/>
                    <a:pt x="34" y="39"/>
                    <a:pt x="35" y="44"/>
                  </a:cubicBezTo>
                  <a:cubicBezTo>
                    <a:pt x="35" y="49"/>
                    <a:pt x="38" y="53"/>
                    <a:pt x="41" y="57"/>
                  </a:cubicBezTo>
                  <a:cubicBezTo>
                    <a:pt x="41" y="58"/>
                    <a:pt x="42" y="59"/>
                    <a:pt x="43" y="60"/>
                  </a:cubicBezTo>
                  <a:cubicBezTo>
                    <a:pt x="43" y="60"/>
                    <a:pt x="43" y="60"/>
                    <a:pt x="43" y="60"/>
                  </a:cubicBezTo>
                  <a:cubicBezTo>
                    <a:pt x="43" y="60"/>
                    <a:pt x="43" y="61"/>
                    <a:pt x="44" y="61"/>
                  </a:cubicBezTo>
                  <a:cubicBezTo>
                    <a:pt x="44" y="62"/>
                    <a:pt x="45" y="64"/>
                    <a:pt x="46" y="66"/>
                  </a:cubicBezTo>
                  <a:cubicBezTo>
                    <a:pt x="46" y="69"/>
                    <a:pt x="45" y="71"/>
                    <a:pt x="43" y="73"/>
                  </a:cubicBezTo>
                  <a:cubicBezTo>
                    <a:pt x="43" y="73"/>
                    <a:pt x="43" y="73"/>
                    <a:pt x="43" y="73"/>
                  </a:cubicBezTo>
                  <a:cubicBezTo>
                    <a:pt x="43" y="73"/>
                    <a:pt x="43" y="73"/>
                    <a:pt x="43" y="73"/>
                  </a:cubicBezTo>
                  <a:cubicBezTo>
                    <a:pt x="43" y="73"/>
                    <a:pt x="43" y="73"/>
                    <a:pt x="43" y="73"/>
                  </a:cubicBezTo>
                  <a:cubicBezTo>
                    <a:pt x="43" y="73"/>
                    <a:pt x="43" y="73"/>
                    <a:pt x="43" y="73"/>
                  </a:cubicBezTo>
                  <a:cubicBezTo>
                    <a:pt x="42" y="73"/>
                    <a:pt x="42" y="74"/>
                    <a:pt x="41" y="74"/>
                  </a:cubicBezTo>
                  <a:cubicBezTo>
                    <a:pt x="39" y="74"/>
                    <a:pt x="37" y="74"/>
                    <a:pt x="36" y="72"/>
                  </a:cubicBezTo>
                  <a:cubicBezTo>
                    <a:pt x="36" y="72"/>
                    <a:pt x="36" y="72"/>
                    <a:pt x="36" y="72"/>
                  </a:cubicBezTo>
                  <a:cubicBezTo>
                    <a:pt x="36" y="72"/>
                    <a:pt x="36" y="72"/>
                    <a:pt x="36" y="72"/>
                  </a:cubicBezTo>
                  <a:cubicBezTo>
                    <a:pt x="35" y="71"/>
                    <a:pt x="33" y="70"/>
                    <a:pt x="33" y="69"/>
                  </a:cubicBezTo>
                  <a:cubicBezTo>
                    <a:pt x="31" y="67"/>
                    <a:pt x="30" y="64"/>
                    <a:pt x="30" y="63"/>
                  </a:cubicBezTo>
                  <a:cubicBezTo>
                    <a:pt x="28" y="53"/>
                    <a:pt x="19" y="49"/>
                    <a:pt x="11" y="45"/>
                  </a:cubicBezTo>
                  <a:cubicBezTo>
                    <a:pt x="11" y="45"/>
                    <a:pt x="11" y="45"/>
                    <a:pt x="11" y="45"/>
                  </a:cubicBezTo>
                  <a:cubicBezTo>
                    <a:pt x="10" y="44"/>
                    <a:pt x="9" y="44"/>
                    <a:pt x="8" y="43"/>
                  </a:cubicBezTo>
                  <a:cubicBezTo>
                    <a:pt x="8" y="48"/>
                    <a:pt x="7" y="52"/>
                    <a:pt x="6" y="57"/>
                  </a:cubicBezTo>
                  <a:cubicBezTo>
                    <a:pt x="6" y="60"/>
                    <a:pt x="5" y="63"/>
                    <a:pt x="5" y="66"/>
                  </a:cubicBezTo>
                  <a:cubicBezTo>
                    <a:pt x="5" y="68"/>
                    <a:pt x="5" y="71"/>
                    <a:pt x="5" y="73"/>
                  </a:cubicBezTo>
                  <a:cubicBezTo>
                    <a:pt x="5" y="75"/>
                    <a:pt x="6" y="77"/>
                    <a:pt x="6" y="80"/>
                  </a:cubicBezTo>
                  <a:cubicBezTo>
                    <a:pt x="8" y="81"/>
                    <a:pt x="10" y="81"/>
                    <a:pt x="13" y="82"/>
                  </a:cubicBezTo>
                  <a:cubicBezTo>
                    <a:pt x="13" y="82"/>
                    <a:pt x="14" y="83"/>
                    <a:pt x="15" y="83"/>
                  </a:cubicBezTo>
                  <a:cubicBezTo>
                    <a:pt x="15" y="83"/>
                    <a:pt x="15" y="83"/>
                    <a:pt x="15" y="83"/>
                  </a:cubicBezTo>
                  <a:cubicBezTo>
                    <a:pt x="15" y="83"/>
                    <a:pt x="15" y="83"/>
                    <a:pt x="15" y="83"/>
                  </a:cubicBezTo>
                  <a:cubicBezTo>
                    <a:pt x="19" y="84"/>
                    <a:pt x="22" y="85"/>
                    <a:pt x="24" y="87"/>
                  </a:cubicBezTo>
                  <a:cubicBezTo>
                    <a:pt x="24" y="87"/>
                    <a:pt x="24" y="87"/>
                    <a:pt x="25" y="87"/>
                  </a:cubicBezTo>
                  <a:cubicBezTo>
                    <a:pt x="26" y="89"/>
                    <a:pt x="27" y="90"/>
                    <a:pt x="27" y="92"/>
                  </a:cubicBezTo>
                  <a:cubicBezTo>
                    <a:pt x="27" y="93"/>
                    <a:pt x="27" y="94"/>
                    <a:pt x="27" y="95"/>
                  </a:cubicBezTo>
                  <a:cubicBezTo>
                    <a:pt x="27" y="96"/>
                    <a:pt x="26" y="97"/>
                    <a:pt x="25" y="97"/>
                  </a:cubicBezTo>
                  <a:cubicBezTo>
                    <a:pt x="25" y="97"/>
                    <a:pt x="25" y="97"/>
                    <a:pt x="25" y="97"/>
                  </a:cubicBezTo>
                  <a:cubicBezTo>
                    <a:pt x="24" y="98"/>
                    <a:pt x="22" y="98"/>
                    <a:pt x="21" y="98"/>
                  </a:cubicBezTo>
                  <a:cubicBezTo>
                    <a:pt x="21" y="98"/>
                    <a:pt x="21" y="98"/>
                    <a:pt x="21" y="98"/>
                  </a:cubicBezTo>
                  <a:cubicBezTo>
                    <a:pt x="17" y="98"/>
                    <a:pt x="15" y="96"/>
                    <a:pt x="12" y="95"/>
                  </a:cubicBezTo>
                  <a:cubicBezTo>
                    <a:pt x="12" y="95"/>
                    <a:pt x="12" y="95"/>
                    <a:pt x="12" y="95"/>
                  </a:cubicBezTo>
                  <a:cubicBezTo>
                    <a:pt x="10" y="93"/>
                    <a:pt x="8" y="92"/>
                    <a:pt x="6" y="92"/>
                  </a:cubicBezTo>
                  <a:cubicBezTo>
                    <a:pt x="7" y="99"/>
                    <a:pt x="10" y="106"/>
                    <a:pt x="14" y="111"/>
                  </a:cubicBezTo>
                  <a:cubicBezTo>
                    <a:pt x="18" y="117"/>
                    <a:pt x="23" y="122"/>
                    <a:pt x="30" y="125"/>
                  </a:cubicBezTo>
                  <a:cubicBezTo>
                    <a:pt x="33" y="126"/>
                    <a:pt x="34" y="126"/>
                    <a:pt x="36" y="126"/>
                  </a:cubicBezTo>
                  <a:cubicBezTo>
                    <a:pt x="37" y="125"/>
                    <a:pt x="39" y="124"/>
                    <a:pt x="41" y="123"/>
                  </a:cubicBezTo>
                  <a:cubicBezTo>
                    <a:pt x="42" y="122"/>
                    <a:pt x="42" y="121"/>
                    <a:pt x="43" y="121"/>
                  </a:cubicBezTo>
                  <a:cubicBezTo>
                    <a:pt x="46" y="118"/>
                    <a:pt x="49" y="115"/>
                    <a:pt x="54" y="114"/>
                  </a:cubicBezTo>
                  <a:cubicBezTo>
                    <a:pt x="55" y="114"/>
                    <a:pt x="56" y="114"/>
                    <a:pt x="56" y="114"/>
                  </a:cubicBezTo>
                  <a:cubicBezTo>
                    <a:pt x="56" y="110"/>
                    <a:pt x="56" y="110"/>
                    <a:pt x="56" y="110"/>
                  </a:cubicBezTo>
                  <a:cubicBezTo>
                    <a:pt x="57" y="100"/>
                    <a:pt x="57" y="92"/>
                    <a:pt x="58" y="84"/>
                  </a:cubicBezTo>
                  <a:cubicBezTo>
                    <a:pt x="58" y="76"/>
                    <a:pt x="59" y="68"/>
                    <a:pt x="59" y="59"/>
                  </a:cubicBezTo>
                  <a:cubicBezTo>
                    <a:pt x="59" y="57"/>
                    <a:pt x="60" y="56"/>
                    <a:pt x="62" y="56"/>
                  </a:cubicBezTo>
                  <a:cubicBezTo>
                    <a:pt x="62" y="100"/>
                    <a:pt x="62" y="100"/>
                    <a:pt x="62" y="100"/>
                  </a:cubicBezTo>
                  <a:cubicBezTo>
                    <a:pt x="61" y="103"/>
                    <a:pt x="61" y="106"/>
                    <a:pt x="61" y="110"/>
                  </a:cubicBezTo>
                  <a:cubicBezTo>
                    <a:pt x="61" y="115"/>
                    <a:pt x="61" y="115"/>
                    <a:pt x="61" y="115"/>
                  </a:cubicBezTo>
                  <a:cubicBezTo>
                    <a:pt x="61" y="119"/>
                    <a:pt x="59" y="119"/>
                    <a:pt x="56" y="119"/>
                  </a:cubicBezTo>
                  <a:cubicBezTo>
                    <a:pt x="56" y="119"/>
                    <a:pt x="56" y="119"/>
                    <a:pt x="56" y="119"/>
                  </a:cubicBezTo>
                  <a:cubicBezTo>
                    <a:pt x="56" y="119"/>
                    <a:pt x="55" y="119"/>
                    <a:pt x="55" y="119"/>
                  </a:cubicBezTo>
                  <a:cubicBezTo>
                    <a:pt x="51" y="120"/>
                    <a:pt x="49" y="122"/>
                    <a:pt x="46" y="124"/>
                  </a:cubicBezTo>
                  <a:cubicBezTo>
                    <a:pt x="45" y="125"/>
                    <a:pt x="45" y="126"/>
                    <a:pt x="44" y="126"/>
                  </a:cubicBezTo>
                  <a:cubicBezTo>
                    <a:pt x="41" y="128"/>
                    <a:pt x="39" y="130"/>
                    <a:pt x="37" y="130"/>
                  </a:cubicBezTo>
                  <a:cubicBezTo>
                    <a:pt x="34" y="131"/>
                    <a:pt x="32" y="131"/>
                    <a:pt x="28" y="129"/>
                  </a:cubicBezTo>
                  <a:cubicBezTo>
                    <a:pt x="21" y="126"/>
                    <a:pt x="15" y="121"/>
                    <a:pt x="10" y="114"/>
                  </a:cubicBezTo>
                  <a:cubicBezTo>
                    <a:pt x="5" y="107"/>
                    <a:pt x="2" y="99"/>
                    <a:pt x="0" y="90"/>
                  </a:cubicBezTo>
                  <a:cubicBezTo>
                    <a:pt x="0" y="90"/>
                    <a:pt x="0" y="90"/>
                    <a:pt x="0" y="89"/>
                  </a:cubicBezTo>
                  <a:cubicBezTo>
                    <a:pt x="0" y="88"/>
                    <a:pt x="1" y="87"/>
                    <a:pt x="2" y="87"/>
                  </a:cubicBezTo>
                  <a:cubicBezTo>
                    <a:pt x="7" y="87"/>
                    <a:pt x="10" y="88"/>
                    <a:pt x="14" y="90"/>
                  </a:cubicBezTo>
                  <a:cubicBezTo>
                    <a:pt x="14" y="90"/>
                    <a:pt x="14" y="90"/>
                    <a:pt x="14" y="90"/>
                  </a:cubicBezTo>
                  <a:cubicBezTo>
                    <a:pt x="17" y="92"/>
                    <a:pt x="19" y="93"/>
                    <a:pt x="21" y="93"/>
                  </a:cubicBezTo>
                  <a:cubicBezTo>
                    <a:pt x="21" y="93"/>
                    <a:pt x="21" y="93"/>
                    <a:pt x="21" y="93"/>
                  </a:cubicBezTo>
                  <a:cubicBezTo>
                    <a:pt x="22" y="93"/>
                    <a:pt x="22" y="93"/>
                    <a:pt x="22" y="93"/>
                  </a:cubicBezTo>
                  <a:cubicBezTo>
                    <a:pt x="22" y="93"/>
                    <a:pt x="22" y="93"/>
                    <a:pt x="22" y="93"/>
                  </a:cubicBezTo>
                  <a:cubicBezTo>
                    <a:pt x="22" y="93"/>
                    <a:pt x="22" y="93"/>
                    <a:pt x="22" y="93"/>
                  </a:cubicBezTo>
                  <a:cubicBezTo>
                    <a:pt x="22" y="93"/>
                    <a:pt x="22" y="93"/>
                    <a:pt x="22" y="92"/>
                  </a:cubicBezTo>
                  <a:cubicBezTo>
                    <a:pt x="22" y="92"/>
                    <a:pt x="22" y="92"/>
                    <a:pt x="22" y="91"/>
                  </a:cubicBezTo>
                  <a:cubicBezTo>
                    <a:pt x="21" y="91"/>
                    <a:pt x="21" y="91"/>
                    <a:pt x="21" y="91"/>
                  </a:cubicBezTo>
                  <a:cubicBezTo>
                    <a:pt x="19" y="90"/>
                    <a:pt x="17" y="89"/>
                    <a:pt x="14" y="88"/>
                  </a:cubicBezTo>
                  <a:cubicBezTo>
                    <a:pt x="13" y="87"/>
                    <a:pt x="13" y="87"/>
                    <a:pt x="13" y="87"/>
                  </a:cubicBezTo>
                  <a:cubicBezTo>
                    <a:pt x="13" y="87"/>
                    <a:pt x="13" y="87"/>
                    <a:pt x="13" y="87"/>
                  </a:cubicBezTo>
                  <a:cubicBezTo>
                    <a:pt x="13" y="87"/>
                    <a:pt x="12" y="87"/>
                    <a:pt x="11" y="87"/>
                  </a:cubicBezTo>
                  <a:cubicBezTo>
                    <a:pt x="8" y="86"/>
                    <a:pt x="5" y="85"/>
                    <a:pt x="3" y="83"/>
                  </a:cubicBezTo>
                  <a:cubicBezTo>
                    <a:pt x="2" y="83"/>
                    <a:pt x="2" y="82"/>
                    <a:pt x="2" y="82"/>
                  </a:cubicBezTo>
                  <a:cubicBezTo>
                    <a:pt x="1" y="79"/>
                    <a:pt x="1" y="76"/>
                    <a:pt x="0" y="74"/>
                  </a:cubicBezTo>
                  <a:cubicBezTo>
                    <a:pt x="0" y="71"/>
                    <a:pt x="0" y="68"/>
                    <a:pt x="0" y="66"/>
                  </a:cubicBezTo>
                  <a:cubicBezTo>
                    <a:pt x="1" y="62"/>
                    <a:pt x="1" y="59"/>
                    <a:pt x="2" y="56"/>
                  </a:cubicBezTo>
                  <a:cubicBezTo>
                    <a:pt x="2" y="50"/>
                    <a:pt x="3" y="45"/>
                    <a:pt x="3" y="39"/>
                  </a:cubicBezTo>
                  <a:cubicBezTo>
                    <a:pt x="3" y="39"/>
                    <a:pt x="3" y="39"/>
                    <a:pt x="4" y="38"/>
                  </a:cubicBezTo>
                  <a:cubicBezTo>
                    <a:pt x="4" y="37"/>
                    <a:pt x="6" y="37"/>
                    <a:pt x="7" y="37"/>
                  </a:cubicBezTo>
                  <a:cubicBezTo>
                    <a:pt x="9" y="38"/>
                    <a:pt x="11" y="40"/>
                    <a:pt x="13" y="41"/>
                  </a:cubicBezTo>
                  <a:cubicBezTo>
                    <a:pt x="13" y="41"/>
                    <a:pt x="13" y="41"/>
                    <a:pt x="13" y="41"/>
                  </a:cubicBezTo>
                  <a:cubicBezTo>
                    <a:pt x="23" y="45"/>
                    <a:pt x="32" y="50"/>
                    <a:pt x="35" y="62"/>
                  </a:cubicBezTo>
                  <a:cubicBezTo>
                    <a:pt x="35" y="63"/>
                    <a:pt x="36" y="64"/>
                    <a:pt x="37" y="66"/>
                  </a:cubicBezTo>
                  <a:cubicBezTo>
                    <a:pt x="37" y="67"/>
                    <a:pt x="38" y="68"/>
                    <a:pt x="39" y="69"/>
                  </a:cubicBezTo>
                  <a:cubicBezTo>
                    <a:pt x="39" y="69"/>
                    <a:pt x="39" y="69"/>
                    <a:pt x="39" y="69"/>
                  </a:cubicBezTo>
                  <a:cubicBezTo>
                    <a:pt x="39" y="69"/>
                    <a:pt x="40" y="69"/>
                    <a:pt x="40" y="69"/>
                  </a:cubicBezTo>
                  <a:cubicBezTo>
                    <a:pt x="40" y="69"/>
                    <a:pt x="40" y="69"/>
                    <a:pt x="40" y="69"/>
                  </a:cubicBezTo>
                  <a:cubicBezTo>
                    <a:pt x="40" y="69"/>
                    <a:pt x="40" y="69"/>
                    <a:pt x="40" y="69"/>
                  </a:cubicBezTo>
                  <a:cubicBezTo>
                    <a:pt x="40" y="69"/>
                    <a:pt x="40" y="69"/>
                    <a:pt x="40" y="69"/>
                  </a:cubicBezTo>
                  <a:cubicBezTo>
                    <a:pt x="40" y="69"/>
                    <a:pt x="40" y="69"/>
                    <a:pt x="40" y="69"/>
                  </a:cubicBezTo>
                  <a:cubicBezTo>
                    <a:pt x="40" y="69"/>
                    <a:pt x="40" y="69"/>
                    <a:pt x="40" y="69"/>
                  </a:cubicBezTo>
                  <a:cubicBezTo>
                    <a:pt x="41" y="68"/>
                    <a:pt x="41" y="68"/>
                    <a:pt x="41" y="67"/>
                  </a:cubicBezTo>
                  <a:cubicBezTo>
                    <a:pt x="41" y="66"/>
                    <a:pt x="40" y="64"/>
                    <a:pt x="39" y="63"/>
                  </a:cubicBezTo>
                  <a:cubicBezTo>
                    <a:pt x="39" y="63"/>
                    <a:pt x="39" y="63"/>
                    <a:pt x="39" y="63"/>
                  </a:cubicBezTo>
                  <a:cubicBezTo>
                    <a:pt x="39" y="63"/>
                    <a:pt x="39" y="63"/>
                    <a:pt x="39" y="63"/>
                  </a:cubicBezTo>
                  <a:cubicBezTo>
                    <a:pt x="39" y="63"/>
                    <a:pt x="39" y="63"/>
                    <a:pt x="39" y="63"/>
                  </a:cubicBezTo>
                  <a:cubicBezTo>
                    <a:pt x="38" y="62"/>
                    <a:pt x="38" y="61"/>
                    <a:pt x="37" y="60"/>
                  </a:cubicBezTo>
                  <a:cubicBezTo>
                    <a:pt x="33" y="55"/>
                    <a:pt x="30" y="51"/>
                    <a:pt x="30" y="44"/>
                  </a:cubicBezTo>
                  <a:cubicBezTo>
                    <a:pt x="30" y="37"/>
                    <a:pt x="34" y="31"/>
                    <a:pt x="38" y="26"/>
                  </a:cubicBezTo>
                  <a:cubicBezTo>
                    <a:pt x="38" y="26"/>
                    <a:pt x="38" y="26"/>
                    <a:pt x="38" y="26"/>
                  </a:cubicBezTo>
                  <a:cubicBezTo>
                    <a:pt x="41" y="22"/>
                    <a:pt x="45" y="19"/>
                    <a:pt x="48" y="15"/>
                  </a:cubicBezTo>
                  <a:cubicBezTo>
                    <a:pt x="52" y="11"/>
                    <a:pt x="56" y="6"/>
                    <a:pt x="59" y="2"/>
                  </a:cubicBezTo>
                  <a:cubicBezTo>
                    <a:pt x="59" y="1"/>
                    <a:pt x="60" y="1"/>
                    <a:pt x="60" y="0"/>
                  </a:cubicBezTo>
                  <a:cubicBezTo>
                    <a:pt x="61" y="0"/>
                    <a:pt x="61" y="0"/>
                    <a:pt x="62" y="0"/>
                  </a:cubicBezTo>
                  <a:cubicBezTo>
                    <a:pt x="62" y="0"/>
                    <a:pt x="62" y="0"/>
                    <a:pt x="62" y="0"/>
                  </a:cubicBezTo>
                  <a:lnTo>
                    <a:pt x="6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6" name="Freeform 220"/>
            <p:cNvSpPr>
              <a:spLocks noEditPoints="1"/>
            </p:cNvSpPr>
            <p:nvPr/>
          </p:nvSpPr>
          <p:spPr bwMode="auto">
            <a:xfrm>
              <a:off x="6700838" y="2527300"/>
              <a:ext cx="28575" cy="100013"/>
            </a:xfrm>
            <a:custGeom>
              <a:avLst/>
              <a:gdLst>
                <a:gd name="T0" fmla="*/ 7 w 13"/>
                <a:gd name="T1" fmla="*/ 0 h 44"/>
                <a:gd name="T2" fmla="*/ 11 w 13"/>
                <a:gd name="T3" fmla="*/ 0 h 44"/>
                <a:gd name="T4" fmla="*/ 13 w 13"/>
                <a:gd name="T5" fmla="*/ 3 h 44"/>
                <a:gd name="T6" fmla="*/ 13 w 13"/>
                <a:gd name="T7" fmla="*/ 42 h 44"/>
                <a:gd name="T8" fmla="*/ 11 w 13"/>
                <a:gd name="T9" fmla="*/ 44 h 44"/>
                <a:gd name="T10" fmla="*/ 7 w 13"/>
                <a:gd name="T11" fmla="*/ 44 h 44"/>
                <a:gd name="T12" fmla="*/ 7 w 13"/>
                <a:gd name="T13" fmla="*/ 39 h 44"/>
                <a:gd name="T14" fmla="*/ 8 w 13"/>
                <a:gd name="T15" fmla="*/ 39 h 44"/>
                <a:gd name="T16" fmla="*/ 8 w 13"/>
                <a:gd name="T17" fmla="*/ 5 h 44"/>
                <a:gd name="T18" fmla="*/ 7 w 13"/>
                <a:gd name="T19" fmla="*/ 5 h 44"/>
                <a:gd name="T20" fmla="*/ 7 w 13"/>
                <a:gd name="T21" fmla="*/ 0 h 44"/>
                <a:gd name="T22" fmla="*/ 2 w 13"/>
                <a:gd name="T23" fmla="*/ 0 h 44"/>
                <a:gd name="T24" fmla="*/ 7 w 13"/>
                <a:gd name="T25" fmla="*/ 0 h 44"/>
                <a:gd name="T26" fmla="*/ 7 w 13"/>
                <a:gd name="T27" fmla="*/ 5 h 44"/>
                <a:gd name="T28" fmla="*/ 5 w 13"/>
                <a:gd name="T29" fmla="*/ 5 h 44"/>
                <a:gd name="T30" fmla="*/ 5 w 13"/>
                <a:gd name="T31" fmla="*/ 39 h 44"/>
                <a:gd name="T32" fmla="*/ 7 w 13"/>
                <a:gd name="T33" fmla="*/ 39 h 44"/>
                <a:gd name="T34" fmla="*/ 7 w 13"/>
                <a:gd name="T35" fmla="*/ 44 h 44"/>
                <a:gd name="T36" fmla="*/ 2 w 13"/>
                <a:gd name="T37" fmla="*/ 44 h 44"/>
                <a:gd name="T38" fmla="*/ 0 w 13"/>
                <a:gd name="T39" fmla="*/ 42 h 44"/>
                <a:gd name="T40" fmla="*/ 0 w 13"/>
                <a:gd name="T41" fmla="*/ 3 h 44"/>
                <a:gd name="T42" fmla="*/ 2 w 13"/>
                <a:gd name="T4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44">
                  <a:moveTo>
                    <a:pt x="7" y="0"/>
                  </a:moveTo>
                  <a:cubicBezTo>
                    <a:pt x="11" y="0"/>
                    <a:pt x="11" y="0"/>
                    <a:pt x="11" y="0"/>
                  </a:cubicBezTo>
                  <a:cubicBezTo>
                    <a:pt x="12" y="0"/>
                    <a:pt x="13" y="1"/>
                    <a:pt x="13" y="3"/>
                  </a:cubicBezTo>
                  <a:cubicBezTo>
                    <a:pt x="13" y="42"/>
                    <a:pt x="13" y="42"/>
                    <a:pt x="13" y="42"/>
                  </a:cubicBezTo>
                  <a:cubicBezTo>
                    <a:pt x="13" y="43"/>
                    <a:pt x="12" y="44"/>
                    <a:pt x="11" y="44"/>
                  </a:cubicBezTo>
                  <a:cubicBezTo>
                    <a:pt x="7" y="44"/>
                    <a:pt x="7" y="44"/>
                    <a:pt x="7" y="44"/>
                  </a:cubicBezTo>
                  <a:cubicBezTo>
                    <a:pt x="7" y="39"/>
                    <a:pt x="7" y="39"/>
                    <a:pt x="7" y="39"/>
                  </a:cubicBezTo>
                  <a:cubicBezTo>
                    <a:pt x="8" y="39"/>
                    <a:pt x="8" y="39"/>
                    <a:pt x="8" y="39"/>
                  </a:cubicBezTo>
                  <a:cubicBezTo>
                    <a:pt x="8" y="5"/>
                    <a:pt x="8" y="5"/>
                    <a:pt x="8" y="5"/>
                  </a:cubicBezTo>
                  <a:cubicBezTo>
                    <a:pt x="7" y="5"/>
                    <a:pt x="7" y="5"/>
                    <a:pt x="7" y="5"/>
                  </a:cubicBezTo>
                  <a:lnTo>
                    <a:pt x="7" y="0"/>
                  </a:lnTo>
                  <a:close/>
                  <a:moveTo>
                    <a:pt x="2" y="0"/>
                  </a:moveTo>
                  <a:cubicBezTo>
                    <a:pt x="7" y="0"/>
                    <a:pt x="7" y="0"/>
                    <a:pt x="7" y="0"/>
                  </a:cubicBezTo>
                  <a:cubicBezTo>
                    <a:pt x="7" y="5"/>
                    <a:pt x="7" y="5"/>
                    <a:pt x="7" y="5"/>
                  </a:cubicBezTo>
                  <a:cubicBezTo>
                    <a:pt x="5" y="5"/>
                    <a:pt x="5" y="5"/>
                    <a:pt x="5" y="5"/>
                  </a:cubicBezTo>
                  <a:cubicBezTo>
                    <a:pt x="5" y="39"/>
                    <a:pt x="5" y="39"/>
                    <a:pt x="5" y="39"/>
                  </a:cubicBezTo>
                  <a:cubicBezTo>
                    <a:pt x="7" y="39"/>
                    <a:pt x="7" y="39"/>
                    <a:pt x="7" y="39"/>
                  </a:cubicBezTo>
                  <a:cubicBezTo>
                    <a:pt x="7" y="44"/>
                    <a:pt x="7" y="44"/>
                    <a:pt x="7" y="44"/>
                  </a:cubicBezTo>
                  <a:cubicBezTo>
                    <a:pt x="2" y="44"/>
                    <a:pt x="2" y="44"/>
                    <a:pt x="2" y="44"/>
                  </a:cubicBezTo>
                  <a:cubicBezTo>
                    <a:pt x="1" y="44"/>
                    <a:pt x="0" y="43"/>
                    <a:pt x="0" y="42"/>
                  </a:cubicBezTo>
                  <a:cubicBezTo>
                    <a:pt x="0" y="3"/>
                    <a:pt x="0" y="3"/>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7" name="Freeform 222"/>
            <p:cNvSpPr>
              <a:spLocks noEditPoints="1"/>
            </p:cNvSpPr>
            <p:nvPr/>
          </p:nvSpPr>
          <p:spPr bwMode="auto">
            <a:xfrm>
              <a:off x="9556750" y="2965450"/>
              <a:ext cx="139700" cy="203200"/>
            </a:xfrm>
            <a:custGeom>
              <a:avLst/>
              <a:gdLst>
                <a:gd name="T0" fmla="*/ 54 w 62"/>
                <a:gd name="T1" fmla="*/ 21 h 90"/>
                <a:gd name="T2" fmla="*/ 45 w 62"/>
                <a:gd name="T3" fmla="*/ 21 h 90"/>
                <a:gd name="T4" fmla="*/ 43 w 62"/>
                <a:gd name="T5" fmla="*/ 18 h 90"/>
                <a:gd name="T6" fmla="*/ 43 w 62"/>
                <a:gd name="T7" fmla="*/ 17 h 90"/>
                <a:gd name="T8" fmla="*/ 49 w 62"/>
                <a:gd name="T9" fmla="*/ 5 h 90"/>
                <a:gd name="T10" fmla="*/ 34 w 62"/>
                <a:gd name="T11" fmla="*/ 5 h 90"/>
                <a:gd name="T12" fmla="*/ 32 w 62"/>
                <a:gd name="T13" fmla="*/ 5 h 90"/>
                <a:gd name="T14" fmla="*/ 32 w 62"/>
                <a:gd name="T15" fmla="*/ 5 h 90"/>
                <a:gd name="T16" fmla="*/ 32 w 62"/>
                <a:gd name="T17" fmla="*/ 0 h 90"/>
                <a:gd name="T18" fmla="*/ 32 w 62"/>
                <a:gd name="T19" fmla="*/ 0 h 90"/>
                <a:gd name="T20" fmla="*/ 34 w 62"/>
                <a:gd name="T21" fmla="*/ 0 h 90"/>
                <a:gd name="T22" fmla="*/ 53 w 62"/>
                <a:gd name="T23" fmla="*/ 0 h 90"/>
                <a:gd name="T24" fmla="*/ 53 w 62"/>
                <a:gd name="T25" fmla="*/ 0 h 90"/>
                <a:gd name="T26" fmla="*/ 54 w 62"/>
                <a:gd name="T27" fmla="*/ 1 h 90"/>
                <a:gd name="T28" fmla="*/ 55 w 62"/>
                <a:gd name="T29" fmla="*/ 4 h 90"/>
                <a:gd name="T30" fmla="*/ 49 w 62"/>
                <a:gd name="T31" fmla="*/ 16 h 90"/>
                <a:gd name="T32" fmla="*/ 59 w 62"/>
                <a:gd name="T33" fmla="*/ 16 h 90"/>
                <a:gd name="T34" fmla="*/ 59 w 62"/>
                <a:gd name="T35" fmla="*/ 16 h 90"/>
                <a:gd name="T36" fmla="*/ 61 w 62"/>
                <a:gd name="T37" fmla="*/ 17 h 90"/>
                <a:gd name="T38" fmla="*/ 61 w 62"/>
                <a:gd name="T39" fmla="*/ 20 h 90"/>
                <a:gd name="T40" fmla="*/ 32 w 62"/>
                <a:gd name="T41" fmla="*/ 55 h 90"/>
                <a:gd name="T42" fmla="*/ 32 w 62"/>
                <a:gd name="T43" fmla="*/ 48 h 90"/>
                <a:gd name="T44" fmla="*/ 54 w 62"/>
                <a:gd name="T45" fmla="*/ 21 h 90"/>
                <a:gd name="T46" fmla="*/ 32 w 62"/>
                <a:gd name="T47" fmla="*/ 5 h 90"/>
                <a:gd name="T48" fmla="*/ 25 w 62"/>
                <a:gd name="T49" fmla="*/ 5 h 90"/>
                <a:gd name="T50" fmla="*/ 10 w 62"/>
                <a:gd name="T51" fmla="*/ 36 h 90"/>
                <a:gd name="T52" fmla="*/ 22 w 62"/>
                <a:gd name="T53" fmla="*/ 36 h 90"/>
                <a:gd name="T54" fmla="*/ 24 w 62"/>
                <a:gd name="T55" fmla="*/ 39 h 90"/>
                <a:gd name="T56" fmla="*/ 24 w 62"/>
                <a:gd name="T57" fmla="*/ 40 h 90"/>
                <a:gd name="T58" fmla="*/ 10 w 62"/>
                <a:gd name="T59" fmla="*/ 74 h 90"/>
                <a:gd name="T60" fmla="*/ 32 w 62"/>
                <a:gd name="T61" fmla="*/ 48 h 90"/>
                <a:gd name="T62" fmla="*/ 32 w 62"/>
                <a:gd name="T63" fmla="*/ 55 h 90"/>
                <a:gd name="T64" fmla="*/ 4 w 62"/>
                <a:gd name="T65" fmla="*/ 89 h 90"/>
                <a:gd name="T66" fmla="*/ 4 w 62"/>
                <a:gd name="T67" fmla="*/ 89 h 90"/>
                <a:gd name="T68" fmla="*/ 2 w 62"/>
                <a:gd name="T69" fmla="*/ 90 h 90"/>
                <a:gd name="T70" fmla="*/ 0 w 62"/>
                <a:gd name="T71" fmla="*/ 87 h 90"/>
                <a:gd name="T72" fmla="*/ 18 w 62"/>
                <a:gd name="T73" fmla="*/ 41 h 90"/>
                <a:gd name="T74" fmla="*/ 6 w 62"/>
                <a:gd name="T75" fmla="*/ 41 h 90"/>
                <a:gd name="T76" fmla="*/ 6 w 62"/>
                <a:gd name="T77" fmla="*/ 41 h 90"/>
                <a:gd name="T78" fmla="*/ 5 w 62"/>
                <a:gd name="T79" fmla="*/ 41 h 90"/>
                <a:gd name="T80" fmla="*/ 4 w 62"/>
                <a:gd name="T81" fmla="*/ 38 h 90"/>
                <a:gd name="T82" fmla="*/ 22 w 62"/>
                <a:gd name="T83" fmla="*/ 2 h 90"/>
                <a:gd name="T84" fmla="*/ 24 w 62"/>
                <a:gd name="T85" fmla="*/ 0 h 90"/>
                <a:gd name="T86" fmla="*/ 32 w 62"/>
                <a:gd name="T87" fmla="*/ 0 h 90"/>
                <a:gd name="T88" fmla="*/ 32 w 62"/>
                <a:gd name="T89" fmla="*/ 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2" h="90">
                  <a:moveTo>
                    <a:pt x="54" y="21"/>
                  </a:moveTo>
                  <a:cubicBezTo>
                    <a:pt x="45" y="21"/>
                    <a:pt x="45" y="21"/>
                    <a:pt x="45" y="21"/>
                  </a:cubicBezTo>
                  <a:cubicBezTo>
                    <a:pt x="44" y="21"/>
                    <a:pt x="43" y="20"/>
                    <a:pt x="43" y="18"/>
                  </a:cubicBezTo>
                  <a:cubicBezTo>
                    <a:pt x="43" y="18"/>
                    <a:pt x="43" y="18"/>
                    <a:pt x="43" y="17"/>
                  </a:cubicBezTo>
                  <a:cubicBezTo>
                    <a:pt x="49" y="5"/>
                    <a:pt x="49" y="5"/>
                    <a:pt x="49" y="5"/>
                  </a:cubicBezTo>
                  <a:cubicBezTo>
                    <a:pt x="34" y="5"/>
                    <a:pt x="34" y="5"/>
                    <a:pt x="34" y="5"/>
                  </a:cubicBezTo>
                  <a:cubicBezTo>
                    <a:pt x="32" y="5"/>
                    <a:pt x="32" y="5"/>
                    <a:pt x="32" y="5"/>
                  </a:cubicBezTo>
                  <a:cubicBezTo>
                    <a:pt x="32" y="5"/>
                    <a:pt x="32" y="5"/>
                    <a:pt x="32" y="5"/>
                  </a:cubicBezTo>
                  <a:cubicBezTo>
                    <a:pt x="32" y="0"/>
                    <a:pt x="32" y="0"/>
                    <a:pt x="32" y="0"/>
                  </a:cubicBezTo>
                  <a:cubicBezTo>
                    <a:pt x="32" y="0"/>
                    <a:pt x="32" y="0"/>
                    <a:pt x="32" y="0"/>
                  </a:cubicBezTo>
                  <a:cubicBezTo>
                    <a:pt x="34" y="0"/>
                    <a:pt x="34" y="0"/>
                    <a:pt x="34" y="0"/>
                  </a:cubicBezTo>
                  <a:cubicBezTo>
                    <a:pt x="53" y="0"/>
                    <a:pt x="53" y="0"/>
                    <a:pt x="53" y="0"/>
                  </a:cubicBezTo>
                  <a:cubicBezTo>
                    <a:pt x="53" y="0"/>
                    <a:pt x="53" y="0"/>
                    <a:pt x="53" y="0"/>
                  </a:cubicBezTo>
                  <a:cubicBezTo>
                    <a:pt x="54" y="0"/>
                    <a:pt x="54" y="0"/>
                    <a:pt x="54" y="1"/>
                  </a:cubicBezTo>
                  <a:cubicBezTo>
                    <a:pt x="55" y="1"/>
                    <a:pt x="56" y="3"/>
                    <a:pt x="55" y="4"/>
                  </a:cubicBezTo>
                  <a:cubicBezTo>
                    <a:pt x="49" y="16"/>
                    <a:pt x="49" y="16"/>
                    <a:pt x="49" y="16"/>
                  </a:cubicBezTo>
                  <a:cubicBezTo>
                    <a:pt x="59" y="16"/>
                    <a:pt x="59" y="16"/>
                    <a:pt x="59" y="16"/>
                  </a:cubicBezTo>
                  <a:cubicBezTo>
                    <a:pt x="59" y="16"/>
                    <a:pt x="59" y="16"/>
                    <a:pt x="59" y="16"/>
                  </a:cubicBezTo>
                  <a:cubicBezTo>
                    <a:pt x="60" y="16"/>
                    <a:pt x="60" y="16"/>
                    <a:pt x="61" y="17"/>
                  </a:cubicBezTo>
                  <a:cubicBezTo>
                    <a:pt x="62" y="17"/>
                    <a:pt x="62" y="19"/>
                    <a:pt x="61" y="20"/>
                  </a:cubicBezTo>
                  <a:cubicBezTo>
                    <a:pt x="32" y="55"/>
                    <a:pt x="32" y="55"/>
                    <a:pt x="32" y="55"/>
                  </a:cubicBezTo>
                  <a:cubicBezTo>
                    <a:pt x="32" y="48"/>
                    <a:pt x="32" y="48"/>
                    <a:pt x="32" y="48"/>
                  </a:cubicBezTo>
                  <a:lnTo>
                    <a:pt x="54" y="21"/>
                  </a:lnTo>
                  <a:close/>
                  <a:moveTo>
                    <a:pt x="32" y="5"/>
                  </a:moveTo>
                  <a:cubicBezTo>
                    <a:pt x="25" y="5"/>
                    <a:pt x="25" y="5"/>
                    <a:pt x="25" y="5"/>
                  </a:cubicBezTo>
                  <a:cubicBezTo>
                    <a:pt x="10" y="36"/>
                    <a:pt x="10" y="36"/>
                    <a:pt x="10" y="36"/>
                  </a:cubicBezTo>
                  <a:cubicBezTo>
                    <a:pt x="22" y="36"/>
                    <a:pt x="22" y="36"/>
                    <a:pt x="22" y="36"/>
                  </a:cubicBezTo>
                  <a:cubicBezTo>
                    <a:pt x="23" y="36"/>
                    <a:pt x="24" y="37"/>
                    <a:pt x="24" y="39"/>
                  </a:cubicBezTo>
                  <a:cubicBezTo>
                    <a:pt x="24" y="39"/>
                    <a:pt x="24" y="39"/>
                    <a:pt x="24" y="40"/>
                  </a:cubicBezTo>
                  <a:cubicBezTo>
                    <a:pt x="10" y="74"/>
                    <a:pt x="10" y="74"/>
                    <a:pt x="10" y="74"/>
                  </a:cubicBezTo>
                  <a:cubicBezTo>
                    <a:pt x="32" y="48"/>
                    <a:pt x="32" y="48"/>
                    <a:pt x="32" y="48"/>
                  </a:cubicBezTo>
                  <a:cubicBezTo>
                    <a:pt x="32" y="55"/>
                    <a:pt x="32" y="55"/>
                    <a:pt x="32" y="55"/>
                  </a:cubicBezTo>
                  <a:cubicBezTo>
                    <a:pt x="4" y="89"/>
                    <a:pt x="4" y="89"/>
                    <a:pt x="4" y="89"/>
                  </a:cubicBezTo>
                  <a:cubicBezTo>
                    <a:pt x="4" y="89"/>
                    <a:pt x="4" y="89"/>
                    <a:pt x="4" y="89"/>
                  </a:cubicBezTo>
                  <a:cubicBezTo>
                    <a:pt x="4" y="90"/>
                    <a:pt x="2" y="90"/>
                    <a:pt x="2" y="90"/>
                  </a:cubicBezTo>
                  <a:cubicBezTo>
                    <a:pt x="0" y="90"/>
                    <a:pt x="0" y="88"/>
                    <a:pt x="0" y="87"/>
                  </a:cubicBezTo>
                  <a:cubicBezTo>
                    <a:pt x="18" y="41"/>
                    <a:pt x="18" y="41"/>
                    <a:pt x="18" y="41"/>
                  </a:cubicBezTo>
                  <a:cubicBezTo>
                    <a:pt x="6" y="41"/>
                    <a:pt x="6" y="41"/>
                    <a:pt x="6" y="41"/>
                  </a:cubicBezTo>
                  <a:cubicBezTo>
                    <a:pt x="6" y="41"/>
                    <a:pt x="6" y="41"/>
                    <a:pt x="6" y="41"/>
                  </a:cubicBezTo>
                  <a:cubicBezTo>
                    <a:pt x="6" y="41"/>
                    <a:pt x="6" y="41"/>
                    <a:pt x="5" y="41"/>
                  </a:cubicBezTo>
                  <a:cubicBezTo>
                    <a:pt x="4" y="40"/>
                    <a:pt x="4" y="39"/>
                    <a:pt x="4" y="38"/>
                  </a:cubicBezTo>
                  <a:cubicBezTo>
                    <a:pt x="22" y="2"/>
                    <a:pt x="22" y="2"/>
                    <a:pt x="22" y="2"/>
                  </a:cubicBezTo>
                  <a:cubicBezTo>
                    <a:pt x="22" y="1"/>
                    <a:pt x="23" y="0"/>
                    <a:pt x="24" y="0"/>
                  </a:cubicBezTo>
                  <a:cubicBezTo>
                    <a:pt x="32" y="0"/>
                    <a:pt x="32" y="0"/>
                    <a:pt x="32" y="0"/>
                  </a:cubicBezTo>
                  <a:lnTo>
                    <a:pt x="3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8" name="Freeform 223"/>
            <p:cNvSpPr>
              <a:spLocks noEditPoints="1"/>
            </p:cNvSpPr>
            <p:nvPr/>
          </p:nvSpPr>
          <p:spPr bwMode="auto">
            <a:xfrm>
              <a:off x="9482138" y="2736850"/>
              <a:ext cx="366713" cy="228600"/>
            </a:xfrm>
            <a:custGeom>
              <a:avLst/>
              <a:gdLst>
                <a:gd name="T0" fmla="*/ 81 w 162"/>
                <a:gd name="T1" fmla="*/ 96 h 101"/>
                <a:gd name="T2" fmla="*/ 89 w 162"/>
                <a:gd name="T3" fmla="*/ 96 h 101"/>
                <a:gd name="T4" fmla="*/ 131 w 162"/>
                <a:gd name="T5" fmla="*/ 96 h 101"/>
                <a:gd name="T6" fmla="*/ 149 w 162"/>
                <a:gd name="T7" fmla="*/ 89 h 101"/>
                <a:gd name="T8" fmla="*/ 157 w 162"/>
                <a:gd name="T9" fmla="*/ 71 h 101"/>
                <a:gd name="T10" fmla="*/ 149 w 162"/>
                <a:gd name="T11" fmla="*/ 53 h 101"/>
                <a:gd name="T12" fmla="*/ 131 w 162"/>
                <a:gd name="T13" fmla="*/ 45 h 101"/>
                <a:gd name="T14" fmla="*/ 123 w 162"/>
                <a:gd name="T15" fmla="*/ 47 h 101"/>
                <a:gd name="T16" fmla="*/ 115 w 162"/>
                <a:gd name="T17" fmla="*/ 51 h 101"/>
                <a:gd name="T18" fmla="*/ 112 w 162"/>
                <a:gd name="T19" fmla="*/ 51 h 101"/>
                <a:gd name="T20" fmla="*/ 111 w 162"/>
                <a:gd name="T21" fmla="*/ 49 h 101"/>
                <a:gd name="T22" fmla="*/ 97 w 162"/>
                <a:gd name="T23" fmla="*/ 18 h 101"/>
                <a:gd name="T24" fmla="*/ 81 w 162"/>
                <a:gd name="T25" fmla="*/ 7 h 101"/>
                <a:gd name="T26" fmla="*/ 81 w 162"/>
                <a:gd name="T27" fmla="*/ 2 h 101"/>
                <a:gd name="T28" fmla="*/ 101 w 162"/>
                <a:gd name="T29" fmla="*/ 14 h 101"/>
                <a:gd name="T30" fmla="*/ 116 w 162"/>
                <a:gd name="T31" fmla="*/ 45 h 101"/>
                <a:gd name="T32" fmla="*/ 121 w 162"/>
                <a:gd name="T33" fmla="*/ 42 h 101"/>
                <a:gd name="T34" fmla="*/ 131 w 162"/>
                <a:gd name="T35" fmla="*/ 41 h 101"/>
                <a:gd name="T36" fmla="*/ 153 w 162"/>
                <a:gd name="T37" fmla="*/ 49 h 101"/>
                <a:gd name="T38" fmla="*/ 162 w 162"/>
                <a:gd name="T39" fmla="*/ 71 h 101"/>
                <a:gd name="T40" fmla="*/ 153 w 162"/>
                <a:gd name="T41" fmla="*/ 92 h 101"/>
                <a:gd name="T42" fmla="*/ 131 w 162"/>
                <a:gd name="T43" fmla="*/ 101 h 101"/>
                <a:gd name="T44" fmla="*/ 89 w 162"/>
                <a:gd name="T45" fmla="*/ 101 h 101"/>
                <a:gd name="T46" fmla="*/ 81 w 162"/>
                <a:gd name="T47" fmla="*/ 101 h 101"/>
                <a:gd name="T48" fmla="*/ 81 w 162"/>
                <a:gd name="T49" fmla="*/ 96 h 101"/>
                <a:gd name="T50" fmla="*/ 5 w 162"/>
                <a:gd name="T51" fmla="*/ 82 h 101"/>
                <a:gd name="T52" fmla="*/ 9 w 162"/>
                <a:gd name="T53" fmla="*/ 92 h 101"/>
                <a:gd name="T54" fmla="*/ 19 w 162"/>
                <a:gd name="T55" fmla="*/ 96 h 101"/>
                <a:gd name="T56" fmla="*/ 59 w 162"/>
                <a:gd name="T57" fmla="*/ 96 h 101"/>
                <a:gd name="T58" fmla="*/ 65 w 162"/>
                <a:gd name="T59" fmla="*/ 96 h 101"/>
                <a:gd name="T60" fmla="*/ 67 w 162"/>
                <a:gd name="T61" fmla="*/ 96 h 101"/>
                <a:gd name="T62" fmla="*/ 81 w 162"/>
                <a:gd name="T63" fmla="*/ 96 h 101"/>
                <a:gd name="T64" fmla="*/ 81 w 162"/>
                <a:gd name="T65" fmla="*/ 101 h 101"/>
                <a:gd name="T66" fmla="*/ 67 w 162"/>
                <a:gd name="T67" fmla="*/ 101 h 101"/>
                <a:gd name="T68" fmla="*/ 65 w 162"/>
                <a:gd name="T69" fmla="*/ 101 h 101"/>
                <a:gd name="T70" fmla="*/ 59 w 162"/>
                <a:gd name="T71" fmla="*/ 101 h 101"/>
                <a:gd name="T72" fmla="*/ 19 w 162"/>
                <a:gd name="T73" fmla="*/ 101 h 101"/>
                <a:gd name="T74" fmla="*/ 6 w 162"/>
                <a:gd name="T75" fmla="*/ 95 h 101"/>
                <a:gd name="T76" fmla="*/ 0 w 162"/>
                <a:gd name="T77" fmla="*/ 82 h 101"/>
                <a:gd name="T78" fmla="*/ 6 w 162"/>
                <a:gd name="T79" fmla="*/ 68 h 101"/>
                <a:gd name="T80" fmla="*/ 16 w 162"/>
                <a:gd name="T81" fmla="*/ 63 h 101"/>
                <a:gd name="T82" fmla="*/ 15 w 162"/>
                <a:gd name="T83" fmla="*/ 58 h 101"/>
                <a:gd name="T84" fmla="*/ 15 w 162"/>
                <a:gd name="T85" fmla="*/ 50 h 101"/>
                <a:gd name="T86" fmla="*/ 29 w 162"/>
                <a:gd name="T87" fmla="*/ 15 h 101"/>
                <a:gd name="T88" fmla="*/ 65 w 162"/>
                <a:gd name="T89" fmla="*/ 0 h 101"/>
                <a:gd name="T90" fmla="*/ 81 w 162"/>
                <a:gd name="T91" fmla="*/ 2 h 101"/>
                <a:gd name="T92" fmla="*/ 81 w 162"/>
                <a:gd name="T93" fmla="*/ 7 h 101"/>
                <a:gd name="T94" fmla="*/ 65 w 162"/>
                <a:gd name="T95" fmla="*/ 5 h 101"/>
                <a:gd name="T96" fmla="*/ 33 w 162"/>
                <a:gd name="T97" fmla="*/ 18 h 101"/>
                <a:gd name="T98" fmla="*/ 19 w 162"/>
                <a:gd name="T99" fmla="*/ 50 h 101"/>
                <a:gd name="T100" fmla="*/ 20 w 162"/>
                <a:gd name="T101" fmla="*/ 57 h 101"/>
                <a:gd name="T102" fmla="*/ 21 w 162"/>
                <a:gd name="T103" fmla="*/ 64 h 101"/>
                <a:gd name="T104" fmla="*/ 20 w 162"/>
                <a:gd name="T105" fmla="*/ 67 h 101"/>
                <a:gd name="T106" fmla="*/ 19 w 162"/>
                <a:gd name="T107" fmla="*/ 67 h 101"/>
                <a:gd name="T108" fmla="*/ 9 w 162"/>
                <a:gd name="T109" fmla="*/ 71 h 101"/>
                <a:gd name="T110" fmla="*/ 5 w 162"/>
                <a:gd name="T111" fmla="*/ 8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2" h="101">
                  <a:moveTo>
                    <a:pt x="81" y="96"/>
                  </a:moveTo>
                  <a:cubicBezTo>
                    <a:pt x="89" y="96"/>
                    <a:pt x="89" y="96"/>
                    <a:pt x="89" y="96"/>
                  </a:cubicBezTo>
                  <a:cubicBezTo>
                    <a:pt x="131" y="96"/>
                    <a:pt x="131" y="96"/>
                    <a:pt x="131" y="96"/>
                  </a:cubicBezTo>
                  <a:cubicBezTo>
                    <a:pt x="138" y="96"/>
                    <a:pt x="145" y="93"/>
                    <a:pt x="149" y="89"/>
                  </a:cubicBezTo>
                  <a:cubicBezTo>
                    <a:pt x="154" y="84"/>
                    <a:pt x="157" y="78"/>
                    <a:pt x="157" y="71"/>
                  </a:cubicBezTo>
                  <a:cubicBezTo>
                    <a:pt x="157" y="64"/>
                    <a:pt x="154" y="57"/>
                    <a:pt x="149" y="53"/>
                  </a:cubicBezTo>
                  <a:cubicBezTo>
                    <a:pt x="145" y="48"/>
                    <a:pt x="138" y="45"/>
                    <a:pt x="131" y="45"/>
                  </a:cubicBezTo>
                  <a:cubicBezTo>
                    <a:pt x="128" y="45"/>
                    <a:pt x="125" y="46"/>
                    <a:pt x="123" y="47"/>
                  </a:cubicBezTo>
                  <a:cubicBezTo>
                    <a:pt x="120" y="48"/>
                    <a:pt x="117" y="49"/>
                    <a:pt x="115" y="51"/>
                  </a:cubicBezTo>
                  <a:cubicBezTo>
                    <a:pt x="114" y="52"/>
                    <a:pt x="112" y="52"/>
                    <a:pt x="112" y="51"/>
                  </a:cubicBezTo>
                  <a:cubicBezTo>
                    <a:pt x="111" y="51"/>
                    <a:pt x="111" y="50"/>
                    <a:pt x="111" y="49"/>
                  </a:cubicBezTo>
                  <a:cubicBezTo>
                    <a:pt x="111" y="37"/>
                    <a:pt x="106" y="26"/>
                    <a:pt x="97" y="18"/>
                  </a:cubicBezTo>
                  <a:cubicBezTo>
                    <a:pt x="93" y="13"/>
                    <a:pt x="87" y="10"/>
                    <a:pt x="81" y="7"/>
                  </a:cubicBezTo>
                  <a:cubicBezTo>
                    <a:pt x="81" y="2"/>
                    <a:pt x="81" y="2"/>
                    <a:pt x="81" y="2"/>
                  </a:cubicBezTo>
                  <a:cubicBezTo>
                    <a:pt x="88" y="5"/>
                    <a:pt x="95" y="9"/>
                    <a:pt x="101" y="14"/>
                  </a:cubicBezTo>
                  <a:cubicBezTo>
                    <a:pt x="109" y="22"/>
                    <a:pt x="114" y="33"/>
                    <a:pt x="116" y="45"/>
                  </a:cubicBezTo>
                  <a:cubicBezTo>
                    <a:pt x="117" y="44"/>
                    <a:pt x="119" y="43"/>
                    <a:pt x="121" y="42"/>
                  </a:cubicBezTo>
                  <a:cubicBezTo>
                    <a:pt x="124" y="41"/>
                    <a:pt x="128" y="41"/>
                    <a:pt x="131" y="41"/>
                  </a:cubicBezTo>
                  <a:cubicBezTo>
                    <a:pt x="140" y="41"/>
                    <a:pt x="147" y="44"/>
                    <a:pt x="153" y="49"/>
                  </a:cubicBezTo>
                  <a:cubicBezTo>
                    <a:pt x="158" y="55"/>
                    <a:pt x="162" y="63"/>
                    <a:pt x="162" y="71"/>
                  </a:cubicBezTo>
                  <a:cubicBezTo>
                    <a:pt x="162" y="79"/>
                    <a:pt x="158" y="87"/>
                    <a:pt x="153" y="92"/>
                  </a:cubicBezTo>
                  <a:cubicBezTo>
                    <a:pt x="147" y="98"/>
                    <a:pt x="140" y="101"/>
                    <a:pt x="131" y="101"/>
                  </a:cubicBezTo>
                  <a:cubicBezTo>
                    <a:pt x="89" y="101"/>
                    <a:pt x="89" y="101"/>
                    <a:pt x="89" y="101"/>
                  </a:cubicBezTo>
                  <a:cubicBezTo>
                    <a:pt x="81" y="101"/>
                    <a:pt x="81" y="101"/>
                    <a:pt x="81" y="101"/>
                  </a:cubicBezTo>
                  <a:lnTo>
                    <a:pt x="81" y="96"/>
                  </a:lnTo>
                  <a:close/>
                  <a:moveTo>
                    <a:pt x="5" y="82"/>
                  </a:moveTo>
                  <a:cubicBezTo>
                    <a:pt x="5" y="86"/>
                    <a:pt x="6" y="89"/>
                    <a:pt x="9" y="92"/>
                  </a:cubicBezTo>
                  <a:cubicBezTo>
                    <a:pt x="12" y="95"/>
                    <a:pt x="15" y="96"/>
                    <a:pt x="19" y="96"/>
                  </a:cubicBezTo>
                  <a:cubicBezTo>
                    <a:pt x="59" y="96"/>
                    <a:pt x="59" y="96"/>
                    <a:pt x="59" y="96"/>
                  </a:cubicBezTo>
                  <a:cubicBezTo>
                    <a:pt x="65" y="96"/>
                    <a:pt x="65" y="96"/>
                    <a:pt x="65" y="96"/>
                  </a:cubicBezTo>
                  <a:cubicBezTo>
                    <a:pt x="67" y="96"/>
                    <a:pt x="67" y="96"/>
                    <a:pt x="67" y="96"/>
                  </a:cubicBezTo>
                  <a:cubicBezTo>
                    <a:pt x="81" y="96"/>
                    <a:pt x="81" y="96"/>
                    <a:pt x="81" y="96"/>
                  </a:cubicBezTo>
                  <a:cubicBezTo>
                    <a:pt x="81" y="101"/>
                    <a:pt x="81" y="101"/>
                    <a:pt x="81" y="101"/>
                  </a:cubicBezTo>
                  <a:cubicBezTo>
                    <a:pt x="67" y="101"/>
                    <a:pt x="67" y="101"/>
                    <a:pt x="67" y="101"/>
                  </a:cubicBezTo>
                  <a:cubicBezTo>
                    <a:pt x="65" y="101"/>
                    <a:pt x="65" y="101"/>
                    <a:pt x="65" y="101"/>
                  </a:cubicBezTo>
                  <a:cubicBezTo>
                    <a:pt x="59" y="101"/>
                    <a:pt x="59" y="101"/>
                    <a:pt x="59" y="101"/>
                  </a:cubicBezTo>
                  <a:cubicBezTo>
                    <a:pt x="19" y="101"/>
                    <a:pt x="19" y="101"/>
                    <a:pt x="19" y="101"/>
                  </a:cubicBezTo>
                  <a:cubicBezTo>
                    <a:pt x="14" y="101"/>
                    <a:pt x="9" y="99"/>
                    <a:pt x="6" y="95"/>
                  </a:cubicBezTo>
                  <a:cubicBezTo>
                    <a:pt x="2" y="92"/>
                    <a:pt x="0" y="87"/>
                    <a:pt x="0" y="82"/>
                  </a:cubicBezTo>
                  <a:cubicBezTo>
                    <a:pt x="0" y="76"/>
                    <a:pt x="2" y="72"/>
                    <a:pt x="6" y="68"/>
                  </a:cubicBezTo>
                  <a:cubicBezTo>
                    <a:pt x="8" y="65"/>
                    <a:pt x="12" y="63"/>
                    <a:pt x="16" y="63"/>
                  </a:cubicBezTo>
                  <a:cubicBezTo>
                    <a:pt x="16" y="61"/>
                    <a:pt x="15" y="60"/>
                    <a:pt x="15" y="58"/>
                  </a:cubicBezTo>
                  <a:cubicBezTo>
                    <a:pt x="15" y="56"/>
                    <a:pt x="15" y="53"/>
                    <a:pt x="15" y="50"/>
                  </a:cubicBezTo>
                  <a:cubicBezTo>
                    <a:pt x="15" y="37"/>
                    <a:pt x="20" y="24"/>
                    <a:pt x="29" y="15"/>
                  </a:cubicBezTo>
                  <a:cubicBezTo>
                    <a:pt x="39" y="6"/>
                    <a:pt x="51" y="0"/>
                    <a:pt x="65" y="0"/>
                  </a:cubicBezTo>
                  <a:cubicBezTo>
                    <a:pt x="71" y="0"/>
                    <a:pt x="76" y="1"/>
                    <a:pt x="81" y="2"/>
                  </a:cubicBezTo>
                  <a:cubicBezTo>
                    <a:pt x="81" y="7"/>
                    <a:pt x="81" y="7"/>
                    <a:pt x="81" y="7"/>
                  </a:cubicBezTo>
                  <a:cubicBezTo>
                    <a:pt x="76" y="6"/>
                    <a:pt x="71" y="5"/>
                    <a:pt x="65" y="5"/>
                  </a:cubicBezTo>
                  <a:cubicBezTo>
                    <a:pt x="53" y="5"/>
                    <a:pt x="41" y="10"/>
                    <a:pt x="33" y="18"/>
                  </a:cubicBezTo>
                  <a:cubicBezTo>
                    <a:pt x="25" y="26"/>
                    <a:pt x="19" y="38"/>
                    <a:pt x="19" y="50"/>
                  </a:cubicBezTo>
                  <a:cubicBezTo>
                    <a:pt x="19" y="53"/>
                    <a:pt x="20" y="55"/>
                    <a:pt x="20" y="57"/>
                  </a:cubicBezTo>
                  <a:cubicBezTo>
                    <a:pt x="20" y="60"/>
                    <a:pt x="21" y="62"/>
                    <a:pt x="21" y="64"/>
                  </a:cubicBezTo>
                  <a:cubicBezTo>
                    <a:pt x="22" y="65"/>
                    <a:pt x="21" y="67"/>
                    <a:pt x="20" y="67"/>
                  </a:cubicBezTo>
                  <a:cubicBezTo>
                    <a:pt x="20" y="67"/>
                    <a:pt x="19" y="67"/>
                    <a:pt x="19" y="67"/>
                  </a:cubicBezTo>
                  <a:cubicBezTo>
                    <a:pt x="15" y="67"/>
                    <a:pt x="12" y="69"/>
                    <a:pt x="9" y="71"/>
                  </a:cubicBezTo>
                  <a:cubicBezTo>
                    <a:pt x="6" y="74"/>
                    <a:pt x="5" y="78"/>
                    <a:pt x="5"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9" name="Freeform 225"/>
            <p:cNvSpPr>
              <a:spLocks noEditPoints="1"/>
            </p:cNvSpPr>
            <p:nvPr/>
          </p:nvSpPr>
          <p:spPr bwMode="auto">
            <a:xfrm>
              <a:off x="5713413" y="563563"/>
              <a:ext cx="47625" cy="130175"/>
            </a:xfrm>
            <a:custGeom>
              <a:avLst/>
              <a:gdLst>
                <a:gd name="T0" fmla="*/ 16 w 21"/>
                <a:gd name="T1" fmla="*/ 53 h 58"/>
                <a:gd name="T2" fmla="*/ 16 w 21"/>
                <a:gd name="T3" fmla="*/ 5 h 58"/>
                <a:gd name="T4" fmla="*/ 15 w 21"/>
                <a:gd name="T5" fmla="*/ 6 h 58"/>
                <a:gd name="T6" fmla="*/ 11 w 21"/>
                <a:gd name="T7" fmla="*/ 6 h 58"/>
                <a:gd name="T8" fmla="*/ 11 w 21"/>
                <a:gd name="T9" fmla="*/ 1 h 58"/>
                <a:gd name="T10" fmla="*/ 14 w 21"/>
                <a:gd name="T11" fmla="*/ 1 h 58"/>
                <a:gd name="T12" fmla="*/ 18 w 21"/>
                <a:gd name="T13" fmla="*/ 0 h 58"/>
                <a:gd name="T14" fmla="*/ 19 w 21"/>
                <a:gd name="T15" fmla="*/ 0 h 58"/>
                <a:gd name="T16" fmla="*/ 21 w 21"/>
                <a:gd name="T17" fmla="*/ 3 h 58"/>
                <a:gd name="T18" fmla="*/ 21 w 21"/>
                <a:gd name="T19" fmla="*/ 56 h 58"/>
                <a:gd name="T20" fmla="*/ 21 w 21"/>
                <a:gd name="T21" fmla="*/ 56 h 58"/>
                <a:gd name="T22" fmla="*/ 21 w 21"/>
                <a:gd name="T23" fmla="*/ 56 h 58"/>
                <a:gd name="T24" fmla="*/ 18 w 21"/>
                <a:gd name="T25" fmla="*/ 58 h 58"/>
                <a:gd name="T26" fmla="*/ 14 w 21"/>
                <a:gd name="T27" fmla="*/ 58 h 58"/>
                <a:gd name="T28" fmla="*/ 11 w 21"/>
                <a:gd name="T29" fmla="*/ 58 h 58"/>
                <a:gd name="T30" fmla="*/ 11 w 21"/>
                <a:gd name="T31" fmla="*/ 58 h 58"/>
                <a:gd name="T32" fmla="*/ 11 w 21"/>
                <a:gd name="T33" fmla="*/ 53 h 58"/>
                <a:gd name="T34" fmla="*/ 11 w 21"/>
                <a:gd name="T35" fmla="*/ 53 h 58"/>
                <a:gd name="T36" fmla="*/ 15 w 21"/>
                <a:gd name="T37" fmla="*/ 53 h 58"/>
                <a:gd name="T38" fmla="*/ 16 w 21"/>
                <a:gd name="T39" fmla="*/ 53 h 58"/>
                <a:gd name="T40" fmla="*/ 11 w 21"/>
                <a:gd name="T41" fmla="*/ 6 h 58"/>
                <a:gd name="T42" fmla="*/ 10 w 21"/>
                <a:gd name="T43" fmla="*/ 6 h 58"/>
                <a:gd name="T44" fmla="*/ 10 w 21"/>
                <a:gd name="T45" fmla="*/ 6 h 58"/>
                <a:gd name="T46" fmla="*/ 6 w 21"/>
                <a:gd name="T47" fmla="*/ 6 h 58"/>
                <a:gd name="T48" fmla="*/ 5 w 21"/>
                <a:gd name="T49" fmla="*/ 5 h 58"/>
                <a:gd name="T50" fmla="*/ 5 w 21"/>
                <a:gd name="T51" fmla="*/ 53 h 58"/>
                <a:gd name="T52" fmla="*/ 6 w 21"/>
                <a:gd name="T53" fmla="*/ 53 h 58"/>
                <a:gd name="T54" fmla="*/ 11 w 21"/>
                <a:gd name="T55" fmla="*/ 53 h 58"/>
                <a:gd name="T56" fmla="*/ 11 w 21"/>
                <a:gd name="T57" fmla="*/ 58 h 58"/>
                <a:gd name="T58" fmla="*/ 7 w 21"/>
                <a:gd name="T59" fmla="*/ 58 h 58"/>
                <a:gd name="T60" fmla="*/ 3 w 21"/>
                <a:gd name="T61" fmla="*/ 58 h 58"/>
                <a:gd name="T62" fmla="*/ 2 w 21"/>
                <a:gd name="T63" fmla="*/ 58 h 58"/>
                <a:gd name="T64" fmla="*/ 0 w 21"/>
                <a:gd name="T65" fmla="*/ 56 h 58"/>
                <a:gd name="T66" fmla="*/ 0 w 21"/>
                <a:gd name="T67" fmla="*/ 3 h 58"/>
                <a:gd name="T68" fmla="*/ 0 w 21"/>
                <a:gd name="T69" fmla="*/ 3 h 58"/>
                <a:gd name="T70" fmla="*/ 0 w 21"/>
                <a:gd name="T71" fmla="*/ 3 h 58"/>
                <a:gd name="T72" fmla="*/ 3 w 21"/>
                <a:gd name="T73" fmla="*/ 0 h 58"/>
                <a:gd name="T74" fmla="*/ 7 w 21"/>
                <a:gd name="T75" fmla="*/ 1 h 58"/>
                <a:gd name="T76" fmla="*/ 10 w 21"/>
                <a:gd name="T77" fmla="*/ 1 h 58"/>
                <a:gd name="T78" fmla="*/ 10 w 21"/>
                <a:gd name="T79" fmla="*/ 1 h 58"/>
                <a:gd name="T80" fmla="*/ 11 w 21"/>
                <a:gd name="T81" fmla="*/ 1 h 58"/>
                <a:gd name="T82" fmla="*/ 11 w 21"/>
                <a:gd name="T83" fmla="*/ 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 h="58">
                  <a:moveTo>
                    <a:pt x="16" y="53"/>
                  </a:moveTo>
                  <a:cubicBezTo>
                    <a:pt x="16" y="5"/>
                    <a:pt x="16" y="5"/>
                    <a:pt x="16" y="5"/>
                  </a:cubicBezTo>
                  <a:cubicBezTo>
                    <a:pt x="16" y="5"/>
                    <a:pt x="15" y="5"/>
                    <a:pt x="15" y="6"/>
                  </a:cubicBezTo>
                  <a:cubicBezTo>
                    <a:pt x="13" y="6"/>
                    <a:pt x="12" y="6"/>
                    <a:pt x="11" y="6"/>
                  </a:cubicBezTo>
                  <a:cubicBezTo>
                    <a:pt x="11" y="1"/>
                    <a:pt x="11" y="1"/>
                    <a:pt x="11" y="1"/>
                  </a:cubicBezTo>
                  <a:cubicBezTo>
                    <a:pt x="12" y="1"/>
                    <a:pt x="13" y="1"/>
                    <a:pt x="14" y="1"/>
                  </a:cubicBezTo>
                  <a:cubicBezTo>
                    <a:pt x="16" y="1"/>
                    <a:pt x="17" y="1"/>
                    <a:pt x="18" y="0"/>
                  </a:cubicBezTo>
                  <a:cubicBezTo>
                    <a:pt x="18" y="0"/>
                    <a:pt x="19" y="0"/>
                    <a:pt x="19" y="0"/>
                  </a:cubicBezTo>
                  <a:cubicBezTo>
                    <a:pt x="20" y="0"/>
                    <a:pt x="21" y="1"/>
                    <a:pt x="21" y="3"/>
                  </a:cubicBezTo>
                  <a:cubicBezTo>
                    <a:pt x="21" y="56"/>
                    <a:pt x="21" y="56"/>
                    <a:pt x="21" y="56"/>
                  </a:cubicBezTo>
                  <a:cubicBezTo>
                    <a:pt x="21" y="56"/>
                    <a:pt x="21" y="56"/>
                    <a:pt x="21" y="56"/>
                  </a:cubicBezTo>
                  <a:cubicBezTo>
                    <a:pt x="21" y="56"/>
                    <a:pt x="21" y="56"/>
                    <a:pt x="21" y="56"/>
                  </a:cubicBezTo>
                  <a:cubicBezTo>
                    <a:pt x="21" y="58"/>
                    <a:pt x="20" y="58"/>
                    <a:pt x="18" y="58"/>
                  </a:cubicBezTo>
                  <a:cubicBezTo>
                    <a:pt x="17" y="58"/>
                    <a:pt x="16" y="58"/>
                    <a:pt x="14" y="58"/>
                  </a:cubicBezTo>
                  <a:cubicBezTo>
                    <a:pt x="13" y="58"/>
                    <a:pt x="12" y="58"/>
                    <a:pt x="11" y="58"/>
                  </a:cubicBezTo>
                  <a:cubicBezTo>
                    <a:pt x="11" y="58"/>
                    <a:pt x="11" y="58"/>
                    <a:pt x="11" y="58"/>
                  </a:cubicBezTo>
                  <a:cubicBezTo>
                    <a:pt x="11" y="53"/>
                    <a:pt x="11" y="53"/>
                    <a:pt x="11" y="53"/>
                  </a:cubicBezTo>
                  <a:cubicBezTo>
                    <a:pt x="11" y="53"/>
                    <a:pt x="11" y="53"/>
                    <a:pt x="11" y="53"/>
                  </a:cubicBezTo>
                  <a:cubicBezTo>
                    <a:pt x="12" y="53"/>
                    <a:pt x="13" y="53"/>
                    <a:pt x="15" y="53"/>
                  </a:cubicBezTo>
                  <a:cubicBezTo>
                    <a:pt x="15" y="53"/>
                    <a:pt x="16" y="53"/>
                    <a:pt x="16" y="53"/>
                  </a:cubicBezTo>
                  <a:close/>
                  <a:moveTo>
                    <a:pt x="11" y="6"/>
                  </a:moveTo>
                  <a:cubicBezTo>
                    <a:pt x="10" y="6"/>
                    <a:pt x="10" y="6"/>
                    <a:pt x="10" y="6"/>
                  </a:cubicBezTo>
                  <a:cubicBezTo>
                    <a:pt x="10" y="6"/>
                    <a:pt x="10" y="6"/>
                    <a:pt x="10" y="6"/>
                  </a:cubicBezTo>
                  <a:cubicBezTo>
                    <a:pt x="9" y="6"/>
                    <a:pt x="8" y="6"/>
                    <a:pt x="6" y="6"/>
                  </a:cubicBezTo>
                  <a:cubicBezTo>
                    <a:pt x="6" y="5"/>
                    <a:pt x="5" y="5"/>
                    <a:pt x="5" y="5"/>
                  </a:cubicBezTo>
                  <a:cubicBezTo>
                    <a:pt x="5" y="53"/>
                    <a:pt x="5" y="53"/>
                    <a:pt x="5" y="53"/>
                  </a:cubicBezTo>
                  <a:cubicBezTo>
                    <a:pt x="5" y="53"/>
                    <a:pt x="6" y="53"/>
                    <a:pt x="6" y="53"/>
                  </a:cubicBezTo>
                  <a:cubicBezTo>
                    <a:pt x="8" y="53"/>
                    <a:pt x="9" y="53"/>
                    <a:pt x="11" y="53"/>
                  </a:cubicBezTo>
                  <a:cubicBezTo>
                    <a:pt x="11" y="58"/>
                    <a:pt x="11" y="58"/>
                    <a:pt x="11" y="58"/>
                  </a:cubicBezTo>
                  <a:cubicBezTo>
                    <a:pt x="9" y="58"/>
                    <a:pt x="8" y="58"/>
                    <a:pt x="7" y="58"/>
                  </a:cubicBezTo>
                  <a:cubicBezTo>
                    <a:pt x="5" y="58"/>
                    <a:pt x="4" y="58"/>
                    <a:pt x="3" y="58"/>
                  </a:cubicBezTo>
                  <a:cubicBezTo>
                    <a:pt x="3" y="58"/>
                    <a:pt x="3" y="58"/>
                    <a:pt x="2" y="58"/>
                  </a:cubicBezTo>
                  <a:cubicBezTo>
                    <a:pt x="1" y="58"/>
                    <a:pt x="0" y="57"/>
                    <a:pt x="0" y="56"/>
                  </a:cubicBezTo>
                  <a:cubicBezTo>
                    <a:pt x="0" y="3"/>
                    <a:pt x="0" y="3"/>
                    <a:pt x="0" y="3"/>
                  </a:cubicBezTo>
                  <a:cubicBezTo>
                    <a:pt x="0" y="3"/>
                    <a:pt x="0" y="3"/>
                    <a:pt x="0" y="3"/>
                  </a:cubicBezTo>
                  <a:cubicBezTo>
                    <a:pt x="0" y="3"/>
                    <a:pt x="0" y="3"/>
                    <a:pt x="0" y="3"/>
                  </a:cubicBezTo>
                  <a:cubicBezTo>
                    <a:pt x="0" y="1"/>
                    <a:pt x="1" y="0"/>
                    <a:pt x="3" y="0"/>
                  </a:cubicBezTo>
                  <a:cubicBezTo>
                    <a:pt x="4" y="1"/>
                    <a:pt x="5" y="1"/>
                    <a:pt x="7" y="1"/>
                  </a:cubicBezTo>
                  <a:cubicBezTo>
                    <a:pt x="8" y="1"/>
                    <a:pt x="9" y="1"/>
                    <a:pt x="10" y="1"/>
                  </a:cubicBezTo>
                  <a:cubicBezTo>
                    <a:pt x="10" y="1"/>
                    <a:pt x="10" y="1"/>
                    <a:pt x="10" y="1"/>
                  </a:cubicBezTo>
                  <a:cubicBezTo>
                    <a:pt x="11" y="1"/>
                    <a:pt x="11" y="1"/>
                    <a:pt x="11" y="1"/>
                  </a:cubicBezTo>
                  <a:lnTo>
                    <a:pt x="1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0" name="Freeform 227"/>
            <p:cNvSpPr>
              <a:spLocks noEditPoints="1"/>
            </p:cNvSpPr>
            <p:nvPr/>
          </p:nvSpPr>
          <p:spPr bwMode="auto">
            <a:xfrm>
              <a:off x="5632450" y="569913"/>
              <a:ext cx="80963" cy="79375"/>
            </a:xfrm>
            <a:custGeom>
              <a:avLst/>
              <a:gdLst>
                <a:gd name="T0" fmla="*/ 30 w 36"/>
                <a:gd name="T1" fmla="*/ 30 h 35"/>
                <a:gd name="T2" fmla="*/ 30 w 36"/>
                <a:gd name="T3" fmla="*/ 21 h 35"/>
                <a:gd name="T4" fmla="*/ 24 w 36"/>
                <a:gd name="T5" fmla="*/ 12 h 35"/>
                <a:gd name="T6" fmla="*/ 18 w 36"/>
                <a:gd name="T7" fmla="*/ 7 h 35"/>
                <a:gd name="T8" fmla="*/ 18 w 36"/>
                <a:gd name="T9" fmla="*/ 2 h 35"/>
                <a:gd name="T10" fmla="*/ 27 w 36"/>
                <a:gd name="T11" fmla="*/ 8 h 35"/>
                <a:gd name="T12" fmla="*/ 27 w 36"/>
                <a:gd name="T13" fmla="*/ 8 h 35"/>
                <a:gd name="T14" fmla="*/ 34 w 36"/>
                <a:gd name="T15" fmla="*/ 20 h 35"/>
                <a:gd name="T16" fmla="*/ 35 w 36"/>
                <a:gd name="T17" fmla="*/ 33 h 35"/>
                <a:gd name="T18" fmla="*/ 33 w 36"/>
                <a:gd name="T19" fmla="*/ 35 h 35"/>
                <a:gd name="T20" fmla="*/ 20 w 36"/>
                <a:gd name="T21" fmla="*/ 34 h 35"/>
                <a:gd name="T22" fmla="*/ 18 w 36"/>
                <a:gd name="T23" fmla="*/ 33 h 35"/>
                <a:gd name="T24" fmla="*/ 18 w 36"/>
                <a:gd name="T25" fmla="*/ 28 h 35"/>
                <a:gd name="T26" fmla="*/ 21 w 36"/>
                <a:gd name="T27" fmla="*/ 29 h 35"/>
                <a:gd name="T28" fmla="*/ 30 w 36"/>
                <a:gd name="T29" fmla="*/ 30 h 35"/>
                <a:gd name="T30" fmla="*/ 18 w 36"/>
                <a:gd name="T31" fmla="*/ 7 h 35"/>
                <a:gd name="T32" fmla="*/ 15 w 36"/>
                <a:gd name="T33" fmla="*/ 6 h 35"/>
                <a:gd name="T34" fmla="*/ 5 w 36"/>
                <a:gd name="T35" fmla="*/ 5 h 35"/>
                <a:gd name="T36" fmla="*/ 6 w 36"/>
                <a:gd name="T37" fmla="*/ 14 h 35"/>
                <a:gd name="T38" fmla="*/ 12 w 36"/>
                <a:gd name="T39" fmla="*/ 24 h 35"/>
                <a:gd name="T40" fmla="*/ 12 w 36"/>
                <a:gd name="T41" fmla="*/ 24 h 35"/>
                <a:gd name="T42" fmla="*/ 18 w 36"/>
                <a:gd name="T43" fmla="*/ 28 h 35"/>
                <a:gd name="T44" fmla="*/ 18 w 36"/>
                <a:gd name="T45" fmla="*/ 33 h 35"/>
                <a:gd name="T46" fmla="*/ 9 w 36"/>
                <a:gd name="T47" fmla="*/ 27 h 35"/>
                <a:gd name="T48" fmla="*/ 9 w 36"/>
                <a:gd name="T49" fmla="*/ 27 h 35"/>
                <a:gd name="T50" fmla="*/ 9 w 36"/>
                <a:gd name="T51" fmla="*/ 27 h 35"/>
                <a:gd name="T52" fmla="*/ 9 w 36"/>
                <a:gd name="T53" fmla="*/ 27 h 35"/>
                <a:gd name="T54" fmla="*/ 2 w 36"/>
                <a:gd name="T55" fmla="*/ 16 h 35"/>
                <a:gd name="T56" fmla="*/ 1 w 36"/>
                <a:gd name="T57" fmla="*/ 3 h 35"/>
                <a:gd name="T58" fmla="*/ 3 w 36"/>
                <a:gd name="T59" fmla="*/ 1 h 35"/>
                <a:gd name="T60" fmla="*/ 16 w 36"/>
                <a:gd name="T61" fmla="*/ 2 h 35"/>
                <a:gd name="T62" fmla="*/ 18 w 36"/>
                <a:gd name="T63" fmla="*/ 2 h 35"/>
                <a:gd name="T64" fmla="*/ 18 w 36"/>
                <a:gd name="T65" fmla="*/ 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5">
                  <a:moveTo>
                    <a:pt x="30" y="30"/>
                  </a:moveTo>
                  <a:cubicBezTo>
                    <a:pt x="31" y="27"/>
                    <a:pt x="30" y="24"/>
                    <a:pt x="30" y="21"/>
                  </a:cubicBezTo>
                  <a:cubicBezTo>
                    <a:pt x="28" y="18"/>
                    <a:pt x="27" y="14"/>
                    <a:pt x="24" y="12"/>
                  </a:cubicBezTo>
                  <a:cubicBezTo>
                    <a:pt x="22" y="10"/>
                    <a:pt x="20" y="8"/>
                    <a:pt x="18" y="7"/>
                  </a:cubicBezTo>
                  <a:cubicBezTo>
                    <a:pt x="18" y="2"/>
                    <a:pt x="18" y="2"/>
                    <a:pt x="18" y="2"/>
                  </a:cubicBezTo>
                  <a:cubicBezTo>
                    <a:pt x="21" y="4"/>
                    <a:pt x="25" y="6"/>
                    <a:pt x="27" y="8"/>
                  </a:cubicBezTo>
                  <a:cubicBezTo>
                    <a:pt x="27" y="8"/>
                    <a:pt x="27" y="8"/>
                    <a:pt x="27" y="8"/>
                  </a:cubicBezTo>
                  <a:cubicBezTo>
                    <a:pt x="31" y="12"/>
                    <a:pt x="33" y="15"/>
                    <a:pt x="34" y="20"/>
                  </a:cubicBezTo>
                  <a:cubicBezTo>
                    <a:pt x="35" y="24"/>
                    <a:pt x="36" y="28"/>
                    <a:pt x="35" y="33"/>
                  </a:cubicBezTo>
                  <a:cubicBezTo>
                    <a:pt x="35" y="34"/>
                    <a:pt x="34" y="34"/>
                    <a:pt x="33" y="35"/>
                  </a:cubicBezTo>
                  <a:cubicBezTo>
                    <a:pt x="29" y="35"/>
                    <a:pt x="24" y="35"/>
                    <a:pt x="20" y="34"/>
                  </a:cubicBezTo>
                  <a:cubicBezTo>
                    <a:pt x="19" y="34"/>
                    <a:pt x="19" y="33"/>
                    <a:pt x="18" y="33"/>
                  </a:cubicBezTo>
                  <a:cubicBezTo>
                    <a:pt x="18" y="28"/>
                    <a:pt x="18" y="28"/>
                    <a:pt x="18" y="28"/>
                  </a:cubicBezTo>
                  <a:cubicBezTo>
                    <a:pt x="19" y="28"/>
                    <a:pt x="20" y="29"/>
                    <a:pt x="21" y="29"/>
                  </a:cubicBezTo>
                  <a:cubicBezTo>
                    <a:pt x="24" y="30"/>
                    <a:pt x="27" y="30"/>
                    <a:pt x="30" y="30"/>
                  </a:cubicBezTo>
                  <a:close/>
                  <a:moveTo>
                    <a:pt x="18" y="7"/>
                  </a:moveTo>
                  <a:cubicBezTo>
                    <a:pt x="17" y="7"/>
                    <a:pt x="16" y="6"/>
                    <a:pt x="15" y="6"/>
                  </a:cubicBezTo>
                  <a:cubicBezTo>
                    <a:pt x="12" y="5"/>
                    <a:pt x="9" y="5"/>
                    <a:pt x="5" y="5"/>
                  </a:cubicBezTo>
                  <a:cubicBezTo>
                    <a:pt x="5" y="8"/>
                    <a:pt x="5" y="11"/>
                    <a:pt x="6" y="14"/>
                  </a:cubicBezTo>
                  <a:cubicBezTo>
                    <a:pt x="7" y="18"/>
                    <a:pt x="9" y="21"/>
                    <a:pt x="12" y="24"/>
                  </a:cubicBezTo>
                  <a:cubicBezTo>
                    <a:pt x="12" y="24"/>
                    <a:pt x="12" y="24"/>
                    <a:pt x="12" y="24"/>
                  </a:cubicBezTo>
                  <a:cubicBezTo>
                    <a:pt x="14" y="25"/>
                    <a:pt x="16" y="27"/>
                    <a:pt x="18" y="28"/>
                  </a:cubicBezTo>
                  <a:cubicBezTo>
                    <a:pt x="18" y="33"/>
                    <a:pt x="18" y="33"/>
                    <a:pt x="18" y="33"/>
                  </a:cubicBezTo>
                  <a:cubicBezTo>
                    <a:pt x="15" y="32"/>
                    <a:pt x="11" y="30"/>
                    <a:pt x="9" y="27"/>
                  </a:cubicBezTo>
                  <a:cubicBezTo>
                    <a:pt x="9" y="27"/>
                    <a:pt x="9" y="27"/>
                    <a:pt x="9" y="27"/>
                  </a:cubicBezTo>
                  <a:cubicBezTo>
                    <a:pt x="9" y="27"/>
                    <a:pt x="9" y="27"/>
                    <a:pt x="9" y="27"/>
                  </a:cubicBezTo>
                  <a:cubicBezTo>
                    <a:pt x="9" y="27"/>
                    <a:pt x="9" y="27"/>
                    <a:pt x="9" y="27"/>
                  </a:cubicBezTo>
                  <a:cubicBezTo>
                    <a:pt x="5" y="24"/>
                    <a:pt x="3" y="20"/>
                    <a:pt x="2" y="16"/>
                  </a:cubicBezTo>
                  <a:cubicBezTo>
                    <a:pt x="1" y="12"/>
                    <a:pt x="0" y="7"/>
                    <a:pt x="1" y="3"/>
                  </a:cubicBezTo>
                  <a:cubicBezTo>
                    <a:pt x="1" y="2"/>
                    <a:pt x="2" y="1"/>
                    <a:pt x="3" y="1"/>
                  </a:cubicBezTo>
                  <a:cubicBezTo>
                    <a:pt x="7" y="0"/>
                    <a:pt x="12" y="0"/>
                    <a:pt x="16" y="2"/>
                  </a:cubicBezTo>
                  <a:cubicBezTo>
                    <a:pt x="17" y="2"/>
                    <a:pt x="17" y="2"/>
                    <a:pt x="18" y="2"/>
                  </a:cubicBezTo>
                  <a:lnTo>
                    <a:pt x="18"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1" name="Freeform 228"/>
            <p:cNvSpPr>
              <a:spLocks noEditPoints="1"/>
            </p:cNvSpPr>
            <p:nvPr/>
          </p:nvSpPr>
          <p:spPr bwMode="auto">
            <a:xfrm>
              <a:off x="5761038" y="569913"/>
              <a:ext cx="80963" cy="79375"/>
            </a:xfrm>
            <a:custGeom>
              <a:avLst/>
              <a:gdLst>
                <a:gd name="T0" fmla="*/ 24 w 36"/>
                <a:gd name="T1" fmla="*/ 24 h 35"/>
                <a:gd name="T2" fmla="*/ 30 w 36"/>
                <a:gd name="T3" fmla="*/ 14 h 35"/>
                <a:gd name="T4" fmla="*/ 31 w 36"/>
                <a:gd name="T5" fmla="*/ 5 h 35"/>
                <a:gd name="T6" fmla="*/ 21 w 36"/>
                <a:gd name="T7" fmla="*/ 6 h 35"/>
                <a:gd name="T8" fmla="*/ 18 w 36"/>
                <a:gd name="T9" fmla="*/ 7 h 35"/>
                <a:gd name="T10" fmla="*/ 18 w 36"/>
                <a:gd name="T11" fmla="*/ 2 h 35"/>
                <a:gd name="T12" fmla="*/ 20 w 36"/>
                <a:gd name="T13" fmla="*/ 2 h 35"/>
                <a:gd name="T14" fmla="*/ 33 w 36"/>
                <a:gd name="T15" fmla="*/ 1 h 35"/>
                <a:gd name="T16" fmla="*/ 35 w 36"/>
                <a:gd name="T17" fmla="*/ 3 h 35"/>
                <a:gd name="T18" fmla="*/ 34 w 36"/>
                <a:gd name="T19" fmla="*/ 16 h 35"/>
                <a:gd name="T20" fmla="*/ 27 w 36"/>
                <a:gd name="T21" fmla="*/ 27 h 35"/>
                <a:gd name="T22" fmla="*/ 27 w 36"/>
                <a:gd name="T23" fmla="*/ 27 h 35"/>
                <a:gd name="T24" fmla="*/ 18 w 36"/>
                <a:gd name="T25" fmla="*/ 33 h 35"/>
                <a:gd name="T26" fmla="*/ 18 w 36"/>
                <a:gd name="T27" fmla="*/ 28 h 35"/>
                <a:gd name="T28" fmla="*/ 24 w 36"/>
                <a:gd name="T29" fmla="*/ 24 h 35"/>
                <a:gd name="T30" fmla="*/ 18 w 36"/>
                <a:gd name="T31" fmla="*/ 7 h 35"/>
                <a:gd name="T32" fmla="*/ 12 w 36"/>
                <a:gd name="T33" fmla="*/ 12 h 35"/>
                <a:gd name="T34" fmla="*/ 12 w 36"/>
                <a:gd name="T35" fmla="*/ 12 h 35"/>
                <a:gd name="T36" fmla="*/ 6 w 36"/>
                <a:gd name="T37" fmla="*/ 21 h 35"/>
                <a:gd name="T38" fmla="*/ 6 w 36"/>
                <a:gd name="T39" fmla="*/ 30 h 35"/>
                <a:gd name="T40" fmla="*/ 15 w 36"/>
                <a:gd name="T41" fmla="*/ 29 h 35"/>
                <a:gd name="T42" fmla="*/ 18 w 36"/>
                <a:gd name="T43" fmla="*/ 28 h 35"/>
                <a:gd name="T44" fmla="*/ 18 w 36"/>
                <a:gd name="T45" fmla="*/ 33 h 35"/>
                <a:gd name="T46" fmla="*/ 16 w 36"/>
                <a:gd name="T47" fmla="*/ 34 h 35"/>
                <a:gd name="T48" fmla="*/ 3 w 36"/>
                <a:gd name="T49" fmla="*/ 35 h 35"/>
                <a:gd name="T50" fmla="*/ 1 w 36"/>
                <a:gd name="T51" fmla="*/ 33 h 35"/>
                <a:gd name="T52" fmla="*/ 2 w 36"/>
                <a:gd name="T53" fmla="*/ 20 h 35"/>
                <a:gd name="T54" fmla="*/ 9 w 36"/>
                <a:gd name="T55" fmla="*/ 8 h 35"/>
                <a:gd name="T56" fmla="*/ 9 w 36"/>
                <a:gd name="T57" fmla="*/ 8 h 35"/>
                <a:gd name="T58" fmla="*/ 9 w 36"/>
                <a:gd name="T59" fmla="*/ 8 h 35"/>
                <a:gd name="T60" fmla="*/ 18 w 36"/>
                <a:gd name="T61" fmla="*/ 2 h 35"/>
                <a:gd name="T62" fmla="*/ 18 w 36"/>
                <a:gd name="T63" fmla="*/ 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5">
                  <a:moveTo>
                    <a:pt x="24" y="24"/>
                  </a:moveTo>
                  <a:cubicBezTo>
                    <a:pt x="27" y="21"/>
                    <a:pt x="29" y="18"/>
                    <a:pt x="30" y="14"/>
                  </a:cubicBezTo>
                  <a:cubicBezTo>
                    <a:pt x="31" y="11"/>
                    <a:pt x="31" y="8"/>
                    <a:pt x="31" y="5"/>
                  </a:cubicBezTo>
                  <a:cubicBezTo>
                    <a:pt x="27" y="5"/>
                    <a:pt x="24" y="5"/>
                    <a:pt x="21" y="6"/>
                  </a:cubicBezTo>
                  <a:cubicBezTo>
                    <a:pt x="20" y="6"/>
                    <a:pt x="19" y="7"/>
                    <a:pt x="18" y="7"/>
                  </a:cubicBezTo>
                  <a:cubicBezTo>
                    <a:pt x="18" y="2"/>
                    <a:pt x="18" y="2"/>
                    <a:pt x="18" y="2"/>
                  </a:cubicBezTo>
                  <a:cubicBezTo>
                    <a:pt x="19" y="2"/>
                    <a:pt x="19" y="2"/>
                    <a:pt x="20" y="2"/>
                  </a:cubicBezTo>
                  <a:cubicBezTo>
                    <a:pt x="24" y="0"/>
                    <a:pt x="29" y="0"/>
                    <a:pt x="33" y="1"/>
                  </a:cubicBezTo>
                  <a:cubicBezTo>
                    <a:pt x="34" y="1"/>
                    <a:pt x="35" y="2"/>
                    <a:pt x="35" y="3"/>
                  </a:cubicBezTo>
                  <a:cubicBezTo>
                    <a:pt x="36" y="7"/>
                    <a:pt x="36" y="12"/>
                    <a:pt x="34" y="16"/>
                  </a:cubicBezTo>
                  <a:cubicBezTo>
                    <a:pt x="33" y="20"/>
                    <a:pt x="31" y="24"/>
                    <a:pt x="27" y="27"/>
                  </a:cubicBezTo>
                  <a:cubicBezTo>
                    <a:pt x="27" y="27"/>
                    <a:pt x="27" y="27"/>
                    <a:pt x="27" y="27"/>
                  </a:cubicBezTo>
                  <a:cubicBezTo>
                    <a:pt x="25" y="30"/>
                    <a:pt x="21" y="32"/>
                    <a:pt x="18" y="33"/>
                  </a:cubicBezTo>
                  <a:cubicBezTo>
                    <a:pt x="18" y="28"/>
                    <a:pt x="18" y="28"/>
                    <a:pt x="18" y="28"/>
                  </a:cubicBezTo>
                  <a:cubicBezTo>
                    <a:pt x="20" y="27"/>
                    <a:pt x="22" y="25"/>
                    <a:pt x="24" y="24"/>
                  </a:cubicBezTo>
                  <a:close/>
                  <a:moveTo>
                    <a:pt x="18" y="7"/>
                  </a:moveTo>
                  <a:cubicBezTo>
                    <a:pt x="16" y="8"/>
                    <a:pt x="14" y="10"/>
                    <a:pt x="12" y="12"/>
                  </a:cubicBezTo>
                  <a:cubicBezTo>
                    <a:pt x="12" y="12"/>
                    <a:pt x="12" y="12"/>
                    <a:pt x="12" y="12"/>
                  </a:cubicBezTo>
                  <a:cubicBezTo>
                    <a:pt x="9" y="14"/>
                    <a:pt x="8" y="18"/>
                    <a:pt x="6" y="21"/>
                  </a:cubicBezTo>
                  <a:cubicBezTo>
                    <a:pt x="6" y="24"/>
                    <a:pt x="5" y="27"/>
                    <a:pt x="6" y="30"/>
                  </a:cubicBezTo>
                  <a:cubicBezTo>
                    <a:pt x="9" y="30"/>
                    <a:pt x="12" y="30"/>
                    <a:pt x="15" y="29"/>
                  </a:cubicBezTo>
                  <a:cubicBezTo>
                    <a:pt x="16" y="29"/>
                    <a:pt x="17" y="28"/>
                    <a:pt x="18" y="28"/>
                  </a:cubicBezTo>
                  <a:cubicBezTo>
                    <a:pt x="18" y="33"/>
                    <a:pt x="18" y="33"/>
                    <a:pt x="18" y="33"/>
                  </a:cubicBezTo>
                  <a:cubicBezTo>
                    <a:pt x="17" y="33"/>
                    <a:pt x="17" y="34"/>
                    <a:pt x="16" y="34"/>
                  </a:cubicBezTo>
                  <a:cubicBezTo>
                    <a:pt x="12" y="35"/>
                    <a:pt x="7" y="35"/>
                    <a:pt x="3" y="35"/>
                  </a:cubicBezTo>
                  <a:cubicBezTo>
                    <a:pt x="2" y="34"/>
                    <a:pt x="1" y="34"/>
                    <a:pt x="1" y="33"/>
                  </a:cubicBezTo>
                  <a:cubicBezTo>
                    <a:pt x="0" y="28"/>
                    <a:pt x="1" y="24"/>
                    <a:pt x="2" y="20"/>
                  </a:cubicBezTo>
                  <a:cubicBezTo>
                    <a:pt x="3" y="15"/>
                    <a:pt x="5" y="12"/>
                    <a:pt x="9" y="8"/>
                  </a:cubicBezTo>
                  <a:cubicBezTo>
                    <a:pt x="9" y="8"/>
                    <a:pt x="9" y="8"/>
                    <a:pt x="9" y="8"/>
                  </a:cubicBezTo>
                  <a:cubicBezTo>
                    <a:pt x="9" y="8"/>
                    <a:pt x="9" y="8"/>
                    <a:pt x="9" y="8"/>
                  </a:cubicBezTo>
                  <a:cubicBezTo>
                    <a:pt x="11" y="6"/>
                    <a:pt x="15" y="4"/>
                    <a:pt x="18" y="2"/>
                  </a:cubicBezTo>
                  <a:lnTo>
                    <a:pt x="18"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2" name="Freeform 229"/>
            <p:cNvSpPr>
              <a:spLocks noEditPoints="1"/>
            </p:cNvSpPr>
            <p:nvPr/>
          </p:nvSpPr>
          <p:spPr bwMode="auto">
            <a:xfrm>
              <a:off x="5629275" y="696913"/>
              <a:ext cx="214313" cy="66675"/>
            </a:xfrm>
            <a:custGeom>
              <a:avLst/>
              <a:gdLst>
                <a:gd name="T0" fmla="*/ 55 w 95"/>
                <a:gd name="T1" fmla="*/ 5 h 30"/>
                <a:gd name="T2" fmla="*/ 51 w 95"/>
                <a:gd name="T3" fmla="*/ 5 h 30"/>
                <a:gd name="T4" fmla="*/ 48 w 95"/>
                <a:gd name="T5" fmla="*/ 4 h 30"/>
                <a:gd name="T6" fmla="*/ 48 w 95"/>
                <a:gd name="T7" fmla="*/ 4 h 30"/>
                <a:gd name="T8" fmla="*/ 48 w 95"/>
                <a:gd name="T9" fmla="*/ 0 h 30"/>
                <a:gd name="T10" fmla="*/ 48 w 95"/>
                <a:gd name="T11" fmla="*/ 0 h 30"/>
                <a:gd name="T12" fmla="*/ 52 w 95"/>
                <a:gd name="T13" fmla="*/ 0 h 30"/>
                <a:gd name="T14" fmla="*/ 56 w 95"/>
                <a:gd name="T15" fmla="*/ 0 h 30"/>
                <a:gd name="T16" fmla="*/ 83 w 95"/>
                <a:gd name="T17" fmla="*/ 9 h 30"/>
                <a:gd name="T18" fmla="*/ 95 w 95"/>
                <a:gd name="T19" fmla="*/ 28 h 30"/>
                <a:gd name="T20" fmla="*/ 93 w 95"/>
                <a:gd name="T21" fmla="*/ 30 h 30"/>
                <a:gd name="T22" fmla="*/ 48 w 95"/>
                <a:gd name="T23" fmla="*/ 30 h 30"/>
                <a:gd name="T24" fmla="*/ 48 w 95"/>
                <a:gd name="T25" fmla="*/ 25 h 30"/>
                <a:gd name="T26" fmla="*/ 90 w 95"/>
                <a:gd name="T27" fmla="*/ 25 h 30"/>
                <a:gd name="T28" fmla="*/ 81 w 95"/>
                <a:gd name="T29" fmla="*/ 13 h 30"/>
                <a:gd name="T30" fmla="*/ 55 w 95"/>
                <a:gd name="T31" fmla="*/ 5 h 30"/>
                <a:gd name="T32" fmla="*/ 48 w 95"/>
                <a:gd name="T33" fmla="*/ 4 h 30"/>
                <a:gd name="T34" fmla="*/ 44 w 95"/>
                <a:gd name="T35" fmla="*/ 5 h 30"/>
                <a:gd name="T36" fmla="*/ 40 w 95"/>
                <a:gd name="T37" fmla="*/ 5 h 30"/>
                <a:gd name="T38" fmla="*/ 14 w 95"/>
                <a:gd name="T39" fmla="*/ 13 h 30"/>
                <a:gd name="T40" fmla="*/ 5 w 95"/>
                <a:gd name="T41" fmla="*/ 25 h 30"/>
                <a:gd name="T42" fmla="*/ 48 w 95"/>
                <a:gd name="T43" fmla="*/ 25 h 30"/>
                <a:gd name="T44" fmla="*/ 48 w 95"/>
                <a:gd name="T45" fmla="*/ 30 h 30"/>
                <a:gd name="T46" fmla="*/ 2 w 95"/>
                <a:gd name="T47" fmla="*/ 30 h 30"/>
                <a:gd name="T48" fmla="*/ 0 w 95"/>
                <a:gd name="T49" fmla="*/ 28 h 30"/>
                <a:gd name="T50" fmla="*/ 12 w 95"/>
                <a:gd name="T51" fmla="*/ 9 h 30"/>
                <a:gd name="T52" fmla="*/ 39 w 95"/>
                <a:gd name="T53" fmla="*/ 0 h 30"/>
                <a:gd name="T54" fmla="*/ 43 w 95"/>
                <a:gd name="T55" fmla="*/ 0 h 30"/>
                <a:gd name="T56" fmla="*/ 48 w 95"/>
                <a:gd name="T57" fmla="*/ 0 h 30"/>
                <a:gd name="T58" fmla="*/ 48 w 95"/>
                <a:gd name="T59"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 h="30">
                  <a:moveTo>
                    <a:pt x="55" y="5"/>
                  </a:moveTo>
                  <a:cubicBezTo>
                    <a:pt x="54" y="5"/>
                    <a:pt x="53" y="5"/>
                    <a:pt x="51" y="5"/>
                  </a:cubicBezTo>
                  <a:cubicBezTo>
                    <a:pt x="50" y="4"/>
                    <a:pt x="49" y="4"/>
                    <a:pt x="48" y="4"/>
                  </a:cubicBezTo>
                  <a:cubicBezTo>
                    <a:pt x="48" y="4"/>
                    <a:pt x="48" y="4"/>
                    <a:pt x="48" y="4"/>
                  </a:cubicBezTo>
                  <a:cubicBezTo>
                    <a:pt x="48" y="0"/>
                    <a:pt x="48" y="0"/>
                    <a:pt x="48" y="0"/>
                  </a:cubicBezTo>
                  <a:cubicBezTo>
                    <a:pt x="48" y="0"/>
                    <a:pt x="48" y="0"/>
                    <a:pt x="48" y="0"/>
                  </a:cubicBezTo>
                  <a:cubicBezTo>
                    <a:pt x="49" y="0"/>
                    <a:pt x="50" y="0"/>
                    <a:pt x="52" y="0"/>
                  </a:cubicBezTo>
                  <a:cubicBezTo>
                    <a:pt x="53" y="0"/>
                    <a:pt x="55" y="0"/>
                    <a:pt x="56" y="0"/>
                  </a:cubicBezTo>
                  <a:cubicBezTo>
                    <a:pt x="67" y="1"/>
                    <a:pt x="77" y="5"/>
                    <a:pt x="83" y="9"/>
                  </a:cubicBezTo>
                  <a:cubicBezTo>
                    <a:pt x="91" y="14"/>
                    <a:pt x="95" y="21"/>
                    <a:pt x="95" y="28"/>
                  </a:cubicBezTo>
                  <a:cubicBezTo>
                    <a:pt x="95" y="29"/>
                    <a:pt x="94" y="30"/>
                    <a:pt x="93" y="30"/>
                  </a:cubicBezTo>
                  <a:cubicBezTo>
                    <a:pt x="48" y="30"/>
                    <a:pt x="48" y="30"/>
                    <a:pt x="48" y="30"/>
                  </a:cubicBezTo>
                  <a:cubicBezTo>
                    <a:pt x="48" y="25"/>
                    <a:pt x="48" y="25"/>
                    <a:pt x="48" y="25"/>
                  </a:cubicBezTo>
                  <a:cubicBezTo>
                    <a:pt x="90" y="25"/>
                    <a:pt x="90" y="25"/>
                    <a:pt x="90" y="25"/>
                  </a:cubicBezTo>
                  <a:cubicBezTo>
                    <a:pt x="89" y="21"/>
                    <a:pt x="86" y="17"/>
                    <a:pt x="81" y="13"/>
                  </a:cubicBezTo>
                  <a:cubicBezTo>
                    <a:pt x="74" y="9"/>
                    <a:pt x="66" y="6"/>
                    <a:pt x="55" y="5"/>
                  </a:cubicBezTo>
                  <a:close/>
                  <a:moveTo>
                    <a:pt x="48" y="4"/>
                  </a:moveTo>
                  <a:cubicBezTo>
                    <a:pt x="46" y="4"/>
                    <a:pt x="45" y="4"/>
                    <a:pt x="44" y="5"/>
                  </a:cubicBezTo>
                  <a:cubicBezTo>
                    <a:pt x="42" y="5"/>
                    <a:pt x="41" y="5"/>
                    <a:pt x="40" y="5"/>
                  </a:cubicBezTo>
                  <a:cubicBezTo>
                    <a:pt x="29" y="6"/>
                    <a:pt x="21" y="9"/>
                    <a:pt x="14" y="13"/>
                  </a:cubicBezTo>
                  <a:cubicBezTo>
                    <a:pt x="9" y="17"/>
                    <a:pt x="6" y="21"/>
                    <a:pt x="5" y="25"/>
                  </a:cubicBezTo>
                  <a:cubicBezTo>
                    <a:pt x="48" y="25"/>
                    <a:pt x="48" y="25"/>
                    <a:pt x="48" y="25"/>
                  </a:cubicBezTo>
                  <a:cubicBezTo>
                    <a:pt x="48" y="30"/>
                    <a:pt x="48" y="30"/>
                    <a:pt x="48" y="30"/>
                  </a:cubicBezTo>
                  <a:cubicBezTo>
                    <a:pt x="2" y="30"/>
                    <a:pt x="2" y="30"/>
                    <a:pt x="2" y="30"/>
                  </a:cubicBezTo>
                  <a:cubicBezTo>
                    <a:pt x="1" y="30"/>
                    <a:pt x="0" y="29"/>
                    <a:pt x="0" y="28"/>
                  </a:cubicBezTo>
                  <a:cubicBezTo>
                    <a:pt x="0" y="21"/>
                    <a:pt x="4" y="14"/>
                    <a:pt x="12" y="9"/>
                  </a:cubicBezTo>
                  <a:cubicBezTo>
                    <a:pt x="18" y="5"/>
                    <a:pt x="28" y="1"/>
                    <a:pt x="39" y="0"/>
                  </a:cubicBezTo>
                  <a:cubicBezTo>
                    <a:pt x="40" y="0"/>
                    <a:pt x="42" y="0"/>
                    <a:pt x="43" y="0"/>
                  </a:cubicBezTo>
                  <a:cubicBezTo>
                    <a:pt x="45" y="0"/>
                    <a:pt x="46" y="0"/>
                    <a:pt x="48" y="0"/>
                  </a:cubicBezTo>
                  <a:lnTo>
                    <a:pt x="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3" name="Freeform 230"/>
            <p:cNvSpPr>
              <a:spLocks noEditPoints="1"/>
            </p:cNvSpPr>
            <p:nvPr/>
          </p:nvSpPr>
          <p:spPr bwMode="auto">
            <a:xfrm>
              <a:off x="8616950" y="3508375"/>
              <a:ext cx="101600" cy="166688"/>
            </a:xfrm>
            <a:custGeom>
              <a:avLst/>
              <a:gdLst>
                <a:gd name="T0" fmla="*/ 40 w 45"/>
                <a:gd name="T1" fmla="*/ 37 h 74"/>
                <a:gd name="T2" fmla="*/ 34 w 45"/>
                <a:gd name="T3" fmla="*/ 17 h 74"/>
                <a:gd name="T4" fmla="*/ 23 w 45"/>
                <a:gd name="T5" fmla="*/ 5 h 74"/>
                <a:gd name="T6" fmla="*/ 23 w 45"/>
                <a:gd name="T7" fmla="*/ 0 h 74"/>
                <a:gd name="T8" fmla="*/ 24 w 45"/>
                <a:gd name="T9" fmla="*/ 0 h 74"/>
                <a:gd name="T10" fmla="*/ 38 w 45"/>
                <a:gd name="T11" fmla="*/ 14 h 74"/>
                <a:gd name="T12" fmla="*/ 45 w 45"/>
                <a:gd name="T13" fmla="*/ 37 h 74"/>
                <a:gd name="T14" fmla="*/ 38 w 45"/>
                <a:gd name="T15" fmla="*/ 59 h 74"/>
                <a:gd name="T16" fmla="*/ 24 w 45"/>
                <a:gd name="T17" fmla="*/ 74 h 74"/>
                <a:gd name="T18" fmla="*/ 23 w 45"/>
                <a:gd name="T19" fmla="*/ 74 h 74"/>
                <a:gd name="T20" fmla="*/ 23 w 45"/>
                <a:gd name="T21" fmla="*/ 69 h 74"/>
                <a:gd name="T22" fmla="*/ 23 w 45"/>
                <a:gd name="T23" fmla="*/ 69 h 74"/>
                <a:gd name="T24" fmla="*/ 34 w 45"/>
                <a:gd name="T25" fmla="*/ 57 h 74"/>
                <a:gd name="T26" fmla="*/ 40 w 45"/>
                <a:gd name="T27" fmla="*/ 37 h 74"/>
                <a:gd name="T28" fmla="*/ 23 w 45"/>
                <a:gd name="T29" fmla="*/ 5 h 74"/>
                <a:gd name="T30" fmla="*/ 11 w 45"/>
                <a:gd name="T31" fmla="*/ 17 h 74"/>
                <a:gd name="T32" fmla="*/ 11 w 45"/>
                <a:gd name="T33" fmla="*/ 17 h 74"/>
                <a:gd name="T34" fmla="*/ 5 w 45"/>
                <a:gd name="T35" fmla="*/ 37 h 74"/>
                <a:gd name="T36" fmla="*/ 11 w 45"/>
                <a:gd name="T37" fmla="*/ 57 h 74"/>
                <a:gd name="T38" fmla="*/ 11 w 45"/>
                <a:gd name="T39" fmla="*/ 57 h 74"/>
                <a:gd name="T40" fmla="*/ 23 w 45"/>
                <a:gd name="T41" fmla="*/ 69 h 74"/>
                <a:gd name="T42" fmla="*/ 23 w 45"/>
                <a:gd name="T43" fmla="*/ 74 h 74"/>
                <a:gd name="T44" fmla="*/ 22 w 45"/>
                <a:gd name="T45" fmla="*/ 74 h 74"/>
                <a:gd name="T46" fmla="*/ 7 w 45"/>
                <a:gd name="T47" fmla="*/ 59 h 74"/>
                <a:gd name="T48" fmla="*/ 7 w 45"/>
                <a:gd name="T49" fmla="*/ 59 h 74"/>
                <a:gd name="T50" fmla="*/ 7 w 45"/>
                <a:gd name="T51" fmla="*/ 59 h 74"/>
                <a:gd name="T52" fmla="*/ 0 w 45"/>
                <a:gd name="T53" fmla="*/ 37 h 74"/>
                <a:gd name="T54" fmla="*/ 7 w 45"/>
                <a:gd name="T55" fmla="*/ 14 h 74"/>
                <a:gd name="T56" fmla="*/ 7 w 45"/>
                <a:gd name="T57" fmla="*/ 14 h 74"/>
                <a:gd name="T58" fmla="*/ 22 w 45"/>
                <a:gd name="T59" fmla="*/ 0 h 74"/>
                <a:gd name="T60" fmla="*/ 23 w 45"/>
                <a:gd name="T61" fmla="*/ 0 h 74"/>
                <a:gd name="T62" fmla="*/ 23 w 45"/>
                <a:gd name="T63" fmla="*/ 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74">
                  <a:moveTo>
                    <a:pt x="40" y="37"/>
                  </a:moveTo>
                  <a:cubicBezTo>
                    <a:pt x="40" y="31"/>
                    <a:pt x="38" y="23"/>
                    <a:pt x="34" y="17"/>
                  </a:cubicBezTo>
                  <a:cubicBezTo>
                    <a:pt x="31" y="11"/>
                    <a:pt x="27" y="7"/>
                    <a:pt x="23" y="5"/>
                  </a:cubicBezTo>
                  <a:cubicBezTo>
                    <a:pt x="23" y="0"/>
                    <a:pt x="23" y="0"/>
                    <a:pt x="23" y="0"/>
                  </a:cubicBezTo>
                  <a:cubicBezTo>
                    <a:pt x="23" y="0"/>
                    <a:pt x="23" y="0"/>
                    <a:pt x="24" y="0"/>
                  </a:cubicBezTo>
                  <a:cubicBezTo>
                    <a:pt x="30" y="2"/>
                    <a:pt x="35" y="8"/>
                    <a:pt x="38" y="14"/>
                  </a:cubicBezTo>
                  <a:cubicBezTo>
                    <a:pt x="42" y="21"/>
                    <a:pt x="45" y="30"/>
                    <a:pt x="45" y="37"/>
                  </a:cubicBezTo>
                  <a:cubicBezTo>
                    <a:pt x="45" y="44"/>
                    <a:pt x="42" y="52"/>
                    <a:pt x="38" y="59"/>
                  </a:cubicBezTo>
                  <a:cubicBezTo>
                    <a:pt x="35" y="66"/>
                    <a:pt x="30" y="71"/>
                    <a:pt x="24" y="74"/>
                  </a:cubicBezTo>
                  <a:cubicBezTo>
                    <a:pt x="23" y="74"/>
                    <a:pt x="23" y="74"/>
                    <a:pt x="23" y="74"/>
                  </a:cubicBezTo>
                  <a:cubicBezTo>
                    <a:pt x="23" y="69"/>
                    <a:pt x="23" y="69"/>
                    <a:pt x="23" y="69"/>
                  </a:cubicBezTo>
                  <a:cubicBezTo>
                    <a:pt x="23" y="69"/>
                    <a:pt x="23" y="69"/>
                    <a:pt x="23" y="69"/>
                  </a:cubicBezTo>
                  <a:cubicBezTo>
                    <a:pt x="27" y="67"/>
                    <a:pt x="31" y="62"/>
                    <a:pt x="34" y="57"/>
                  </a:cubicBezTo>
                  <a:cubicBezTo>
                    <a:pt x="38" y="51"/>
                    <a:pt x="40" y="43"/>
                    <a:pt x="40" y="37"/>
                  </a:cubicBezTo>
                  <a:close/>
                  <a:moveTo>
                    <a:pt x="23" y="5"/>
                  </a:moveTo>
                  <a:cubicBezTo>
                    <a:pt x="18" y="7"/>
                    <a:pt x="14" y="11"/>
                    <a:pt x="11" y="17"/>
                  </a:cubicBezTo>
                  <a:cubicBezTo>
                    <a:pt x="11" y="17"/>
                    <a:pt x="11" y="17"/>
                    <a:pt x="11" y="17"/>
                  </a:cubicBezTo>
                  <a:cubicBezTo>
                    <a:pt x="7" y="23"/>
                    <a:pt x="5" y="31"/>
                    <a:pt x="5" y="37"/>
                  </a:cubicBezTo>
                  <a:cubicBezTo>
                    <a:pt x="5" y="43"/>
                    <a:pt x="7" y="51"/>
                    <a:pt x="11" y="57"/>
                  </a:cubicBezTo>
                  <a:cubicBezTo>
                    <a:pt x="11" y="57"/>
                    <a:pt x="11" y="57"/>
                    <a:pt x="11" y="57"/>
                  </a:cubicBezTo>
                  <a:cubicBezTo>
                    <a:pt x="14" y="62"/>
                    <a:pt x="18" y="67"/>
                    <a:pt x="23" y="69"/>
                  </a:cubicBezTo>
                  <a:cubicBezTo>
                    <a:pt x="23" y="74"/>
                    <a:pt x="23" y="74"/>
                    <a:pt x="23" y="74"/>
                  </a:cubicBezTo>
                  <a:cubicBezTo>
                    <a:pt x="22" y="74"/>
                    <a:pt x="22" y="74"/>
                    <a:pt x="22" y="74"/>
                  </a:cubicBezTo>
                  <a:cubicBezTo>
                    <a:pt x="16" y="71"/>
                    <a:pt x="10" y="66"/>
                    <a:pt x="7" y="59"/>
                  </a:cubicBezTo>
                  <a:cubicBezTo>
                    <a:pt x="7" y="59"/>
                    <a:pt x="7" y="59"/>
                    <a:pt x="7" y="59"/>
                  </a:cubicBezTo>
                  <a:cubicBezTo>
                    <a:pt x="7" y="59"/>
                    <a:pt x="7" y="59"/>
                    <a:pt x="7" y="59"/>
                  </a:cubicBezTo>
                  <a:cubicBezTo>
                    <a:pt x="3" y="52"/>
                    <a:pt x="0" y="44"/>
                    <a:pt x="0" y="37"/>
                  </a:cubicBezTo>
                  <a:cubicBezTo>
                    <a:pt x="0" y="30"/>
                    <a:pt x="3" y="21"/>
                    <a:pt x="7" y="14"/>
                  </a:cubicBezTo>
                  <a:cubicBezTo>
                    <a:pt x="7" y="14"/>
                    <a:pt x="7" y="14"/>
                    <a:pt x="7" y="14"/>
                  </a:cubicBezTo>
                  <a:cubicBezTo>
                    <a:pt x="10" y="8"/>
                    <a:pt x="16" y="2"/>
                    <a:pt x="22" y="0"/>
                  </a:cubicBezTo>
                  <a:cubicBezTo>
                    <a:pt x="22" y="0"/>
                    <a:pt x="22" y="0"/>
                    <a:pt x="23" y="0"/>
                  </a:cubicBezTo>
                  <a:lnTo>
                    <a:pt x="2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4" name="Freeform 231"/>
            <p:cNvSpPr>
              <a:spLocks noEditPoints="1"/>
            </p:cNvSpPr>
            <p:nvPr/>
          </p:nvSpPr>
          <p:spPr bwMode="auto">
            <a:xfrm>
              <a:off x="8682038" y="3614738"/>
              <a:ext cx="152400" cy="111125"/>
            </a:xfrm>
            <a:custGeom>
              <a:avLst/>
              <a:gdLst>
                <a:gd name="T0" fmla="*/ 33 w 67"/>
                <a:gd name="T1" fmla="*/ 43 h 49"/>
                <a:gd name="T2" fmla="*/ 42 w 67"/>
                <a:gd name="T3" fmla="*/ 40 h 49"/>
                <a:gd name="T4" fmla="*/ 57 w 67"/>
                <a:gd name="T5" fmla="*/ 25 h 49"/>
                <a:gd name="T6" fmla="*/ 61 w 67"/>
                <a:gd name="T7" fmla="*/ 9 h 49"/>
                <a:gd name="T8" fmla="*/ 45 w 67"/>
                <a:gd name="T9" fmla="*/ 4 h 49"/>
                <a:gd name="T10" fmla="*/ 33 w 67"/>
                <a:gd name="T11" fmla="*/ 6 h 49"/>
                <a:gd name="T12" fmla="*/ 33 w 67"/>
                <a:gd name="T13" fmla="*/ 1 h 49"/>
                <a:gd name="T14" fmla="*/ 45 w 67"/>
                <a:gd name="T15" fmla="*/ 0 h 49"/>
                <a:gd name="T16" fmla="*/ 65 w 67"/>
                <a:gd name="T17" fmla="*/ 6 h 49"/>
                <a:gd name="T18" fmla="*/ 65 w 67"/>
                <a:gd name="T19" fmla="*/ 6 h 49"/>
                <a:gd name="T20" fmla="*/ 66 w 67"/>
                <a:gd name="T21" fmla="*/ 7 h 49"/>
                <a:gd name="T22" fmla="*/ 61 w 67"/>
                <a:gd name="T23" fmla="*/ 27 h 49"/>
                <a:gd name="T24" fmla="*/ 44 w 67"/>
                <a:gd name="T25" fmla="*/ 44 h 49"/>
                <a:gd name="T26" fmla="*/ 33 w 67"/>
                <a:gd name="T27" fmla="*/ 48 h 49"/>
                <a:gd name="T28" fmla="*/ 33 w 67"/>
                <a:gd name="T29" fmla="*/ 43 h 49"/>
                <a:gd name="T30" fmla="*/ 5 w 67"/>
                <a:gd name="T31" fmla="*/ 40 h 49"/>
                <a:gd name="T32" fmla="*/ 21 w 67"/>
                <a:gd name="T33" fmla="*/ 45 h 49"/>
                <a:gd name="T34" fmla="*/ 33 w 67"/>
                <a:gd name="T35" fmla="*/ 43 h 49"/>
                <a:gd name="T36" fmla="*/ 33 w 67"/>
                <a:gd name="T37" fmla="*/ 48 h 49"/>
                <a:gd name="T38" fmla="*/ 21 w 67"/>
                <a:gd name="T39" fmla="*/ 49 h 49"/>
                <a:gd name="T40" fmla="*/ 2 w 67"/>
                <a:gd name="T41" fmla="*/ 43 h 49"/>
                <a:gd name="T42" fmla="*/ 2 w 67"/>
                <a:gd name="T43" fmla="*/ 43 h 49"/>
                <a:gd name="T44" fmla="*/ 1 w 67"/>
                <a:gd name="T45" fmla="*/ 42 h 49"/>
                <a:gd name="T46" fmla="*/ 6 w 67"/>
                <a:gd name="T47" fmla="*/ 22 h 49"/>
                <a:gd name="T48" fmla="*/ 23 w 67"/>
                <a:gd name="T49" fmla="*/ 5 h 49"/>
                <a:gd name="T50" fmla="*/ 33 w 67"/>
                <a:gd name="T51" fmla="*/ 1 h 49"/>
                <a:gd name="T52" fmla="*/ 33 w 67"/>
                <a:gd name="T53" fmla="*/ 6 h 49"/>
                <a:gd name="T54" fmla="*/ 25 w 67"/>
                <a:gd name="T55" fmla="*/ 9 h 49"/>
                <a:gd name="T56" fmla="*/ 10 w 67"/>
                <a:gd name="T57" fmla="*/ 24 h 49"/>
                <a:gd name="T58" fmla="*/ 5 w 67"/>
                <a:gd name="T59"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49">
                  <a:moveTo>
                    <a:pt x="33" y="43"/>
                  </a:moveTo>
                  <a:cubicBezTo>
                    <a:pt x="37" y="42"/>
                    <a:pt x="39" y="41"/>
                    <a:pt x="42" y="40"/>
                  </a:cubicBezTo>
                  <a:cubicBezTo>
                    <a:pt x="47" y="37"/>
                    <a:pt x="53" y="31"/>
                    <a:pt x="57" y="25"/>
                  </a:cubicBezTo>
                  <a:cubicBezTo>
                    <a:pt x="60" y="20"/>
                    <a:pt x="62" y="14"/>
                    <a:pt x="61" y="9"/>
                  </a:cubicBezTo>
                  <a:cubicBezTo>
                    <a:pt x="57" y="6"/>
                    <a:pt x="51" y="4"/>
                    <a:pt x="45" y="4"/>
                  </a:cubicBezTo>
                  <a:cubicBezTo>
                    <a:pt x="41" y="4"/>
                    <a:pt x="37" y="5"/>
                    <a:pt x="33" y="6"/>
                  </a:cubicBezTo>
                  <a:cubicBezTo>
                    <a:pt x="33" y="1"/>
                    <a:pt x="33" y="1"/>
                    <a:pt x="33" y="1"/>
                  </a:cubicBezTo>
                  <a:cubicBezTo>
                    <a:pt x="37" y="0"/>
                    <a:pt x="41" y="0"/>
                    <a:pt x="45" y="0"/>
                  </a:cubicBezTo>
                  <a:cubicBezTo>
                    <a:pt x="53" y="0"/>
                    <a:pt x="60" y="1"/>
                    <a:pt x="65" y="6"/>
                  </a:cubicBezTo>
                  <a:cubicBezTo>
                    <a:pt x="65" y="6"/>
                    <a:pt x="65" y="6"/>
                    <a:pt x="65" y="6"/>
                  </a:cubicBezTo>
                  <a:cubicBezTo>
                    <a:pt x="66" y="6"/>
                    <a:pt x="66" y="7"/>
                    <a:pt x="66" y="7"/>
                  </a:cubicBezTo>
                  <a:cubicBezTo>
                    <a:pt x="67" y="14"/>
                    <a:pt x="65" y="21"/>
                    <a:pt x="61" y="27"/>
                  </a:cubicBezTo>
                  <a:cubicBezTo>
                    <a:pt x="57" y="34"/>
                    <a:pt x="50" y="40"/>
                    <a:pt x="44" y="44"/>
                  </a:cubicBezTo>
                  <a:cubicBezTo>
                    <a:pt x="41" y="46"/>
                    <a:pt x="37" y="47"/>
                    <a:pt x="33" y="48"/>
                  </a:cubicBezTo>
                  <a:lnTo>
                    <a:pt x="33" y="43"/>
                  </a:lnTo>
                  <a:close/>
                  <a:moveTo>
                    <a:pt x="5" y="40"/>
                  </a:moveTo>
                  <a:cubicBezTo>
                    <a:pt x="10" y="43"/>
                    <a:pt x="15" y="44"/>
                    <a:pt x="21" y="45"/>
                  </a:cubicBezTo>
                  <a:cubicBezTo>
                    <a:pt x="25" y="45"/>
                    <a:pt x="30" y="44"/>
                    <a:pt x="33" y="43"/>
                  </a:cubicBezTo>
                  <a:cubicBezTo>
                    <a:pt x="33" y="48"/>
                    <a:pt x="33" y="48"/>
                    <a:pt x="33" y="48"/>
                  </a:cubicBezTo>
                  <a:cubicBezTo>
                    <a:pt x="30" y="49"/>
                    <a:pt x="25" y="49"/>
                    <a:pt x="21" y="49"/>
                  </a:cubicBezTo>
                  <a:cubicBezTo>
                    <a:pt x="14" y="49"/>
                    <a:pt x="7" y="47"/>
                    <a:pt x="2" y="43"/>
                  </a:cubicBezTo>
                  <a:cubicBezTo>
                    <a:pt x="2" y="43"/>
                    <a:pt x="2" y="43"/>
                    <a:pt x="2" y="43"/>
                  </a:cubicBezTo>
                  <a:cubicBezTo>
                    <a:pt x="1" y="43"/>
                    <a:pt x="1" y="42"/>
                    <a:pt x="1" y="42"/>
                  </a:cubicBezTo>
                  <a:cubicBezTo>
                    <a:pt x="0" y="35"/>
                    <a:pt x="2" y="28"/>
                    <a:pt x="6" y="22"/>
                  </a:cubicBezTo>
                  <a:cubicBezTo>
                    <a:pt x="10" y="15"/>
                    <a:pt x="16" y="9"/>
                    <a:pt x="23" y="5"/>
                  </a:cubicBezTo>
                  <a:cubicBezTo>
                    <a:pt x="26" y="3"/>
                    <a:pt x="29" y="2"/>
                    <a:pt x="33" y="1"/>
                  </a:cubicBezTo>
                  <a:cubicBezTo>
                    <a:pt x="33" y="6"/>
                    <a:pt x="33" y="6"/>
                    <a:pt x="33" y="6"/>
                  </a:cubicBezTo>
                  <a:cubicBezTo>
                    <a:pt x="30" y="7"/>
                    <a:pt x="27" y="8"/>
                    <a:pt x="25" y="9"/>
                  </a:cubicBezTo>
                  <a:cubicBezTo>
                    <a:pt x="19" y="12"/>
                    <a:pt x="14" y="18"/>
                    <a:pt x="10" y="24"/>
                  </a:cubicBezTo>
                  <a:cubicBezTo>
                    <a:pt x="7" y="29"/>
                    <a:pt x="5" y="35"/>
                    <a:pt x="5"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5" name="Freeform 232"/>
            <p:cNvSpPr>
              <a:spLocks noEditPoints="1"/>
            </p:cNvSpPr>
            <p:nvPr/>
          </p:nvSpPr>
          <p:spPr bwMode="auto">
            <a:xfrm>
              <a:off x="8682038" y="3727450"/>
              <a:ext cx="152400" cy="112713"/>
            </a:xfrm>
            <a:custGeom>
              <a:avLst/>
              <a:gdLst>
                <a:gd name="T0" fmla="*/ 42 w 67"/>
                <a:gd name="T1" fmla="*/ 40 h 50"/>
                <a:gd name="T2" fmla="*/ 57 w 67"/>
                <a:gd name="T3" fmla="*/ 25 h 50"/>
                <a:gd name="T4" fmla="*/ 61 w 67"/>
                <a:gd name="T5" fmla="*/ 9 h 50"/>
                <a:gd name="T6" fmla="*/ 45 w 67"/>
                <a:gd name="T7" fmla="*/ 5 h 50"/>
                <a:gd name="T8" fmla="*/ 33 w 67"/>
                <a:gd name="T9" fmla="*/ 6 h 50"/>
                <a:gd name="T10" fmla="*/ 33 w 67"/>
                <a:gd name="T11" fmla="*/ 1 h 50"/>
                <a:gd name="T12" fmla="*/ 45 w 67"/>
                <a:gd name="T13" fmla="*/ 0 h 50"/>
                <a:gd name="T14" fmla="*/ 65 w 67"/>
                <a:gd name="T15" fmla="*/ 6 h 50"/>
                <a:gd name="T16" fmla="*/ 65 w 67"/>
                <a:gd name="T17" fmla="*/ 6 h 50"/>
                <a:gd name="T18" fmla="*/ 66 w 67"/>
                <a:gd name="T19" fmla="*/ 8 h 50"/>
                <a:gd name="T20" fmla="*/ 61 w 67"/>
                <a:gd name="T21" fmla="*/ 27 h 50"/>
                <a:gd name="T22" fmla="*/ 44 w 67"/>
                <a:gd name="T23" fmla="*/ 44 h 50"/>
                <a:gd name="T24" fmla="*/ 33 w 67"/>
                <a:gd name="T25" fmla="*/ 48 h 50"/>
                <a:gd name="T26" fmla="*/ 33 w 67"/>
                <a:gd name="T27" fmla="*/ 43 h 50"/>
                <a:gd name="T28" fmla="*/ 42 w 67"/>
                <a:gd name="T29" fmla="*/ 40 h 50"/>
                <a:gd name="T30" fmla="*/ 33 w 67"/>
                <a:gd name="T31" fmla="*/ 6 h 50"/>
                <a:gd name="T32" fmla="*/ 25 w 67"/>
                <a:gd name="T33" fmla="*/ 10 h 50"/>
                <a:gd name="T34" fmla="*/ 10 w 67"/>
                <a:gd name="T35" fmla="*/ 25 h 50"/>
                <a:gd name="T36" fmla="*/ 5 w 67"/>
                <a:gd name="T37" fmla="*/ 40 h 50"/>
                <a:gd name="T38" fmla="*/ 21 w 67"/>
                <a:gd name="T39" fmla="*/ 45 h 50"/>
                <a:gd name="T40" fmla="*/ 33 w 67"/>
                <a:gd name="T41" fmla="*/ 43 h 50"/>
                <a:gd name="T42" fmla="*/ 33 w 67"/>
                <a:gd name="T43" fmla="*/ 48 h 50"/>
                <a:gd name="T44" fmla="*/ 21 w 67"/>
                <a:gd name="T45" fmla="*/ 50 h 50"/>
                <a:gd name="T46" fmla="*/ 2 w 67"/>
                <a:gd name="T47" fmla="*/ 44 h 50"/>
                <a:gd name="T48" fmla="*/ 2 w 67"/>
                <a:gd name="T49" fmla="*/ 44 h 50"/>
                <a:gd name="T50" fmla="*/ 1 w 67"/>
                <a:gd name="T51" fmla="*/ 42 h 50"/>
                <a:gd name="T52" fmla="*/ 6 w 67"/>
                <a:gd name="T53" fmla="*/ 22 h 50"/>
                <a:gd name="T54" fmla="*/ 23 w 67"/>
                <a:gd name="T55" fmla="*/ 5 h 50"/>
                <a:gd name="T56" fmla="*/ 33 w 67"/>
                <a:gd name="T57" fmla="*/ 1 h 50"/>
                <a:gd name="T58" fmla="*/ 33 w 67"/>
                <a:gd name="T59"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50">
                  <a:moveTo>
                    <a:pt x="42" y="40"/>
                  </a:moveTo>
                  <a:cubicBezTo>
                    <a:pt x="47" y="37"/>
                    <a:pt x="53" y="31"/>
                    <a:pt x="57" y="25"/>
                  </a:cubicBezTo>
                  <a:cubicBezTo>
                    <a:pt x="60" y="20"/>
                    <a:pt x="62" y="14"/>
                    <a:pt x="61" y="9"/>
                  </a:cubicBezTo>
                  <a:cubicBezTo>
                    <a:pt x="57" y="6"/>
                    <a:pt x="51" y="5"/>
                    <a:pt x="45" y="5"/>
                  </a:cubicBezTo>
                  <a:cubicBezTo>
                    <a:pt x="41" y="5"/>
                    <a:pt x="37" y="5"/>
                    <a:pt x="33" y="6"/>
                  </a:cubicBezTo>
                  <a:cubicBezTo>
                    <a:pt x="33" y="1"/>
                    <a:pt x="33" y="1"/>
                    <a:pt x="33" y="1"/>
                  </a:cubicBezTo>
                  <a:cubicBezTo>
                    <a:pt x="37" y="0"/>
                    <a:pt x="41" y="0"/>
                    <a:pt x="45" y="0"/>
                  </a:cubicBezTo>
                  <a:cubicBezTo>
                    <a:pt x="53" y="0"/>
                    <a:pt x="60" y="2"/>
                    <a:pt x="65" y="6"/>
                  </a:cubicBezTo>
                  <a:cubicBezTo>
                    <a:pt x="65" y="6"/>
                    <a:pt x="65" y="6"/>
                    <a:pt x="65" y="6"/>
                  </a:cubicBezTo>
                  <a:cubicBezTo>
                    <a:pt x="66" y="6"/>
                    <a:pt x="66" y="7"/>
                    <a:pt x="66" y="8"/>
                  </a:cubicBezTo>
                  <a:cubicBezTo>
                    <a:pt x="67" y="14"/>
                    <a:pt x="65" y="21"/>
                    <a:pt x="61" y="27"/>
                  </a:cubicBezTo>
                  <a:cubicBezTo>
                    <a:pt x="57" y="35"/>
                    <a:pt x="50" y="41"/>
                    <a:pt x="44" y="44"/>
                  </a:cubicBezTo>
                  <a:cubicBezTo>
                    <a:pt x="41" y="46"/>
                    <a:pt x="37" y="47"/>
                    <a:pt x="33" y="48"/>
                  </a:cubicBezTo>
                  <a:cubicBezTo>
                    <a:pt x="33" y="43"/>
                    <a:pt x="33" y="43"/>
                    <a:pt x="33" y="43"/>
                  </a:cubicBezTo>
                  <a:cubicBezTo>
                    <a:pt x="37" y="42"/>
                    <a:pt x="39" y="41"/>
                    <a:pt x="42" y="40"/>
                  </a:cubicBezTo>
                  <a:close/>
                  <a:moveTo>
                    <a:pt x="33" y="6"/>
                  </a:moveTo>
                  <a:cubicBezTo>
                    <a:pt x="30" y="7"/>
                    <a:pt x="27" y="8"/>
                    <a:pt x="25" y="10"/>
                  </a:cubicBezTo>
                  <a:cubicBezTo>
                    <a:pt x="19" y="13"/>
                    <a:pt x="14" y="18"/>
                    <a:pt x="10" y="25"/>
                  </a:cubicBezTo>
                  <a:cubicBezTo>
                    <a:pt x="7" y="30"/>
                    <a:pt x="5" y="35"/>
                    <a:pt x="5" y="40"/>
                  </a:cubicBezTo>
                  <a:cubicBezTo>
                    <a:pt x="10" y="43"/>
                    <a:pt x="15" y="45"/>
                    <a:pt x="21" y="45"/>
                  </a:cubicBezTo>
                  <a:cubicBezTo>
                    <a:pt x="25" y="45"/>
                    <a:pt x="30" y="44"/>
                    <a:pt x="33" y="43"/>
                  </a:cubicBezTo>
                  <a:cubicBezTo>
                    <a:pt x="33" y="48"/>
                    <a:pt x="33" y="48"/>
                    <a:pt x="33" y="48"/>
                  </a:cubicBezTo>
                  <a:cubicBezTo>
                    <a:pt x="30" y="49"/>
                    <a:pt x="25" y="50"/>
                    <a:pt x="21" y="50"/>
                  </a:cubicBezTo>
                  <a:cubicBezTo>
                    <a:pt x="14" y="50"/>
                    <a:pt x="7" y="48"/>
                    <a:pt x="2" y="44"/>
                  </a:cubicBezTo>
                  <a:cubicBezTo>
                    <a:pt x="2" y="44"/>
                    <a:pt x="2" y="44"/>
                    <a:pt x="2" y="44"/>
                  </a:cubicBezTo>
                  <a:cubicBezTo>
                    <a:pt x="1" y="43"/>
                    <a:pt x="1" y="43"/>
                    <a:pt x="1" y="42"/>
                  </a:cubicBezTo>
                  <a:cubicBezTo>
                    <a:pt x="0" y="35"/>
                    <a:pt x="2" y="28"/>
                    <a:pt x="6" y="22"/>
                  </a:cubicBezTo>
                  <a:cubicBezTo>
                    <a:pt x="10" y="15"/>
                    <a:pt x="16" y="9"/>
                    <a:pt x="23" y="5"/>
                  </a:cubicBezTo>
                  <a:cubicBezTo>
                    <a:pt x="26" y="4"/>
                    <a:pt x="29" y="2"/>
                    <a:pt x="33" y="1"/>
                  </a:cubicBezTo>
                  <a:lnTo>
                    <a:pt x="3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6" name="Freeform 233"/>
            <p:cNvSpPr>
              <a:spLocks noEditPoints="1"/>
            </p:cNvSpPr>
            <p:nvPr/>
          </p:nvSpPr>
          <p:spPr bwMode="auto">
            <a:xfrm>
              <a:off x="8501063" y="3614738"/>
              <a:ext cx="152400" cy="111125"/>
            </a:xfrm>
            <a:custGeom>
              <a:avLst/>
              <a:gdLst>
                <a:gd name="T0" fmla="*/ 34 w 67"/>
                <a:gd name="T1" fmla="*/ 43 h 49"/>
                <a:gd name="T2" fmla="*/ 46 w 67"/>
                <a:gd name="T3" fmla="*/ 45 h 49"/>
                <a:gd name="T4" fmla="*/ 62 w 67"/>
                <a:gd name="T5" fmla="*/ 40 h 49"/>
                <a:gd name="T6" fmla="*/ 57 w 67"/>
                <a:gd name="T7" fmla="*/ 24 h 49"/>
                <a:gd name="T8" fmla="*/ 42 w 67"/>
                <a:gd name="T9" fmla="*/ 9 h 49"/>
                <a:gd name="T10" fmla="*/ 34 w 67"/>
                <a:gd name="T11" fmla="*/ 6 h 49"/>
                <a:gd name="T12" fmla="*/ 34 w 67"/>
                <a:gd name="T13" fmla="*/ 1 h 49"/>
                <a:gd name="T14" fmla="*/ 45 w 67"/>
                <a:gd name="T15" fmla="*/ 5 h 49"/>
                <a:gd name="T16" fmla="*/ 61 w 67"/>
                <a:gd name="T17" fmla="*/ 22 h 49"/>
                <a:gd name="T18" fmla="*/ 66 w 67"/>
                <a:gd name="T19" fmla="*/ 42 h 49"/>
                <a:gd name="T20" fmla="*/ 66 w 67"/>
                <a:gd name="T21" fmla="*/ 43 h 49"/>
                <a:gd name="T22" fmla="*/ 46 w 67"/>
                <a:gd name="T23" fmla="*/ 49 h 49"/>
                <a:gd name="T24" fmla="*/ 34 w 67"/>
                <a:gd name="T25" fmla="*/ 48 h 49"/>
                <a:gd name="T26" fmla="*/ 34 w 67"/>
                <a:gd name="T27" fmla="*/ 43 h 49"/>
                <a:gd name="T28" fmla="*/ 25 w 67"/>
                <a:gd name="T29" fmla="*/ 40 h 49"/>
                <a:gd name="T30" fmla="*/ 34 w 67"/>
                <a:gd name="T31" fmla="*/ 43 h 49"/>
                <a:gd name="T32" fmla="*/ 34 w 67"/>
                <a:gd name="T33" fmla="*/ 48 h 49"/>
                <a:gd name="T34" fmla="*/ 23 w 67"/>
                <a:gd name="T35" fmla="*/ 44 h 49"/>
                <a:gd name="T36" fmla="*/ 6 w 67"/>
                <a:gd name="T37" fmla="*/ 27 h 49"/>
                <a:gd name="T38" fmla="*/ 1 w 67"/>
                <a:gd name="T39" fmla="*/ 7 h 49"/>
                <a:gd name="T40" fmla="*/ 2 w 67"/>
                <a:gd name="T41" fmla="*/ 6 h 49"/>
                <a:gd name="T42" fmla="*/ 22 w 67"/>
                <a:gd name="T43" fmla="*/ 0 h 49"/>
                <a:gd name="T44" fmla="*/ 34 w 67"/>
                <a:gd name="T45" fmla="*/ 1 h 49"/>
                <a:gd name="T46" fmla="*/ 34 w 67"/>
                <a:gd name="T47" fmla="*/ 6 h 49"/>
                <a:gd name="T48" fmla="*/ 22 w 67"/>
                <a:gd name="T49" fmla="*/ 4 h 49"/>
                <a:gd name="T50" fmla="*/ 6 w 67"/>
                <a:gd name="T51" fmla="*/ 9 h 49"/>
                <a:gd name="T52" fmla="*/ 11 w 67"/>
                <a:gd name="T53" fmla="*/ 25 h 49"/>
                <a:gd name="T54" fmla="*/ 25 w 67"/>
                <a:gd name="T55"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49">
                  <a:moveTo>
                    <a:pt x="34" y="43"/>
                  </a:moveTo>
                  <a:cubicBezTo>
                    <a:pt x="38" y="44"/>
                    <a:pt x="42" y="45"/>
                    <a:pt x="46" y="45"/>
                  </a:cubicBezTo>
                  <a:cubicBezTo>
                    <a:pt x="52" y="44"/>
                    <a:pt x="58" y="43"/>
                    <a:pt x="62" y="40"/>
                  </a:cubicBezTo>
                  <a:cubicBezTo>
                    <a:pt x="62" y="35"/>
                    <a:pt x="60" y="29"/>
                    <a:pt x="57" y="24"/>
                  </a:cubicBezTo>
                  <a:cubicBezTo>
                    <a:pt x="53" y="18"/>
                    <a:pt x="48" y="12"/>
                    <a:pt x="42" y="9"/>
                  </a:cubicBezTo>
                  <a:cubicBezTo>
                    <a:pt x="40" y="8"/>
                    <a:pt x="37" y="7"/>
                    <a:pt x="34" y="6"/>
                  </a:cubicBezTo>
                  <a:cubicBezTo>
                    <a:pt x="34" y="1"/>
                    <a:pt x="34" y="1"/>
                    <a:pt x="34" y="1"/>
                  </a:cubicBezTo>
                  <a:cubicBezTo>
                    <a:pt x="38" y="2"/>
                    <a:pt x="42" y="3"/>
                    <a:pt x="45" y="5"/>
                  </a:cubicBezTo>
                  <a:cubicBezTo>
                    <a:pt x="51" y="9"/>
                    <a:pt x="57" y="15"/>
                    <a:pt x="61" y="22"/>
                  </a:cubicBezTo>
                  <a:cubicBezTo>
                    <a:pt x="65" y="28"/>
                    <a:pt x="67" y="35"/>
                    <a:pt x="66" y="42"/>
                  </a:cubicBezTo>
                  <a:cubicBezTo>
                    <a:pt x="66" y="42"/>
                    <a:pt x="66" y="43"/>
                    <a:pt x="66" y="43"/>
                  </a:cubicBezTo>
                  <a:cubicBezTo>
                    <a:pt x="60" y="47"/>
                    <a:pt x="53" y="49"/>
                    <a:pt x="46" y="49"/>
                  </a:cubicBezTo>
                  <a:cubicBezTo>
                    <a:pt x="42" y="49"/>
                    <a:pt x="38" y="49"/>
                    <a:pt x="34" y="48"/>
                  </a:cubicBezTo>
                  <a:lnTo>
                    <a:pt x="34" y="43"/>
                  </a:lnTo>
                  <a:close/>
                  <a:moveTo>
                    <a:pt x="25" y="40"/>
                  </a:moveTo>
                  <a:cubicBezTo>
                    <a:pt x="28" y="41"/>
                    <a:pt x="31" y="42"/>
                    <a:pt x="34" y="43"/>
                  </a:cubicBezTo>
                  <a:cubicBezTo>
                    <a:pt x="34" y="48"/>
                    <a:pt x="34" y="48"/>
                    <a:pt x="34" y="48"/>
                  </a:cubicBezTo>
                  <a:cubicBezTo>
                    <a:pt x="30" y="47"/>
                    <a:pt x="26" y="46"/>
                    <a:pt x="23" y="44"/>
                  </a:cubicBezTo>
                  <a:cubicBezTo>
                    <a:pt x="17" y="40"/>
                    <a:pt x="11" y="34"/>
                    <a:pt x="6" y="27"/>
                  </a:cubicBezTo>
                  <a:cubicBezTo>
                    <a:pt x="3" y="21"/>
                    <a:pt x="0" y="14"/>
                    <a:pt x="1" y="7"/>
                  </a:cubicBezTo>
                  <a:cubicBezTo>
                    <a:pt x="1" y="7"/>
                    <a:pt x="2" y="6"/>
                    <a:pt x="2" y="6"/>
                  </a:cubicBezTo>
                  <a:cubicBezTo>
                    <a:pt x="7" y="1"/>
                    <a:pt x="15" y="0"/>
                    <a:pt x="22" y="0"/>
                  </a:cubicBezTo>
                  <a:cubicBezTo>
                    <a:pt x="26" y="0"/>
                    <a:pt x="30" y="0"/>
                    <a:pt x="34" y="1"/>
                  </a:cubicBezTo>
                  <a:cubicBezTo>
                    <a:pt x="34" y="6"/>
                    <a:pt x="34" y="6"/>
                    <a:pt x="34" y="6"/>
                  </a:cubicBezTo>
                  <a:cubicBezTo>
                    <a:pt x="30" y="5"/>
                    <a:pt x="26" y="4"/>
                    <a:pt x="22" y="4"/>
                  </a:cubicBezTo>
                  <a:cubicBezTo>
                    <a:pt x="16" y="4"/>
                    <a:pt x="10" y="6"/>
                    <a:pt x="6" y="9"/>
                  </a:cubicBezTo>
                  <a:cubicBezTo>
                    <a:pt x="6" y="14"/>
                    <a:pt x="7" y="20"/>
                    <a:pt x="11" y="25"/>
                  </a:cubicBezTo>
                  <a:cubicBezTo>
                    <a:pt x="14" y="31"/>
                    <a:pt x="20" y="37"/>
                    <a:pt x="25"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7" name="Freeform 234"/>
            <p:cNvSpPr>
              <a:spLocks noEditPoints="1"/>
            </p:cNvSpPr>
            <p:nvPr/>
          </p:nvSpPr>
          <p:spPr bwMode="auto">
            <a:xfrm>
              <a:off x="8501063" y="3727450"/>
              <a:ext cx="152400" cy="112713"/>
            </a:xfrm>
            <a:custGeom>
              <a:avLst/>
              <a:gdLst>
                <a:gd name="T0" fmla="*/ 34 w 67"/>
                <a:gd name="T1" fmla="*/ 43 h 50"/>
                <a:gd name="T2" fmla="*/ 46 w 67"/>
                <a:gd name="T3" fmla="*/ 45 h 50"/>
                <a:gd name="T4" fmla="*/ 62 w 67"/>
                <a:gd name="T5" fmla="*/ 40 h 50"/>
                <a:gd name="T6" fmla="*/ 57 w 67"/>
                <a:gd name="T7" fmla="*/ 25 h 50"/>
                <a:gd name="T8" fmla="*/ 42 w 67"/>
                <a:gd name="T9" fmla="*/ 10 h 50"/>
                <a:gd name="T10" fmla="*/ 34 w 67"/>
                <a:gd name="T11" fmla="*/ 6 h 50"/>
                <a:gd name="T12" fmla="*/ 34 w 67"/>
                <a:gd name="T13" fmla="*/ 1 h 50"/>
                <a:gd name="T14" fmla="*/ 45 w 67"/>
                <a:gd name="T15" fmla="*/ 5 h 50"/>
                <a:gd name="T16" fmla="*/ 61 w 67"/>
                <a:gd name="T17" fmla="*/ 22 h 50"/>
                <a:gd name="T18" fmla="*/ 66 w 67"/>
                <a:gd name="T19" fmla="*/ 42 h 50"/>
                <a:gd name="T20" fmla="*/ 66 w 67"/>
                <a:gd name="T21" fmla="*/ 44 h 50"/>
                <a:gd name="T22" fmla="*/ 46 w 67"/>
                <a:gd name="T23" fmla="*/ 50 h 50"/>
                <a:gd name="T24" fmla="*/ 34 w 67"/>
                <a:gd name="T25" fmla="*/ 48 h 50"/>
                <a:gd name="T26" fmla="*/ 34 w 67"/>
                <a:gd name="T27" fmla="*/ 43 h 50"/>
                <a:gd name="T28" fmla="*/ 25 w 67"/>
                <a:gd name="T29" fmla="*/ 40 h 50"/>
                <a:gd name="T30" fmla="*/ 34 w 67"/>
                <a:gd name="T31" fmla="*/ 43 h 50"/>
                <a:gd name="T32" fmla="*/ 34 w 67"/>
                <a:gd name="T33" fmla="*/ 48 h 50"/>
                <a:gd name="T34" fmla="*/ 23 w 67"/>
                <a:gd name="T35" fmla="*/ 44 h 50"/>
                <a:gd name="T36" fmla="*/ 6 w 67"/>
                <a:gd name="T37" fmla="*/ 27 h 50"/>
                <a:gd name="T38" fmla="*/ 1 w 67"/>
                <a:gd name="T39" fmla="*/ 8 h 50"/>
                <a:gd name="T40" fmla="*/ 2 w 67"/>
                <a:gd name="T41" fmla="*/ 6 h 50"/>
                <a:gd name="T42" fmla="*/ 22 w 67"/>
                <a:gd name="T43" fmla="*/ 0 h 50"/>
                <a:gd name="T44" fmla="*/ 34 w 67"/>
                <a:gd name="T45" fmla="*/ 1 h 50"/>
                <a:gd name="T46" fmla="*/ 34 w 67"/>
                <a:gd name="T47" fmla="*/ 6 h 50"/>
                <a:gd name="T48" fmla="*/ 22 w 67"/>
                <a:gd name="T49" fmla="*/ 5 h 50"/>
                <a:gd name="T50" fmla="*/ 6 w 67"/>
                <a:gd name="T51" fmla="*/ 9 h 50"/>
                <a:gd name="T52" fmla="*/ 11 w 67"/>
                <a:gd name="T53" fmla="*/ 25 h 50"/>
                <a:gd name="T54" fmla="*/ 25 w 67"/>
                <a:gd name="T55"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50">
                  <a:moveTo>
                    <a:pt x="34" y="43"/>
                  </a:moveTo>
                  <a:cubicBezTo>
                    <a:pt x="38" y="44"/>
                    <a:pt x="42" y="45"/>
                    <a:pt x="46" y="45"/>
                  </a:cubicBezTo>
                  <a:cubicBezTo>
                    <a:pt x="52" y="45"/>
                    <a:pt x="58" y="43"/>
                    <a:pt x="62" y="40"/>
                  </a:cubicBezTo>
                  <a:cubicBezTo>
                    <a:pt x="62" y="35"/>
                    <a:pt x="60" y="30"/>
                    <a:pt x="57" y="25"/>
                  </a:cubicBezTo>
                  <a:cubicBezTo>
                    <a:pt x="53" y="18"/>
                    <a:pt x="48" y="13"/>
                    <a:pt x="42" y="10"/>
                  </a:cubicBezTo>
                  <a:cubicBezTo>
                    <a:pt x="40" y="8"/>
                    <a:pt x="37" y="7"/>
                    <a:pt x="34" y="6"/>
                  </a:cubicBezTo>
                  <a:cubicBezTo>
                    <a:pt x="34" y="1"/>
                    <a:pt x="34" y="1"/>
                    <a:pt x="34" y="1"/>
                  </a:cubicBezTo>
                  <a:cubicBezTo>
                    <a:pt x="38" y="2"/>
                    <a:pt x="42" y="4"/>
                    <a:pt x="45" y="5"/>
                  </a:cubicBezTo>
                  <a:cubicBezTo>
                    <a:pt x="51" y="9"/>
                    <a:pt x="57" y="15"/>
                    <a:pt x="61" y="22"/>
                  </a:cubicBezTo>
                  <a:cubicBezTo>
                    <a:pt x="65" y="28"/>
                    <a:pt x="67" y="35"/>
                    <a:pt x="66" y="42"/>
                  </a:cubicBezTo>
                  <a:cubicBezTo>
                    <a:pt x="66" y="42"/>
                    <a:pt x="66" y="43"/>
                    <a:pt x="66" y="44"/>
                  </a:cubicBezTo>
                  <a:cubicBezTo>
                    <a:pt x="60" y="48"/>
                    <a:pt x="53" y="50"/>
                    <a:pt x="46" y="50"/>
                  </a:cubicBezTo>
                  <a:cubicBezTo>
                    <a:pt x="42" y="50"/>
                    <a:pt x="38" y="49"/>
                    <a:pt x="34" y="48"/>
                  </a:cubicBezTo>
                  <a:lnTo>
                    <a:pt x="34" y="43"/>
                  </a:lnTo>
                  <a:close/>
                  <a:moveTo>
                    <a:pt x="25" y="40"/>
                  </a:moveTo>
                  <a:cubicBezTo>
                    <a:pt x="28" y="41"/>
                    <a:pt x="31" y="42"/>
                    <a:pt x="34" y="43"/>
                  </a:cubicBezTo>
                  <a:cubicBezTo>
                    <a:pt x="34" y="48"/>
                    <a:pt x="34" y="48"/>
                    <a:pt x="34" y="48"/>
                  </a:cubicBezTo>
                  <a:cubicBezTo>
                    <a:pt x="30" y="47"/>
                    <a:pt x="26" y="46"/>
                    <a:pt x="23" y="44"/>
                  </a:cubicBezTo>
                  <a:cubicBezTo>
                    <a:pt x="17" y="41"/>
                    <a:pt x="11" y="35"/>
                    <a:pt x="6" y="27"/>
                  </a:cubicBezTo>
                  <a:cubicBezTo>
                    <a:pt x="3" y="21"/>
                    <a:pt x="0" y="14"/>
                    <a:pt x="1" y="8"/>
                  </a:cubicBezTo>
                  <a:cubicBezTo>
                    <a:pt x="1" y="7"/>
                    <a:pt x="2" y="6"/>
                    <a:pt x="2" y="6"/>
                  </a:cubicBezTo>
                  <a:cubicBezTo>
                    <a:pt x="7" y="2"/>
                    <a:pt x="15" y="0"/>
                    <a:pt x="22" y="0"/>
                  </a:cubicBezTo>
                  <a:cubicBezTo>
                    <a:pt x="26" y="0"/>
                    <a:pt x="30" y="0"/>
                    <a:pt x="34" y="1"/>
                  </a:cubicBezTo>
                  <a:cubicBezTo>
                    <a:pt x="34" y="6"/>
                    <a:pt x="34" y="6"/>
                    <a:pt x="34" y="6"/>
                  </a:cubicBezTo>
                  <a:cubicBezTo>
                    <a:pt x="30" y="5"/>
                    <a:pt x="26" y="5"/>
                    <a:pt x="22" y="5"/>
                  </a:cubicBezTo>
                  <a:cubicBezTo>
                    <a:pt x="16" y="5"/>
                    <a:pt x="10" y="6"/>
                    <a:pt x="6" y="9"/>
                  </a:cubicBezTo>
                  <a:cubicBezTo>
                    <a:pt x="6" y="14"/>
                    <a:pt x="7" y="20"/>
                    <a:pt x="11" y="25"/>
                  </a:cubicBezTo>
                  <a:cubicBezTo>
                    <a:pt x="14" y="31"/>
                    <a:pt x="20" y="37"/>
                    <a:pt x="25"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8" name="Freeform 235"/>
            <p:cNvSpPr>
              <a:spLocks noEditPoints="1"/>
            </p:cNvSpPr>
            <p:nvPr/>
          </p:nvSpPr>
          <p:spPr bwMode="auto">
            <a:xfrm>
              <a:off x="8653463" y="3679825"/>
              <a:ext cx="28575" cy="195263"/>
            </a:xfrm>
            <a:custGeom>
              <a:avLst/>
              <a:gdLst>
                <a:gd name="T0" fmla="*/ 8 w 13"/>
                <a:gd name="T1" fmla="*/ 86 h 86"/>
                <a:gd name="T2" fmla="*/ 8 w 13"/>
                <a:gd name="T3" fmla="*/ 81 h 86"/>
                <a:gd name="T4" fmla="*/ 8 w 13"/>
                <a:gd name="T5" fmla="*/ 81 h 86"/>
                <a:gd name="T6" fmla="*/ 8 w 13"/>
                <a:gd name="T7" fmla="*/ 81 h 86"/>
                <a:gd name="T8" fmla="*/ 8 w 13"/>
                <a:gd name="T9" fmla="*/ 81 h 86"/>
                <a:gd name="T10" fmla="*/ 8 w 13"/>
                <a:gd name="T11" fmla="*/ 81 h 86"/>
                <a:gd name="T12" fmla="*/ 8 w 13"/>
                <a:gd name="T13" fmla="*/ 5 h 86"/>
                <a:gd name="T14" fmla="*/ 8 w 13"/>
                <a:gd name="T15" fmla="*/ 5 h 86"/>
                <a:gd name="T16" fmla="*/ 8 w 13"/>
                <a:gd name="T17" fmla="*/ 5 h 86"/>
                <a:gd name="T18" fmla="*/ 8 w 13"/>
                <a:gd name="T19" fmla="*/ 5 h 86"/>
                <a:gd name="T20" fmla="*/ 8 w 13"/>
                <a:gd name="T21" fmla="*/ 5 h 86"/>
                <a:gd name="T22" fmla="*/ 8 w 13"/>
                <a:gd name="T23" fmla="*/ 0 h 86"/>
                <a:gd name="T24" fmla="*/ 11 w 13"/>
                <a:gd name="T25" fmla="*/ 2 h 86"/>
                <a:gd name="T26" fmla="*/ 13 w 13"/>
                <a:gd name="T27" fmla="*/ 5 h 86"/>
                <a:gd name="T28" fmla="*/ 13 w 13"/>
                <a:gd name="T29" fmla="*/ 81 h 86"/>
                <a:gd name="T30" fmla="*/ 11 w 13"/>
                <a:gd name="T31" fmla="*/ 85 h 86"/>
                <a:gd name="T32" fmla="*/ 8 w 13"/>
                <a:gd name="T33" fmla="*/ 86 h 86"/>
                <a:gd name="T34" fmla="*/ 5 w 13"/>
                <a:gd name="T35" fmla="*/ 5 h 86"/>
                <a:gd name="T36" fmla="*/ 5 w 13"/>
                <a:gd name="T37" fmla="*/ 5 h 86"/>
                <a:gd name="T38" fmla="*/ 5 w 13"/>
                <a:gd name="T39" fmla="*/ 5 h 86"/>
                <a:gd name="T40" fmla="*/ 5 w 13"/>
                <a:gd name="T41" fmla="*/ 0 h 86"/>
                <a:gd name="T42" fmla="*/ 7 w 13"/>
                <a:gd name="T43" fmla="*/ 0 h 86"/>
                <a:gd name="T44" fmla="*/ 8 w 13"/>
                <a:gd name="T45" fmla="*/ 0 h 86"/>
                <a:gd name="T46" fmla="*/ 8 w 13"/>
                <a:gd name="T47" fmla="*/ 5 h 86"/>
                <a:gd name="T48" fmla="*/ 8 w 13"/>
                <a:gd name="T49" fmla="*/ 5 h 86"/>
                <a:gd name="T50" fmla="*/ 8 w 13"/>
                <a:gd name="T51" fmla="*/ 5 h 86"/>
                <a:gd name="T52" fmla="*/ 8 w 13"/>
                <a:gd name="T53" fmla="*/ 5 h 86"/>
                <a:gd name="T54" fmla="*/ 8 w 13"/>
                <a:gd name="T55" fmla="*/ 5 h 86"/>
                <a:gd name="T56" fmla="*/ 7 w 13"/>
                <a:gd name="T57" fmla="*/ 5 h 86"/>
                <a:gd name="T58" fmla="*/ 5 w 13"/>
                <a:gd name="T59" fmla="*/ 5 h 86"/>
                <a:gd name="T60" fmla="*/ 5 w 13"/>
                <a:gd name="T61" fmla="*/ 5 h 86"/>
                <a:gd name="T62" fmla="*/ 5 w 13"/>
                <a:gd name="T63" fmla="*/ 5 h 86"/>
                <a:gd name="T64" fmla="*/ 8 w 13"/>
                <a:gd name="T65" fmla="*/ 81 h 86"/>
                <a:gd name="T66" fmla="*/ 8 w 13"/>
                <a:gd name="T67" fmla="*/ 86 h 86"/>
                <a:gd name="T68" fmla="*/ 7 w 13"/>
                <a:gd name="T69" fmla="*/ 86 h 86"/>
                <a:gd name="T70" fmla="*/ 5 w 13"/>
                <a:gd name="T71" fmla="*/ 86 h 86"/>
                <a:gd name="T72" fmla="*/ 5 w 13"/>
                <a:gd name="T73" fmla="*/ 81 h 86"/>
                <a:gd name="T74" fmla="*/ 5 w 13"/>
                <a:gd name="T75" fmla="*/ 81 h 86"/>
                <a:gd name="T76" fmla="*/ 5 w 13"/>
                <a:gd name="T77" fmla="*/ 81 h 86"/>
                <a:gd name="T78" fmla="*/ 5 w 13"/>
                <a:gd name="T79" fmla="*/ 81 h 86"/>
                <a:gd name="T80" fmla="*/ 5 w 13"/>
                <a:gd name="T81" fmla="*/ 81 h 86"/>
                <a:gd name="T82" fmla="*/ 7 w 13"/>
                <a:gd name="T83" fmla="*/ 81 h 86"/>
                <a:gd name="T84" fmla="*/ 8 w 13"/>
                <a:gd name="T85" fmla="*/ 81 h 86"/>
                <a:gd name="T86" fmla="*/ 8 w 13"/>
                <a:gd name="T87" fmla="*/ 81 h 86"/>
                <a:gd name="T88" fmla="*/ 8 w 13"/>
                <a:gd name="T89" fmla="*/ 81 h 86"/>
                <a:gd name="T90" fmla="*/ 8 w 13"/>
                <a:gd name="T91" fmla="*/ 81 h 86"/>
                <a:gd name="T92" fmla="*/ 5 w 13"/>
                <a:gd name="T93" fmla="*/ 5 h 86"/>
                <a:gd name="T94" fmla="*/ 5 w 13"/>
                <a:gd name="T95" fmla="*/ 5 h 86"/>
                <a:gd name="T96" fmla="*/ 5 w 13"/>
                <a:gd name="T97" fmla="*/ 5 h 86"/>
                <a:gd name="T98" fmla="*/ 5 w 13"/>
                <a:gd name="T99" fmla="*/ 5 h 86"/>
                <a:gd name="T100" fmla="*/ 5 w 13"/>
                <a:gd name="T101" fmla="*/ 81 h 86"/>
                <a:gd name="T102" fmla="*/ 5 w 13"/>
                <a:gd name="T103" fmla="*/ 81 h 86"/>
                <a:gd name="T104" fmla="*/ 5 w 13"/>
                <a:gd name="T105" fmla="*/ 81 h 86"/>
                <a:gd name="T106" fmla="*/ 5 w 13"/>
                <a:gd name="T107" fmla="*/ 81 h 86"/>
                <a:gd name="T108" fmla="*/ 5 w 13"/>
                <a:gd name="T109" fmla="*/ 81 h 86"/>
                <a:gd name="T110" fmla="*/ 5 w 13"/>
                <a:gd name="T111" fmla="*/ 86 h 86"/>
                <a:gd name="T112" fmla="*/ 3 w 13"/>
                <a:gd name="T113" fmla="*/ 85 h 86"/>
                <a:gd name="T114" fmla="*/ 0 w 13"/>
                <a:gd name="T115" fmla="*/ 81 h 86"/>
                <a:gd name="T116" fmla="*/ 0 w 13"/>
                <a:gd name="T117" fmla="*/ 5 h 86"/>
                <a:gd name="T118" fmla="*/ 3 w 13"/>
                <a:gd name="T119" fmla="*/ 2 h 86"/>
                <a:gd name="T120" fmla="*/ 5 w 13"/>
                <a:gd name="T121" fmla="*/ 0 h 86"/>
                <a:gd name="T122" fmla="*/ 5 w 13"/>
                <a:gd name="T123" fmla="*/ 5 h 86"/>
                <a:gd name="T124" fmla="*/ 5 w 13"/>
                <a:gd name="T125" fmla="*/ 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 h="86">
                  <a:moveTo>
                    <a:pt x="8" y="86"/>
                  </a:moveTo>
                  <a:cubicBezTo>
                    <a:pt x="8" y="81"/>
                    <a:pt x="8" y="81"/>
                    <a:pt x="8" y="81"/>
                  </a:cubicBezTo>
                  <a:cubicBezTo>
                    <a:pt x="8" y="81"/>
                    <a:pt x="8" y="81"/>
                    <a:pt x="8" y="81"/>
                  </a:cubicBezTo>
                  <a:cubicBezTo>
                    <a:pt x="8" y="81"/>
                    <a:pt x="8" y="81"/>
                    <a:pt x="8" y="81"/>
                  </a:cubicBezTo>
                  <a:cubicBezTo>
                    <a:pt x="8" y="81"/>
                    <a:pt x="8" y="81"/>
                    <a:pt x="8" y="81"/>
                  </a:cubicBezTo>
                  <a:cubicBezTo>
                    <a:pt x="8" y="81"/>
                    <a:pt x="8" y="81"/>
                    <a:pt x="8" y="81"/>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0"/>
                    <a:pt x="8" y="0"/>
                    <a:pt x="8" y="0"/>
                  </a:cubicBezTo>
                  <a:cubicBezTo>
                    <a:pt x="9" y="1"/>
                    <a:pt x="10" y="1"/>
                    <a:pt x="11" y="2"/>
                  </a:cubicBezTo>
                  <a:cubicBezTo>
                    <a:pt x="12" y="2"/>
                    <a:pt x="13" y="4"/>
                    <a:pt x="13" y="5"/>
                  </a:cubicBezTo>
                  <a:cubicBezTo>
                    <a:pt x="13" y="81"/>
                    <a:pt x="13" y="81"/>
                    <a:pt x="13" y="81"/>
                  </a:cubicBezTo>
                  <a:cubicBezTo>
                    <a:pt x="13" y="82"/>
                    <a:pt x="12" y="84"/>
                    <a:pt x="11" y="85"/>
                  </a:cubicBezTo>
                  <a:cubicBezTo>
                    <a:pt x="10" y="85"/>
                    <a:pt x="9" y="85"/>
                    <a:pt x="8" y="86"/>
                  </a:cubicBezTo>
                  <a:close/>
                  <a:moveTo>
                    <a:pt x="5" y="5"/>
                  </a:moveTo>
                  <a:cubicBezTo>
                    <a:pt x="5" y="5"/>
                    <a:pt x="5" y="5"/>
                    <a:pt x="5" y="5"/>
                  </a:cubicBezTo>
                  <a:cubicBezTo>
                    <a:pt x="5" y="5"/>
                    <a:pt x="5" y="5"/>
                    <a:pt x="5" y="5"/>
                  </a:cubicBezTo>
                  <a:cubicBezTo>
                    <a:pt x="5" y="0"/>
                    <a:pt x="5" y="0"/>
                    <a:pt x="5" y="0"/>
                  </a:cubicBezTo>
                  <a:cubicBezTo>
                    <a:pt x="6" y="0"/>
                    <a:pt x="6" y="0"/>
                    <a:pt x="7" y="0"/>
                  </a:cubicBezTo>
                  <a:cubicBezTo>
                    <a:pt x="7" y="0"/>
                    <a:pt x="8" y="0"/>
                    <a:pt x="8" y="0"/>
                  </a:cubicBezTo>
                  <a:cubicBezTo>
                    <a:pt x="8" y="5"/>
                    <a:pt x="8" y="5"/>
                    <a:pt x="8" y="5"/>
                  </a:cubicBezTo>
                  <a:cubicBezTo>
                    <a:pt x="8" y="5"/>
                    <a:pt x="8" y="5"/>
                    <a:pt x="8" y="5"/>
                  </a:cubicBezTo>
                  <a:cubicBezTo>
                    <a:pt x="8" y="5"/>
                    <a:pt x="8" y="5"/>
                    <a:pt x="8" y="5"/>
                  </a:cubicBezTo>
                  <a:cubicBezTo>
                    <a:pt x="8" y="5"/>
                    <a:pt x="8" y="5"/>
                    <a:pt x="8" y="5"/>
                  </a:cubicBezTo>
                  <a:cubicBezTo>
                    <a:pt x="8" y="5"/>
                    <a:pt x="8" y="6"/>
                    <a:pt x="8" y="5"/>
                  </a:cubicBezTo>
                  <a:cubicBezTo>
                    <a:pt x="8" y="5"/>
                    <a:pt x="7" y="5"/>
                    <a:pt x="7" y="5"/>
                  </a:cubicBezTo>
                  <a:cubicBezTo>
                    <a:pt x="6" y="5"/>
                    <a:pt x="6" y="5"/>
                    <a:pt x="5" y="5"/>
                  </a:cubicBezTo>
                  <a:cubicBezTo>
                    <a:pt x="5" y="6"/>
                    <a:pt x="5" y="5"/>
                    <a:pt x="5" y="5"/>
                  </a:cubicBezTo>
                  <a:cubicBezTo>
                    <a:pt x="5" y="5"/>
                    <a:pt x="5" y="5"/>
                    <a:pt x="5" y="5"/>
                  </a:cubicBezTo>
                  <a:close/>
                  <a:moveTo>
                    <a:pt x="8" y="81"/>
                  </a:moveTo>
                  <a:cubicBezTo>
                    <a:pt x="8" y="86"/>
                    <a:pt x="8" y="86"/>
                    <a:pt x="8" y="86"/>
                  </a:cubicBezTo>
                  <a:cubicBezTo>
                    <a:pt x="8" y="86"/>
                    <a:pt x="7" y="86"/>
                    <a:pt x="7" y="86"/>
                  </a:cubicBezTo>
                  <a:cubicBezTo>
                    <a:pt x="6" y="86"/>
                    <a:pt x="6" y="86"/>
                    <a:pt x="5" y="86"/>
                  </a:cubicBezTo>
                  <a:cubicBezTo>
                    <a:pt x="5" y="81"/>
                    <a:pt x="5" y="81"/>
                    <a:pt x="5" y="81"/>
                  </a:cubicBezTo>
                  <a:cubicBezTo>
                    <a:pt x="5" y="81"/>
                    <a:pt x="5" y="81"/>
                    <a:pt x="5" y="81"/>
                  </a:cubicBezTo>
                  <a:cubicBezTo>
                    <a:pt x="5" y="81"/>
                    <a:pt x="5" y="81"/>
                    <a:pt x="5" y="81"/>
                  </a:cubicBezTo>
                  <a:cubicBezTo>
                    <a:pt x="5" y="81"/>
                    <a:pt x="5" y="81"/>
                    <a:pt x="5" y="81"/>
                  </a:cubicBezTo>
                  <a:cubicBezTo>
                    <a:pt x="5" y="81"/>
                    <a:pt x="5" y="81"/>
                    <a:pt x="5" y="81"/>
                  </a:cubicBezTo>
                  <a:cubicBezTo>
                    <a:pt x="6" y="81"/>
                    <a:pt x="6" y="81"/>
                    <a:pt x="7" y="81"/>
                  </a:cubicBezTo>
                  <a:cubicBezTo>
                    <a:pt x="7" y="81"/>
                    <a:pt x="8" y="81"/>
                    <a:pt x="8" y="81"/>
                  </a:cubicBezTo>
                  <a:cubicBezTo>
                    <a:pt x="8" y="81"/>
                    <a:pt x="8" y="81"/>
                    <a:pt x="8" y="81"/>
                  </a:cubicBezTo>
                  <a:cubicBezTo>
                    <a:pt x="8" y="81"/>
                    <a:pt x="8" y="81"/>
                    <a:pt x="8" y="81"/>
                  </a:cubicBezTo>
                  <a:cubicBezTo>
                    <a:pt x="8" y="81"/>
                    <a:pt x="8" y="81"/>
                    <a:pt x="8" y="81"/>
                  </a:cubicBezTo>
                  <a:close/>
                  <a:moveTo>
                    <a:pt x="5" y="5"/>
                  </a:moveTo>
                  <a:cubicBezTo>
                    <a:pt x="5" y="5"/>
                    <a:pt x="5" y="5"/>
                    <a:pt x="5" y="5"/>
                  </a:cubicBezTo>
                  <a:cubicBezTo>
                    <a:pt x="5" y="5"/>
                    <a:pt x="5" y="5"/>
                    <a:pt x="5" y="5"/>
                  </a:cubicBezTo>
                  <a:cubicBezTo>
                    <a:pt x="5" y="5"/>
                    <a:pt x="5" y="5"/>
                    <a:pt x="5" y="5"/>
                  </a:cubicBezTo>
                  <a:cubicBezTo>
                    <a:pt x="5" y="81"/>
                    <a:pt x="5" y="81"/>
                    <a:pt x="5" y="81"/>
                  </a:cubicBezTo>
                  <a:cubicBezTo>
                    <a:pt x="5" y="81"/>
                    <a:pt x="5" y="81"/>
                    <a:pt x="5" y="81"/>
                  </a:cubicBezTo>
                  <a:cubicBezTo>
                    <a:pt x="5" y="81"/>
                    <a:pt x="5" y="81"/>
                    <a:pt x="5" y="81"/>
                  </a:cubicBezTo>
                  <a:cubicBezTo>
                    <a:pt x="5" y="81"/>
                    <a:pt x="5" y="81"/>
                    <a:pt x="5" y="81"/>
                  </a:cubicBezTo>
                  <a:cubicBezTo>
                    <a:pt x="5" y="81"/>
                    <a:pt x="5" y="81"/>
                    <a:pt x="5" y="81"/>
                  </a:cubicBezTo>
                  <a:cubicBezTo>
                    <a:pt x="5" y="86"/>
                    <a:pt x="5" y="86"/>
                    <a:pt x="5" y="86"/>
                  </a:cubicBezTo>
                  <a:cubicBezTo>
                    <a:pt x="4" y="85"/>
                    <a:pt x="3" y="85"/>
                    <a:pt x="3" y="85"/>
                  </a:cubicBezTo>
                  <a:cubicBezTo>
                    <a:pt x="1" y="84"/>
                    <a:pt x="0" y="82"/>
                    <a:pt x="0" y="81"/>
                  </a:cubicBezTo>
                  <a:cubicBezTo>
                    <a:pt x="0" y="5"/>
                    <a:pt x="0" y="5"/>
                    <a:pt x="0" y="5"/>
                  </a:cubicBezTo>
                  <a:cubicBezTo>
                    <a:pt x="0" y="4"/>
                    <a:pt x="1" y="2"/>
                    <a:pt x="3" y="2"/>
                  </a:cubicBezTo>
                  <a:cubicBezTo>
                    <a:pt x="3" y="1"/>
                    <a:pt x="4" y="1"/>
                    <a:pt x="5" y="0"/>
                  </a:cubicBezTo>
                  <a:cubicBezTo>
                    <a:pt x="5" y="5"/>
                    <a:pt x="5" y="5"/>
                    <a:pt x="5" y="5"/>
                  </a:cubicBezTo>
                  <a:cubicBezTo>
                    <a:pt x="5" y="5"/>
                    <a:pt x="5"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9" name="Freeform 236"/>
            <p:cNvSpPr>
              <a:spLocks noEditPoints="1"/>
            </p:cNvSpPr>
            <p:nvPr/>
          </p:nvSpPr>
          <p:spPr bwMode="auto">
            <a:xfrm>
              <a:off x="7378700" y="3643313"/>
              <a:ext cx="123825" cy="90488"/>
            </a:xfrm>
            <a:custGeom>
              <a:avLst/>
              <a:gdLst>
                <a:gd name="T0" fmla="*/ 33 w 55"/>
                <a:gd name="T1" fmla="*/ 11 h 40"/>
                <a:gd name="T2" fmla="*/ 39 w 55"/>
                <a:gd name="T3" fmla="*/ 6 h 40"/>
                <a:gd name="T4" fmla="*/ 41 w 55"/>
                <a:gd name="T5" fmla="*/ 5 h 40"/>
                <a:gd name="T6" fmla="*/ 33 w 55"/>
                <a:gd name="T7" fmla="*/ 6 h 40"/>
                <a:gd name="T8" fmla="*/ 26 w 55"/>
                <a:gd name="T9" fmla="*/ 10 h 40"/>
                <a:gd name="T10" fmla="*/ 26 w 55"/>
                <a:gd name="T11" fmla="*/ 10 h 40"/>
                <a:gd name="T12" fmla="*/ 26 w 55"/>
                <a:gd name="T13" fmla="*/ 4 h 40"/>
                <a:gd name="T14" fmla="*/ 31 w 55"/>
                <a:gd name="T15" fmla="*/ 2 h 40"/>
                <a:gd name="T16" fmla="*/ 42 w 55"/>
                <a:gd name="T17" fmla="*/ 0 h 40"/>
                <a:gd name="T18" fmla="*/ 52 w 55"/>
                <a:gd name="T19" fmla="*/ 0 h 40"/>
                <a:gd name="T20" fmla="*/ 52 w 55"/>
                <a:gd name="T21" fmla="*/ 0 h 40"/>
                <a:gd name="T22" fmla="*/ 54 w 55"/>
                <a:gd name="T23" fmla="*/ 3 h 40"/>
                <a:gd name="T24" fmla="*/ 52 w 55"/>
                <a:gd name="T25" fmla="*/ 5 h 40"/>
                <a:gd name="T26" fmla="*/ 52 w 55"/>
                <a:gd name="T27" fmla="*/ 5 h 40"/>
                <a:gd name="T28" fmla="*/ 52 w 55"/>
                <a:gd name="T29" fmla="*/ 5 h 40"/>
                <a:gd name="T30" fmla="*/ 52 w 55"/>
                <a:gd name="T31" fmla="*/ 5 h 40"/>
                <a:gd name="T32" fmla="*/ 48 w 55"/>
                <a:gd name="T33" fmla="*/ 6 h 40"/>
                <a:gd name="T34" fmla="*/ 47 w 55"/>
                <a:gd name="T35" fmla="*/ 7 h 40"/>
                <a:gd name="T36" fmla="*/ 41 w 55"/>
                <a:gd name="T37" fmla="*/ 10 h 40"/>
                <a:gd name="T38" fmla="*/ 37 w 55"/>
                <a:gd name="T39" fmla="*/ 14 h 40"/>
                <a:gd name="T40" fmla="*/ 31 w 55"/>
                <a:gd name="T41" fmla="*/ 21 h 40"/>
                <a:gd name="T42" fmla="*/ 26 w 55"/>
                <a:gd name="T43" fmla="*/ 27 h 40"/>
                <a:gd name="T44" fmla="*/ 26 w 55"/>
                <a:gd name="T45" fmla="*/ 19 h 40"/>
                <a:gd name="T46" fmla="*/ 27 w 55"/>
                <a:gd name="T47" fmla="*/ 18 h 40"/>
                <a:gd name="T48" fmla="*/ 33 w 55"/>
                <a:gd name="T49" fmla="*/ 11 h 40"/>
                <a:gd name="T50" fmla="*/ 26 w 55"/>
                <a:gd name="T51" fmla="*/ 10 h 40"/>
                <a:gd name="T52" fmla="*/ 20 w 55"/>
                <a:gd name="T53" fmla="*/ 17 h 40"/>
                <a:gd name="T54" fmla="*/ 16 w 55"/>
                <a:gd name="T55" fmla="*/ 24 h 40"/>
                <a:gd name="T56" fmla="*/ 15 w 55"/>
                <a:gd name="T57" fmla="*/ 26 h 40"/>
                <a:gd name="T58" fmla="*/ 14 w 55"/>
                <a:gd name="T59" fmla="*/ 27 h 40"/>
                <a:gd name="T60" fmla="*/ 14 w 55"/>
                <a:gd name="T61" fmla="*/ 27 h 40"/>
                <a:gd name="T62" fmla="*/ 11 w 55"/>
                <a:gd name="T63" fmla="*/ 32 h 40"/>
                <a:gd name="T64" fmla="*/ 18 w 55"/>
                <a:gd name="T65" fmla="*/ 28 h 40"/>
                <a:gd name="T66" fmla="*/ 26 w 55"/>
                <a:gd name="T67" fmla="*/ 19 h 40"/>
                <a:gd name="T68" fmla="*/ 26 w 55"/>
                <a:gd name="T69" fmla="*/ 27 h 40"/>
                <a:gd name="T70" fmla="*/ 21 w 55"/>
                <a:gd name="T71" fmla="*/ 32 h 40"/>
                <a:gd name="T72" fmla="*/ 12 w 55"/>
                <a:gd name="T73" fmla="*/ 37 h 40"/>
                <a:gd name="T74" fmla="*/ 3 w 55"/>
                <a:gd name="T75" fmla="*/ 40 h 40"/>
                <a:gd name="T76" fmla="*/ 3 w 55"/>
                <a:gd name="T77" fmla="*/ 40 h 40"/>
                <a:gd name="T78" fmla="*/ 0 w 55"/>
                <a:gd name="T79" fmla="*/ 38 h 40"/>
                <a:gd name="T80" fmla="*/ 2 w 55"/>
                <a:gd name="T81" fmla="*/ 35 h 40"/>
                <a:gd name="T82" fmla="*/ 10 w 55"/>
                <a:gd name="T83" fmla="*/ 25 h 40"/>
                <a:gd name="T84" fmla="*/ 10 w 55"/>
                <a:gd name="T85" fmla="*/ 25 h 40"/>
                <a:gd name="T86" fmla="*/ 10 w 55"/>
                <a:gd name="T87" fmla="*/ 24 h 40"/>
                <a:gd name="T88" fmla="*/ 11 w 55"/>
                <a:gd name="T89" fmla="*/ 22 h 40"/>
                <a:gd name="T90" fmla="*/ 16 w 55"/>
                <a:gd name="T91" fmla="*/ 14 h 40"/>
                <a:gd name="T92" fmla="*/ 23 w 55"/>
                <a:gd name="T93" fmla="*/ 6 h 40"/>
                <a:gd name="T94" fmla="*/ 26 w 55"/>
                <a:gd name="T95" fmla="*/ 4 h 40"/>
                <a:gd name="T96" fmla="*/ 26 w 55"/>
                <a:gd name="T97"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5" h="40">
                  <a:moveTo>
                    <a:pt x="33" y="11"/>
                  </a:moveTo>
                  <a:cubicBezTo>
                    <a:pt x="35" y="9"/>
                    <a:pt x="37" y="7"/>
                    <a:pt x="39" y="6"/>
                  </a:cubicBezTo>
                  <a:cubicBezTo>
                    <a:pt x="39" y="5"/>
                    <a:pt x="40" y="5"/>
                    <a:pt x="41" y="5"/>
                  </a:cubicBezTo>
                  <a:cubicBezTo>
                    <a:pt x="38" y="5"/>
                    <a:pt x="35" y="5"/>
                    <a:pt x="33" y="6"/>
                  </a:cubicBezTo>
                  <a:cubicBezTo>
                    <a:pt x="30" y="7"/>
                    <a:pt x="28" y="9"/>
                    <a:pt x="26" y="10"/>
                  </a:cubicBezTo>
                  <a:cubicBezTo>
                    <a:pt x="26" y="10"/>
                    <a:pt x="26" y="10"/>
                    <a:pt x="26" y="10"/>
                  </a:cubicBezTo>
                  <a:cubicBezTo>
                    <a:pt x="26" y="4"/>
                    <a:pt x="26" y="4"/>
                    <a:pt x="26" y="4"/>
                  </a:cubicBezTo>
                  <a:cubicBezTo>
                    <a:pt x="28" y="3"/>
                    <a:pt x="29" y="3"/>
                    <a:pt x="31" y="2"/>
                  </a:cubicBezTo>
                  <a:cubicBezTo>
                    <a:pt x="35" y="0"/>
                    <a:pt x="38" y="0"/>
                    <a:pt x="42" y="0"/>
                  </a:cubicBezTo>
                  <a:cubicBezTo>
                    <a:pt x="45" y="0"/>
                    <a:pt x="49" y="0"/>
                    <a:pt x="52" y="0"/>
                  </a:cubicBezTo>
                  <a:cubicBezTo>
                    <a:pt x="52" y="0"/>
                    <a:pt x="52" y="0"/>
                    <a:pt x="52" y="0"/>
                  </a:cubicBezTo>
                  <a:cubicBezTo>
                    <a:pt x="54" y="0"/>
                    <a:pt x="55" y="1"/>
                    <a:pt x="54" y="3"/>
                  </a:cubicBezTo>
                  <a:cubicBezTo>
                    <a:pt x="54" y="4"/>
                    <a:pt x="53" y="5"/>
                    <a:pt x="52" y="5"/>
                  </a:cubicBezTo>
                  <a:cubicBezTo>
                    <a:pt x="52" y="5"/>
                    <a:pt x="52" y="5"/>
                    <a:pt x="52" y="5"/>
                  </a:cubicBezTo>
                  <a:cubicBezTo>
                    <a:pt x="52" y="5"/>
                    <a:pt x="52" y="5"/>
                    <a:pt x="52" y="5"/>
                  </a:cubicBezTo>
                  <a:cubicBezTo>
                    <a:pt x="52" y="5"/>
                    <a:pt x="52" y="5"/>
                    <a:pt x="52" y="5"/>
                  </a:cubicBezTo>
                  <a:cubicBezTo>
                    <a:pt x="51" y="5"/>
                    <a:pt x="50" y="6"/>
                    <a:pt x="48" y="6"/>
                  </a:cubicBezTo>
                  <a:cubicBezTo>
                    <a:pt x="48" y="6"/>
                    <a:pt x="48" y="7"/>
                    <a:pt x="47" y="7"/>
                  </a:cubicBezTo>
                  <a:cubicBezTo>
                    <a:pt x="45" y="8"/>
                    <a:pt x="43" y="9"/>
                    <a:pt x="41" y="10"/>
                  </a:cubicBezTo>
                  <a:cubicBezTo>
                    <a:pt x="40" y="11"/>
                    <a:pt x="38" y="12"/>
                    <a:pt x="37" y="14"/>
                  </a:cubicBezTo>
                  <a:cubicBezTo>
                    <a:pt x="35" y="16"/>
                    <a:pt x="33" y="18"/>
                    <a:pt x="31" y="21"/>
                  </a:cubicBezTo>
                  <a:cubicBezTo>
                    <a:pt x="29" y="23"/>
                    <a:pt x="28" y="25"/>
                    <a:pt x="26" y="27"/>
                  </a:cubicBezTo>
                  <a:cubicBezTo>
                    <a:pt x="26" y="19"/>
                    <a:pt x="26" y="19"/>
                    <a:pt x="26" y="19"/>
                  </a:cubicBezTo>
                  <a:cubicBezTo>
                    <a:pt x="27" y="18"/>
                    <a:pt x="27" y="18"/>
                    <a:pt x="27" y="18"/>
                  </a:cubicBezTo>
                  <a:cubicBezTo>
                    <a:pt x="29" y="15"/>
                    <a:pt x="31" y="13"/>
                    <a:pt x="33" y="11"/>
                  </a:cubicBezTo>
                  <a:close/>
                  <a:moveTo>
                    <a:pt x="26" y="10"/>
                  </a:moveTo>
                  <a:cubicBezTo>
                    <a:pt x="24" y="12"/>
                    <a:pt x="22" y="14"/>
                    <a:pt x="20" y="17"/>
                  </a:cubicBezTo>
                  <a:cubicBezTo>
                    <a:pt x="19" y="19"/>
                    <a:pt x="17" y="22"/>
                    <a:pt x="16" y="24"/>
                  </a:cubicBezTo>
                  <a:cubicBezTo>
                    <a:pt x="15" y="25"/>
                    <a:pt x="15" y="26"/>
                    <a:pt x="15" y="26"/>
                  </a:cubicBezTo>
                  <a:cubicBezTo>
                    <a:pt x="14" y="27"/>
                    <a:pt x="14" y="27"/>
                    <a:pt x="14" y="27"/>
                  </a:cubicBezTo>
                  <a:cubicBezTo>
                    <a:pt x="14" y="27"/>
                    <a:pt x="14" y="27"/>
                    <a:pt x="14" y="27"/>
                  </a:cubicBezTo>
                  <a:cubicBezTo>
                    <a:pt x="13" y="29"/>
                    <a:pt x="12" y="31"/>
                    <a:pt x="11" y="32"/>
                  </a:cubicBezTo>
                  <a:cubicBezTo>
                    <a:pt x="14" y="31"/>
                    <a:pt x="16" y="30"/>
                    <a:pt x="18" y="28"/>
                  </a:cubicBezTo>
                  <a:cubicBezTo>
                    <a:pt x="21" y="26"/>
                    <a:pt x="24" y="22"/>
                    <a:pt x="26" y="19"/>
                  </a:cubicBezTo>
                  <a:cubicBezTo>
                    <a:pt x="26" y="27"/>
                    <a:pt x="26" y="27"/>
                    <a:pt x="26" y="27"/>
                  </a:cubicBezTo>
                  <a:cubicBezTo>
                    <a:pt x="24" y="29"/>
                    <a:pt x="23" y="30"/>
                    <a:pt x="21" y="32"/>
                  </a:cubicBezTo>
                  <a:cubicBezTo>
                    <a:pt x="18" y="34"/>
                    <a:pt x="15" y="36"/>
                    <a:pt x="12" y="37"/>
                  </a:cubicBezTo>
                  <a:cubicBezTo>
                    <a:pt x="9" y="38"/>
                    <a:pt x="6" y="39"/>
                    <a:pt x="3" y="40"/>
                  </a:cubicBezTo>
                  <a:cubicBezTo>
                    <a:pt x="3" y="40"/>
                    <a:pt x="3" y="40"/>
                    <a:pt x="3" y="40"/>
                  </a:cubicBezTo>
                  <a:cubicBezTo>
                    <a:pt x="2" y="40"/>
                    <a:pt x="0" y="39"/>
                    <a:pt x="0" y="38"/>
                  </a:cubicBezTo>
                  <a:cubicBezTo>
                    <a:pt x="0" y="37"/>
                    <a:pt x="0" y="35"/>
                    <a:pt x="2" y="35"/>
                  </a:cubicBezTo>
                  <a:cubicBezTo>
                    <a:pt x="5" y="34"/>
                    <a:pt x="8" y="29"/>
                    <a:pt x="10" y="25"/>
                  </a:cubicBezTo>
                  <a:cubicBezTo>
                    <a:pt x="10" y="25"/>
                    <a:pt x="10" y="25"/>
                    <a:pt x="10" y="25"/>
                  </a:cubicBezTo>
                  <a:cubicBezTo>
                    <a:pt x="10" y="24"/>
                    <a:pt x="10" y="24"/>
                    <a:pt x="10" y="24"/>
                  </a:cubicBezTo>
                  <a:cubicBezTo>
                    <a:pt x="11" y="23"/>
                    <a:pt x="11" y="23"/>
                    <a:pt x="11" y="22"/>
                  </a:cubicBezTo>
                  <a:cubicBezTo>
                    <a:pt x="13" y="19"/>
                    <a:pt x="14" y="16"/>
                    <a:pt x="16" y="14"/>
                  </a:cubicBezTo>
                  <a:cubicBezTo>
                    <a:pt x="18" y="11"/>
                    <a:pt x="21" y="9"/>
                    <a:pt x="23" y="6"/>
                  </a:cubicBezTo>
                  <a:cubicBezTo>
                    <a:pt x="24" y="6"/>
                    <a:pt x="25" y="5"/>
                    <a:pt x="26" y="4"/>
                  </a:cubicBezTo>
                  <a:lnTo>
                    <a:pt x="2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0" name="Freeform 237"/>
            <p:cNvSpPr>
              <a:spLocks noEditPoints="1"/>
            </p:cNvSpPr>
            <p:nvPr/>
          </p:nvSpPr>
          <p:spPr bwMode="auto">
            <a:xfrm>
              <a:off x="7388225" y="3643313"/>
              <a:ext cx="157163" cy="106363"/>
            </a:xfrm>
            <a:custGeom>
              <a:avLst/>
              <a:gdLst>
                <a:gd name="T0" fmla="*/ 35 w 70"/>
                <a:gd name="T1" fmla="*/ 18 h 47"/>
                <a:gd name="T2" fmla="*/ 43 w 70"/>
                <a:gd name="T3" fmla="*/ 5 h 47"/>
                <a:gd name="T4" fmla="*/ 68 w 70"/>
                <a:gd name="T5" fmla="*/ 1 h 47"/>
                <a:gd name="T6" fmla="*/ 66 w 70"/>
                <a:gd name="T7" fmla="*/ 7 h 47"/>
                <a:gd name="T8" fmla="*/ 62 w 70"/>
                <a:gd name="T9" fmla="*/ 11 h 47"/>
                <a:gd name="T10" fmla="*/ 39 w 70"/>
                <a:gd name="T11" fmla="*/ 42 h 47"/>
                <a:gd name="T12" fmla="*/ 36 w 70"/>
                <a:gd name="T13" fmla="*/ 38 h 47"/>
                <a:gd name="T14" fmla="*/ 58 w 70"/>
                <a:gd name="T15" fmla="*/ 8 h 47"/>
                <a:gd name="T16" fmla="*/ 46 w 70"/>
                <a:gd name="T17" fmla="*/ 9 h 47"/>
                <a:gd name="T18" fmla="*/ 30 w 70"/>
                <a:gd name="T19" fmla="*/ 23 h 47"/>
                <a:gd name="T20" fmla="*/ 34 w 70"/>
                <a:gd name="T21" fmla="*/ 12 h 47"/>
                <a:gd name="T22" fmla="*/ 34 w 70"/>
                <a:gd name="T23" fmla="*/ 12 h 47"/>
                <a:gd name="T24" fmla="*/ 30 w 70"/>
                <a:gd name="T25" fmla="*/ 41 h 47"/>
                <a:gd name="T26" fmla="*/ 30 w 70"/>
                <a:gd name="T27" fmla="*/ 46 h 47"/>
                <a:gd name="T28" fmla="*/ 30 w 70"/>
                <a:gd name="T29" fmla="*/ 23 h 47"/>
                <a:gd name="T30" fmla="*/ 26 w 70"/>
                <a:gd name="T31" fmla="*/ 28 h 47"/>
                <a:gd name="T32" fmla="*/ 26 w 70"/>
                <a:gd name="T33" fmla="*/ 20 h 47"/>
                <a:gd name="T34" fmla="*/ 30 w 70"/>
                <a:gd name="T35" fmla="*/ 16 h 47"/>
                <a:gd name="T36" fmla="*/ 30 w 70"/>
                <a:gd name="T37" fmla="*/ 23 h 47"/>
                <a:gd name="T38" fmla="*/ 30 w 70"/>
                <a:gd name="T39" fmla="*/ 46 h 47"/>
                <a:gd name="T40" fmla="*/ 26 w 70"/>
                <a:gd name="T41" fmla="*/ 28 h 47"/>
                <a:gd name="T42" fmla="*/ 26 w 70"/>
                <a:gd name="T43" fmla="*/ 20 h 47"/>
                <a:gd name="T44" fmla="*/ 26 w 70"/>
                <a:gd name="T45" fmla="*/ 19 h 47"/>
                <a:gd name="T46" fmla="*/ 26 w 70"/>
                <a:gd name="T47" fmla="*/ 20 h 47"/>
                <a:gd name="T48" fmla="*/ 26 w 70"/>
                <a:gd name="T49" fmla="*/ 42 h 47"/>
                <a:gd name="T50" fmla="*/ 26 w 70"/>
                <a:gd name="T51" fmla="*/ 42 h 47"/>
                <a:gd name="T52" fmla="*/ 26 w 70"/>
                <a:gd name="T53" fmla="*/ 21 h 47"/>
                <a:gd name="T54" fmla="*/ 26 w 70"/>
                <a:gd name="T55" fmla="*/ 19 h 47"/>
                <a:gd name="T56" fmla="*/ 26 w 70"/>
                <a:gd name="T57" fmla="*/ 21 h 47"/>
                <a:gd name="T58" fmla="*/ 26 w 70"/>
                <a:gd name="T59" fmla="*/ 42 h 47"/>
                <a:gd name="T60" fmla="*/ 26 w 70"/>
                <a:gd name="T61" fmla="*/ 47 h 47"/>
                <a:gd name="T62" fmla="*/ 20 w 70"/>
                <a:gd name="T63" fmla="*/ 34 h 47"/>
                <a:gd name="T64" fmla="*/ 26 w 70"/>
                <a:gd name="T65" fmla="*/ 21 h 47"/>
                <a:gd name="T66" fmla="*/ 26 w 70"/>
                <a:gd name="T67" fmla="*/ 19 h 47"/>
                <a:gd name="T68" fmla="*/ 26 w 70"/>
                <a:gd name="T69" fmla="*/ 21 h 47"/>
                <a:gd name="T70" fmla="*/ 26 w 70"/>
                <a:gd name="T71" fmla="*/ 42 h 47"/>
                <a:gd name="T72" fmla="*/ 20 w 70"/>
                <a:gd name="T73" fmla="*/ 43 h 47"/>
                <a:gd name="T74" fmla="*/ 12 w 70"/>
                <a:gd name="T75" fmla="*/ 39 h 47"/>
                <a:gd name="T76" fmla="*/ 12 w 70"/>
                <a:gd name="T77" fmla="*/ 34 h 47"/>
                <a:gd name="T78" fmla="*/ 20 w 70"/>
                <a:gd name="T79" fmla="*/ 26 h 47"/>
                <a:gd name="T80" fmla="*/ 20 w 70"/>
                <a:gd name="T81" fmla="*/ 34 h 47"/>
                <a:gd name="T82" fmla="*/ 20 w 70"/>
                <a:gd name="T83" fmla="*/ 43 h 47"/>
                <a:gd name="T84" fmla="*/ 12 w 70"/>
                <a:gd name="T85" fmla="*/ 46 h 47"/>
                <a:gd name="T86" fmla="*/ 9 w 70"/>
                <a:gd name="T87" fmla="*/ 41 h 47"/>
                <a:gd name="T88" fmla="*/ 12 w 70"/>
                <a:gd name="T89" fmla="*/ 46 h 47"/>
                <a:gd name="T90" fmla="*/ 12 w 70"/>
                <a:gd name="T91" fmla="*/ 32 h 47"/>
                <a:gd name="T92" fmla="*/ 12 w 70"/>
                <a:gd name="T93" fmla="*/ 34 h 47"/>
                <a:gd name="T94" fmla="*/ 8 w 70"/>
                <a:gd name="T95" fmla="*/ 36 h 47"/>
                <a:gd name="T96" fmla="*/ 5 w 70"/>
                <a:gd name="T97" fmla="*/ 37 h 47"/>
                <a:gd name="T98" fmla="*/ 5 w 70"/>
                <a:gd name="T99" fmla="*/ 39 h 47"/>
                <a:gd name="T100" fmla="*/ 1 w 70"/>
                <a:gd name="T101" fmla="*/ 42 h 47"/>
                <a:gd name="T102" fmla="*/ 2 w 70"/>
                <a:gd name="T103" fmla="*/ 38 h 47"/>
                <a:gd name="T104" fmla="*/ 1 w 70"/>
                <a:gd name="T105" fmla="*/ 38 h 47"/>
                <a:gd name="T106" fmla="*/ 1 w 70"/>
                <a:gd name="T107"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47">
                  <a:moveTo>
                    <a:pt x="46" y="9"/>
                  </a:moveTo>
                  <a:cubicBezTo>
                    <a:pt x="42" y="11"/>
                    <a:pt x="40" y="13"/>
                    <a:pt x="37" y="15"/>
                  </a:cubicBezTo>
                  <a:cubicBezTo>
                    <a:pt x="36" y="16"/>
                    <a:pt x="36" y="17"/>
                    <a:pt x="35" y="18"/>
                  </a:cubicBezTo>
                  <a:cubicBezTo>
                    <a:pt x="35" y="11"/>
                    <a:pt x="35" y="11"/>
                    <a:pt x="35" y="11"/>
                  </a:cubicBezTo>
                  <a:cubicBezTo>
                    <a:pt x="37" y="9"/>
                    <a:pt x="40" y="7"/>
                    <a:pt x="43" y="5"/>
                  </a:cubicBezTo>
                  <a:cubicBezTo>
                    <a:pt x="43" y="5"/>
                    <a:pt x="43" y="5"/>
                    <a:pt x="43" y="5"/>
                  </a:cubicBezTo>
                  <a:cubicBezTo>
                    <a:pt x="47" y="3"/>
                    <a:pt x="51" y="2"/>
                    <a:pt x="55" y="1"/>
                  </a:cubicBezTo>
                  <a:cubicBezTo>
                    <a:pt x="59" y="1"/>
                    <a:pt x="63" y="0"/>
                    <a:pt x="68" y="1"/>
                  </a:cubicBezTo>
                  <a:cubicBezTo>
                    <a:pt x="68" y="1"/>
                    <a:pt x="68" y="1"/>
                    <a:pt x="68" y="1"/>
                  </a:cubicBezTo>
                  <a:cubicBezTo>
                    <a:pt x="69" y="1"/>
                    <a:pt x="70" y="2"/>
                    <a:pt x="70" y="3"/>
                  </a:cubicBezTo>
                  <a:cubicBezTo>
                    <a:pt x="70" y="5"/>
                    <a:pt x="69" y="6"/>
                    <a:pt x="67" y="6"/>
                  </a:cubicBezTo>
                  <a:cubicBezTo>
                    <a:pt x="67" y="6"/>
                    <a:pt x="67" y="7"/>
                    <a:pt x="66" y="7"/>
                  </a:cubicBezTo>
                  <a:cubicBezTo>
                    <a:pt x="66" y="7"/>
                    <a:pt x="66" y="7"/>
                    <a:pt x="65" y="8"/>
                  </a:cubicBezTo>
                  <a:cubicBezTo>
                    <a:pt x="65" y="8"/>
                    <a:pt x="65" y="8"/>
                    <a:pt x="65" y="8"/>
                  </a:cubicBezTo>
                  <a:cubicBezTo>
                    <a:pt x="64" y="9"/>
                    <a:pt x="63" y="10"/>
                    <a:pt x="62" y="11"/>
                  </a:cubicBezTo>
                  <a:cubicBezTo>
                    <a:pt x="61" y="12"/>
                    <a:pt x="60" y="14"/>
                    <a:pt x="59" y="15"/>
                  </a:cubicBezTo>
                  <a:cubicBezTo>
                    <a:pt x="58" y="17"/>
                    <a:pt x="57" y="19"/>
                    <a:pt x="56" y="21"/>
                  </a:cubicBezTo>
                  <a:cubicBezTo>
                    <a:pt x="52" y="29"/>
                    <a:pt x="47" y="37"/>
                    <a:pt x="39" y="42"/>
                  </a:cubicBezTo>
                  <a:cubicBezTo>
                    <a:pt x="38" y="43"/>
                    <a:pt x="36" y="43"/>
                    <a:pt x="35" y="44"/>
                  </a:cubicBezTo>
                  <a:cubicBezTo>
                    <a:pt x="35" y="39"/>
                    <a:pt x="35" y="39"/>
                    <a:pt x="35" y="39"/>
                  </a:cubicBezTo>
                  <a:cubicBezTo>
                    <a:pt x="35" y="38"/>
                    <a:pt x="36" y="38"/>
                    <a:pt x="36" y="38"/>
                  </a:cubicBezTo>
                  <a:cubicBezTo>
                    <a:pt x="44" y="33"/>
                    <a:pt x="48" y="26"/>
                    <a:pt x="52" y="19"/>
                  </a:cubicBezTo>
                  <a:cubicBezTo>
                    <a:pt x="53" y="17"/>
                    <a:pt x="54" y="15"/>
                    <a:pt x="55" y="13"/>
                  </a:cubicBezTo>
                  <a:cubicBezTo>
                    <a:pt x="56" y="11"/>
                    <a:pt x="57" y="10"/>
                    <a:pt x="58" y="8"/>
                  </a:cubicBezTo>
                  <a:cubicBezTo>
                    <a:pt x="59" y="7"/>
                    <a:pt x="60" y="6"/>
                    <a:pt x="61" y="5"/>
                  </a:cubicBezTo>
                  <a:cubicBezTo>
                    <a:pt x="59" y="6"/>
                    <a:pt x="57" y="6"/>
                    <a:pt x="55" y="6"/>
                  </a:cubicBezTo>
                  <a:cubicBezTo>
                    <a:pt x="52" y="7"/>
                    <a:pt x="49" y="8"/>
                    <a:pt x="46" y="9"/>
                  </a:cubicBezTo>
                  <a:cubicBezTo>
                    <a:pt x="46" y="9"/>
                    <a:pt x="46" y="9"/>
                    <a:pt x="46" y="9"/>
                  </a:cubicBezTo>
                  <a:close/>
                  <a:moveTo>
                    <a:pt x="35" y="18"/>
                  </a:moveTo>
                  <a:cubicBezTo>
                    <a:pt x="33" y="19"/>
                    <a:pt x="32" y="21"/>
                    <a:pt x="30" y="23"/>
                  </a:cubicBezTo>
                  <a:cubicBezTo>
                    <a:pt x="30" y="23"/>
                    <a:pt x="30" y="23"/>
                    <a:pt x="30" y="23"/>
                  </a:cubicBezTo>
                  <a:cubicBezTo>
                    <a:pt x="30" y="16"/>
                    <a:pt x="30" y="16"/>
                    <a:pt x="30" y="16"/>
                  </a:cubicBezTo>
                  <a:cubicBezTo>
                    <a:pt x="34" y="12"/>
                    <a:pt x="34" y="12"/>
                    <a:pt x="34" y="12"/>
                  </a:cubicBezTo>
                  <a:cubicBezTo>
                    <a:pt x="33" y="13"/>
                    <a:pt x="31" y="14"/>
                    <a:pt x="30" y="16"/>
                  </a:cubicBezTo>
                  <a:cubicBezTo>
                    <a:pt x="30" y="15"/>
                    <a:pt x="30" y="15"/>
                    <a:pt x="30" y="15"/>
                  </a:cubicBezTo>
                  <a:cubicBezTo>
                    <a:pt x="34" y="12"/>
                    <a:pt x="34" y="12"/>
                    <a:pt x="34" y="12"/>
                  </a:cubicBezTo>
                  <a:cubicBezTo>
                    <a:pt x="34" y="12"/>
                    <a:pt x="35" y="11"/>
                    <a:pt x="35" y="11"/>
                  </a:cubicBezTo>
                  <a:cubicBezTo>
                    <a:pt x="35" y="18"/>
                    <a:pt x="35" y="18"/>
                    <a:pt x="35" y="18"/>
                  </a:cubicBezTo>
                  <a:close/>
                  <a:moveTo>
                    <a:pt x="30" y="41"/>
                  </a:moveTo>
                  <a:cubicBezTo>
                    <a:pt x="32" y="40"/>
                    <a:pt x="33" y="40"/>
                    <a:pt x="35" y="39"/>
                  </a:cubicBezTo>
                  <a:cubicBezTo>
                    <a:pt x="35" y="44"/>
                    <a:pt x="35" y="44"/>
                    <a:pt x="35" y="44"/>
                  </a:cubicBezTo>
                  <a:cubicBezTo>
                    <a:pt x="33" y="45"/>
                    <a:pt x="32" y="45"/>
                    <a:pt x="30" y="46"/>
                  </a:cubicBezTo>
                  <a:lnTo>
                    <a:pt x="30" y="41"/>
                  </a:lnTo>
                  <a:close/>
                  <a:moveTo>
                    <a:pt x="30" y="23"/>
                  </a:moveTo>
                  <a:cubicBezTo>
                    <a:pt x="30" y="23"/>
                    <a:pt x="30" y="23"/>
                    <a:pt x="30" y="23"/>
                  </a:cubicBezTo>
                  <a:cubicBezTo>
                    <a:pt x="30" y="24"/>
                    <a:pt x="30" y="24"/>
                    <a:pt x="30" y="24"/>
                  </a:cubicBezTo>
                  <a:cubicBezTo>
                    <a:pt x="30" y="24"/>
                    <a:pt x="30" y="24"/>
                    <a:pt x="30" y="24"/>
                  </a:cubicBezTo>
                  <a:cubicBezTo>
                    <a:pt x="29" y="25"/>
                    <a:pt x="28" y="27"/>
                    <a:pt x="26" y="28"/>
                  </a:cubicBezTo>
                  <a:cubicBezTo>
                    <a:pt x="26" y="20"/>
                    <a:pt x="26" y="20"/>
                    <a:pt x="26" y="20"/>
                  </a:cubicBezTo>
                  <a:cubicBezTo>
                    <a:pt x="26" y="20"/>
                    <a:pt x="26" y="20"/>
                    <a:pt x="26" y="20"/>
                  </a:cubicBezTo>
                  <a:cubicBezTo>
                    <a:pt x="26" y="20"/>
                    <a:pt x="26" y="20"/>
                    <a:pt x="26" y="20"/>
                  </a:cubicBezTo>
                  <a:cubicBezTo>
                    <a:pt x="26" y="19"/>
                    <a:pt x="26" y="19"/>
                    <a:pt x="26" y="19"/>
                  </a:cubicBezTo>
                  <a:cubicBezTo>
                    <a:pt x="30" y="15"/>
                    <a:pt x="30" y="15"/>
                    <a:pt x="30" y="15"/>
                  </a:cubicBezTo>
                  <a:cubicBezTo>
                    <a:pt x="30" y="16"/>
                    <a:pt x="30" y="16"/>
                    <a:pt x="30" y="16"/>
                  </a:cubicBezTo>
                  <a:cubicBezTo>
                    <a:pt x="29" y="17"/>
                    <a:pt x="28" y="19"/>
                    <a:pt x="26" y="20"/>
                  </a:cubicBezTo>
                  <a:cubicBezTo>
                    <a:pt x="30" y="16"/>
                    <a:pt x="30" y="16"/>
                    <a:pt x="30" y="16"/>
                  </a:cubicBezTo>
                  <a:cubicBezTo>
                    <a:pt x="30" y="23"/>
                    <a:pt x="30" y="23"/>
                    <a:pt x="30" y="23"/>
                  </a:cubicBezTo>
                  <a:close/>
                  <a:moveTo>
                    <a:pt x="26" y="42"/>
                  </a:moveTo>
                  <a:cubicBezTo>
                    <a:pt x="28" y="42"/>
                    <a:pt x="29" y="41"/>
                    <a:pt x="30" y="41"/>
                  </a:cubicBezTo>
                  <a:cubicBezTo>
                    <a:pt x="30" y="46"/>
                    <a:pt x="30" y="46"/>
                    <a:pt x="30" y="46"/>
                  </a:cubicBezTo>
                  <a:cubicBezTo>
                    <a:pt x="29" y="46"/>
                    <a:pt x="28" y="46"/>
                    <a:pt x="26" y="47"/>
                  </a:cubicBezTo>
                  <a:lnTo>
                    <a:pt x="26" y="42"/>
                  </a:lnTo>
                  <a:close/>
                  <a:moveTo>
                    <a:pt x="26" y="28"/>
                  </a:moveTo>
                  <a:cubicBezTo>
                    <a:pt x="26" y="28"/>
                    <a:pt x="26" y="28"/>
                    <a:pt x="26" y="28"/>
                  </a:cubicBezTo>
                  <a:cubicBezTo>
                    <a:pt x="26" y="21"/>
                    <a:pt x="26" y="21"/>
                    <a:pt x="26" y="21"/>
                  </a:cubicBezTo>
                  <a:cubicBezTo>
                    <a:pt x="26" y="20"/>
                    <a:pt x="26" y="20"/>
                    <a:pt x="26" y="20"/>
                  </a:cubicBezTo>
                  <a:cubicBezTo>
                    <a:pt x="26" y="21"/>
                    <a:pt x="26" y="21"/>
                    <a:pt x="26" y="21"/>
                  </a:cubicBezTo>
                  <a:cubicBezTo>
                    <a:pt x="26" y="19"/>
                    <a:pt x="26" y="19"/>
                    <a:pt x="26" y="19"/>
                  </a:cubicBezTo>
                  <a:cubicBezTo>
                    <a:pt x="26" y="19"/>
                    <a:pt x="26" y="19"/>
                    <a:pt x="26" y="19"/>
                  </a:cubicBezTo>
                  <a:cubicBezTo>
                    <a:pt x="26" y="20"/>
                    <a:pt x="26" y="20"/>
                    <a:pt x="26" y="20"/>
                  </a:cubicBezTo>
                  <a:cubicBezTo>
                    <a:pt x="26" y="20"/>
                    <a:pt x="26" y="20"/>
                    <a:pt x="26" y="20"/>
                  </a:cubicBezTo>
                  <a:cubicBezTo>
                    <a:pt x="26" y="20"/>
                    <a:pt x="26" y="20"/>
                    <a:pt x="26" y="20"/>
                  </a:cubicBezTo>
                  <a:cubicBezTo>
                    <a:pt x="26" y="28"/>
                    <a:pt x="26" y="28"/>
                    <a:pt x="26" y="28"/>
                  </a:cubicBezTo>
                  <a:close/>
                  <a:moveTo>
                    <a:pt x="26" y="42"/>
                  </a:moveTo>
                  <a:cubicBezTo>
                    <a:pt x="26" y="42"/>
                    <a:pt x="26" y="42"/>
                    <a:pt x="26" y="42"/>
                  </a:cubicBezTo>
                  <a:cubicBezTo>
                    <a:pt x="26" y="47"/>
                    <a:pt x="26" y="47"/>
                    <a:pt x="26" y="47"/>
                  </a:cubicBezTo>
                  <a:cubicBezTo>
                    <a:pt x="26" y="47"/>
                    <a:pt x="26" y="47"/>
                    <a:pt x="26" y="47"/>
                  </a:cubicBezTo>
                  <a:lnTo>
                    <a:pt x="26" y="42"/>
                  </a:lnTo>
                  <a:close/>
                  <a:moveTo>
                    <a:pt x="26" y="28"/>
                  </a:moveTo>
                  <a:cubicBezTo>
                    <a:pt x="26" y="28"/>
                    <a:pt x="26" y="28"/>
                    <a:pt x="26" y="28"/>
                  </a:cubicBezTo>
                  <a:cubicBezTo>
                    <a:pt x="26" y="21"/>
                    <a:pt x="26" y="21"/>
                    <a:pt x="26" y="21"/>
                  </a:cubicBezTo>
                  <a:cubicBezTo>
                    <a:pt x="26" y="21"/>
                    <a:pt x="26" y="21"/>
                    <a:pt x="26" y="21"/>
                  </a:cubicBezTo>
                  <a:cubicBezTo>
                    <a:pt x="26" y="21"/>
                    <a:pt x="26" y="21"/>
                    <a:pt x="26" y="21"/>
                  </a:cubicBezTo>
                  <a:cubicBezTo>
                    <a:pt x="26" y="19"/>
                    <a:pt x="26" y="19"/>
                    <a:pt x="26" y="19"/>
                  </a:cubicBezTo>
                  <a:cubicBezTo>
                    <a:pt x="26" y="19"/>
                    <a:pt x="26" y="19"/>
                    <a:pt x="26" y="19"/>
                  </a:cubicBezTo>
                  <a:cubicBezTo>
                    <a:pt x="26" y="21"/>
                    <a:pt x="26" y="21"/>
                    <a:pt x="26" y="21"/>
                  </a:cubicBezTo>
                  <a:cubicBezTo>
                    <a:pt x="26" y="21"/>
                    <a:pt x="26" y="21"/>
                    <a:pt x="26" y="21"/>
                  </a:cubicBezTo>
                  <a:cubicBezTo>
                    <a:pt x="26" y="21"/>
                    <a:pt x="26" y="21"/>
                    <a:pt x="26" y="21"/>
                  </a:cubicBezTo>
                  <a:cubicBezTo>
                    <a:pt x="26" y="28"/>
                    <a:pt x="26" y="28"/>
                    <a:pt x="26" y="28"/>
                  </a:cubicBezTo>
                  <a:close/>
                  <a:moveTo>
                    <a:pt x="26" y="42"/>
                  </a:moveTo>
                  <a:cubicBezTo>
                    <a:pt x="26" y="42"/>
                    <a:pt x="26" y="42"/>
                    <a:pt x="26" y="42"/>
                  </a:cubicBezTo>
                  <a:cubicBezTo>
                    <a:pt x="26" y="47"/>
                    <a:pt x="26" y="47"/>
                    <a:pt x="26" y="47"/>
                  </a:cubicBezTo>
                  <a:cubicBezTo>
                    <a:pt x="26" y="47"/>
                    <a:pt x="26" y="47"/>
                    <a:pt x="26" y="47"/>
                  </a:cubicBezTo>
                  <a:lnTo>
                    <a:pt x="26" y="42"/>
                  </a:lnTo>
                  <a:close/>
                  <a:moveTo>
                    <a:pt x="26" y="28"/>
                  </a:moveTo>
                  <a:cubicBezTo>
                    <a:pt x="24" y="30"/>
                    <a:pt x="23" y="32"/>
                    <a:pt x="20" y="34"/>
                  </a:cubicBezTo>
                  <a:cubicBezTo>
                    <a:pt x="20" y="27"/>
                    <a:pt x="20" y="27"/>
                    <a:pt x="20" y="27"/>
                  </a:cubicBezTo>
                  <a:cubicBezTo>
                    <a:pt x="23" y="25"/>
                    <a:pt x="24" y="23"/>
                    <a:pt x="26" y="21"/>
                  </a:cubicBezTo>
                  <a:cubicBezTo>
                    <a:pt x="26" y="21"/>
                    <a:pt x="26" y="21"/>
                    <a:pt x="26" y="21"/>
                  </a:cubicBezTo>
                  <a:cubicBezTo>
                    <a:pt x="20" y="26"/>
                    <a:pt x="20" y="26"/>
                    <a:pt x="20" y="26"/>
                  </a:cubicBezTo>
                  <a:cubicBezTo>
                    <a:pt x="20" y="24"/>
                    <a:pt x="20" y="24"/>
                    <a:pt x="20" y="24"/>
                  </a:cubicBezTo>
                  <a:cubicBezTo>
                    <a:pt x="26" y="19"/>
                    <a:pt x="26" y="19"/>
                    <a:pt x="26" y="19"/>
                  </a:cubicBezTo>
                  <a:cubicBezTo>
                    <a:pt x="26" y="21"/>
                    <a:pt x="26" y="21"/>
                    <a:pt x="26" y="21"/>
                  </a:cubicBezTo>
                  <a:cubicBezTo>
                    <a:pt x="26" y="21"/>
                    <a:pt x="26" y="21"/>
                    <a:pt x="26" y="21"/>
                  </a:cubicBezTo>
                  <a:cubicBezTo>
                    <a:pt x="26" y="21"/>
                    <a:pt x="26" y="21"/>
                    <a:pt x="26" y="21"/>
                  </a:cubicBezTo>
                  <a:cubicBezTo>
                    <a:pt x="26" y="28"/>
                    <a:pt x="26" y="28"/>
                    <a:pt x="26" y="28"/>
                  </a:cubicBezTo>
                  <a:close/>
                  <a:moveTo>
                    <a:pt x="20" y="43"/>
                  </a:moveTo>
                  <a:cubicBezTo>
                    <a:pt x="22" y="42"/>
                    <a:pt x="24" y="42"/>
                    <a:pt x="26" y="42"/>
                  </a:cubicBezTo>
                  <a:cubicBezTo>
                    <a:pt x="26" y="47"/>
                    <a:pt x="26" y="47"/>
                    <a:pt x="26" y="47"/>
                  </a:cubicBezTo>
                  <a:cubicBezTo>
                    <a:pt x="24" y="47"/>
                    <a:pt x="22" y="47"/>
                    <a:pt x="20" y="47"/>
                  </a:cubicBezTo>
                  <a:lnTo>
                    <a:pt x="20" y="43"/>
                  </a:lnTo>
                  <a:close/>
                  <a:moveTo>
                    <a:pt x="20" y="34"/>
                  </a:moveTo>
                  <a:cubicBezTo>
                    <a:pt x="19" y="35"/>
                    <a:pt x="18" y="36"/>
                    <a:pt x="17" y="36"/>
                  </a:cubicBezTo>
                  <a:cubicBezTo>
                    <a:pt x="16" y="37"/>
                    <a:pt x="14" y="38"/>
                    <a:pt x="12" y="39"/>
                  </a:cubicBezTo>
                  <a:cubicBezTo>
                    <a:pt x="12" y="34"/>
                    <a:pt x="12" y="34"/>
                    <a:pt x="12" y="34"/>
                  </a:cubicBezTo>
                  <a:cubicBezTo>
                    <a:pt x="13" y="33"/>
                    <a:pt x="14" y="33"/>
                    <a:pt x="15" y="32"/>
                  </a:cubicBezTo>
                  <a:cubicBezTo>
                    <a:pt x="12" y="34"/>
                    <a:pt x="12" y="34"/>
                    <a:pt x="12" y="34"/>
                  </a:cubicBezTo>
                  <a:cubicBezTo>
                    <a:pt x="12" y="32"/>
                    <a:pt x="12" y="32"/>
                    <a:pt x="12" y="32"/>
                  </a:cubicBezTo>
                  <a:cubicBezTo>
                    <a:pt x="20" y="24"/>
                    <a:pt x="20" y="24"/>
                    <a:pt x="20" y="24"/>
                  </a:cubicBezTo>
                  <a:cubicBezTo>
                    <a:pt x="20" y="26"/>
                    <a:pt x="20" y="26"/>
                    <a:pt x="20" y="26"/>
                  </a:cubicBezTo>
                  <a:cubicBezTo>
                    <a:pt x="15" y="32"/>
                    <a:pt x="15" y="32"/>
                    <a:pt x="15" y="32"/>
                  </a:cubicBezTo>
                  <a:cubicBezTo>
                    <a:pt x="17" y="31"/>
                    <a:pt x="19" y="29"/>
                    <a:pt x="20" y="27"/>
                  </a:cubicBezTo>
                  <a:cubicBezTo>
                    <a:pt x="20" y="34"/>
                    <a:pt x="20" y="34"/>
                    <a:pt x="20" y="34"/>
                  </a:cubicBezTo>
                  <a:close/>
                  <a:moveTo>
                    <a:pt x="12" y="42"/>
                  </a:moveTo>
                  <a:cubicBezTo>
                    <a:pt x="15" y="42"/>
                    <a:pt x="17" y="43"/>
                    <a:pt x="20" y="43"/>
                  </a:cubicBezTo>
                  <a:cubicBezTo>
                    <a:pt x="20" y="43"/>
                    <a:pt x="20" y="43"/>
                    <a:pt x="20" y="43"/>
                  </a:cubicBezTo>
                  <a:cubicBezTo>
                    <a:pt x="20" y="47"/>
                    <a:pt x="20" y="47"/>
                    <a:pt x="20" y="47"/>
                  </a:cubicBezTo>
                  <a:cubicBezTo>
                    <a:pt x="20" y="47"/>
                    <a:pt x="20" y="47"/>
                    <a:pt x="20" y="47"/>
                  </a:cubicBezTo>
                  <a:cubicBezTo>
                    <a:pt x="17" y="47"/>
                    <a:pt x="15" y="47"/>
                    <a:pt x="12" y="46"/>
                  </a:cubicBezTo>
                  <a:lnTo>
                    <a:pt x="12" y="42"/>
                  </a:lnTo>
                  <a:close/>
                  <a:moveTo>
                    <a:pt x="12" y="39"/>
                  </a:moveTo>
                  <a:cubicBezTo>
                    <a:pt x="11" y="40"/>
                    <a:pt x="10" y="40"/>
                    <a:pt x="9" y="41"/>
                  </a:cubicBezTo>
                  <a:cubicBezTo>
                    <a:pt x="9" y="41"/>
                    <a:pt x="9" y="41"/>
                    <a:pt x="9" y="41"/>
                  </a:cubicBezTo>
                  <a:cubicBezTo>
                    <a:pt x="10" y="41"/>
                    <a:pt x="11" y="41"/>
                    <a:pt x="12" y="42"/>
                  </a:cubicBezTo>
                  <a:cubicBezTo>
                    <a:pt x="12" y="46"/>
                    <a:pt x="12" y="46"/>
                    <a:pt x="12" y="46"/>
                  </a:cubicBezTo>
                  <a:cubicBezTo>
                    <a:pt x="9" y="46"/>
                    <a:pt x="7" y="45"/>
                    <a:pt x="5" y="44"/>
                  </a:cubicBezTo>
                  <a:cubicBezTo>
                    <a:pt x="5" y="39"/>
                    <a:pt x="5" y="39"/>
                    <a:pt x="5" y="39"/>
                  </a:cubicBezTo>
                  <a:cubicBezTo>
                    <a:pt x="12" y="32"/>
                    <a:pt x="12" y="32"/>
                    <a:pt x="12" y="32"/>
                  </a:cubicBezTo>
                  <a:cubicBezTo>
                    <a:pt x="12" y="34"/>
                    <a:pt x="12" y="34"/>
                    <a:pt x="12" y="34"/>
                  </a:cubicBezTo>
                  <a:cubicBezTo>
                    <a:pt x="8" y="36"/>
                    <a:pt x="8" y="36"/>
                    <a:pt x="8" y="36"/>
                  </a:cubicBezTo>
                  <a:cubicBezTo>
                    <a:pt x="9" y="36"/>
                    <a:pt x="11" y="35"/>
                    <a:pt x="12" y="34"/>
                  </a:cubicBezTo>
                  <a:cubicBezTo>
                    <a:pt x="12" y="39"/>
                    <a:pt x="12" y="39"/>
                    <a:pt x="12" y="39"/>
                  </a:cubicBezTo>
                  <a:close/>
                  <a:moveTo>
                    <a:pt x="5" y="37"/>
                  </a:moveTo>
                  <a:cubicBezTo>
                    <a:pt x="6" y="37"/>
                    <a:pt x="7" y="37"/>
                    <a:pt x="8" y="36"/>
                  </a:cubicBezTo>
                  <a:cubicBezTo>
                    <a:pt x="5" y="37"/>
                    <a:pt x="5" y="37"/>
                    <a:pt x="5" y="37"/>
                  </a:cubicBezTo>
                  <a:close/>
                  <a:moveTo>
                    <a:pt x="5" y="37"/>
                  </a:moveTo>
                  <a:cubicBezTo>
                    <a:pt x="5" y="37"/>
                    <a:pt x="5" y="37"/>
                    <a:pt x="5" y="37"/>
                  </a:cubicBezTo>
                  <a:cubicBezTo>
                    <a:pt x="4" y="37"/>
                    <a:pt x="3" y="38"/>
                    <a:pt x="2" y="38"/>
                  </a:cubicBezTo>
                  <a:cubicBezTo>
                    <a:pt x="5" y="37"/>
                    <a:pt x="5" y="37"/>
                    <a:pt x="5" y="37"/>
                  </a:cubicBezTo>
                  <a:close/>
                  <a:moveTo>
                    <a:pt x="5" y="39"/>
                  </a:moveTo>
                  <a:cubicBezTo>
                    <a:pt x="5" y="44"/>
                    <a:pt x="5" y="44"/>
                    <a:pt x="5" y="44"/>
                  </a:cubicBezTo>
                  <a:cubicBezTo>
                    <a:pt x="4" y="44"/>
                    <a:pt x="2" y="43"/>
                    <a:pt x="1" y="42"/>
                  </a:cubicBezTo>
                  <a:cubicBezTo>
                    <a:pt x="1" y="42"/>
                    <a:pt x="1" y="42"/>
                    <a:pt x="1" y="42"/>
                  </a:cubicBezTo>
                  <a:cubicBezTo>
                    <a:pt x="5" y="39"/>
                    <a:pt x="5" y="39"/>
                    <a:pt x="5" y="39"/>
                  </a:cubicBezTo>
                  <a:close/>
                  <a:moveTo>
                    <a:pt x="1" y="38"/>
                  </a:moveTo>
                  <a:cubicBezTo>
                    <a:pt x="2" y="38"/>
                    <a:pt x="2" y="38"/>
                    <a:pt x="2" y="38"/>
                  </a:cubicBezTo>
                  <a:cubicBezTo>
                    <a:pt x="2" y="38"/>
                    <a:pt x="2" y="38"/>
                    <a:pt x="1" y="38"/>
                  </a:cubicBezTo>
                  <a:close/>
                  <a:moveTo>
                    <a:pt x="1" y="38"/>
                  </a:moveTo>
                  <a:cubicBezTo>
                    <a:pt x="1" y="38"/>
                    <a:pt x="1" y="38"/>
                    <a:pt x="1" y="38"/>
                  </a:cubicBezTo>
                  <a:cubicBezTo>
                    <a:pt x="0" y="40"/>
                    <a:pt x="0" y="40"/>
                    <a:pt x="0" y="40"/>
                  </a:cubicBezTo>
                  <a:cubicBezTo>
                    <a:pt x="0" y="39"/>
                    <a:pt x="0" y="38"/>
                    <a:pt x="1" y="38"/>
                  </a:cubicBezTo>
                  <a:close/>
                  <a:moveTo>
                    <a:pt x="1" y="42"/>
                  </a:moveTo>
                  <a:cubicBezTo>
                    <a:pt x="1" y="42"/>
                    <a:pt x="1" y="42"/>
                    <a:pt x="1" y="42"/>
                  </a:cubicBezTo>
                  <a:cubicBezTo>
                    <a:pt x="1" y="42"/>
                    <a:pt x="1" y="42"/>
                    <a:pt x="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1" name="Freeform 238"/>
            <p:cNvSpPr>
              <a:spLocks noEditPoints="1"/>
            </p:cNvSpPr>
            <p:nvPr/>
          </p:nvSpPr>
          <p:spPr bwMode="auto">
            <a:xfrm>
              <a:off x="7378700" y="3560763"/>
              <a:ext cx="107950" cy="79375"/>
            </a:xfrm>
            <a:custGeom>
              <a:avLst/>
              <a:gdLst>
                <a:gd name="T0" fmla="*/ 23 w 48"/>
                <a:gd name="T1" fmla="*/ 16 h 35"/>
                <a:gd name="T2" fmla="*/ 23 w 48"/>
                <a:gd name="T3" fmla="*/ 15 h 35"/>
                <a:gd name="T4" fmla="*/ 29 w 48"/>
                <a:gd name="T5" fmla="*/ 9 h 35"/>
                <a:gd name="T6" fmla="*/ 34 w 48"/>
                <a:gd name="T7" fmla="*/ 5 h 35"/>
                <a:gd name="T8" fmla="*/ 34 w 48"/>
                <a:gd name="T9" fmla="*/ 5 h 35"/>
                <a:gd name="T10" fmla="*/ 29 w 48"/>
                <a:gd name="T11" fmla="*/ 6 h 35"/>
                <a:gd name="T12" fmla="*/ 23 w 48"/>
                <a:gd name="T13" fmla="*/ 9 h 35"/>
                <a:gd name="T14" fmla="*/ 23 w 48"/>
                <a:gd name="T15" fmla="*/ 10 h 35"/>
                <a:gd name="T16" fmla="*/ 23 w 48"/>
                <a:gd name="T17" fmla="*/ 4 h 35"/>
                <a:gd name="T18" fmla="*/ 27 w 48"/>
                <a:gd name="T19" fmla="*/ 1 h 35"/>
                <a:gd name="T20" fmla="*/ 36 w 48"/>
                <a:gd name="T21" fmla="*/ 0 h 35"/>
                <a:gd name="T22" fmla="*/ 36 w 48"/>
                <a:gd name="T23" fmla="*/ 0 h 35"/>
                <a:gd name="T24" fmla="*/ 45 w 48"/>
                <a:gd name="T25" fmla="*/ 0 h 35"/>
                <a:gd name="T26" fmla="*/ 45 w 48"/>
                <a:gd name="T27" fmla="*/ 0 h 35"/>
                <a:gd name="T28" fmla="*/ 48 w 48"/>
                <a:gd name="T29" fmla="*/ 3 h 35"/>
                <a:gd name="T30" fmla="*/ 45 w 48"/>
                <a:gd name="T31" fmla="*/ 5 h 35"/>
                <a:gd name="T32" fmla="*/ 45 w 48"/>
                <a:gd name="T33" fmla="*/ 5 h 35"/>
                <a:gd name="T34" fmla="*/ 45 w 48"/>
                <a:gd name="T35" fmla="*/ 5 h 35"/>
                <a:gd name="T36" fmla="*/ 45 w 48"/>
                <a:gd name="T37" fmla="*/ 5 h 35"/>
                <a:gd name="T38" fmla="*/ 42 w 48"/>
                <a:gd name="T39" fmla="*/ 6 h 35"/>
                <a:gd name="T40" fmla="*/ 41 w 48"/>
                <a:gd name="T41" fmla="*/ 6 h 35"/>
                <a:gd name="T42" fmla="*/ 36 w 48"/>
                <a:gd name="T43" fmla="*/ 9 h 35"/>
                <a:gd name="T44" fmla="*/ 32 w 48"/>
                <a:gd name="T45" fmla="*/ 12 h 35"/>
                <a:gd name="T46" fmla="*/ 27 w 48"/>
                <a:gd name="T47" fmla="*/ 18 h 35"/>
                <a:gd name="T48" fmla="*/ 23 w 48"/>
                <a:gd name="T49" fmla="*/ 24 h 35"/>
                <a:gd name="T50" fmla="*/ 23 w 48"/>
                <a:gd name="T51" fmla="*/ 16 h 35"/>
                <a:gd name="T52" fmla="*/ 18 w 48"/>
                <a:gd name="T53" fmla="*/ 15 h 35"/>
                <a:gd name="T54" fmla="*/ 14 w 48"/>
                <a:gd name="T55" fmla="*/ 21 h 35"/>
                <a:gd name="T56" fmla="*/ 13 w 48"/>
                <a:gd name="T57" fmla="*/ 23 h 35"/>
                <a:gd name="T58" fmla="*/ 13 w 48"/>
                <a:gd name="T59" fmla="*/ 23 h 35"/>
                <a:gd name="T60" fmla="*/ 13 w 48"/>
                <a:gd name="T61" fmla="*/ 24 h 35"/>
                <a:gd name="T62" fmla="*/ 13 w 48"/>
                <a:gd name="T63" fmla="*/ 24 h 35"/>
                <a:gd name="T64" fmla="*/ 11 w 48"/>
                <a:gd name="T65" fmla="*/ 27 h 35"/>
                <a:gd name="T66" fmla="*/ 16 w 48"/>
                <a:gd name="T67" fmla="*/ 24 h 35"/>
                <a:gd name="T68" fmla="*/ 23 w 48"/>
                <a:gd name="T69" fmla="*/ 16 h 35"/>
                <a:gd name="T70" fmla="*/ 23 w 48"/>
                <a:gd name="T71" fmla="*/ 24 h 35"/>
                <a:gd name="T72" fmla="*/ 19 w 48"/>
                <a:gd name="T73" fmla="*/ 28 h 35"/>
                <a:gd name="T74" fmla="*/ 11 w 48"/>
                <a:gd name="T75" fmla="*/ 32 h 35"/>
                <a:gd name="T76" fmla="*/ 3 w 48"/>
                <a:gd name="T77" fmla="*/ 35 h 35"/>
                <a:gd name="T78" fmla="*/ 3 w 48"/>
                <a:gd name="T79" fmla="*/ 35 h 35"/>
                <a:gd name="T80" fmla="*/ 0 w 48"/>
                <a:gd name="T81" fmla="*/ 33 h 35"/>
                <a:gd name="T82" fmla="*/ 2 w 48"/>
                <a:gd name="T83" fmla="*/ 30 h 35"/>
                <a:gd name="T84" fmla="*/ 9 w 48"/>
                <a:gd name="T85" fmla="*/ 22 h 35"/>
                <a:gd name="T86" fmla="*/ 9 w 48"/>
                <a:gd name="T87" fmla="*/ 22 h 35"/>
                <a:gd name="T88" fmla="*/ 9 w 48"/>
                <a:gd name="T89" fmla="*/ 21 h 35"/>
                <a:gd name="T90" fmla="*/ 9 w 48"/>
                <a:gd name="T91" fmla="*/ 21 h 35"/>
                <a:gd name="T92" fmla="*/ 9 w 48"/>
                <a:gd name="T93" fmla="*/ 21 h 35"/>
                <a:gd name="T94" fmla="*/ 10 w 48"/>
                <a:gd name="T95" fmla="*/ 19 h 35"/>
                <a:gd name="T96" fmla="*/ 14 w 48"/>
                <a:gd name="T97" fmla="*/ 12 h 35"/>
                <a:gd name="T98" fmla="*/ 20 w 48"/>
                <a:gd name="T99" fmla="*/ 5 h 35"/>
                <a:gd name="T100" fmla="*/ 23 w 48"/>
                <a:gd name="T101" fmla="*/ 4 h 35"/>
                <a:gd name="T102" fmla="*/ 23 w 48"/>
                <a:gd name="T103" fmla="*/ 10 h 35"/>
                <a:gd name="T104" fmla="*/ 18 w 48"/>
                <a:gd name="T105"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 h="35">
                  <a:moveTo>
                    <a:pt x="23" y="16"/>
                  </a:moveTo>
                  <a:cubicBezTo>
                    <a:pt x="23" y="15"/>
                    <a:pt x="23" y="15"/>
                    <a:pt x="23" y="15"/>
                  </a:cubicBezTo>
                  <a:cubicBezTo>
                    <a:pt x="25" y="13"/>
                    <a:pt x="27" y="11"/>
                    <a:pt x="29" y="9"/>
                  </a:cubicBezTo>
                  <a:cubicBezTo>
                    <a:pt x="30" y="7"/>
                    <a:pt x="32" y="6"/>
                    <a:pt x="34" y="5"/>
                  </a:cubicBezTo>
                  <a:cubicBezTo>
                    <a:pt x="34" y="5"/>
                    <a:pt x="34" y="5"/>
                    <a:pt x="34" y="5"/>
                  </a:cubicBezTo>
                  <a:cubicBezTo>
                    <a:pt x="32" y="5"/>
                    <a:pt x="31" y="5"/>
                    <a:pt x="29" y="6"/>
                  </a:cubicBezTo>
                  <a:cubicBezTo>
                    <a:pt x="27" y="7"/>
                    <a:pt x="25" y="8"/>
                    <a:pt x="23" y="9"/>
                  </a:cubicBezTo>
                  <a:cubicBezTo>
                    <a:pt x="23" y="9"/>
                    <a:pt x="23" y="10"/>
                    <a:pt x="23" y="10"/>
                  </a:cubicBezTo>
                  <a:cubicBezTo>
                    <a:pt x="23" y="4"/>
                    <a:pt x="23" y="4"/>
                    <a:pt x="23" y="4"/>
                  </a:cubicBezTo>
                  <a:cubicBezTo>
                    <a:pt x="24" y="3"/>
                    <a:pt x="26" y="2"/>
                    <a:pt x="27" y="1"/>
                  </a:cubicBezTo>
                  <a:cubicBezTo>
                    <a:pt x="30" y="0"/>
                    <a:pt x="33" y="0"/>
                    <a:pt x="36" y="0"/>
                  </a:cubicBezTo>
                  <a:cubicBezTo>
                    <a:pt x="36" y="0"/>
                    <a:pt x="36" y="0"/>
                    <a:pt x="36" y="0"/>
                  </a:cubicBezTo>
                  <a:cubicBezTo>
                    <a:pt x="39" y="0"/>
                    <a:pt x="43" y="0"/>
                    <a:pt x="45" y="0"/>
                  </a:cubicBezTo>
                  <a:cubicBezTo>
                    <a:pt x="45" y="0"/>
                    <a:pt x="45" y="0"/>
                    <a:pt x="45" y="0"/>
                  </a:cubicBezTo>
                  <a:cubicBezTo>
                    <a:pt x="47" y="0"/>
                    <a:pt x="48" y="1"/>
                    <a:pt x="48" y="3"/>
                  </a:cubicBezTo>
                  <a:cubicBezTo>
                    <a:pt x="48" y="4"/>
                    <a:pt x="46" y="5"/>
                    <a:pt x="45" y="5"/>
                  </a:cubicBezTo>
                  <a:cubicBezTo>
                    <a:pt x="45" y="5"/>
                    <a:pt x="45" y="5"/>
                    <a:pt x="45" y="5"/>
                  </a:cubicBezTo>
                  <a:cubicBezTo>
                    <a:pt x="45" y="5"/>
                    <a:pt x="45" y="5"/>
                    <a:pt x="45" y="5"/>
                  </a:cubicBezTo>
                  <a:cubicBezTo>
                    <a:pt x="45" y="5"/>
                    <a:pt x="45" y="5"/>
                    <a:pt x="45" y="5"/>
                  </a:cubicBezTo>
                  <a:cubicBezTo>
                    <a:pt x="45" y="5"/>
                    <a:pt x="43" y="5"/>
                    <a:pt x="42" y="6"/>
                  </a:cubicBezTo>
                  <a:cubicBezTo>
                    <a:pt x="42" y="6"/>
                    <a:pt x="42" y="6"/>
                    <a:pt x="41" y="6"/>
                  </a:cubicBezTo>
                  <a:cubicBezTo>
                    <a:pt x="39" y="7"/>
                    <a:pt x="38" y="8"/>
                    <a:pt x="36" y="9"/>
                  </a:cubicBezTo>
                  <a:cubicBezTo>
                    <a:pt x="35" y="10"/>
                    <a:pt x="33" y="11"/>
                    <a:pt x="32" y="12"/>
                  </a:cubicBezTo>
                  <a:cubicBezTo>
                    <a:pt x="30" y="14"/>
                    <a:pt x="29" y="16"/>
                    <a:pt x="27" y="18"/>
                  </a:cubicBezTo>
                  <a:cubicBezTo>
                    <a:pt x="26" y="20"/>
                    <a:pt x="24" y="22"/>
                    <a:pt x="23" y="24"/>
                  </a:cubicBezTo>
                  <a:lnTo>
                    <a:pt x="23" y="16"/>
                  </a:lnTo>
                  <a:close/>
                  <a:moveTo>
                    <a:pt x="18" y="15"/>
                  </a:moveTo>
                  <a:cubicBezTo>
                    <a:pt x="17" y="17"/>
                    <a:pt x="16" y="19"/>
                    <a:pt x="14" y="21"/>
                  </a:cubicBezTo>
                  <a:cubicBezTo>
                    <a:pt x="14" y="22"/>
                    <a:pt x="14" y="22"/>
                    <a:pt x="13" y="23"/>
                  </a:cubicBezTo>
                  <a:cubicBezTo>
                    <a:pt x="13" y="23"/>
                    <a:pt x="13" y="23"/>
                    <a:pt x="13" y="23"/>
                  </a:cubicBezTo>
                  <a:cubicBezTo>
                    <a:pt x="13" y="24"/>
                    <a:pt x="13" y="24"/>
                    <a:pt x="13" y="24"/>
                  </a:cubicBezTo>
                  <a:cubicBezTo>
                    <a:pt x="13" y="24"/>
                    <a:pt x="13" y="24"/>
                    <a:pt x="13" y="24"/>
                  </a:cubicBezTo>
                  <a:cubicBezTo>
                    <a:pt x="12" y="25"/>
                    <a:pt x="12" y="26"/>
                    <a:pt x="11" y="27"/>
                  </a:cubicBezTo>
                  <a:cubicBezTo>
                    <a:pt x="13" y="26"/>
                    <a:pt x="14" y="25"/>
                    <a:pt x="16" y="24"/>
                  </a:cubicBezTo>
                  <a:cubicBezTo>
                    <a:pt x="18" y="22"/>
                    <a:pt x="21" y="19"/>
                    <a:pt x="23" y="16"/>
                  </a:cubicBezTo>
                  <a:cubicBezTo>
                    <a:pt x="23" y="24"/>
                    <a:pt x="23" y="24"/>
                    <a:pt x="23" y="24"/>
                  </a:cubicBezTo>
                  <a:cubicBezTo>
                    <a:pt x="21" y="25"/>
                    <a:pt x="20" y="27"/>
                    <a:pt x="19" y="28"/>
                  </a:cubicBezTo>
                  <a:cubicBezTo>
                    <a:pt x="16" y="30"/>
                    <a:pt x="14" y="31"/>
                    <a:pt x="11" y="32"/>
                  </a:cubicBezTo>
                  <a:cubicBezTo>
                    <a:pt x="9" y="33"/>
                    <a:pt x="6" y="34"/>
                    <a:pt x="3" y="35"/>
                  </a:cubicBezTo>
                  <a:cubicBezTo>
                    <a:pt x="3" y="35"/>
                    <a:pt x="3" y="35"/>
                    <a:pt x="3" y="35"/>
                  </a:cubicBezTo>
                  <a:cubicBezTo>
                    <a:pt x="2" y="35"/>
                    <a:pt x="1" y="34"/>
                    <a:pt x="0" y="33"/>
                  </a:cubicBezTo>
                  <a:cubicBezTo>
                    <a:pt x="0" y="32"/>
                    <a:pt x="1" y="30"/>
                    <a:pt x="2" y="30"/>
                  </a:cubicBezTo>
                  <a:cubicBezTo>
                    <a:pt x="5" y="29"/>
                    <a:pt x="7" y="25"/>
                    <a:pt x="9" y="22"/>
                  </a:cubicBezTo>
                  <a:cubicBezTo>
                    <a:pt x="9" y="22"/>
                    <a:pt x="9" y="22"/>
                    <a:pt x="9" y="22"/>
                  </a:cubicBezTo>
                  <a:cubicBezTo>
                    <a:pt x="9" y="21"/>
                    <a:pt x="9" y="21"/>
                    <a:pt x="9" y="21"/>
                  </a:cubicBezTo>
                  <a:cubicBezTo>
                    <a:pt x="9" y="21"/>
                    <a:pt x="9" y="21"/>
                    <a:pt x="9" y="21"/>
                  </a:cubicBezTo>
                  <a:cubicBezTo>
                    <a:pt x="9" y="21"/>
                    <a:pt x="9" y="21"/>
                    <a:pt x="9" y="21"/>
                  </a:cubicBezTo>
                  <a:cubicBezTo>
                    <a:pt x="10" y="19"/>
                    <a:pt x="10" y="19"/>
                    <a:pt x="10" y="19"/>
                  </a:cubicBezTo>
                  <a:cubicBezTo>
                    <a:pt x="11" y="17"/>
                    <a:pt x="13" y="14"/>
                    <a:pt x="14" y="12"/>
                  </a:cubicBezTo>
                  <a:cubicBezTo>
                    <a:pt x="16" y="10"/>
                    <a:pt x="18" y="7"/>
                    <a:pt x="20" y="5"/>
                  </a:cubicBezTo>
                  <a:cubicBezTo>
                    <a:pt x="21" y="5"/>
                    <a:pt x="22" y="4"/>
                    <a:pt x="23" y="4"/>
                  </a:cubicBezTo>
                  <a:cubicBezTo>
                    <a:pt x="23" y="10"/>
                    <a:pt x="23" y="10"/>
                    <a:pt x="23" y="10"/>
                  </a:cubicBezTo>
                  <a:cubicBezTo>
                    <a:pt x="21" y="11"/>
                    <a:pt x="20" y="13"/>
                    <a:pt x="1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2" name="Freeform 239"/>
            <p:cNvSpPr>
              <a:spLocks noEditPoints="1"/>
            </p:cNvSpPr>
            <p:nvPr/>
          </p:nvSpPr>
          <p:spPr bwMode="auto">
            <a:xfrm>
              <a:off x="7385050" y="3560763"/>
              <a:ext cx="138113" cy="92075"/>
            </a:xfrm>
            <a:custGeom>
              <a:avLst/>
              <a:gdLst>
                <a:gd name="T0" fmla="*/ 58 w 61"/>
                <a:gd name="T1" fmla="*/ 7 h 41"/>
                <a:gd name="T2" fmla="*/ 57 w 61"/>
                <a:gd name="T3" fmla="*/ 7 h 41"/>
                <a:gd name="T4" fmla="*/ 57 w 61"/>
                <a:gd name="T5" fmla="*/ 7 h 41"/>
                <a:gd name="T6" fmla="*/ 55 w 61"/>
                <a:gd name="T7" fmla="*/ 10 h 41"/>
                <a:gd name="T8" fmla="*/ 52 w 61"/>
                <a:gd name="T9" fmla="*/ 13 h 41"/>
                <a:gd name="T10" fmla="*/ 52 w 61"/>
                <a:gd name="T11" fmla="*/ 13 h 41"/>
                <a:gd name="T12" fmla="*/ 49 w 61"/>
                <a:gd name="T13" fmla="*/ 19 h 41"/>
                <a:gd name="T14" fmla="*/ 35 w 61"/>
                <a:gd name="T15" fmla="*/ 36 h 41"/>
                <a:gd name="T16" fmla="*/ 31 w 61"/>
                <a:gd name="T17" fmla="*/ 38 h 41"/>
                <a:gd name="T18" fmla="*/ 31 w 61"/>
                <a:gd name="T19" fmla="*/ 33 h 41"/>
                <a:gd name="T20" fmla="*/ 32 w 61"/>
                <a:gd name="T21" fmla="*/ 32 h 41"/>
                <a:gd name="T22" fmla="*/ 45 w 61"/>
                <a:gd name="T23" fmla="*/ 16 h 41"/>
                <a:gd name="T24" fmla="*/ 48 w 61"/>
                <a:gd name="T25" fmla="*/ 11 h 41"/>
                <a:gd name="T26" fmla="*/ 48 w 61"/>
                <a:gd name="T27" fmla="*/ 11 h 41"/>
                <a:gd name="T28" fmla="*/ 51 w 61"/>
                <a:gd name="T29" fmla="*/ 7 h 41"/>
                <a:gd name="T30" fmla="*/ 52 w 61"/>
                <a:gd name="T31" fmla="*/ 5 h 41"/>
                <a:gd name="T32" fmla="*/ 49 w 61"/>
                <a:gd name="T33" fmla="*/ 6 h 41"/>
                <a:gd name="T34" fmla="*/ 40 w 61"/>
                <a:gd name="T35" fmla="*/ 9 h 41"/>
                <a:gd name="T36" fmla="*/ 33 w 61"/>
                <a:gd name="T37" fmla="*/ 14 h 41"/>
                <a:gd name="T38" fmla="*/ 31 w 61"/>
                <a:gd name="T39" fmla="*/ 16 h 41"/>
                <a:gd name="T40" fmla="*/ 31 w 61"/>
                <a:gd name="T41" fmla="*/ 9 h 41"/>
                <a:gd name="T42" fmla="*/ 38 w 61"/>
                <a:gd name="T43" fmla="*/ 4 h 41"/>
                <a:gd name="T44" fmla="*/ 48 w 61"/>
                <a:gd name="T45" fmla="*/ 1 h 41"/>
                <a:gd name="T46" fmla="*/ 59 w 61"/>
                <a:gd name="T47" fmla="*/ 1 h 41"/>
                <a:gd name="T48" fmla="*/ 59 w 61"/>
                <a:gd name="T49" fmla="*/ 1 h 41"/>
                <a:gd name="T50" fmla="*/ 61 w 61"/>
                <a:gd name="T51" fmla="*/ 3 h 41"/>
                <a:gd name="T52" fmla="*/ 59 w 61"/>
                <a:gd name="T53" fmla="*/ 5 h 41"/>
                <a:gd name="T54" fmla="*/ 59 w 61"/>
                <a:gd name="T55" fmla="*/ 6 h 41"/>
                <a:gd name="T56" fmla="*/ 58 w 61"/>
                <a:gd name="T57" fmla="*/ 7 h 41"/>
                <a:gd name="T58" fmla="*/ 58 w 61"/>
                <a:gd name="T59" fmla="*/ 7 h 41"/>
                <a:gd name="T60" fmla="*/ 31 w 61"/>
                <a:gd name="T61" fmla="*/ 38 h 41"/>
                <a:gd name="T62" fmla="*/ 18 w 61"/>
                <a:gd name="T63" fmla="*/ 41 h 41"/>
                <a:gd name="T64" fmla="*/ 2 w 61"/>
                <a:gd name="T65" fmla="*/ 37 h 41"/>
                <a:gd name="T66" fmla="*/ 2 w 61"/>
                <a:gd name="T67" fmla="*/ 37 h 41"/>
                <a:gd name="T68" fmla="*/ 1 w 61"/>
                <a:gd name="T69" fmla="*/ 35 h 41"/>
                <a:gd name="T70" fmla="*/ 3 w 61"/>
                <a:gd name="T71" fmla="*/ 32 h 41"/>
                <a:gd name="T72" fmla="*/ 7 w 61"/>
                <a:gd name="T73" fmla="*/ 31 h 41"/>
                <a:gd name="T74" fmla="*/ 14 w 61"/>
                <a:gd name="T75" fmla="*/ 28 h 41"/>
                <a:gd name="T76" fmla="*/ 23 w 61"/>
                <a:gd name="T77" fmla="*/ 18 h 41"/>
                <a:gd name="T78" fmla="*/ 23 w 61"/>
                <a:gd name="T79" fmla="*/ 18 h 41"/>
                <a:gd name="T80" fmla="*/ 23 w 61"/>
                <a:gd name="T81" fmla="*/ 18 h 41"/>
                <a:gd name="T82" fmla="*/ 23 w 61"/>
                <a:gd name="T83" fmla="*/ 18 h 41"/>
                <a:gd name="T84" fmla="*/ 23 w 61"/>
                <a:gd name="T85" fmla="*/ 17 h 41"/>
                <a:gd name="T86" fmla="*/ 30 w 61"/>
                <a:gd name="T87" fmla="*/ 10 h 41"/>
                <a:gd name="T88" fmla="*/ 31 w 61"/>
                <a:gd name="T89" fmla="*/ 9 h 41"/>
                <a:gd name="T90" fmla="*/ 31 w 61"/>
                <a:gd name="T91" fmla="*/ 16 h 41"/>
                <a:gd name="T92" fmla="*/ 27 w 61"/>
                <a:gd name="T93" fmla="*/ 20 h 41"/>
                <a:gd name="T94" fmla="*/ 27 w 61"/>
                <a:gd name="T95" fmla="*/ 21 h 41"/>
                <a:gd name="T96" fmla="*/ 27 w 61"/>
                <a:gd name="T97" fmla="*/ 21 h 41"/>
                <a:gd name="T98" fmla="*/ 27 w 61"/>
                <a:gd name="T99" fmla="*/ 21 h 41"/>
                <a:gd name="T100" fmla="*/ 16 w 61"/>
                <a:gd name="T101" fmla="*/ 32 h 41"/>
                <a:gd name="T102" fmla="*/ 10 w 61"/>
                <a:gd name="T103" fmla="*/ 35 h 41"/>
                <a:gd name="T104" fmla="*/ 18 w 61"/>
                <a:gd name="T105" fmla="*/ 36 h 41"/>
                <a:gd name="T106" fmla="*/ 31 w 61"/>
                <a:gd name="T107" fmla="*/ 33 h 41"/>
                <a:gd name="T108" fmla="*/ 31 w 61"/>
                <a:gd name="T109"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1" h="41">
                  <a:moveTo>
                    <a:pt x="58" y="7"/>
                  </a:moveTo>
                  <a:cubicBezTo>
                    <a:pt x="58" y="7"/>
                    <a:pt x="58" y="7"/>
                    <a:pt x="57" y="7"/>
                  </a:cubicBezTo>
                  <a:cubicBezTo>
                    <a:pt x="57" y="7"/>
                    <a:pt x="57" y="7"/>
                    <a:pt x="57" y="7"/>
                  </a:cubicBezTo>
                  <a:cubicBezTo>
                    <a:pt x="56" y="8"/>
                    <a:pt x="55" y="9"/>
                    <a:pt x="55" y="10"/>
                  </a:cubicBezTo>
                  <a:cubicBezTo>
                    <a:pt x="54" y="11"/>
                    <a:pt x="53" y="12"/>
                    <a:pt x="52" y="13"/>
                  </a:cubicBezTo>
                  <a:cubicBezTo>
                    <a:pt x="52" y="13"/>
                    <a:pt x="52" y="13"/>
                    <a:pt x="52" y="13"/>
                  </a:cubicBezTo>
                  <a:cubicBezTo>
                    <a:pt x="51" y="15"/>
                    <a:pt x="50" y="17"/>
                    <a:pt x="49" y="19"/>
                  </a:cubicBezTo>
                  <a:cubicBezTo>
                    <a:pt x="46" y="25"/>
                    <a:pt x="42" y="32"/>
                    <a:pt x="35" y="36"/>
                  </a:cubicBezTo>
                  <a:cubicBezTo>
                    <a:pt x="34" y="37"/>
                    <a:pt x="32" y="38"/>
                    <a:pt x="31" y="38"/>
                  </a:cubicBezTo>
                  <a:cubicBezTo>
                    <a:pt x="31" y="33"/>
                    <a:pt x="31" y="33"/>
                    <a:pt x="31" y="33"/>
                  </a:cubicBezTo>
                  <a:cubicBezTo>
                    <a:pt x="31" y="33"/>
                    <a:pt x="32" y="33"/>
                    <a:pt x="32" y="32"/>
                  </a:cubicBezTo>
                  <a:cubicBezTo>
                    <a:pt x="38" y="29"/>
                    <a:pt x="42" y="23"/>
                    <a:pt x="45" y="16"/>
                  </a:cubicBezTo>
                  <a:cubicBezTo>
                    <a:pt x="46" y="15"/>
                    <a:pt x="47" y="13"/>
                    <a:pt x="48" y="11"/>
                  </a:cubicBezTo>
                  <a:cubicBezTo>
                    <a:pt x="48" y="11"/>
                    <a:pt x="48" y="11"/>
                    <a:pt x="48" y="11"/>
                  </a:cubicBezTo>
                  <a:cubicBezTo>
                    <a:pt x="49" y="10"/>
                    <a:pt x="50" y="8"/>
                    <a:pt x="51" y="7"/>
                  </a:cubicBezTo>
                  <a:cubicBezTo>
                    <a:pt x="51" y="6"/>
                    <a:pt x="52" y="6"/>
                    <a:pt x="52" y="5"/>
                  </a:cubicBezTo>
                  <a:cubicBezTo>
                    <a:pt x="51" y="5"/>
                    <a:pt x="50" y="6"/>
                    <a:pt x="49" y="6"/>
                  </a:cubicBezTo>
                  <a:cubicBezTo>
                    <a:pt x="46" y="6"/>
                    <a:pt x="43" y="7"/>
                    <a:pt x="40" y="9"/>
                  </a:cubicBezTo>
                  <a:cubicBezTo>
                    <a:pt x="38" y="10"/>
                    <a:pt x="35" y="12"/>
                    <a:pt x="33" y="14"/>
                  </a:cubicBezTo>
                  <a:cubicBezTo>
                    <a:pt x="32" y="14"/>
                    <a:pt x="32" y="15"/>
                    <a:pt x="31" y="16"/>
                  </a:cubicBezTo>
                  <a:cubicBezTo>
                    <a:pt x="31" y="9"/>
                    <a:pt x="31" y="9"/>
                    <a:pt x="31" y="9"/>
                  </a:cubicBezTo>
                  <a:cubicBezTo>
                    <a:pt x="33" y="7"/>
                    <a:pt x="35" y="6"/>
                    <a:pt x="38" y="4"/>
                  </a:cubicBezTo>
                  <a:cubicBezTo>
                    <a:pt x="41" y="3"/>
                    <a:pt x="44" y="2"/>
                    <a:pt x="48" y="1"/>
                  </a:cubicBezTo>
                  <a:cubicBezTo>
                    <a:pt x="52" y="0"/>
                    <a:pt x="55" y="0"/>
                    <a:pt x="59" y="1"/>
                  </a:cubicBezTo>
                  <a:cubicBezTo>
                    <a:pt x="59" y="1"/>
                    <a:pt x="59" y="1"/>
                    <a:pt x="59" y="1"/>
                  </a:cubicBezTo>
                  <a:cubicBezTo>
                    <a:pt x="60" y="1"/>
                    <a:pt x="61" y="2"/>
                    <a:pt x="61" y="3"/>
                  </a:cubicBezTo>
                  <a:cubicBezTo>
                    <a:pt x="61" y="4"/>
                    <a:pt x="60" y="6"/>
                    <a:pt x="59" y="5"/>
                  </a:cubicBezTo>
                  <a:cubicBezTo>
                    <a:pt x="59" y="5"/>
                    <a:pt x="59" y="5"/>
                    <a:pt x="59" y="6"/>
                  </a:cubicBezTo>
                  <a:cubicBezTo>
                    <a:pt x="58" y="6"/>
                    <a:pt x="58" y="6"/>
                    <a:pt x="58" y="7"/>
                  </a:cubicBezTo>
                  <a:cubicBezTo>
                    <a:pt x="58" y="7"/>
                    <a:pt x="58" y="7"/>
                    <a:pt x="58" y="7"/>
                  </a:cubicBezTo>
                  <a:close/>
                  <a:moveTo>
                    <a:pt x="31" y="38"/>
                  </a:moveTo>
                  <a:cubicBezTo>
                    <a:pt x="27" y="40"/>
                    <a:pt x="23" y="41"/>
                    <a:pt x="18" y="41"/>
                  </a:cubicBezTo>
                  <a:cubicBezTo>
                    <a:pt x="12" y="41"/>
                    <a:pt x="7" y="40"/>
                    <a:pt x="2" y="37"/>
                  </a:cubicBezTo>
                  <a:cubicBezTo>
                    <a:pt x="2" y="37"/>
                    <a:pt x="2" y="37"/>
                    <a:pt x="2" y="37"/>
                  </a:cubicBezTo>
                  <a:cubicBezTo>
                    <a:pt x="1" y="36"/>
                    <a:pt x="1" y="36"/>
                    <a:pt x="1" y="35"/>
                  </a:cubicBezTo>
                  <a:cubicBezTo>
                    <a:pt x="0" y="34"/>
                    <a:pt x="1" y="32"/>
                    <a:pt x="3" y="32"/>
                  </a:cubicBezTo>
                  <a:cubicBezTo>
                    <a:pt x="4" y="32"/>
                    <a:pt x="6" y="32"/>
                    <a:pt x="7" y="31"/>
                  </a:cubicBezTo>
                  <a:cubicBezTo>
                    <a:pt x="10" y="30"/>
                    <a:pt x="12" y="29"/>
                    <a:pt x="14" y="28"/>
                  </a:cubicBezTo>
                  <a:cubicBezTo>
                    <a:pt x="17" y="25"/>
                    <a:pt x="20" y="21"/>
                    <a:pt x="23" y="18"/>
                  </a:cubicBezTo>
                  <a:cubicBezTo>
                    <a:pt x="23" y="18"/>
                    <a:pt x="23" y="18"/>
                    <a:pt x="23" y="18"/>
                  </a:cubicBezTo>
                  <a:cubicBezTo>
                    <a:pt x="23" y="18"/>
                    <a:pt x="23" y="18"/>
                    <a:pt x="23" y="18"/>
                  </a:cubicBezTo>
                  <a:cubicBezTo>
                    <a:pt x="23" y="18"/>
                    <a:pt x="23" y="18"/>
                    <a:pt x="23" y="18"/>
                  </a:cubicBezTo>
                  <a:cubicBezTo>
                    <a:pt x="23" y="17"/>
                    <a:pt x="23" y="17"/>
                    <a:pt x="23" y="17"/>
                  </a:cubicBezTo>
                  <a:cubicBezTo>
                    <a:pt x="26" y="15"/>
                    <a:pt x="28" y="12"/>
                    <a:pt x="30" y="10"/>
                  </a:cubicBezTo>
                  <a:cubicBezTo>
                    <a:pt x="30" y="10"/>
                    <a:pt x="31" y="10"/>
                    <a:pt x="31" y="9"/>
                  </a:cubicBezTo>
                  <a:cubicBezTo>
                    <a:pt x="31" y="16"/>
                    <a:pt x="31" y="16"/>
                    <a:pt x="31" y="16"/>
                  </a:cubicBezTo>
                  <a:cubicBezTo>
                    <a:pt x="30" y="17"/>
                    <a:pt x="29" y="19"/>
                    <a:pt x="27" y="20"/>
                  </a:cubicBezTo>
                  <a:cubicBezTo>
                    <a:pt x="27" y="21"/>
                    <a:pt x="27" y="21"/>
                    <a:pt x="27" y="21"/>
                  </a:cubicBezTo>
                  <a:cubicBezTo>
                    <a:pt x="27" y="21"/>
                    <a:pt x="27" y="21"/>
                    <a:pt x="27" y="21"/>
                  </a:cubicBezTo>
                  <a:cubicBezTo>
                    <a:pt x="27" y="21"/>
                    <a:pt x="27" y="21"/>
                    <a:pt x="27" y="21"/>
                  </a:cubicBezTo>
                  <a:cubicBezTo>
                    <a:pt x="24" y="25"/>
                    <a:pt x="21" y="29"/>
                    <a:pt x="16" y="32"/>
                  </a:cubicBezTo>
                  <a:cubicBezTo>
                    <a:pt x="14" y="33"/>
                    <a:pt x="12" y="34"/>
                    <a:pt x="10" y="35"/>
                  </a:cubicBezTo>
                  <a:cubicBezTo>
                    <a:pt x="13" y="36"/>
                    <a:pt x="15" y="36"/>
                    <a:pt x="18" y="36"/>
                  </a:cubicBezTo>
                  <a:cubicBezTo>
                    <a:pt x="23" y="36"/>
                    <a:pt x="27" y="35"/>
                    <a:pt x="31" y="33"/>
                  </a:cubicBezTo>
                  <a:lnTo>
                    <a:pt x="31"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3" name="Freeform 240"/>
            <p:cNvSpPr>
              <a:spLocks noEditPoints="1"/>
            </p:cNvSpPr>
            <p:nvPr/>
          </p:nvSpPr>
          <p:spPr bwMode="auto">
            <a:xfrm>
              <a:off x="7254875" y="3643313"/>
              <a:ext cx="123825" cy="90488"/>
            </a:xfrm>
            <a:custGeom>
              <a:avLst/>
              <a:gdLst>
                <a:gd name="T0" fmla="*/ 29 w 55"/>
                <a:gd name="T1" fmla="*/ 19 h 40"/>
                <a:gd name="T2" fmla="*/ 37 w 55"/>
                <a:gd name="T3" fmla="*/ 28 h 40"/>
                <a:gd name="T4" fmla="*/ 44 w 55"/>
                <a:gd name="T5" fmla="*/ 32 h 40"/>
                <a:gd name="T6" fmla="*/ 41 w 55"/>
                <a:gd name="T7" fmla="*/ 27 h 40"/>
                <a:gd name="T8" fmla="*/ 41 w 55"/>
                <a:gd name="T9" fmla="*/ 27 h 40"/>
                <a:gd name="T10" fmla="*/ 40 w 55"/>
                <a:gd name="T11" fmla="*/ 26 h 40"/>
                <a:gd name="T12" fmla="*/ 39 w 55"/>
                <a:gd name="T13" fmla="*/ 24 h 40"/>
                <a:gd name="T14" fmla="*/ 35 w 55"/>
                <a:gd name="T15" fmla="*/ 17 h 40"/>
                <a:gd name="T16" fmla="*/ 29 w 55"/>
                <a:gd name="T17" fmla="*/ 10 h 40"/>
                <a:gd name="T18" fmla="*/ 29 w 55"/>
                <a:gd name="T19" fmla="*/ 4 h 40"/>
                <a:gd name="T20" fmla="*/ 32 w 55"/>
                <a:gd name="T21" fmla="*/ 6 h 40"/>
                <a:gd name="T22" fmla="*/ 38 w 55"/>
                <a:gd name="T23" fmla="*/ 14 h 40"/>
                <a:gd name="T24" fmla="*/ 43 w 55"/>
                <a:gd name="T25" fmla="*/ 22 h 40"/>
                <a:gd name="T26" fmla="*/ 44 w 55"/>
                <a:gd name="T27" fmla="*/ 24 h 40"/>
                <a:gd name="T28" fmla="*/ 45 w 55"/>
                <a:gd name="T29" fmla="*/ 25 h 40"/>
                <a:gd name="T30" fmla="*/ 45 w 55"/>
                <a:gd name="T31" fmla="*/ 25 h 40"/>
                <a:gd name="T32" fmla="*/ 45 w 55"/>
                <a:gd name="T33" fmla="*/ 25 h 40"/>
                <a:gd name="T34" fmla="*/ 53 w 55"/>
                <a:gd name="T35" fmla="*/ 35 h 40"/>
                <a:gd name="T36" fmla="*/ 55 w 55"/>
                <a:gd name="T37" fmla="*/ 38 h 40"/>
                <a:gd name="T38" fmla="*/ 52 w 55"/>
                <a:gd name="T39" fmla="*/ 40 h 40"/>
                <a:gd name="T40" fmla="*/ 43 w 55"/>
                <a:gd name="T41" fmla="*/ 37 h 40"/>
                <a:gd name="T42" fmla="*/ 34 w 55"/>
                <a:gd name="T43" fmla="*/ 32 h 40"/>
                <a:gd name="T44" fmla="*/ 29 w 55"/>
                <a:gd name="T45" fmla="*/ 27 h 40"/>
                <a:gd name="T46" fmla="*/ 29 w 55"/>
                <a:gd name="T47" fmla="*/ 19 h 40"/>
                <a:gd name="T48" fmla="*/ 22 w 55"/>
                <a:gd name="T49" fmla="*/ 11 h 40"/>
                <a:gd name="T50" fmla="*/ 28 w 55"/>
                <a:gd name="T51" fmla="*/ 18 h 40"/>
                <a:gd name="T52" fmla="*/ 29 w 55"/>
                <a:gd name="T53" fmla="*/ 19 h 40"/>
                <a:gd name="T54" fmla="*/ 29 w 55"/>
                <a:gd name="T55" fmla="*/ 27 h 40"/>
                <a:gd name="T56" fmla="*/ 24 w 55"/>
                <a:gd name="T57" fmla="*/ 21 h 40"/>
                <a:gd name="T58" fmla="*/ 18 w 55"/>
                <a:gd name="T59" fmla="*/ 14 h 40"/>
                <a:gd name="T60" fmla="*/ 18 w 55"/>
                <a:gd name="T61" fmla="*/ 14 h 40"/>
                <a:gd name="T62" fmla="*/ 13 w 55"/>
                <a:gd name="T63" fmla="*/ 10 h 40"/>
                <a:gd name="T64" fmla="*/ 8 w 55"/>
                <a:gd name="T65" fmla="*/ 7 h 40"/>
                <a:gd name="T66" fmla="*/ 8 w 55"/>
                <a:gd name="T67" fmla="*/ 7 h 40"/>
                <a:gd name="T68" fmla="*/ 8 w 55"/>
                <a:gd name="T69" fmla="*/ 7 h 40"/>
                <a:gd name="T70" fmla="*/ 7 w 55"/>
                <a:gd name="T71" fmla="*/ 6 h 40"/>
                <a:gd name="T72" fmla="*/ 6 w 55"/>
                <a:gd name="T73" fmla="*/ 6 h 40"/>
                <a:gd name="T74" fmla="*/ 3 w 55"/>
                <a:gd name="T75" fmla="*/ 5 h 40"/>
                <a:gd name="T76" fmla="*/ 3 w 55"/>
                <a:gd name="T77" fmla="*/ 5 h 40"/>
                <a:gd name="T78" fmla="*/ 0 w 55"/>
                <a:gd name="T79" fmla="*/ 3 h 40"/>
                <a:gd name="T80" fmla="*/ 3 w 55"/>
                <a:gd name="T81" fmla="*/ 0 h 40"/>
                <a:gd name="T82" fmla="*/ 13 w 55"/>
                <a:gd name="T83" fmla="*/ 0 h 40"/>
                <a:gd name="T84" fmla="*/ 24 w 55"/>
                <a:gd name="T85" fmla="*/ 2 h 40"/>
                <a:gd name="T86" fmla="*/ 29 w 55"/>
                <a:gd name="T87" fmla="*/ 4 h 40"/>
                <a:gd name="T88" fmla="*/ 29 w 55"/>
                <a:gd name="T89" fmla="*/ 10 h 40"/>
                <a:gd name="T90" fmla="*/ 29 w 55"/>
                <a:gd name="T91" fmla="*/ 10 h 40"/>
                <a:gd name="T92" fmla="*/ 22 w 55"/>
                <a:gd name="T93" fmla="*/ 6 h 40"/>
                <a:gd name="T94" fmla="*/ 14 w 55"/>
                <a:gd name="T95" fmla="*/ 5 h 40"/>
                <a:gd name="T96" fmla="*/ 16 w 55"/>
                <a:gd name="T97" fmla="*/ 6 h 40"/>
                <a:gd name="T98" fmla="*/ 22 w 55"/>
                <a:gd name="T99" fmla="*/ 1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5" h="40">
                  <a:moveTo>
                    <a:pt x="29" y="19"/>
                  </a:moveTo>
                  <a:cubicBezTo>
                    <a:pt x="31" y="22"/>
                    <a:pt x="34" y="26"/>
                    <a:pt x="37" y="28"/>
                  </a:cubicBezTo>
                  <a:cubicBezTo>
                    <a:pt x="39" y="30"/>
                    <a:pt x="41" y="31"/>
                    <a:pt x="44" y="32"/>
                  </a:cubicBezTo>
                  <a:cubicBezTo>
                    <a:pt x="43" y="31"/>
                    <a:pt x="42" y="29"/>
                    <a:pt x="41" y="27"/>
                  </a:cubicBezTo>
                  <a:cubicBezTo>
                    <a:pt x="41" y="27"/>
                    <a:pt x="41" y="27"/>
                    <a:pt x="41" y="27"/>
                  </a:cubicBezTo>
                  <a:cubicBezTo>
                    <a:pt x="40" y="26"/>
                    <a:pt x="40" y="26"/>
                    <a:pt x="40" y="26"/>
                  </a:cubicBezTo>
                  <a:cubicBezTo>
                    <a:pt x="40" y="26"/>
                    <a:pt x="40" y="25"/>
                    <a:pt x="39" y="24"/>
                  </a:cubicBezTo>
                  <a:cubicBezTo>
                    <a:pt x="38" y="22"/>
                    <a:pt x="36" y="19"/>
                    <a:pt x="35" y="17"/>
                  </a:cubicBezTo>
                  <a:cubicBezTo>
                    <a:pt x="33" y="14"/>
                    <a:pt x="31" y="12"/>
                    <a:pt x="29" y="10"/>
                  </a:cubicBezTo>
                  <a:cubicBezTo>
                    <a:pt x="29" y="4"/>
                    <a:pt x="29" y="4"/>
                    <a:pt x="29" y="4"/>
                  </a:cubicBezTo>
                  <a:cubicBezTo>
                    <a:pt x="30" y="5"/>
                    <a:pt x="31" y="6"/>
                    <a:pt x="32" y="6"/>
                  </a:cubicBezTo>
                  <a:cubicBezTo>
                    <a:pt x="34" y="9"/>
                    <a:pt x="37" y="11"/>
                    <a:pt x="38" y="14"/>
                  </a:cubicBezTo>
                  <a:cubicBezTo>
                    <a:pt x="40" y="16"/>
                    <a:pt x="42" y="19"/>
                    <a:pt x="43" y="22"/>
                  </a:cubicBezTo>
                  <a:cubicBezTo>
                    <a:pt x="44" y="23"/>
                    <a:pt x="44" y="23"/>
                    <a:pt x="44" y="24"/>
                  </a:cubicBezTo>
                  <a:cubicBezTo>
                    <a:pt x="45" y="25"/>
                    <a:pt x="45" y="25"/>
                    <a:pt x="45" y="25"/>
                  </a:cubicBezTo>
                  <a:cubicBezTo>
                    <a:pt x="45" y="25"/>
                    <a:pt x="45" y="25"/>
                    <a:pt x="45" y="25"/>
                  </a:cubicBezTo>
                  <a:cubicBezTo>
                    <a:pt x="45" y="25"/>
                    <a:pt x="45" y="25"/>
                    <a:pt x="45" y="25"/>
                  </a:cubicBezTo>
                  <a:cubicBezTo>
                    <a:pt x="47" y="29"/>
                    <a:pt x="50" y="34"/>
                    <a:pt x="53" y="35"/>
                  </a:cubicBezTo>
                  <a:cubicBezTo>
                    <a:pt x="54" y="35"/>
                    <a:pt x="55" y="36"/>
                    <a:pt x="55" y="38"/>
                  </a:cubicBezTo>
                  <a:cubicBezTo>
                    <a:pt x="55" y="39"/>
                    <a:pt x="54" y="40"/>
                    <a:pt x="52" y="40"/>
                  </a:cubicBezTo>
                  <a:cubicBezTo>
                    <a:pt x="49" y="39"/>
                    <a:pt x="46" y="38"/>
                    <a:pt x="43" y="37"/>
                  </a:cubicBezTo>
                  <a:cubicBezTo>
                    <a:pt x="40" y="36"/>
                    <a:pt x="37" y="34"/>
                    <a:pt x="34" y="32"/>
                  </a:cubicBezTo>
                  <a:cubicBezTo>
                    <a:pt x="32" y="30"/>
                    <a:pt x="30" y="29"/>
                    <a:pt x="29" y="27"/>
                  </a:cubicBezTo>
                  <a:lnTo>
                    <a:pt x="29" y="19"/>
                  </a:lnTo>
                  <a:close/>
                  <a:moveTo>
                    <a:pt x="22" y="11"/>
                  </a:moveTo>
                  <a:cubicBezTo>
                    <a:pt x="24" y="13"/>
                    <a:pt x="26" y="16"/>
                    <a:pt x="28" y="18"/>
                  </a:cubicBezTo>
                  <a:cubicBezTo>
                    <a:pt x="29" y="19"/>
                    <a:pt x="29" y="19"/>
                    <a:pt x="29" y="19"/>
                  </a:cubicBezTo>
                  <a:cubicBezTo>
                    <a:pt x="29" y="27"/>
                    <a:pt x="29" y="27"/>
                    <a:pt x="29" y="27"/>
                  </a:cubicBezTo>
                  <a:cubicBezTo>
                    <a:pt x="27" y="25"/>
                    <a:pt x="26" y="23"/>
                    <a:pt x="24" y="21"/>
                  </a:cubicBezTo>
                  <a:cubicBezTo>
                    <a:pt x="22" y="18"/>
                    <a:pt x="20" y="16"/>
                    <a:pt x="18" y="14"/>
                  </a:cubicBezTo>
                  <a:cubicBezTo>
                    <a:pt x="18" y="14"/>
                    <a:pt x="18" y="14"/>
                    <a:pt x="18" y="14"/>
                  </a:cubicBezTo>
                  <a:cubicBezTo>
                    <a:pt x="17" y="12"/>
                    <a:pt x="15" y="11"/>
                    <a:pt x="13" y="10"/>
                  </a:cubicBezTo>
                  <a:cubicBezTo>
                    <a:pt x="12" y="9"/>
                    <a:pt x="10" y="8"/>
                    <a:pt x="8" y="7"/>
                  </a:cubicBezTo>
                  <a:cubicBezTo>
                    <a:pt x="8" y="7"/>
                    <a:pt x="8" y="7"/>
                    <a:pt x="8" y="7"/>
                  </a:cubicBezTo>
                  <a:cubicBezTo>
                    <a:pt x="8" y="7"/>
                    <a:pt x="8" y="7"/>
                    <a:pt x="8" y="7"/>
                  </a:cubicBezTo>
                  <a:cubicBezTo>
                    <a:pt x="7" y="7"/>
                    <a:pt x="7" y="7"/>
                    <a:pt x="7" y="6"/>
                  </a:cubicBezTo>
                  <a:cubicBezTo>
                    <a:pt x="6" y="6"/>
                    <a:pt x="6" y="6"/>
                    <a:pt x="6" y="6"/>
                  </a:cubicBezTo>
                  <a:cubicBezTo>
                    <a:pt x="5" y="6"/>
                    <a:pt x="4" y="5"/>
                    <a:pt x="3" y="5"/>
                  </a:cubicBezTo>
                  <a:cubicBezTo>
                    <a:pt x="3" y="5"/>
                    <a:pt x="3" y="5"/>
                    <a:pt x="3" y="5"/>
                  </a:cubicBezTo>
                  <a:cubicBezTo>
                    <a:pt x="2" y="5"/>
                    <a:pt x="0" y="4"/>
                    <a:pt x="0" y="3"/>
                  </a:cubicBezTo>
                  <a:cubicBezTo>
                    <a:pt x="0" y="1"/>
                    <a:pt x="1" y="0"/>
                    <a:pt x="3" y="0"/>
                  </a:cubicBezTo>
                  <a:cubicBezTo>
                    <a:pt x="6" y="0"/>
                    <a:pt x="9" y="0"/>
                    <a:pt x="13" y="0"/>
                  </a:cubicBezTo>
                  <a:cubicBezTo>
                    <a:pt x="17" y="0"/>
                    <a:pt x="20" y="0"/>
                    <a:pt x="24" y="2"/>
                  </a:cubicBezTo>
                  <a:cubicBezTo>
                    <a:pt x="26" y="3"/>
                    <a:pt x="27" y="3"/>
                    <a:pt x="29" y="4"/>
                  </a:cubicBezTo>
                  <a:cubicBezTo>
                    <a:pt x="29" y="10"/>
                    <a:pt x="29" y="10"/>
                    <a:pt x="29" y="10"/>
                  </a:cubicBezTo>
                  <a:cubicBezTo>
                    <a:pt x="29" y="10"/>
                    <a:pt x="29" y="10"/>
                    <a:pt x="29" y="10"/>
                  </a:cubicBezTo>
                  <a:cubicBezTo>
                    <a:pt x="27" y="9"/>
                    <a:pt x="24" y="7"/>
                    <a:pt x="22" y="6"/>
                  </a:cubicBezTo>
                  <a:cubicBezTo>
                    <a:pt x="20" y="5"/>
                    <a:pt x="17" y="5"/>
                    <a:pt x="14" y="5"/>
                  </a:cubicBezTo>
                  <a:cubicBezTo>
                    <a:pt x="15" y="5"/>
                    <a:pt x="15" y="5"/>
                    <a:pt x="16" y="6"/>
                  </a:cubicBezTo>
                  <a:cubicBezTo>
                    <a:pt x="18" y="7"/>
                    <a:pt x="20" y="9"/>
                    <a:pt x="2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4" name="Freeform 241"/>
            <p:cNvSpPr>
              <a:spLocks noEditPoints="1"/>
            </p:cNvSpPr>
            <p:nvPr/>
          </p:nvSpPr>
          <p:spPr bwMode="auto">
            <a:xfrm>
              <a:off x="7212013" y="3643313"/>
              <a:ext cx="157163" cy="106363"/>
            </a:xfrm>
            <a:custGeom>
              <a:avLst/>
              <a:gdLst>
                <a:gd name="T0" fmla="*/ 35 w 70"/>
                <a:gd name="T1" fmla="*/ 39 h 47"/>
                <a:gd name="T2" fmla="*/ 50 w 70"/>
                <a:gd name="T3" fmla="*/ 43 h 47"/>
                <a:gd name="T4" fmla="*/ 61 w 70"/>
                <a:gd name="T5" fmla="*/ 41 h 47"/>
                <a:gd name="T6" fmla="*/ 61 w 70"/>
                <a:gd name="T7" fmla="*/ 41 h 47"/>
                <a:gd name="T8" fmla="*/ 53 w 70"/>
                <a:gd name="T9" fmla="*/ 36 h 47"/>
                <a:gd name="T10" fmla="*/ 40 w 70"/>
                <a:gd name="T11" fmla="*/ 24 h 47"/>
                <a:gd name="T12" fmla="*/ 40 w 70"/>
                <a:gd name="T13" fmla="*/ 23 h 47"/>
                <a:gd name="T14" fmla="*/ 35 w 70"/>
                <a:gd name="T15" fmla="*/ 18 h 47"/>
                <a:gd name="T16" fmla="*/ 35 w 70"/>
                <a:gd name="T17" fmla="*/ 11 h 47"/>
                <a:gd name="T18" fmla="*/ 36 w 70"/>
                <a:gd name="T19" fmla="*/ 12 h 47"/>
                <a:gd name="T20" fmla="*/ 36 w 70"/>
                <a:gd name="T21" fmla="*/ 12 h 47"/>
                <a:gd name="T22" fmla="*/ 36 w 70"/>
                <a:gd name="T23" fmla="*/ 12 h 47"/>
                <a:gd name="T24" fmla="*/ 43 w 70"/>
                <a:gd name="T25" fmla="*/ 20 h 47"/>
                <a:gd name="T26" fmla="*/ 44 w 70"/>
                <a:gd name="T27" fmla="*/ 21 h 47"/>
                <a:gd name="T28" fmla="*/ 55 w 70"/>
                <a:gd name="T29" fmla="*/ 32 h 47"/>
                <a:gd name="T30" fmla="*/ 62 w 70"/>
                <a:gd name="T31" fmla="*/ 36 h 47"/>
                <a:gd name="T32" fmla="*/ 68 w 70"/>
                <a:gd name="T33" fmla="*/ 38 h 47"/>
                <a:gd name="T34" fmla="*/ 68 w 70"/>
                <a:gd name="T35" fmla="*/ 38 h 47"/>
                <a:gd name="T36" fmla="*/ 70 w 70"/>
                <a:gd name="T37" fmla="*/ 39 h 47"/>
                <a:gd name="T38" fmla="*/ 69 w 70"/>
                <a:gd name="T39" fmla="*/ 42 h 47"/>
                <a:gd name="T40" fmla="*/ 50 w 70"/>
                <a:gd name="T41" fmla="*/ 47 h 47"/>
                <a:gd name="T42" fmla="*/ 35 w 70"/>
                <a:gd name="T43" fmla="*/ 44 h 47"/>
                <a:gd name="T44" fmla="*/ 35 w 70"/>
                <a:gd name="T45" fmla="*/ 39 h 47"/>
                <a:gd name="T46" fmla="*/ 15 w 70"/>
                <a:gd name="T47" fmla="*/ 13 h 47"/>
                <a:gd name="T48" fmla="*/ 18 w 70"/>
                <a:gd name="T49" fmla="*/ 19 h 47"/>
                <a:gd name="T50" fmla="*/ 33 w 70"/>
                <a:gd name="T51" fmla="*/ 38 h 47"/>
                <a:gd name="T52" fmla="*/ 35 w 70"/>
                <a:gd name="T53" fmla="*/ 39 h 47"/>
                <a:gd name="T54" fmla="*/ 35 w 70"/>
                <a:gd name="T55" fmla="*/ 44 h 47"/>
                <a:gd name="T56" fmla="*/ 31 w 70"/>
                <a:gd name="T57" fmla="*/ 42 h 47"/>
                <a:gd name="T58" fmla="*/ 14 w 70"/>
                <a:gd name="T59" fmla="*/ 21 h 47"/>
                <a:gd name="T60" fmla="*/ 11 w 70"/>
                <a:gd name="T61" fmla="*/ 15 h 47"/>
                <a:gd name="T62" fmla="*/ 11 w 70"/>
                <a:gd name="T63" fmla="*/ 15 h 47"/>
                <a:gd name="T64" fmla="*/ 11 w 70"/>
                <a:gd name="T65" fmla="*/ 15 h 47"/>
                <a:gd name="T66" fmla="*/ 8 w 70"/>
                <a:gd name="T67" fmla="*/ 11 h 47"/>
                <a:gd name="T68" fmla="*/ 4 w 70"/>
                <a:gd name="T69" fmla="*/ 8 h 47"/>
                <a:gd name="T70" fmla="*/ 4 w 70"/>
                <a:gd name="T71" fmla="*/ 8 h 47"/>
                <a:gd name="T72" fmla="*/ 4 w 70"/>
                <a:gd name="T73" fmla="*/ 8 h 47"/>
                <a:gd name="T74" fmla="*/ 4 w 70"/>
                <a:gd name="T75" fmla="*/ 7 h 47"/>
                <a:gd name="T76" fmla="*/ 4 w 70"/>
                <a:gd name="T77" fmla="*/ 7 h 47"/>
                <a:gd name="T78" fmla="*/ 4 w 70"/>
                <a:gd name="T79" fmla="*/ 7 h 47"/>
                <a:gd name="T80" fmla="*/ 3 w 70"/>
                <a:gd name="T81" fmla="*/ 6 h 47"/>
                <a:gd name="T82" fmla="*/ 0 w 70"/>
                <a:gd name="T83" fmla="*/ 3 h 47"/>
                <a:gd name="T84" fmla="*/ 2 w 70"/>
                <a:gd name="T85" fmla="*/ 1 h 47"/>
                <a:gd name="T86" fmla="*/ 15 w 70"/>
                <a:gd name="T87" fmla="*/ 1 h 47"/>
                <a:gd name="T88" fmla="*/ 27 w 70"/>
                <a:gd name="T89" fmla="*/ 5 h 47"/>
                <a:gd name="T90" fmla="*/ 35 w 70"/>
                <a:gd name="T91" fmla="*/ 11 h 47"/>
                <a:gd name="T92" fmla="*/ 35 w 70"/>
                <a:gd name="T93" fmla="*/ 18 h 47"/>
                <a:gd name="T94" fmla="*/ 33 w 70"/>
                <a:gd name="T95" fmla="*/ 15 h 47"/>
                <a:gd name="T96" fmla="*/ 33 w 70"/>
                <a:gd name="T97" fmla="*/ 15 h 47"/>
                <a:gd name="T98" fmla="*/ 24 w 70"/>
                <a:gd name="T99" fmla="*/ 9 h 47"/>
                <a:gd name="T100" fmla="*/ 14 w 70"/>
                <a:gd name="T101" fmla="*/ 6 h 47"/>
                <a:gd name="T102" fmla="*/ 9 w 70"/>
                <a:gd name="T103" fmla="*/ 5 h 47"/>
                <a:gd name="T104" fmla="*/ 12 w 70"/>
                <a:gd name="T105" fmla="*/ 8 h 47"/>
                <a:gd name="T106" fmla="*/ 15 w 70"/>
                <a:gd name="T107" fmla="*/ 1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47">
                  <a:moveTo>
                    <a:pt x="35" y="39"/>
                  </a:moveTo>
                  <a:cubicBezTo>
                    <a:pt x="40" y="41"/>
                    <a:pt x="45" y="43"/>
                    <a:pt x="50" y="43"/>
                  </a:cubicBezTo>
                  <a:cubicBezTo>
                    <a:pt x="54" y="43"/>
                    <a:pt x="57" y="42"/>
                    <a:pt x="61" y="41"/>
                  </a:cubicBezTo>
                  <a:cubicBezTo>
                    <a:pt x="61" y="41"/>
                    <a:pt x="61" y="41"/>
                    <a:pt x="61" y="41"/>
                  </a:cubicBezTo>
                  <a:cubicBezTo>
                    <a:pt x="58" y="39"/>
                    <a:pt x="55" y="38"/>
                    <a:pt x="53" y="36"/>
                  </a:cubicBezTo>
                  <a:cubicBezTo>
                    <a:pt x="47" y="33"/>
                    <a:pt x="43" y="28"/>
                    <a:pt x="40" y="24"/>
                  </a:cubicBezTo>
                  <a:cubicBezTo>
                    <a:pt x="40" y="23"/>
                    <a:pt x="40" y="23"/>
                    <a:pt x="40" y="23"/>
                  </a:cubicBezTo>
                  <a:cubicBezTo>
                    <a:pt x="38" y="21"/>
                    <a:pt x="37" y="19"/>
                    <a:pt x="35" y="18"/>
                  </a:cubicBezTo>
                  <a:cubicBezTo>
                    <a:pt x="35" y="11"/>
                    <a:pt x="35" y="11"/>
                    <a:pt x="35" y="11"/>
                  </a:cubicBezTo>
                  <a:cubicBezTo>
                    <a:pt x="35" y="11"/>
                    <a:pt x="36" y="12"/>
                    <a:pt x="36" y="12"/>
                  </a:cubicBezTo>
                  <a:cubicBezTo>
                    <a:pt x="36" y="12"/>
                    <a:pt x="36" y="12"/>
                    <a:pt x="36" y="12"/>
                  </a:cubicBezTo>
                  <a:cubicBezTo>
                    <a:pt x="36" y="12"/>
                    <a:pt x="36" y="12"/>
                    <a:pt x="36" y="12"/>
                  </a:cubicBezTo>
                  <a:cubicBezTo>
                    <a:pt x="39" y="14"/>
                    <a:pt x="41" y="17"/>
                    <a:pt x="43" y="20"/>
                  </a:cubicBezTo>
                  <a:cubicBezTo>
                    <a:pt x="44" y="21"/>
                    <a:pt x="44" y="21"/>
                    <a:pt x="44" y="21"/>
                  </a:cubicBezTo>
                  <a:cubicBezTo>
                    <a:pt x="47" y="25"/>
                    <a:pt x="51" y="30"/>
                    <a:pt x="55" y="32"/>
                  </a:cubicBezTo>
                  <a:cubicBezTo>
                    <a:pt x="57" y="34"/>
                    <a:pt x="60" y="35"/>
                    <a:pt x="62" y="36"/>
                  </a:cubicBezTo>
                  <a:cubicBezTo>
                    <a:pt x="64" y="37"/>
                    <a:pt x="66" y="38"/>
                    <a:pt x="68" y="38"/>
                  </a:cubicBezTo>
                  <a:cubicBezTo>
                    <a:pt x="68" y="38"/>
                    <a:pt x="68" y="38"/>
                    <a:pt x="68" y="38"/>
                  </a:cubicBezTo>
                  <a:cubicBezTo>
                    <a:pt x="69" y="38"/>
                    <a:pt x="69" y="38"/>
                    <a:pt x="70" y="39"/>
                  </a:cubicBezTo>
                  <a:cubicBezTo>
                    <a:pt x="70" y="40"/>
                    <a:pt x="70" y="41"/>
                    <a:pt x="69" y="42"/>
                  </a:cubicBezTo>
                  <a:cubicBezTo>
                    <a:pt x="63" y="46"/>
                    <a:pt x="57" y="47"/>
                    <a:pt x="50" y="47"/>
                  </a:cubicBezTo>
                  <a:cubicBezTo>
                    <a:pt x="45" y="47"/>
                    <a:pt x="40" y="46"/>
                    <a:pt x="35" y="44"/>
                  </a:cubicBezTo>
                  <a:lnTo>
                    <a:pt x="35" y="39"/>
                  </a:lnTo>
                  <a:close/>
                  <a:moveTo>
                    <a:pt x="15" y="13"/>
                  </a:moveTo>
                  <a:cubicBezTo>
                    <a:pt x="16" y="15"/>
                    <a:pt x="17" y="17"/>
                    <a:pt x="18" y="19"/>
                  </a:cubicBezTo>
                  <a:cubicBezTo>
                    <a:pt x="22" y="26"/>
                    <a:pt x="26" y="33"/>
                    <a:pt x="33" y="38"/>
                  </a:cubicBezTo>
                  <a:cubicBezTo>
                    <a:pt x="34" y="38"/>
                    <a:pt x="34" y="38"/>
                    <a:pt x="35" y="39"/>
                  </a:cubicBezTo>
                  <a:cubicBezTo>
                    <a:pt x="35" y="44"/>
                    <a:pt x="35" y="44"/>
                    <a:pt x="35" y="44"/>
                  </a:cubicBezTo>
                  <a:cubicBezTo>
                    <a:pt x="34" y="43"/>
                    <a:pt x="32" y="43"/>
                    <a:pt x="31" y="42"/>
                  </a:cubicBezTo>
                  <a:cubicBezTo>
                    <a:pt x="22" y="37"/>
                    <a:pt x="18" y="29"/>
                    <a:pt x="14" y="21"/>
                  </a:cubicBezTo>
                  <a:cubicBezTo>
                    <a:pt x="13" y="19"/>
                    <a:pt x="12" y="17"/>
                    <a:pt x="11" y="15"/>
                  </a:cubicBezTo>
                  <a:cubicBezTo>
                    <a:pt x="11" y="15"/>
                    <a:pt x="11" y="15"/>
                    <a:pt x="11" y="15"/>
                  </a:cubicBezTo>
                  <a:cubicBezTo>
                    <a:pt x="11" y="15"/>
                    <a:pt x="11" y="15"/>
                    <a:pt x="11" y="15"/>
                  </a:cubicBezTo>
                  <a:cubicBezTo>
                    <a:pt x="10" y="14"/>
                    <a:pt x="9" y="12"/>
                    <a:pt x="8" y="11"/>
                  </a:cubicBezTo>
                  <a:cubicBezTo>
                    <a:pt x="7" y="10"/>
                    <a:pt x="6" y="9"/>
                    <a:pt x="4" y="8"/>
                  </a:cubicBezTo>
                  <a:cubicBezTo>
                    <a:pt x="4" y="8"/>
                    <a:pt x="4" y="8"/>
                    <a:pt x="4" y="8"/>
                  </a:cubicBezTo>
                  <a:cubicBezTo>
                    <a:pt x="4" y="8"/>
                    <a:pt x="4" y="8"/>
                    <a:pt x="4" y="8"/>
                  </a:cubicBezTo>
                  <a:cubicBezTo>
                    <a:pt x="4" y="7"/>
                    <a:pt x="4" y="7"/>
                    <a:pt x="4" y="7"/>
                  </a:cubicBezTo>
                  <a:cubicBezTo>
                    <a:pt x="4" y="7"/>
                    <a:pt x="4" y="7"/>
                    <a:pt x="4" y="7"/>
                  </a:cubicBezTo>
                  <a:cubicBezTo>
                    <a:pt x="4" y="7"/>
                    <a:pt x="4" y="7"/>
                    <a:pt x="4" y="7"/>
                  </a:cubicBezTo>
                  <a:cubicBezTo>
                    <a:pt x="3" y="7"/>
                    <a:pt x="3" y="6"/>
                    <a:pt x="3" y="6"/>
                  </a:cubicBezTo>
                  <a:cubicBezTo>
                    <a:pt x="1" y="6"/>
                    <a:pt x="0" y="5"/>
                    <a:pt x="0" y="3"/>
                  </a:cubicBezTo>
                  <a:cubicBezTo>
                    <a:pt x="0" y="2"/>
                    <a:pt x="1" y="1"/>
                    <a:pt x="2" y="1"/>
                  </a:cubicBezTo>
                  <a:cubicBezTo>
                    <a:pt x="7" y="0"/>
                    <a:pt x="11" y="1"/>
                    <a:pt x="15" y="1"/>
                  </a:cubicBezTo>
                  <a:cubicBezTo>
                    <a:pt x="19" y="2"/>
                    <a:pt x="23" y="3"/>
                    <a:pt x="27" y="5"/>
                  </a:cubicBezTo>
                  <a:cubicBezTo>
                    <a:pt x="30" y="7"/>
                    <a:pt x="33" y="9"/>
                    <a:pt x="35" y="11"/>
                  </a:cubicBezTo>
                  <a:cubicBezTo>
                    <a:pt x="35" y="18"/>
                    <a:pt x="35" y="18"/>
                    <a:pt x="35" y="18"/>
                  </a:cubicBezTo>
                  <a:cubicBezTo>
                    <a:pt x="34" y="17"/>
                    <a:pt x="34" y="16"/>
                    <a:pt x="33" y="15"/>
                  </a:cubicBezTo>
                  <a:cubicBezTo>
                    <a:pt x="33" y="15"/>
                    <a:pt x="33" y="15"/>
                    <a:pt x="33" y="15"/>
                  </a:cubicBezTo>
                  <a:cubicBezTo>
                    <a:pt x="30" y="13"/>
                    <a:pt x="28" y="11"/>
                    <a:pt x="24" y="9"/>
                  </a:cubicBezTo>
                  <a:cubicBezTo>
                    <a:pt x="21" y="8"/>
                    <a:pt x="18" y="7"/>
                    <a:pt x="14" y="6"/>
                  </a:cubicBezTo>
                  <a:cubicBezTo>
                    <a:pt x="13" y="6"/>
                    <a:pt x="11" y="6"/>
                    <a:pt x="9" y="5"/>
                  </a:cubicBezTo>
                  <a:cubicBezTo>
                    <a:pt x="10" y="6"/>
                    <a:pt x="11" y="7"/>
                    <a:pt x="12" y="8"/>
                  </a:cubicBezTo>
                  <a:cubicBezTo>
                    <a:pt x="13" y="10"/>
                    <a:pt x="14" y="11"/>
                    <a:pt x="1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5" name="Freeform 242"/>
            <p:cNvSpPr>
              <a:spLocks noEditPoints="1"/>
            </p:cNvSpPr>
            <p:nvPr/>
          </p:nvSpPr>
          <p:spPr bwMode="auto">
            <a:xfrm>
              <a:off x="7270750" y="3560763"/>
              <a:ext cx="107950" cy="79375"/>
            </a:xfrm>
            <a:custGeom>
              <a:avLst/>
              <a:gdLst>
                <a:gd name="T0" fmla="*/ 25 w 48"/>
                <a:gd name="T1" fmla="*/ 16 h 35"/>
                <a:gd name="T2" fmla="*/ 32 w 48"/>
                <a:gd name="T3" fmla="*/ 24 h 35"/>
                <a:gd name="T4" fmla="*/ 37 w 48"/>
                <a:gd name="T5" fmla="*/ 27 h 35"/>
                <a:gd name="T6" fmla="*/ 35 w 48"/>
                <a:gd name="T7" fmla="*/ 24 h 35"/>
                <a:gd name="T8" fmla="*/ 35 w 48"/>
                <a:gd name="T9" fmla="*/ 24 h 35"/>
                <a:gd name="T10" fmla="*/ 34 w 48"/>
                <a:gd name="T11" fmla="*/ 23 h 35"/>
                <a:gd name="T12" fmla="*/ 34 w 48"/>
                <a:gd name="T13" fmla="*/ 23 h 35"/>
                <a:gd name="T14" fmla="*/ 33 w 48"/>
                <a:gd name="T15" fmla="*/ 21 h 35"/>
                <a:gd name="T16" fmla="*/ 30 w 48"/>
                <a:gd name="T17" fmla="*/ 15 h 35"/>
                <a:gd name="T18" fmla="*/ 25 w 48"/>
                <a:gd name="T19" fmla="*/ 10 h 35"/>
                <a:gd name="T20" fmla="*/ 25 w 48"/>
                <a:gd name="T21" fmla="*/ 4 h 35"/>
                <a:gd name="T22" fmla="*/ 28 w 48"/>
                <a:gd name="T23" fmla="*/ 5 h 35"/>
                <a:gd name="T24" fmla="*/ 33 w 48"/>
                <a:gd name="T25" fmla="*/ 12 h 35"/>
                <a:gd name="T26" fmla="*/ 38 w 48"/>
                <a:gd name="T27" fmla="*/ 19 h 35"/>
                <a:gd name="T28" fmla="*/ 39 w 48"/>
                <a:gd name="T29" fmla="*/ 21 h 35"/>
                <a:gd name="T30" fmla="*/ 39 w 48"/>
                <a:gd name="T31" fmla="*/ 21 h 35"/>
                <a:gd name="T32" fmla="*/ 39 w 48"/>
                <a:gd name="T33" fmla="*/ 21 h 35"/>
                <a:gd name="T34" fmla="*/ 39 w 48"/>
                <a:gd name="T35" fmla="*/ 22 h 35"/>
                <a:gd name="T36" fmla="*/ 39 w 48"/>
                <a:gd name="T37" fmla="*/ 22 h 35"/>
                <a:gd name="T38" fmla="*/ 39 w 48"/>
                <a:gd name="T39" fmla="*/ 22 h 35"/>
                <a:gd name="T40" fmla="*/ 46 w 48"/>
                <a:gd name="T41" fmla="*/ 30 h 35"/>
                <a:gd name="T42" fmla="*/ 48 w 48"/>
                <a:gd name="T43" fmla="*/ 32 h 35"/>
                <a:gd name="T44" fmla="*/ 45 w 48"/>
                <a:gd name="T45" fmla="*/ 35 h 35"/>
                <a:gd name="T46" fmla="*/ 37 w 48"/>
                <a:gd name="T47" fmla="*/ 32 h 35"/>
                <a:gd name="T48" fmla="*/ 29 w 48"/>
                <a:gd name="T49" fmla="*/ 28 h 35"/>
                <a:gd name="T50" fmla="*/ 25 w 48"/>
                <a:gd name="T51" fmla="*/ 24 h 35"/>
                <a:gd name="T52" fmla="*/ 25 w 48"/>
                <a:gd name="T53" fmla="*/ 16 h 35"/>
                <a:gd name="T54" fmla="*/ 19 w 48"/>
                <a:gd name="T55" fmla="*/ 6 h 35"/>
                <a:gd name="T56" fmla="*/ 14 w 48"/>
                <a:gd name="T57" fmla="*/ 5 h 35"/>
                <a:gd name="T58" fmla="*/ 14 w 48"/>
                <a:gd name="T59" fmla="*/ 5 h 35"/>
                <a:gd name="T60" fmla="*/ 19 w 48"/>
                <a:gd name="T61" fmla="*/ 9 h 35"/>
                <a:gd name="T62" fmla="*/ 19 w 48"/>
                <a:gd name="T63" fmla="*/ 9 h 35"/>
                <a:gd name="T64" fmla="*/ 24 w 48"/>
                <a:gd name="T65" fmla="*/ 15 h 35"/>
                <a:gd name="T66" fmla="*/ 25 w 48"/>
                <a:gd name="T67" fmla="*/ 16 h 35"/>
                <a:gd name="T68" fmla="*/ 25 w 48"/>
                <a:gd name="T69" fmla="*/ 24 h 35"/>
                <a:gd name="T70" fmla="*/ 21 w 48"/>
                <a:gd name="T71" fmla="*/ 18 h 35"/>
                <a:gd name="T72" fmla="*/ 16 w 48"/>
                <a:gd name="T73" fmla="*/ 12 h 35"/>
                <a:gd name="T74" fmla="*/ 16 w 48"/>
                <a:gd name="T75" fmla="*/ 12 h 35"/>
                <a:gd name="T76" fmla="*/ 16 w 48"/>
                <a:gd name="T77" fmla="*/ 12 h 35"/>
                <a:gd name="T78" fmla="*/ 12 w 48"/>
                <a:gd name="T79" fmla="*/ 9 h 35"/>
                <a:gd name="T80" fmla="*/ 7 w 48"/>
                <a:gd name="T81" fmla="*/ 6 h 35"/>
                <a:gd name="T82" fmla="*/ 6 w 48"/>
                <a:gd name="T83" fmla="*/ 6 h 35"/>
                <a:gd name="T84" fmla="*/ 6 w 48"/>
                <a:gd name="T85" fmla="*/ 6 h 35"/>
                <a:gd name="T86" fmla="*/ 3 w 48"/>
                <a:gd name="T87" fmla="*/ 5 h 35"/>
                <a:gd name="T88" fmla="*/ 3 w 48"/>
                <a:gd name="T89" fmla="*/ 5 h 35"/>
                <a:gd name="T90" fmla="*/ 0 w 48"/>
                <a:gd name="T91" fmla="*/ 3 h 35"/>
                <a:gd name="T92" fmla="*/ 2 w 48"/>
                <a:gd name="T93" fmla="*/ 0 h 35"/>
                <a:gd name="T94" fmla="*/ 11 w 48"/>
                <a:gd name="T95" fmla="*/ 0 h 35"/>
                <a:gd name="T96" fmla="*/ 11 w 48"/>
                <a:gd name="T97" fmla="*/ 0 h 35"/>
                <a:gd name="T98" fmla="*/ 21 w 48"/>
                <a:gd name="T99" fmla="*/ 1 h 35"/>
                <a:gd name="T100" fmla="*/ 25 w 48"/>
                <a:gd name="T101" fmla="*/ 4 h 35"/>
                <a:gd name="T102" fmla="*/ 25 w 48"/>
                <a:gd name="T103" fmla="*/ 10 h 35"/>
                <a:gd name="T104" fmla="*/ 25 w 48"/>
                <a:gd name="T105" fmla="*/ 9 h 35"/>
                <a:gd name="T106" fmla="*/ 19 w 48"/>
                <a:gd name="T10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8" h="35">
                  <a:moveTo>
                    <a:pt x="25" y="16"/>
                  </a:moveTo>
                  <a:cubicBezTo>
                    <a:pt x="27" y="19"/>
                    <a:pt x="29" y="22"/>
                    <a:pt x="32" y="24"/>
                  </a:cubicBezTo>
                  <a:cubicBezTo>
                    <a:pt x="34" y="25"/>
                    <a:pt x="35" y="26"/>
                    <a:pt x="37" y="27"/>
                  </a:cubicBezTo>
                  <a:cubicBezTo>
                    <a:pt x="36" y="26"/>
                    <a:pt x="35" y="25"/>
                    <a:pt x="35" y="24"/>
                  </a:cubicBezTo>
                  <a:cubicBezTo>
                    <a:pt x="35" y="24"/>
                    <a:pt x="35" y="24"/>
                    <a:pt x="35" y="24"/>
                  </a:cubicBezTo>
                  <a:cubicBezTo>
                    <a:pt x="34" y="23"/>
                    <a:pt x="34" y="23"/>
                    <a:pt x="34" y="23"/>
                  </a:cubicBezTo>
                  <a:cubicBezTo>
                    <a:pt x="34" y="23"/>
                    <a:pt x="34" y="23"/>
                    <a:pt x="34" y="23"/>
                  </a:cubicBezTo>
                  <a:cubicBezTo>
                    <a:pt x="33" y="21"/>
                    <a:pt x="33" y="21"/>
                    <a:pt x="33" y="21"/>
                  </a:cubicBezTo>
                  <a:cubicBezTo>
                    <a:pt x="32" y="19"/>
                    <a:pt x="31" y="17"/>
                    <a:pt x="30" y="15"/>
                  </a:cubicBezTo>
                  <a:cubicBezTo>
                    <a:pt x="28" y="13"/>
                    <a:pt x="27" y="11"/>
                    <a:pt x="25" y="10"/>
                  </a:cubicBezTo>
                  <a:cubicBezTo>
                    <a:pt x="25" y="4"/>
                    <a:pt x="25" y="4"/>
                    <a:pt x="25" y="4"/>
                  </a:cubicBezTo>
                  <a:cubicBezTo>
                    <a:pt x="26" y="4"/>
                    <a:pt x="27" y="5"/>
                    <a:pt x="28" y="5"/>
                  </a:cubicBezTo>
                  <a:cubicBezTo>
                    <a:pt x="30" y="7"/>
                    <a:pt x="32" y="10"/>
                    <a:pt x="33" y="12"/>
                  </a:cubicBezTo>
                  <a:cubicBezTo>
                    <a:pt x="35" y="14"/>
                    <a:pt x="36" y="17"/>
                    <a:pt x="38" y="19"/>
                  </a:cubicBezTo>
                  <a:cubicBezTo>
                    <a:pt x="38" y="19"/>
                    <a:pt x="38" y="20"/>
                    <a:pt x="39" y="21"/>
                  </a:cubicBezTo>
                  <a:cubicBezTo>
                    <a:pt x="39" y="21"/>
                    <a:pt x="39" y="21"/>
                    <a:pt x="39" y="21"/>
                  </a:cubicBezTo>
                  <a:cubicBezTo>
                    <a:pt x="39" y="21"/>
                    <a:pt x="39" y="21"/>
                    <a:pt x="39" y="21"/>
                  </a:cubicBezTo>
                  <a:cubicBezTo>
                    <a:pt x="39" y="22"/>
                    <a:pt x="39" y="22"/>
                    <a:pt x="39" y="22"/>
                  </a:cubicBezTo>
                  <a:cubicBezTo>
                    <a:pt x="39" y="22"/>
                    <a:pt x="39" y="22"/>
                    <a:pt x="39" y="22"/>
                  </a:cubicBezTo>
                  <a:cubicBezTo>
                    <a:pt x="39" y="22"/>
                    <a:pt x="39" y="22"/>
                    <a:pt x="39" y="22"/>
                  </a:cubicBezTo>
                  <a:cubicBezTo>
                    <a:pt x="41" y="25"/>
                    <a:pt x="43" y="29"/>
                    <a:pt x="46" y="30"/>
                  </a:cubicBezTo>
                  <a:cubicBezTo>
                    <a:pt x="47" y="30"/>
                    <a:pt x="48" y="31"/>
                    <a:pt x="48" y="32"/>
                  </a:cubicBezTo>
                  <a:cubicBezTo>
                    <a:pt x="47" y="34"/>
                    <a:pt x="46" y="35"/>
                    <a:pt x="45" y="35"/>
                  </a:cubicBezTo>
                  <a:cubicBezTo>
                    <a:pt x="42" y="34"/>
                    <a:pt x="39" y="33"/>
                    <a:pt x="37" y="32"/>
                  </a:cubicBezTo>
                  <a:cubicBezTo>
                    <a:pt x="34" y="31"/>
                    <a:pt x="31" y="30"/>
                    <a:pt x="29" y="28"/>
                  </a:cubicBezTo>
                  <a:cubicBezTo>
                    <a:pt x="28" y="27"/>
                    <a:pt x="26" y="25"/>
                    <a:pt x="25" y="24"/>
                  </a:cubicBezTo>
                  <a:lnTo>
                    <a:pt x="25" y="16"/>
                  </a:lnTo>
                  <a:close/>
                  <a:moveTo>
                    <a:pt x="19" y="6"/>
                  </a:moveTo>
                  <a:cubicBezTo>
                    <a:pt x="17" y="5"/>
                    <a:pt x="16" y="5"/>
                    <a:pt x="14" y="5"/>
                  </a:cubicBezTo>
                  <a:cubicBezTo>
                    <a:pt x="14" y="5"/>
                    <a:pt x="14" y="5"/>
                    <a:pt x="14" y="5"/>
                  </a:cubicBezTo>
                  <a:cubicBezTo>
                    <a:pt x="16" y="6"/>
                    <a:pt x="18" y="7"/>
                    <a:pt x="19" y="9"/>
                  </a:cubicBezTo>
                  <a:cubicBezTo>
                    <a:pt x="19" y="9"/>
                    <a:pt x="19" y="9"/>
                    <a:pt x="19" y="9"/>
                  </a:cubicBezTo>
                  <a:cubicBezTo>
                    <a:pt x="21" y="11"/>
                    <a:pt x="23" y="13"/>
                    <a:pt x="24" y="15"/>
                  </a:cubicBezTo>
                  <a:cubicBezTo>
                    <a:pt x="25" y="16"/>
                    <a:pt x="25" y="16"/>
                    <a:pt x="25" y="16"/>
                  </a:cubicBezTo>
                  <a:cubicBezTo>
                    <a:pt x="25" y="24"/>
                    <a:pt x="25" y="24"/>
                    <a:pt x="25" y="24"/>
                  </a:cubicBezTo>
                  <a:cubicBezTo>
                    <a:pt x="24" y="22"/>
                    <a:pt x="22" y="20"/>
                    <a:pt x="21" y="18"/>
                  </a:cubicBezTo>
                  <a:cubicBezTo>
                    <a:pt x="19" y="16"/>
                    <a:pt x="17" y="14"/>
                    <a:pt x="16" y="12"/>
                  </a:cubicBezTo>
                  <a:cubicBezTo>
                    <a:pt x="16" y="12"/>
                    <a:pt x="16" y="12"/>
                    <a:pt x="16" y="12"/>
                  </a:cubicBezTo>
                  <a:cubicBezTo>
                    <a:pt x="16" y="12"/>
                    <a:pt x="16" y="12"/>
                    <a:pt x="16" y="12"/>
                  </a:cubicBezTo>
                  <a:cubicBezTo>
                    <a:pt x="15" y="11"/>
                    <a:pt x="13" y="10"/>
                    <a:pt x="12" y="9"/>
                  </a:cubicBezTo>
                  <a:cubicBezTo>
                    <a:pt x="10" y="8"/>
                    <a:pt x="8" y="7"/>
                    <a:pt x="7" y="6"/>
                  </a:cubicBezTo>
                  <a:cubicBezTo>
                    <a:pt x="6" y="6"/>
                    <a:pt x="6" y="6"/>
                    <a:pt x="6" y="6"/>
                  </a:cubicBezTo>
                  <a:cubicBezTo>
                    <a:pt x="6" y="6"/>
                    <a:pt x="6" y="6"/>
                    <a:pt x="6" y="6"/>
                  </a:cubicBezTo>
                  <a:cubicBezTo>
                    <a:pt x="5" y="5"/>
                    <a:pt x="3" y="5"/>
                    <a:pt x="3" y="5"/>
                  </a:cubicBezTo>
                  <a:cubicBezTo>
                    <a:pt x="3" y="5"/>
                    <a:pt x="3" y="5"/>
                    <a:pt x="3" y="5"/>
                  </a:cubicBezTo>
                  <a:cubicBezTo>
                    <a:pt x="2" y="5"/>
                    <a:pt x="0" y="4"/>
                    <a:pt x="0" y="3"/>
                  </a:cubicBezTo>
                  <a:cubicBezTo>
                    <a:pt x="0" y="1"/>
                    <a:pt x="1" y="0"/>
                    <a:pt x="2" y="0"/>
                  </a:cubicBezTo>
                  <a:cubicBezTo>
                    <a:pt x="5" y="0"/>
                    <a:pt x="8" y="0"/>
                    <a:pt x="11" y="0"/>
                  </a:cubicBezTo>
                  <a:cubicBezTo>
                    <a:pt x="11" y="0"/>
                    <a:pt x="11" y="0"/>
                    <a:pt x="11" y="0"/>
                  </a:cubicBezTo>
                  <a:cubicBezTo>
                    <a:pt x="15" y="0"/>
                    <a:pt x="18" y="0"/>
                    <a:pt x="21" y="1"/>
                  </a:cubicBezTo>
                  <a:cubicBezTo>
                    <a:pt x="22" y="2"/>
                    <a:pt x="24" y="3"/>
                    <a:pt x="25" y="4"/>
                  </a:cubicBezTo>
                  <a:cubicBezTo>
                    <a:pt x="25" y="10"/>
                    <a:pt x="25" y="10"/>
                    <a:pt x="25" y="10"/>
                  </a:cubicBezTo>
                  <a:cubicBezTo>
                    <a:pt x="25" y="10"/>
                    <a:pt x="25" y="9"/>
                    <a:pt x="25" y="9"/>
                  </a:cubicBezTo>
                  <a:cubicBezTo>
                    <a:pt x="23" y="8"/>
                    <a:pt x="21" y="7"/>
                    <a:pt x="1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6" name="Freeform 243"/>
            <p:cNvSpPr>
              <a:spLocks noEditPoints="1"/>
            </p:cNvSpPr>
            <p:nvPr/>
          </p:nvSpPr>
          <p:spPr bwMode="auto">
            <a:xfrm>
              <a:off x="7231063" y="3560763"/>
              <a:ext cx="141288" cy="92075"/>
            </a:xfrm>
            <a:custGeom>
              <a:avLst/>
              <a:gdLst>
                <a:gd name="T0" fmla="*/ 31 w 62"/>
                <a:gd name="T1" fmla="*/ 9 h 41"/>
                <a:gd name="T2" fmla="*/ 32 w 62"/>
                <a:gd name="T3" fmla="*/ 10 h 41"/>
                <a:gd name="T4" fmla="*/ 38 w 62"/>
                <a:gd name="T5" fmla="*/ 17 h 41"/>
                <a:gd name="T6" fmla="*/ 38 w 62"/>
                <a:gd name="T7" fmla="*/ 17 h 41"/>
                <a:gd name="T8" fmla="*/ 38 w 62"/>
                <a:gd name="T9" fmla="*/ 18 h 41"/>
                <a:gd name="T10" fmla="*/ 39 w 62"/>
                <a:gd name="T11" fmla="*/ 18 h 41"/>
                <a:gd name="T12" fmla="*/ 48 w 62"/>
                <a:gd name="T13" fmla="*/ 28 h 41"/>
                <a:gd name="T14" fmla="*/ 54 w 62"/>
                <a:gd name="T15" fmla="*/ 31 h 41"/>
                <a:gd name="T16" fmla="*/ 59 w 62"/>
                <a:gd name="T17" fmla="*/ 32 h 41"/>
                <a:gd name="T18" fmla="*/ 59 w 62"/>
                <a:gd name="T19" fmla="*/ 32 h 41"/>
                <a:gd name="T20" fmla="*/ 61 w 62"/>
                <a:gd name="T21" fmla="*/ 33 h 41"/>
                <a:gd name="T22" fmla="*/ 60 w 62"/>
                <a:gd name="T23" fmla="*/ 37 h 41"/>
                <a:gd name="T24" fmla="*/ 44 w 62"/>
                <a:gd name="T25" fmla="*/ 41 h 41"/>
                <a:gd name="T26" fmla="*/ 31 w 62"/>
                <a:gd name="T27" fmla="*/ 38 h 41"/>
                <a:gd name="T28" fmla="*/ 31 w 62"/>
                <a:gd name="T29" fmla="*/ 33 h 41"/>
                <a:gd name="T30" fmla="*/ 44 w 62"/>
                <a:gd name="T31" fmla="*/ 36 h 41"/>
                <a:gd name="T32" fmla="*/ 52 w 62"/>
                <a:gd name="T33" fmla="*/ 35 h 41"/>
                <a:gd name="T34" fmla="*/ 46 w 62"/>
                <a:gd name="T35" fmla="*/ 32 h 41"/>
                <a:gd name="T36" fmla="*/ 35 w 62"/>
                <a:gd name="T37" fmla="*/ 21 h 41"/>
                <a:gd name="T38" fmla="*/ 35 w 62"/>
                <a:gd name="T39" fmla="*/ 21 h 41"/>
                <a:gd name="T40" fmla="*/ 35 w 62"/>
                <a:gd name="T41" fmla="*/ 20 h 41"/>
                <a:gd name="T42" fmla="*/ 35 w 62"/>
                <a:gd name="T43" fmla="*/ 20 h 41"/>
                <a:gd name="T44" fmla="*/ 35 w 62"/>
                <a:gd name="T45" fmla="*/ 20 h 41"/>
                <a:gd name="T46" fmla="*/ 31 w 62"/>
                <a:gd name="T47" fmla="*/ 16 h 41"/>
                <a:gd name="T48" fmla="*/ 31 w 62"/>
                <a:gd name="T49" fmla="*/ 9 h 41"/>
                <a:gd name="T50" fmla="*/ 4 w 62"/>
                <a:gd name="T51" fmla="*/ 7 h 41"/>
                <a:gd name="T52" fmla="*/ 3 w 62"/>
                <a:gd name="T53" fmla="*/ 5 h 41"/>
                <a:gd name="T54" fmla="*/ 1 w 62"/>
                <a:gd name="T55" fmla="*/ 3 h 41"/>
                <a:gd name="T56" fmla="*/ 3 w 62"/>
                <a:gd name="T57" fmla="*/ 1 h 41"/>
                <a:gd name="T58" fmla="*/ 14 w 62"/>
                <a:gd name="T59" fmla="*/ 1 h 41"/>
                <a:gd name="T60" fmla="*/ 24 w 62"/>
                <a:gd name="T61" fmla="*/ 4 h 41"/>
                <a:gd name="T62" fmla="*/ 31 w 62"/>
                <a:gd name="T63" fmla="*/ 9 h 41"/>
                <a:gd name="T64" fmla="*/ 31 w 62"/>
                <a:gd name="T65" fmla="*/ 16 h 41"/>
                <a:gd name="T66" fmla="*/ 29 w 62"/>
                <a:gd name="T67" fmla="*/ 14 h 41"/>
                <a:gd name="T68" fmla="*/ 22 w 62"/>
                <a:gd name="T69" fmla="*/ 9 h 41"/>
                <a:gd name="T70" fmla="*/ 13 w 62"/>
                <a:gd name="T71" fmla="*/ 6 h 41"/>
                <a:gd name="T72" fmla="*/ 10 w 62"/>
                <a:gd name="T73" fmla="*/ 5 h 41"/>
                <a:gd name="T74" fmla="*/ 11 w 62"/>
                <a:gd name="T75" fmla="*/ 7 h 41"/>
                <a:gd name="T76" fmla="*/ 14 w 62"/>
                <a:gd name="T77" fmla="*/ 11 h 41"/>
                <a:gd name="T78" fmla="*/ 17 w 62"/>
                <a:gd name="T79" fmla="*/ 16 h 41"/>
                <a:gd name="T80" fmla="*/ 30 w 62"/>
                <a:gd name="T81" fmla="*/ 32 h 41"/>
                <a:gd name="T82" fmla="*/ 31 w 62"/>
                <a:gd name="T83" fmla="*/ 33 h 41"/>
                <a:gd name="T84" fmla="*/ 31 w 62"/>
                <a:gd name="T85" fmla="*/ 38 h 41"/>
                <a:gd name="T86" fmla="*/ 27 w 62"/>
                <a:gd name="T87" fmla="*/ 36 h 41"/>
                <a:gd name="T88" fmla="*/ 13 w 62"/>
                <a:gd name="T89" fmla="*/ 19 h 41"/>
                <a:gd name="T90" fmla="*/ 10 w 62"/>
                <a:gd name="T91" fmla="*/ 13 h 41"/>
                <a:gd name="T92" fmla="*/ 7 w 62"/>
                <a:gd name="T93" fmla="*/ 10 h 41"/>
                <a:gd name="T94" fmla="*/ 4 w 62"/>
                <a:gd name="T95" fmla="*/ 7 h 41"/>
                <a:gd name="T96" fmla="*/ 4 w 62"/>
                <a:gd name="T97"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 h="41">
                  <a:moveTo>
                    <a:pt x="31" y="9"/>
                  </a:moveTo>
                  <a:cubicBezTo>
                    <a:pt x="31" y="10"/>
                    <a:pt x="32" y="10"/>
                    <a:pt x="32" y="10"/>
                  </a:cubicBezTo>
                  <a:cubicBezTo>
                    <a:pt x="34" y="12"/>
                    <a:pt x="36" y="15"/>
                    <a:pt x="38" y="17"/>
                  </a:cubicBezTo>
                  <a:cubicBezTo>
                    <a:pt x="38" y="17"/>
                    <a:pt x="38" y="17"/>
                    <a:pt x="38" y="17"/>
                  </a:cubicBezTo>
                  <a:cubicBezTo>
                    <a:pt x="38" y="18"/>
                    <a:pt x="38" y="18"/>
                    <a:pt x="38" y="18"/>
                  </a:cubicBezTo>
                  <a:cubicBezTo>
                    <a:pt x="39" y="18"/>
                    <a:pt x="39" y="18"/>
                    <a:pt x="39" y="18"/>
                  </a:cubicBezTo>
                  <a:cubicBezTo>
                    <a:pt x="41" y="21"/>
                    <a:pt x="45" y="25"/>
                    <a:pt x="48" y="28"/>
                  </a:cubicBezTo>
                  <a:cubicBezTo>
                    <a:pt x="50" y="29"/>
                    <a:pt x="52" y="30"/>
                    <a:pt x="54" y="31"/>
                  </a:cubicBezTo>
                  <a:cubicBezTo>
                    <a:pt x="56" y="32"/>
                    <a:pt x="58" y="32"/>
                    <a:pt x="59" y="32"/>
                  </a:cubicBezTo>
                  <a:cubicBezTo>
                    <a:pt x="59" y="32"/>
                    <a:pt x="59" y="32"/>
                    <a:pt x="59" y="32"/>
                  </a:cubicBezTo>
                  <a:cubicBezTo>
                    <a:pt x="60" y="32"/>
                    <a:pt x="61" y="33"/>
                    <a:pt x="61" y="33"/>
                  </a:cubicBezTo>
                  <a:cubicBezTo>
                    <a:pt x="62" y="34"/>
                    <a:pt x="61" y="36"/>
                    <a:pt x="60" y="37"/>
                  </a:cubicBezTo>
                  <a:cubicBezTo>
                    <a:pt x="55" y="40"/>
                    <a:pt x="49" y="41"/>
                    <a:pt x="44" y="41"/>
                  </a:cubicBezTo>
                  <a:cubicBezTo>
                    <a:pt x="39" y="41"/>
                    <a:pt x="35" y="40"/>
                    <a:pt x="31" y="38"/>
                  </a:cubicBezTo>
                  <a:cubicBezTo>
                    <a:pt x="31" y="33"/>
                    <a:pt x="31" y="33"/>
                    <a:pt x="31" y="33"/>
                  </a:cubicBezTo>
                  <a:cubicBezTo>
                    <a:pt x="35" y="35"/>
                    <a:pt x="39" y="36"/>
                    <a:pt x="44" y="36"/>
                  </a:cubicBezTo>
                  <a:cubicBezTo>
                    <a:pt x="47" y="36"/>
                    <a:pt x="49" y="36"/>
                    <a:pt x="52" y="35"/>
                  </a:cubicBezTo>
                  <a:cubicBezTo>
                    <a:pt x="50" y="34"/>
                    <a:pt x="47" y="33"/>
                    <a:pt x="46" y="32"/>
                  </a:cubicBezTo>
                  <a:cubicBezTo>
                    <a:pt x="41" y="29"/>
                    <a:pt x="38" y="25"/>
                    <a:pt x="35" y="21"/>
                  </a:cubicBezTo>
                  <a:cubicBezTo>
                    <a:pt x="35" y="21"/>
                    <a:pt x="35" y="21"/>
                    <a:pt x="35" y="21"/>
                  </a:cubicBezTo>
                  <a:cubicBezTo>
                    <a:pt x="35" y="20"/>
                    <a:pt x="35" y="20"/>
                    <a:pt x="35" y="20"/>
                  </a:cubicBezTo>
                  <a:cubicBezTo>
                    <a:pt x="35" y="20"/>
                    <a:pt x="35" y="20"/>
                    <a:pt x="35" y="20"/>
                  </a:cubicBezTo>
                  <a:cubicBezTo>
                    <a:pt x="35" y="20"/>
                    <a:pt x="35" y="20"/>
                    <a:pt x="35" y="20"/>
                  </a:cubicBezTo>
                  <a:cubicBezTo>
                    <a:pt x="33" y="19"/>
                    <a:pt x="32" y="17"/>
                    <a:pt x="31" y="16"/>
                  </a:cubicBezTo>
                  <a:lnTo>
                    <a:pt x="31" y="9"/>
                  </a:lnTo>
                  <a:close/>
                  <a:moveTo>
                    <a:pt x="4" y="7"/>
                  </a:moveTo>
                  <a:cubicBezTo>
                    <a:pt x="4" y="6"/>
                    <a:pt x="3" y="6"/>
                    <a:pt x="3" y="5"/>
                  </a:cubicBezTo>
                  <a:cubicBezTo>
                    <a:pt x="2" y="6"/>
                    <a:pt x="1" y="5"/>
                    <a:pt x="1" y="3"/>
                  </a:cubicBezTo>
                  <a:cubicBezTo>
                    <a:pt x="0" y="2"/>
                    <a:pt x="1" y="1"/>
                    <a:pt x="3" y="1"/>
                  </a:cubicBezTo>
                  <a:cubicBezTo>
                    <a:pt x="7" y="0"/>
                    <a:pt x="10" y="0"/>
                    <a:pt x="14" y="1"/>
                  </a:cubicBezTo>
                  <a:cubicBezTo>
                    <a:pt x="17" y="2"/>
                    <a:pt x="21" y="3"/>
                    <a:pt x="24" y="4"/>
                  </a:cubicBezTo>
                  <a:cubicBezTo>
                    <a:pt x="26" y="6"/>
                    <a:pt x="29" y="7"/>
                    <a:pt x="31" y="9"/>
                  </a:cubicBezTo>
                  <a:cubicBezTo>
                    <a:pt x="31" y="16"/>
                    <a:pt x="31" y="16"/>
                    <a:pt x="31" y="16"/>
                  </a:cubicBezTo>
                  <a:cubicBezTo>
                    <a:pt x="30" y="15"/>
                    <a:pt x="29" y="14"/>
                    <a:pt x="29" y="14"/>
                  </a:cubicBezTo>
                  <a:cubicBezTo>
                    <a:pt x="27" y="12"/>
                    <a:pt x="24" y="10"/>
                    <a:pt x="22" y="9"/>
                  </a:cubicBezTo>
                  <a:cubicBezTo>
                    <a:pt x="19" y="7"/>
                    <a:pt x="16" y="6"/>
                    <a:pt x="13" y="6"/>
                  </a:cubicBezTo>
                  <a:cubicBezTo>
                    <a:pt x="12" y="6"/>
                    <a:pt x="11" y="5"/>
                    <a:pt x="10" y="5"/>
                  </a:cubicBezTo>
                  <a:cubicBezTo>
                    <a:pt x="10" y="6"/>
                    <a:pt x="11" y="6"/>
                    <a:pt x="11" y="7"/>
                  </a:cubicBezTo>
                  <a:cubicBezTo>
                    <a:pt x="12" y="8"/>
                    <a:pt x="13" y="10"/>
                    <a:pt x="14" y="11"/>
                  </a:cubicBezTo>
                  <a:cubicBezTo>
                    <a:pt x="15" y="13"/>
                    <a:pt x="16" y="15"/>
                    <a:pt x="17" y="16"/>
                  </a:cubicBezTo>
                  <a:cubicBezTo>
                    <a:pt x="20" y="23"/>
                    <a:pt x="23" y="29"/>
                    <a:pt x="30" y="32"/>
                  </a:cubicBezTo>
                  <a:cubicBezTo>
                    <a:pt x="30" y="33"/>
                    <a:pt x="30" y="33"/>
                    <a:pt x="31" y="33"/>
                  </a:cubicBezTo>
                  <a:cubicBezTo>
                    <a:pt x="31" y="38"/>
                    <a:pt x="31" y="38"/>
                    <a:pt x="31" y="38"/>
                  </a:cubicBezTo>
                  <a:cubicBezTo>
                    <a:pt x="30" y="38"/>
                    <a:pt x="28" y="37"/>
                    <a:pt x="27" y="36"/>
                  </a:cubicBezTo>
                  <a:cubicBezTo>
                    <a:pt x="20" y="32"/>
                    <a:pt x="16" y="25"/>
                    <a:pt x="13" y="19"/>
                  </a:cubicBezTo>
                  <a:cubicBezTo>
                    <a:pt x="12" y="17"/>
                    <a:pt x="11" y="15"/>
                    <a:pt x="10" y="13"/>
                  </a:cubicBezTo>
                  <a:cubicBezTo>
                    <a:pt x="9" y="12"/>
                    <a:pt x="8" y="11"/>
                    <a:pt x="7" y="10"/>
                  </a:cubicBezTo>
                  <a:cubicBezTo>
                    <a:pt x="6" y="9"/>
                    <a:pt x="5" y="8"/>
                    <a:pt x="4" y="7"/>
                  </a:cubicBezTo>
                  <a:cubicBezTo>
                    <a:pt x="4" y="7"/>
                    <a:pt x="4"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7" name="Freeform 244"/>
            <p:cNvSpPr>
              <a:spLocks noEditPoints="1"/>
            </p:cNvSpPr>
            <p:nvPr/>
          </p:nvSpPr>
          <p:spPr bwMode="auto">
            <a:xfrm>
              <a:off x="7372350" y="3498850"/>
              <a:ext cx="63500" cy="120650"/>
            </a:xfrm>
            <a:custGeom>
              <a:avLst/>
              <a:gdLst>
                <a:gd name="T0" fmla="*/ 19 w 28"/>
                <a:gd name="T1" fmla="*/ 20 h 53"/>
                <a:gd name="T2" fmla="*/ 14 w 28"/>
                <a:gd name="T3" fmla="*/ 26 h 53"/>
                <a:gd name="T4" fmla="*/ 14 w 28"/>
                <a:gd name="T5" fmla="*/ 27 h 53"/>
                <a:gd name="T6" fmla="*/ 14 w 28"/>
                <a:gd name="T7" fmla="*/ 19 h 53"/>
                <a:gd name="T8" fmla="*/ 15 w 28"/>
                <a:gd name="T9" fmla="*/ 17 h 53"/>
                <a:gd name="T10" fmla="*/ 18 w 28"/>
                <a:gd name="T11" fmla="*/ 13 h 53"/>
                <a:gd name="T12" fmla="*/ 19 w 28"/>
                <a:gd name="T13" fmla="*/ 7 h 53"/>
                <a:gd name="T14" fmla="*/ 20 w 28"/>
                <a:gd name="T15" fmla="*/ 6 h 53"/>
                <a:gd name="T16" fmla="*/ 20 w 28"/>
                <a:gd name="T17" fmla="*/ 6 h 53"/>
                <a:gd name="T18" fmla="*/ 20 w 28"/>
                <a:gd name="T19" fmla="*/ 3 h 53"/>
                <a:gd name="T20" fmla="*/ 20 w 28"/>
                <a:gd name="T21" fmla="*/ 3 h 53"/>
                <a:gd name="T22" fmla="*/ 22 w 28"/>
                <a:gd name="T23" fmla="*/ 0 h 53"/>
                <a:gd name="T24" fmla="*/ 25 w 28"/>
                <a:gd name="T25" fmla="*/ 2 h 53"/>
                <a:gd name="T26" fmla="*/ 25 w 28"/>
                <a:gd name="T27" fmla="*/ 2 h 53"/>
                <a:gd name="T28" fmla="*/ 25 w 28"/>
                <a:gd name="T29" fmla="*/ 2 h 53"/>
                <a:gd name="T30" fmla="*/ 25 w 28"/>
                <a:gd name="T31" fmla="*/ 2 h 53"/>
                <a:gd name="T32" fmla="*/ 27 w 28"/>
                <a:gd name="T33" fmla="*/ 10 h 53"/>
                <a:gd name="T34" fmla="*/ 27 w 28"/>
                <a:gd name="T35" fmla="*/ 10 h 53"/>
                <a:gd name="T36" fmla="*/ 27 w 28"/>
                <a:gd name="T37" fmla="*/ 20 h 53"/>
                <a:gd name="T38" fmla="*/ 25 w 28"/>
                <a:gd name="T39" fmla="*/ 27 h 53"/>
                <a:gd name="T40" fmla="*/ 20 w 28"/>
                <a:gd name="T41" fmla="*/ 34 h 53"/>
                <a:gd name="T42" fmla="*/ 20 w 28"/>
                <a:gd name="T43" fmla="*/ 35 h 53"/>
                <a:gd name="T44" fmla="*/ 14 w 28"/>
                <a:gd name="T45" fmla="*/ 40 h 53"/>
                <a:gd name="T46" fmla="*/ 14 w 28"/>
                <a:gd name="T47" fmla="*/ 33 h 53"/>
                <a:gd name="T48" fmla="*/ 16 w 28"/>
                <a:gd name="T49" fmla="*/ 31 h 53"/>
                <a:gd name="T50" fmla="*/ 16 w 28"/>
                <a:gd name="T51" fmla="*/ 31 h 53"/>
                <a:gd name="T52" fmla="*/ 20 w 28"/>
                <a:gd name="T53" fmla="*/ 25 h 53"/>
                <a:gd name="T54" fmla="*/ 22 w 28"/>
                <a:gd name="T55" fmla="*/ 19 h 53"/>
                <a:gd name="T56" fmla="*/ 23 w 28"/>
                <a:gd name="T57" fmla="*/ 14 h 53"/>
                <a:gd name="T58" fmla="*/ 22 w 28"/>
                <a:gd name="T59" fmla="*/ 14 h 53"/>
                <a:gd name="T60" fmla="*/ 19 w 28"/>
                <a:gd name="T61" fmla="*/ 20 h 53"/>
                <a:gd name="T62" fmla="*/ 14 w 28"/>
                <a:gd name="T63" fmla="*/ 27 h 53"/>
                <a:gd name="T64" fmla="*/ 8 w 28"/>
                <a:gd name="T65" fmla="*/ 36 h 53"/>
                <a:gd name="T66" fmla="*/ 8 w 28"/>
                <a:gd name="T67" fmla="*/ 36 h 53"/>
                <a:gd name="T68" fmla="*/ 8 w 28"/>
                <a:gd name="T69" fmla="*/ 36 h 53"/>
                <a:gd name="T70" fmla="*/ 6 w 28"/>
                <a:gd name="T71" fmla="*/ 41 h 53"/>
                <a:gd name="T72" fmla="*/ 8 w 28"/>
                <a:gd name="T73" fmla="*/ 38 h 53"/>
                <a:gd name="T74" fmla="*/ 9 w 28"/>
                <a:gd name="T75" fmla="*/ 38 h 53"/>
                <a:gd name="T76" fmla="*/ 9 w 28"/>
                <a:gd name="T77" fmla="*/ 38 h 53"/>
                <a:gd name="T78" fmla="*/ 11 w 28"/>
                <a:gd name="T79" fmla="*/ 37 h 53"/>
                <a:gd name="T80" fmla="*/ 14 w 28"/>
                <a:gd name="T81" fmla="*/ 33 h 53"/>
                <a:gd name="T82" fmla="*/ 14 w 28"/>
                <a:gd name="T83" fmla="*/ 40 h 53"/>
                <a:gd name="T84" fmla="*/ 14 w 28"/>
                <a:gd name="T85" fmla="*/ 40 h 53"/>
                <a:gd name="T86" fmla="*/ 12 w 28"/>
                <a:gd name="T87" fmla="*/ 41 h 53"/>
                <a:gd name="T88" fmla="*/ 12 w 28"/>
                <a:gd name="T89" fmla="*/ 42 h 53"/>
                <a:gd name="T90" fmla="*/ 12 w 28"/>
                <a:gd name="T91" fmla="*/ 42 h 53"/>
                <a:gd name="T92" fmla="*/ 5 w 28"/>
                <a:gd name="T93" fmla="*/ 51 h 53"/>
                <a:gd name="T94" fmla="*/ 5 w 28"/>
                <a:gd name="T95" fmla="*/ 51 h 53"/>
                <a:gd name="T96" fmla="*/ 3 w 28"/>
                <a:gd name="T97" fmla="*/ 53 h 53"/>
                <a:gd name="T98" fmla="*/ 0 w 28"/>
                <a:gd name="T99" fmla="*/ 51 h 53"/>
                <a:gd name="T100" fmla="*/ 1 w 28"/>
                <a:gd name="T101" fmla="*/ 42 h 53"/>
                <a:gd name="T102" fmla="*/ 3 w 28"/>
                <a:gd name="T103" fmla="*/ 34 h 53"/>
                <a:gd name="T104" fmla="*/ 3 w 28"/>
                <a:gd name="T105" fmla="*/ 34 h 53"/>
                <a:gd name="T106" fmla="*/ 11 w 28"/>
                <a:gd name="T107" fmla="*/ 23 h 53"/>
                <a:gd name="T108" fmla="*/ 14 w 28"/>
                <a:gd name="T109" fmla="*/ 19 h 53"/>
                <a:gd name="T110" fmla="*/ 14 w 28"/>
                <a:gd name="T111"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 h="53">
                  <a:moveTo>
                    <a:pt x="19" y="20"/>
                  </a:moveTo>
                  <a:cubicBezTo>
                    <a:pt x="18" y="22"/>
                    <a:pt x="16" y="24"/>
                    <a:pt x="14" y="26"/>
                  </a:cubicBezTo>
                  <a:cubicBezTo>
                    <a:pt x="14" y="27"/>
                    <a:pt x="14" y="27"/>
                    <a:pt x="14" y="27"/>
                  </a:cubicBezTo>
                  <a:cubicBezTo>
                    <a:pt x="14" y="19"/>
                    <a:pt x="14" y="19"/>
                    <a:pt x="14" y="19"/>
                  </a:cubicBezTo>
                  <a:cubicBezTo>
                    <a:pt x="15" y="19"/>
                    <a:pt x="15" y="18"/>
                    <a:pt x="15" y="17"/>
                  </a:cubicBezTo>
                  <a:cubicBezTo>
                    <a:pt x="16" y="16"/>
                    <a:pt x="17" y="14"/>
                    <a:pt x="18" y="13"/>
                  </a:cubicBezTo>
                  <a:cubicBezTo>
                    <a:pt x="18" y="11"/>
                    <a:pt x="19" y="9"/>
                    <a:pt x="19" y="7"/>
                  </a:cubicBezTo>
                  <a:cubicBezTo>
                    <a:pt x="19" y="7"/>
                    <a:pt x="19" y="7"/>
                    <a:pt x="20" y="6"/>
                  </a:cubicBezTo>
                  <a:cubicBezTo>
                    <a:pt x="20" y="6"/>
                    <a:pt x="20" y="6"/>
                    <a:pt x="20" y="6"/>
                  </a:cubicBezTo>
                  <a:cubicBezTo>
                    <a:pt x="20" y="5"/>
                    <a:pt x="20" y="3"/>
                    <a:pt x="20" y="3"/>
                  </a:cubicBezTo>
                  <a:cubicBezTo>
                    <a:pt x="20" y="3"/>
                    <a:pt x="20" y="3"/>
                    <a:pt x="20" y="3"/>
                  </a:cubicBezTo>
                  <a:cubicBezTo>
                    <a:pt x="20" y="2"/>
                    <a:pt x="20" y="0"/>
                    <a:pt x="22" y="0"/>
                  </a:cubicBezTo>
                  <a:cubicBezTo>
                    <a:pt x="23" y="0"/>
                    <a:pt x="24" y="0"/>
                    <a:pt x="25" y="2"/>
                  </a:cubicBezTo>
                  <a:cubicBezTo>
                    <a:pt x="25" y="2"/>
                    <a:pt x="25" y="2"/>
                    <a:pt x="25" y="2"/>
                  </a:cubicBezTo>
                  <a:cubicBezTo>
                    <a:pt x="25" y="2"/>
                    <a:pt x="25" y="2"/>
                    <a:pt x="25" y="2"/>
                  </a:cubicBezTo>
                  <a:cubicBezTo>
                    <a:pt x="25" y="2"/>
                    <a:pt x="25" y="2"/>
                    <a:pt x="25" y="2"/>
                  </a:cubicBezTo>
                  <a:cubicBezTo>
                    <a:pt x="26" y="5"/>
                    <a:pt x="26" y="8"/>
                    <a:pt x="27" y="10"/>
                  </a:cubicBezTo>
                  <a:cubicBezTo>
                    <a:pt x="27" y="10"/>
                    <a:pt x="27" y="10"/>
                    <a:pt x="27" y="10"/>
                  </a:cubicBezTo>
                  <a:cubicBezTo>
                    <a:pt x="27" y="14"/>
                    <a:pt x="28" y="17"/>
                    <a:pt x="27" y="20"/>
                  </a:cubicBezTo>
                  <a:cubicBezTo>
                    <a:pt x="27" y="22"/>
                    <a:pt x="26" y="25"/>
                    <a:pt x="25" y="27"/>
                  </a:cubicBezTo>
                  <a:cubicBezTo>
                    <a:pt x="23" y="30"/>
                    <a:pt x="22" y="32"/>
                    <a:pt x="20" y="34"/>
                  </a:cubicBezTo>
                  <a:cubicBezTo>
                    <a:pt x="20" y="35"/>
                    <a:pt x="20" y="35"/>
                    <a:pt x="20" y="35"/>
                  </a:cubicBezTo>
                  <a:cubicBezTo>
                    <a:pt x="18" y="37"/>
                    <a:pt x="16" y="38"/>
                    <a:pt x="14" y="40"/>
                  </a:cubicBezTo>
                  <a:cubicBezTo>
                    <a:pt x="14" y="33"/>
                    <a:pt x="14" y="33"/>
                    <a:pt x="14" y="33"/>
                  </a:cubicBezTo>
                  <a:cubicBezTo>
                    <a:pt x="15" y="33"/>
                    <a:pt x="16" y="32"/>
                    <a:pt x="16" y="31"/>
                  </a:cubicBezTo>
                  <a:cubicBezTo>
                    <a:pt x="16" y="31"/>
                    <a:pt x="16" y="31"/>
                    <a:pt x="16" y="31"/>
                  </a:cubicBezTo>
                  <a:cubicBezTo>
                    <a:pt x="18" y="29"/>
                    <a:pt x="19" y="27"/>
                    <a:pt x="20" y="25"/>
                  </a:cubicBezTo>
                  <a:cubicBezTo>
                    <a:pt x="21" y="23"/>
                    <a:pt x="22" y="21"/>
                    <a:pt x="22" y="19"/>
                  </a:cubicBezTo>
                  <a:cubicBezTo>
                    <a:pt x="23" y="17"/>
                    <a:pt x="23" y="16"/>
                    <a:pt x="23" y="14"/>
                  </a:cubicBezTo>
                  <a:cubicBezTo>
                    <a:pt x="22" y="14"/>
                    <a:pt x="22" y="14"/>
                    <a:pt x="22" y="14"/>
                  </a:cubicBezTo>
                  <a:cubicBezTo>
                    <a:pt x="22" y="16"/>
                    <a:pt x="21" y="18"/>
                    <a:pt x="19" y="20"/>
                  </a:cubicBezTo>
                  <a:close/>
                  <a:moveTo>
                    <a:pt x="14" y="27"/>
                  </a:moveTo>
                  <a:cubicBezTo>
                    <a:pt x="12" y="30"/>
                    <a:pt x="9" y="33"/>
                    <a:pt x="8" y="36"/>
                  </a:cubicBezTo>
                  <a:cubicBezTo>
                    <a:pt x="8" y="36"/>
                    <a:pt x="8" y="36"/>
                    <a:pt x="8" y="36"/>
                  </a:cubicBezTo>
                  <a:cubicBezTo>
                    <a:pt x="8" y="36"/>
                    <a:pt x="8" y="36"/>
                    <a:pt x="8" y="36"/>
                  </a:cubicBezTo>
                  <a:cubicBezTo>
                    <a:pt x="7" y="37"/>
                    <a:pt x="6" y="39"/>
                    <a:pt x="6" y="41"/>
                  </a:cubicBezTo>
                  <a:cubicBezTo>
                    <a:pt x="7" y="40"/>
                    <a:pt x="8" y="39"/>
                    <a:pt x="8" y="38"/>
                  </a:cubicBezTo>
                  <a:cubicBezTo>
                    <a:pt x="9" y="38"/>
                    <a:pt x="9" y="38"/>
                    <a:pt x="9" y="38"/>
                  </a:cubicBezTo>
                  <a:cubicBezTo>
                    <a:pt x="9" y="38"/>
                    <a:pt x="9" y="38"/>
                    <a:pt x="9" y="38"/>
                  </a:cubicBezTo>
                  <a:cubicBezTo>
                    <a:pt x="10" y="37"/>
                    <a:pt x="10" y="37"/>
                    <a:pt x="11" y="37"/>
                  </a:cubicBezTo>
                  <a:cubicBezTo>
                    <a:pt x="12" y="36"/>
                    <a:pt x="13" y="35"/>
                    <a:pt x="14" y="33"/>
                  </a:cubicBezTo>
                  <a:cubicBezTo>
                    <a:pt x="14" y="40"/>
                    <a:pt x="14" y="40"/>
                    <a:pt x="14" y="40"/>
                  </a:cubicBezTo>
                  <a:cubicBezTo>
                    <a:pt x="14" y="40"/>
                    <a:pt x="14" y="40"/>
                    <a:pt x="14" y="40"/>
                  </a:cubicBezTo>
                  <a:cubicBezTo>
                    <a:pt x="12" y="41"/>
                    <a:pt x="12" y="41"/>
                    <a:pt x="12" y="41"/>
                  </a:cubicBezTo>
                  <a:cubicBezTo>
                    <a:pt x="12" y="42"/>
                    <a:pt x="12" y="42"/>
                    <a:pt x="12" y="42"/>
                  </a:cubicBezTo>
                  <a:cubicBezTo>
                    <a:pt x="12" y="42"/>
                    <a:pt x="12" y="42"/>
                    <a:pt x="12" y="42"/>
                  </a:cubicBezTo>
                  <a:cubicBezTo>
                    <a:pt x="9" y="44"/>
                    <a:pt x="5" y="48"/>
                    <a:pt x="5" y="51"/>
                  </a:cubicBezTo>
                  <a:cubicBezTo>
                    <a:pt x="5" y="51"/>
                    <a:pt x="5" y="51"/>
                    <a:pt x="5" y="51"/>
                  </a:cubicBezTo>
                  <a:cubicBezTo>
                    <a:pt x="5" y="52"/>
                    <a:pt x="4" y="53"/>
                    <a:pt x="3" y="53"/>
                  </a:cubicBezTo>
                  <a:cubicBezTo>
                    <a:pt x="1" y="53"/>
                    <a:pt x="0" y="52"/>
                    <a:pt x="0" y="51"/>
                  </a:cubicBezTo>
                  <a:cubicBezTo>
                    <a:pt x="0" y="48"/>
                    <a:pt x="0" y="45"/>
                    <a:pt x="1" y="42"/>
                  </a:cubicBezTo>
                  <a:cubicBezTo>
                    <a:pt x="1" y="39"/>
                    <a:pt x="2" y="36"/>
                    <a:pt x="3" y="34"/>
                  </a:cubicBezTo>
                  <a:cubicBezTo>
                    <a:pt x="3" y="34"/>
                    <a:pt x="3" y="34"/>
                    <a:pt x="3" y="34"/>
                  </a:cubicBezTo>
                  <a:cubicBezTo>
                    <a:pt x="5" y="30"/>
                    <a:pt x="8" y="27"/>
                    <a:pt x="11" y="23"/>
                  </a:cubicBezTo>
                  <a:cubicBezTo>
                    <a:pt x="12" y="22"/>
                    <a:pt x="13" y="21"/>
                    <a:pt x="14" y="19"/>
                  </a:cubicBezTo>
                  <a:lnTo>
                    <a:pt x="1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8" name="Freeform 245"/>
            <p:cNvSpPr>
              <a:spLocks noEditPoints="1"/>
            </p:cNvSpPr>
            <p:nvPr/>
          </p:nvSpPr>
          <p:spPr bwMode="auto">
            <a:xfrm>
              <a:off x="7345363" y="3463925"/>
              <a:ext cx="76200" cy="150813"/>
            </a:xfrm>
            <a:custGeom>
              <a:avLst/>
              <a:gdLst>
                <a:gd name="T0" fmla="*/ 17 w 34"/>
                <a:gd name="T1" fmla="*/ 15 h 67"/>
                <a:gd name="T2" fmla="*/ 21 w 34"/>
                <a:gd name="T3" fmla="*/ 12 h 67"/>
                <a:gd name="T4" fmla="*/ 24 w 34"/>
                <a:gd name="T5" fmla="*/ 9 h 67"/>
                <a:gd name="T6" fmla="*/ 26 w 34"/>
                <a:gd name="T7" fmla="*/ 5 h 67"/>
                <a:gd name="T8" fmla="*/ 26 w 34"/>
                <a:gd name="T9" fmla="*/ 5 h 67"/>
                <a:gd name="T10" fmla="*/ 26 w 34"/>
                <a:gd name="T11" fmla="*/ 5 h 67"/>
                <a:gd name="T12" fmla="*/ 26 w 34"/>
                <a:gd name="T13" fmla="*/ 5 h 67"/>
                <a:gd name="T14" fmla="*/ 27 w 34"/>
                <a:gd name="T15" fmla="*/ 3 h 67"/>
                <a:gd name="T16" fmla="*/ 27 w 34"/>
                <a:gd name="T17" fmla="*/ 3 h 67"/>
                <a:gd name="T18" fmla="*/ 29 w 34"/>
                <a:gd name="T19" fmla="*/ 1 h 67"/>
                <a:gd name="T20" fmla="*/ 32 w 34"/>
                <a:gd name="T21" fmla="*/ 2 h 67"/>
                <a:gd name="T22" fmla="*/ 34 w 34"/>
                <a:gd name="T23" fmla="*/ 13 h 67"/>
                <a:gd name="T24" fmla="*/ 33 w 34"/>
                <a:gd name="T25" fmla="*/ 23 h 67"/>
                <a:gd name="T26" fmla="*/ 29 w 34"/>
                <a:gd name="T27" fmla="*/ 33 h 67"/>
                <a:gd name="T28" fmla="*/ 23 w 34"/>
                <a:gd name="T29" fmla="*/ 41 h 67"/>
                <a:gd name="T30" fmla="*/ 23 w 34"/>
                <a:gd name="T31" fmla="*/ 41 h 67"/>
                <a:gd name="T32" fmla="*/ 17 w 34"/>
                <a:gd name="T33" fmla="*/ 49 h 67"/>
                <a:gd name="T34" fmla="*/ 17 w 34"/>
                <a:gd name="T35" fmla="*/ 40 h 67"/>
                <a:gd name="T36" fmla="*/ 19 w 34"/>
                <a:gd name="T37" fmla="*/ 38 h 67"/>
                <a:gd name="T38" fmla="*/ 19 w 34"/>
                <a:gd name="T39" fmla="*/ 37 h 67"/>
                <a:gd name="T40" fmla="*/ 25 w 34"/>
                <a:gd name="T41" fmla="*/ 30 h 67"/>
                <a:gd name="T42" fmla="*/ 28 w 34"/>
                <a:gd name="T43" fmla="*/ 22 h 67"/>
                <a:gd name="T44" fmla="*/ 29 w 34"/>
                <a:gd name="T45" fmla="*/ 13 h 67"/>
                <a:gd name="T46" fmla="*/ 29 w 34"/>
                <a:gd name="T47" fmla="*/ 10 h 67"/>
                <a:gd name="T48" fmla="*/ 27 w 34"/>
                <a:gd name="T49" fmla="*/ 12 h 67"/>
                <a:gd name="T50" fmla="*/ 24 w 34"/>
                <a:gd name="T51" fmla="*/ 15 h 67"/>
                <a:gd name="T52" fmla="*/ 20 w 34"/>
                <a:gd name="T53" fmla="*/ 19 h 67"/>
                <a:gd name="T54" fmla="*/ 19 w 34"/>
                <a:gd name="T55" fmla="*/ 19 h 67"/>
                <a:gd name="T56" fmla="*/ 17 w 34"/>
                <a:gd name="T57" fmla="*/ 21 h 67"/>
                <a:gd name="T58" fmla="*/ 17 w 34"/>
                <a:gd name="T59" fmla="*/ 15 h 67"/>
                <a:gd name="T60" fmla="*/ 13 w 34"/>
                <a:gd name="T61" fmla="*/ 59 h 67"/>
                <a:gd name="T62" fmla="*/ 13 w 34"/>
                <a:gd name="T63" fmla="*/ 64 h 67"/>
                <a:gd name="T64" fmla="*/ 12 w 34"/>
                <a:gd name="T65" fmla="*/ 66 h 67"/>
                <a:gd name="T66" fmla="*/ 9 w 34"/>
                <a:gd name="T67" fmla="*/ 66 h 67"/>
                <a:gd name="T68" fmla="*/ 1 w 34"/>
                <a:gd name="T69" fmla="*/ 51 h 67"/>
                <a:gd name="T70" fmla="*/ 2 w 34"/>
                <a:gd name="T71" fmla="*/ 34 h 67"/>
                <a:gd name="T72" fmla="*/ 16 w 34"/>
                <a:gd name="T73" fmla="*/ 16 h 67"/>
                <a:gd name="T74" fmla="*/ 16 w 34"/>
                <a:gd name="T75" fmla="*/ 16 h 67"/>
                <a:gd name="T76" fmla="*/ 17 w 34"/>
                <a:gd name="T77" fmla="*/ 15 h 67"/>
                <a:gd name="T78" fmla="*/ 17 w 34"/>
                <a:gd name="T79" fmla="*/ 21 h 67"/>
                <a:gd name="T80" fmla="*/ 7 w 34"/>
                <a:gd name="T81" fmla="*/ 35 h 67"/>
                <a:gd name="T82" fmla="*/ 6 w 34"/>
                <a:gd name="T83" fmla="*/ 50 h 67"/>
                <a:gd name="T84" fmla="*/ 9 w 34"/>
                <a:gd name="T85" fmla="*/ 58 h 67"/>
                <a:gd name="T86" fmla="*/ 11 w 34"/>
                <a:gd name="T87" fmla="*/ 51 h 67"/>
                <a:gd name="T88" fmla="*/ 17 w 34"/>
                <a:gd name="T89" fmla="*/ 40 h 67"/>
                <a:gd name="T90" fmla="*/ 17 w 34"/>
                <a:gd name="T91" fmla="*/ 49 h 67"/>
                <a:gd name="T92" fmla="*/ 15 w 34"/>
                <a:gd name="T93" fmla="*/ 52 h 67"/>
                <a:gd name="T94" fmla="*/ 13 w 34"/>
                <a:gd name="T95" fmla="*/ 5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 h="67">
                  <a:moveTo>
                    <a:pt x="17" y="15"/>
                  </a:moveTo>
                  <a:cubicBezTo>
                    <a:pt x="18" y="14"/>
                    <a:pt x="20" y="13"/>
                    <a:pt x="21" y="12"/>
                  </a:cubicBezTo>
                  <a:cubicBezTo>
                    <a:pt x="22" y="11"/>
                    <a:pt x="23" y="10"/>
                    <a:pt x="24" y="9"/>
                  </a:cubicBezTo>
                  <a:cubicBezTo>
                    <a:pt x="24" y="8"/>
                    <a:pt x="25" y="6"/>
                    <a:pt x="26" y="5"/>
                  </a:cubicBezTo>
                  <a:cubicBezTo>
                    <a:pt x="26" y="5"/>
                    <a:pt x="26" y="5"/>
                    <a:pt x="26" y="5"/>
                  </a:cubicBezTo>
                  <a:cubicBezTo>
                    <a:pt x="26" y="5"/>
                    <a:pt x="26" y="5"/>
                    <a:pt x="26" y="5"/>
                  </a:cubicBezTo>
                  <a:cubicBezTo>
                    <a:pt x="26" y="5"/>
                    <a:pt x="26" y="5"/>
                    <a:pt x="26" y="5"/>
                  </a:cubicBezTo>
                  <a:cubicBezTo>
                    <a:pt x="26" y="4"/>
                    <a:pt x="27" y="4"/>
                    <a:pt x="27" y="3"/>
                  </a:cubicBezTo>
                  <a:cubicBezTo>
                    <a:pt x="27" y="3"/>
                    <a:pt x="27" y="3"/>
                    <a:pt x="27" y="3"/>
                  </a:cubicBezTo>
                  <a:cubicBezTo>
                    <a:pt x="27" y="2"/>
                    <a:pt x="27" y="1"/>
                    <a:pt x="29" y="1"/>
                  </a:cubicBezTo>
                  <a:cubicBezTo>
                    <a:pt x="30" y="0"/>
                    <a:pt x="31" y="1"/>
                    <a:pt x="32" y="2"/>
                  </a:cubicBezTo>
                  <a:cubicBezTo>
                    <a:pt x="33" y="6"/>
                    <a:pt x="34" y="9"/>
                    <a:pt x="34" y="13"/>
                  </a:cubicBezTo>
                  <a:cubicBezTo>
                    <a:pt x="34" y="17"/>
                    <a:pt x="34" y="20"/>
                    <a:pt x="33" y="23"/>
                  </a:cubicBezTo>
                  <a:cubicBezTo>
                    <a:pt x="32" y="27"/>
                    <a:pt x="30" y="30"/>
                    <a:pt x="29" y="33"/>
                  </a:cubicBezTo>
                  <a:cubicBezTo>
                    <a:pt x="27" y="35"/>
                    <a:pt x="25" y="38"/>
                    <a:pt x="23" y="41"/>
                  </a:cubicBezTo>
                  <a:cubicBezTo>
                    <a:pt x="23" y="41"/>
                    <a:pt x="23" y="41"/>
                    <a:pt x="23" y="41"/>
                  </a:cubicBezTo>
                  <a:cubicBezTo>
                    <a:pt x="21" y="43"/>
                    <a:pt x="19" y="46"/>
                    <a:pt x="17" y="49"/>
                  </a:cubicBezTo>
                  <a:cubicBezTo>
                    <a:pt x="17" y="40"/>
                    <a:pt x="17" y="40"/>
                    <a:pt x="17" y="40"/>
                  </a:cubicBezTo>
                  <a:cubicBezTo>
                    <a:pt x="18" y="39"/>
                    <a:pt x="18" y="39"/>
                    <a:pt x="19" y="38"/>
                  </a:cubicBezTo>
                  <a:cubicBezTo>
                    <a:pt x="19" y="37"/>
                    <a:pt x="19" y="37"/>
                    <a:pt x="19" y="37"/>
                  </a:cubicBezTo>
                  <a:cubicBezTo>
                    <a:pt x="21" y="35"/>
                    <a:pt x="23" y="33"/>
                    <a:pt x="25" y="30"/>
                  </a:cubicBezTo>
                  <a:cubicBezTo>
                    <a:pt x="26" y="28"/>
                    <a:pt x="27" y="25"/>
                    <a:pt x="28" y="22"/>
                  </a:cubicBezTo>
                  <a:cubicBezTo>
                    <a:pt x="29" y="19"/>
                    <a:pt x="29" y="16"/>
                    <a:pt x="29" y="13"/>
                  </a:cubicBezTo>
                  <a:cubicBezTo>
                    <a:pt x="29" y="12"/>
                    <a:pt x="29" y="11"/>
                    <a:pt x="29" y="10"/>
                  </a:cubicBezTo>
                  <a:cubicBezTo>
                    <a:pt x="28" y="10"/>
                    <a:pt x="28" y="11"/>
                    <a:pt x="27" y="12"/>
                  </a:cubicBezTo>
                  <a:cubicBezTo>
                    <a:pt x="26" y="13"/>
                    <a:pt x="25" y="14"/>
                    <a:pt x="24" y="15"/>
                  </a:cubicBezTo>
                  <a:cubicBezTo>
                    <a:pt x="22" y="17"/>
                    <a:pt x="21" y="18"/>
                    <a:pt x="20" y="19"/>
                  </a:cubicBezTo>
                  <a:cubicBezTo>
                    <a:pt x="19" y="19"/>
                    <a:pt x="19" y="19"/>
                    <a:pt x="19" y="19"/>
                  </a:cubicBezTo>
                  <a:cubicBezTo>
                    <a:pt x="19" y="20"/>
                    <a:pt x="18" y="21"/>
                    <a:pt x="17" y="21"/>
                  </a:cubicBezTo>
                  <a:lnTo>
                    <a:pt x="17" y="15"/>
                  </a:lnTo>
                  <a:close/>
                  <a:moveTo>
                    <a:pt x="13" y="59"/>
                  </a:moveTo>
                  <a:cubicBezTo>
                    <a:pt x="13" y="61"/>
                    <a:pt x="13" y="62"/>
                    <a:pt x="13" y="64"/>
                  </a:cubicBezTo>
                  <a:cubicBezTo>
                    <a:pt x="13" y="65"/>
                    <a:pt x="13" y="65"/>
                    <a:pt x="12" y="66"/>
                  </a:cubicBezTo>
                  <a:cubicBezTo>
                    <a:pt x="12" y="67"/>
                    <a:pt x="10" y="67"/>
                    <a:pt x="9" y="66"/>
                  </a:cubicBezTo>
                  <a:cubicBezTo>
                    <a:pt x="5" y="62"/>
                    <a:pt x="2" y="56"/>
                    <a:pt x="1" y="51"/>
                  </a:cubicBezTo>
                  <a:cubicBezTo>
                    <a:pt x="0" y="45"/>
                    <a:pt x="0" y="39"/>
                    <a:pt x="2" y="34"/>
                  </a:cubicBezTo>
                  <a:cubicBezTo>
                    <a:pt x="5" y="26"/>
                    <a:pt x="10" y="21"/>
                    <a:pt x="16" y="16"/>
                  </a:cubicBezTo>
                  <a:cubicBezTo>
                    <a:pt x="16" y="16"/>
                    <a:pt x="16" y="16"/>
                    <a:pt x="16" y="16"/>
                  </a:cubicBezTo>
                  <a:cubicBezTo>
                    <a:pt x="17" y="15"/>
                    <a:pt x="17" y="15"/>
                    <a:pt x="17" y="15"/>
                  </a:cubicBezTo>
                  <a:cubicBezTo>
                    <a:pt x="17" y="21"/>
                    <a:pt x="17" y="21"/>
                    <a:pt x="17" y="21"/>
                  </a:cubicBezTo>
                  <a:cubicBezTo>
                    <a:pt x="13" y="25"/>
                    <a:pt x="9" y="29"/>
                    <a:pt x="7" y="35"/>
                  </a:cubicBezTo>
                  <a:cubicBezTo>
                    <a:pt x="5" y="40"/>
                    <a:pt x="5" y="45"/>
                    <a:pt x="6" y="50"/>
                  </a:cubicBezTo>
                  <a:cubicBezTo>
                    <a:pt x="6" y="53"/>
                    <a:pt x="7" y="55"/>
                    <a:pt x="9" y="58"/>
                  </a:cubicBezTo>
                  <a:cubicBezTo>
                    <a:pt x="9" y="55"/>
                    <a:pt x="10" y="53"/>
                    <a:pt x="11" y="51"/>
                  </a:cubicBezTo>
                  <a:cubicBezTo>
                    <a:pt x="12" y="47"/>
                    <a:pt x="15" y="43"/>
                    <a:pt x="17" y="40"/>
                  </a:cubicBezTo>
                  <a:cubicBezTo>
                    <a:pt x="17" y="49"/>
                    <a:pt x="17" y="49"/>
                    <a:pt x="17" y="49"/>
                  </a:cubicBezTo>
                  <a:cubicBezTo>
                    <a:pt x="16" y="50"/>
                    <a:pt x="16" y="51"/>
                    <a:pt x="15" y="52"/>
                  </a:cubicBezTo>
                  <a:cubicBezTo>
                    <a:pt x="15" y="54"/>
                    <a:pt x="14" y="57"/>
                    <a:pt x="13"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9" name="Freeform 246"/>
            <p:cNvSpPr>
              <a:spLocks noEditPoints="1"/>
            </p:cNvSpPr>
            <p:nvPr/>
          </p:nvSpPr>
          <p:spPr bwMode="auto">
            <a:xfrm>
              <a:off x="6961188" y="1882775"/>
              <a:ext cx="417513" cy="212725"/>
            </a:xfrm>
            <a:custGeom>
              <a:avLst/>
              <a:gdLst>
                <a:gd name="T0" fmla="*/ 171 w 185"/>
                <a:gd name="T1" fmla="*/ 55 h 94"/>
                <a:gd name="T2" fmla="*/ 172 w 185"/>
                <a:gd name="T3" fmla="*/ 14 h 94"/>
                <a:gd name="T4" fmla="*/ 157 w 185"/>
                <a:gd name="T5" fmla="*/ 0 h 94"/>
                <a:gd name="T6" fmla="*/ 185 w 185"/>
                <a:gd name="T7" fmla="*/ 34 h 94"/>
                <a:gd name="T8" fmla="*/ 157 w 185"/>
                <a:gd name="T9" fmla="*/ 68 h 94"/>
                <a:gd name="T10" fmla="*/ 157 w 185"/>
                <a:gd name="T11" fmla="*/ 53 h 94"/>
                <a:gd name="T12" fmla="*/ 165 w 185"/>
                <a:gd name="T13" fmla="*/ 48 h 94"/>
                <a:gd name="T14" fmla="*/ 171 w 185"/>
                <a:gd name="T15" fmla="*/ 34 h 94"/>
                <a:gd name="T16" fmla="*/ 157 w 185"/>
                <a:gd name="T17" fmla="*/ 14 h 94"/>
                <a:gd name="T18" fmla="*/ 162 w 185"/>
                <a:gd name="T19" fmla="*/ 24 h 94"/>
                <a:gd name="T20" fmla="*/ 162 w 185"/>
                <a:gd name="T21" fmla="*/ 45 h 94"/>
                <a:gd name="T22" fmla="*/ 157 w 185"/>
                <a:gd name="T23" fmla="*/ 48 h 94"/>
                <a:gd name="T24" fmla="*/ 92 w 185"/>
                <a:gd name="T25" fmla="*/ 88 h 94"/>
                <a:gd name="T26" fmla="*/ 135 w 185"/>
                <a:gd name="T27" fmla="*/ 61 h 94"/>
                <a:gd name="T28" fmla="*/ 138 w 185"/>
                <a:gd name="T29" fmla="*/ 61 h 94"/>
                <a:gd name="T30" fmla="*/ 151 w 185"/>
                <a:gd name="T31" fmla="*/ 63 h 94"/>
                <a:gd name="T32" fmla="*/ 157 w 185"/>
                <a:gd name="T33" fmla="*/ 68 h 94"/>
                <a:gd name="T34" fmla="*/ 143 w 185"/>
                <a:gd name="T35" fmla="*/ 67 h 94"/>
                <a:gd name="T36" fmla="*/ 112 w 185"/>
                <a:gd name="T37" fmla="*/ 86 h 94"/>
                <a:gd name="T38" fmla="*/ 92 w 185"/>
                <a:gd name="T39" fmla="*/ 88 h 94"/>
                <a:gd name="T40" fmla="*/ 152 w 185"/>
                <a:gd name="T41" fmla="*/ 4 h 94"/>
                <a:gd name="T42" fmla="*/ 92 w 185"/>
                <a:gd name="T43" fmla="*/ 4 h 94"/>
                <a:gd name="T44" fmla="*/ 152 w 185"/>
                <a:gd name="T45" fmla="*/ 0 h 94"/>
                <a:gd name="T46" fmla="*/ 153 w 185"/>
                <a:gd name="T47" fmla="*/ 0 h 94"/>
                <a:gd name="T48" fmla="*/ 157 w 185"/>
                <a:gd name="T49" fmla="*/ 5 h 94"/>
                <a:gd name="T50" fmla="*/ 157 w 185"/>
                <a:gd name="T51" fmla="*/ 20 h 94"/>
                <a:gd name="T52" fmla="*/ 153 w 185"/>
                <a:gd name="T53" fmla="*/ 35 h 94"/>
                <a:gd name="T54" fmla="*/ 151 w 185"/>
                <a:gd name="T55" fmla="*/ 50 h 94"/>
                <a:gd name="T56" fmla="*/ 157 w 185"/>
                <a:gd name="T57" fmla="*/ 53 h 94"/>
                <a:gd name="T58" fmla="*/ 147 w 185"/>
                <a:gd name="T59" fmla="*/ 54 h 94"/>
                <a:gd name="T60" fmla="*/ 143 w 185"/>
                <a:gd name="T61" fmla="*/ 50 h 94"/>
                <a:gd name="T62" fmla="*/ 143 w 185"/>
                <a:gd name="T63" fmla="*/ 50 h 94"/>
                <a:gd name="T64" fmla="*/ 151 w 185"/>
                <a:gd name="T65" fmla="*/ 16 h 94"/>
                <a:gd name="T66" fmla="*/ 153 w 185"/>
                <a:gd name="T67" fmla="*/ 14 h 94"/>
                <a:gd name="T68" fmla="*/ 154 w 185"/>
                <a:gd name="T69" fmla="*/ 14 h 94"/>
                <a:gd name="T70" fmla="*/ 78 w 185"/>
                <a:gd name="T71" fmla="*/ 89 h 94"/>
                <a:gd name="T72" fmla="*/ 92 w 185"/>
                <a:gd name="T73" fmla="*/ 93 h 94"/>
                <a:gd name="T74" fmla="*/ 23 w 185"/>
                <a:gd name="T75" fmla="*/ 71 h 94"/>
                <a:gd name="T76" fmla="*/ 0 w 185"/>
                <a:gd name="T77" fmla="*/ 9 h 94"/>
                <a:gd name="T78" fmla="*/ 4 w 185"/>
                <a:gd name="T79" fmla="*/ 0 h 94"/>
                <a:gd name="T80" fmla="*/ 92 w 185"/>
                <a:gd name="T81" fmla="*/ 4 h 94"/>
                <a:gd name="T82" fmla="*/ 5 w 185"/>
                <a:gd name="T83" fmla="*/ 9 h 94"/>
                <a:gd name="T84" fmla="*/ 26 w 185"/>
                <a:gd name="T85" fmla="*/ 6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5" h="94">
                  <a:moveTo>
                    <a:pt x="157" y="63"/>
                  </a:moveTo>
                  <a:cubicBezTo>
                    <a:pt x="162" y="62"/>
                    <a:pt x="167" y="59"/>
                    <a:pt x="171" y="55"/>
                  </a:cubicBezTo>
                  <a:cubicBezTo>
                    <a:pt x="177" y="49"/>
                    <a:pt x="180" y="42"/>
                    <a:pt x="180" y="34"/>
                  </a:cubicBezTo>
                  <a:cubicBezTo>
                    <a:pt x="180" y="26"/>
                    <a:pt x="177" y="19"/>
                    <a:pt x="172" y="14"/>
                  </a:cubicBezTo>
                  <a:cubicBezTo>
                    <a:pt x="168" y="9"/>
                    <a:pt x="163" y="6"/>
                    <a:pt x="157" y="5"/>
                  </a:cubicBezTo>
                  <a:cubicBezTo>
                    <a:pt x="157" y="0"/>
                    <a:pt x="157" y="0"/>
                    <a:pt x="157" y="0"/>
                  </a:cubicBezTo>
                  <a:cubicBezTo>
                    <a:pt x="164" y="2"/>
                    <a:pt x="170" y="5"/>
                    <a:pt x="175" y="10"/>
                  </a:cubicBezTo>
                  <a:cubicBezTo>
                    <a:pt x="181" y="16"/>
                    <a:pt x="185" y="25"/>
                    <a:pt x="185" y="34"/>
                  </a:cubicBezTo>
                  <a:cubicBezTo>
                    <a:pt x="185" y="43"/>
                    <a:pt x="181" y="52"/>
                    <a:pt x="175" y="58"/>
                  </a:cubicBezTo>
                  <a:cubicBezTo>
                    <a:pt x="170" y="63"/>
                    <a:pt x="164" y="66"/>
                    <a:pt x="157" y="68"/>
                  </a:cubicBezTo>
                  <a:cubicBezTo>
                    <a:pt x="157" y="63"/>
                    <a:pt x="157" y="63"/>
                    <a:pt x="157" y="63"/>
                  </a:cubicBezTo>
                  <a:close/>
                  <a:moveTo>
                    <a:pt x="157" y="53"/>
                  </a:moveTo>
                  <a:cubicBezTo>
                    <a:pt x="160" y="52"/>
                    <a:pt x="163" y="51"/>
                    <a:pt x="165" y="48"/>
                  </a:cubicBezTo>
                  <a:cubicBezTo>
                    <a:pt x="165" y="48"/>
                    <a:pt x="165" y="48"/>
                    <a:pt x="165" y="48"/>
                  </a:cubicBezTo>
                  <a:cubicBezTo>
                    <a:pt x="165" y="48"/>
                    <a:pt x="165" y="48"/>
                    <a:pt x="165" y="48"/>
                  </a:cubicBezTo>
                  <a:cubicBezTo>
                    <a:pt x="169" y="45"/>
                    <a:pt x="171" y="40"/>
                    <a:pt x="171" y="34"/>
                  </a:cubicBezTo>
                  <a:cubicBezTo>
                    <a:pt x="171" y="29"/>
                    <a:pt x="169" y="24"/>
                    <a:pt x="166" y="21"/>
                  </a:cubicBezTo>
                  <a:cubicBezTo>
                    <a:pt x="164" y="18"/>
                    <a:pt x="160" y="16"/>
                    <a:pt x="157" y="14"/>
                  </a:cubicBezTo>
                  <a:cubicBezTo>
                    <a:pt x="157" y="20"/>
                    <a:pt x="157" y="20"/>
                    <a:pt x="157" y="20"/>
                  </a:cubicBezTo>
                  <a:cubicBezTo>
                    <a:pt x="159" y="21"/>
                    <a:pt x="161" y="22"/>
                    <a:pt x="162" y="24"/>
                  </a:cubicBezTo>
                  <a:cubicBezTo>
                    <a:pt x="165" y="27"/>
                    <a:pt x="166" y="30"/>
                    <a:pt x="166" y="34"/>
                  </a:cubicBezTo>
                  <a:cubicBezTo>
                    <a:pt x="166" y="38"/>
                    <a:pt x="164" y="42"/>
                    <a:pt x="162" y="45"/>
                  </a:cubicBezTo>
                  <a:cubicBezTo>
                    <a:pt x="162" y="45"/>
                    <a:pt x="162" y="45"/>
                    <a:pt x="162" y="45"/>
                  </a:cubicBezTo>
                  <a:cubicBezTo>
                    <a:pt x="160" y="46"/>
                    <a:pt x="159" y="48"/>
                    <a:pt x="157" y="48"/>
                  </a:cubicBezTo>
                  <a:lnTo>
                    <a:pt x="157" y="53"/>
                  </a:lnTo>
                  <a:close/>
                  <a:moveTo>
                    <a:pt x="92" y="88"/>
                  </a:moveTo>
                  <a:cubicBezTo>
                    <a:pt x="99" y="87"/>
                    <a:pt x="104" y="85"/>
                    <a:pt x="110" y="82"/>
                  </a:cubicBezTo>
                  <a:cubicBezTo>
                    <a:pt x="120" y="77"/>
                    <a:pt x="128" y="70"/>
                    <a:pt x="135" y="61"/>
                  </a:cubicBezTo>
                  <a:cubicBezTo>
                    <a:pt x="136" y="60"/>
                    <a:pt x="137" y="60"/>
                    <a:pt x="138" y="61"/>
                  </a:cubicBezTo>
                  <a:cubicBezTo>
                    <a:pt x="138" y="61"/>
                    <a:pt x="138" y="61"/>
                    <a:pt x="138" y="61"/>
                  </a:cubicBezTo>
                  <a:cubicBezTo>
                    <a:pt x="140" y="62"/>
                    <a:pt x="142" y="62"/>
                    <a:pt x="144" y="63"/>
                  </a:cubicBezTo>
                  <a:cubicBezTo>
                    <a:pt x="146" y="63"/>
                    <a:pt x="148" y="63"/>
                    <a:pt x="151" y="63"/>
                  </a:cubicBezTo>
                  <a:cubicBezTo>
                    <a:pt x="153" y="63"/>
                    <a:pt x="155" y="63"/>
                    <a:pt x="157" y="63"/>
                  </a:cubicBezTo>
                  <a:cubicBezTo>
                    <a:pt x="157" y="68"/>
                    <a:pt x="157" y="68"/>
                    <a:pt x="157" y="68"/>
                  </a:cubicBezTo>
                  <a:cubicBezTo>
                    <a:pt x="155" y="68"/>
                    <a:pt x="153" y="68"/>
                    <a:pt x="151" y="68"/>
                  </a:cubicBezTo>
                  <a:cubicBezTo>
                    <a:pt x="148" y="68"/>
                    <a:pt x="146" y="68"/>
                    <a:pt x="143" y="67"/>
                  </a:cubicBezTo>
                  <a:cubicBezTo>
                    <a:pt x="141" y="67"/>
                    <a:pt x="140" y="66"/>
                    <a:pt x="138" y="66"/>
                  </a:cubicBezTo>
                  <a:cubicBezTo>
                    <a:pt x="131" y="74"/>
                    <a:pt x="122" y="81"/>
                    <a:pt x="112" y="86"/>
                  </a:cubicBezTo>
                  <a:cubicBezTo>
                    <a:pt x="106" y="89"/>
                    <a:pt x="99" y="91"/>
                    <a:pt x="92" y="93"/>
                  </a:cubicBezTo>
                  <a:cubicBezTo>
                    <a:pt x="92" y="88"/>
                    <a:pt x="92" y="88"/>
                    <a:pt x="92" y="88"/>
                  </a:cubicBezTo>
                  <a:close/>
                  <a:moveTo>
                    <a:pt x="157" y="5"/>
                  </a:moveTo>
                  <a:cubicBezTo>
                    <a:pt x="155" y="5"/>
                    <a:pt x="154" y="5"/>
                    <a:pt x="152" y="4"/>
                  </a:cubicBezTo>
                  <a:cubicBezTo>
                    <a:pt x="152" y="4"/>
                    <a:pt x="152" y="4"/>
                    <a:pt x="152" y="4"/>
                  </a:cubicBezTo>
                  <a:cubicBezTo>
                    <a:pt x="92" y="4"/>
                    <a:pt x="92" y="4"/>
                    <a:pt x="92" y="4"/>
                  </a:cubicBezTo>
                  <a:cubicBezTo>
                    <a:pt x="92" y="0"/>
                    <a:pt x="92" y="0"/>
                    <a:pt x="92" y="0"/>
                  </a:cubicBezTo>
                  <a:cubicBezTo>
                    <a:pt x="152" y="0"/>
                    <a:pt x="152" y="0"/>
                    <a:pt x="152" y="0"/>
                  </a:cubicBezTo>
                  <a:cubicBezTo>
                    <a:pt x="152" y="0"/>
                    <a:pt x="152" y="0"/>
                    <a:pt x="152" y="0"/>
                  </a:cubicBezTo>
                  <a:cubicBezTo>
                    <a:pt x="152" y="0"/>
                    <a:pt x="152" y="0"/>
                    <a:pt x="153" y="0"/>
                  </a:cubicBezTo>
                  <a:cubicBezTo>
                    <a:pt x="154" y="0"/>
                    <a:pt x="155" y="0"/>
                    <a:pt x="157" y="0"/>
                  </a:cubicBezTo>
                  <a:cubicBezTo>
                    <a:pt x="157" y="5"/>
                    <a:pt x="157" y="5"/>
                    <a:pt x="157" y="5"/>
                  </a:cubicBezTo>
                  <a:close/>
                  <a:moveTo>
                    <a:pt x="157" y="14"/>
                  </a:moveTo>
                  <a:cubicBezTo>
                    <a:pt x="157" y="20"/>
                    <a:pt x="157" y="20"/>
                    <a:pt x="157" y="20"/>
                  </a:cubicBezTo>
                  <a:cubicBezTo>
                    <a:pt x="156" y="19"/>
                    <a:pt x="156" y="19"/>
                    <a:pt x="156" y="19"/>
                  </a:cubicBezTo>
                  <a:cubicBezTo>
                    <a:pt x="155" y="24"/>
                    <a:pt x="155" y="30"/>
                    <a:pt x="153" y="35"/>
                  </a:cubicBezTo>
                  <a:cubicBezTo>
                    <a:pt x="152" y="40"/>
                    <a:pt x="150" y="45"/>
                    <a:pt x="148" y="49"/>
                  </a:cubicBezTo>
                  <a:cubicBezTo>
                    <a:pt x="149" y="49"/>
                    <a:pt x="150" y="50"/>
                    <a:pt x="151" y="50"/>
                  </a:cubicBezTo>
                  <a:cubicBezTo>
                    <a:pt x="153" y="50"/>
                    <a:pt x="155" y="49"/>
                    <a:pt x="157" y="48"/>
                  </a:cubicBezTo>
                  <a:cubicBezTo>
                    <a:pt x="157" y="53"/>
                    <a:pt x="157" y="53"/>
                    <a:pt x="157" y="53"/>
                  </a:cubicBezTo>
                  <a:cubicBezTo>
                    <a:pt x="155" y="54"/>
                    <a:pt x="153" y="54"/>
                    <a:pt x="151" y="54"/>
                  </a:cubicBezTo>
                  <a:cubicBezTo>
                    <a:pt x="150" y="54"/>
                    <a:pt x="148" y="54"/>
                    <a:pt x="147" y="54"/>
                  </a:cubicBezTo>
                  <a:cubicBezTo>
                    <a:pt x="146" y="54"/>
                    <a:pt x="145" y="54"/>
                    <a:pt x="144" y="53"/>
                  </a:cubicBezTo>
                  <a:cubicBezTo>
                    <a:pt x="143" y="53"/>
                    <a:pt x="142" y="51"/>
                    <a:pt x="143" y="50"/>
                  </a:cubicBezTo>
                  <a:cubicBezTo>
                    <a:pt x="143" y="50"/>
                    <a:pt x="143" y="50"/>
                    <a:pt x="143" y="50"/>
                  </a:cubicBezTo>
                  <a:cubicBezTo>
                    <a:pt x="143" y="50"/>
                    <a:pt x="143" y="50"/>
                    <a:pt x="143" y="50"/>
                  </a:cubicBezTo>
                  <a:cubicBezTo>
                    <a:pt x="145" y="45"/>
                    <a:pt x="147" y="39"/>
                    <a:pt x="149" y="34"/>
                  </a:cubicBezTo>
                  <a:cubicBezTo>
                    <a:pt x="150" y="28"/>
                    <a:pt x="151" y="22"/>
                    <a:pt x="151" y="16"/>
                  </a:cubicBezTo>
                  <a:cubicBezTo>
                    <a:pt x="151" y="16"/>
                    <a:pt x="151" y="16"/>
                    <a:pt x="151" y="16"/>
                  </a:cubicBezTo>
                  <a:cubicBezTo>
                    <a:pt x="151" y="15"/>
                    <a:pt x="152" y="14"/>
                    <a:pt x="153" y="14"/>
                  </a:cubicBezTo>
                  <a:cubicBezTo>
                    <a:pt x="153" y="14"/>
                    <a:pt x="154" y="14"/>
                    <a:pt x="154" y="14"/>
                  </a:cubicBezTo>
                  <a:cubicBezTo>
                    <a:pt x="154" y="14"/>
                    <a:pt x="154" y="14"/>
                    <a:pt x="154" y="14"/>
                  </a:cubicBezTo>
                  <a:cubicBezTo>
                    <a:pt x="155" y="14"/>
                    <a:pt x="156" y="14"/>
                    <a:pt x="157" y="14"/>
                  </a:cubicBezTo>
                  <a:close/>
                  <a:moveTo>
                    <a:pt x="78" y="89"/>
                  </a:moveTo>
                  <a:cubicBezTo>
                    <a:pt x="83" y="89"/>
                    <a:pt x="88" y="89"/>
                    <a:pt x="92" y="88"/>
                  </a:cubicBezTo>
                  <a:cubicBezTo>
                    <a:pt x="92" y="93"/>
                    <a:pt x="92" y="93"/>
                    <a:pt x="92" y="93"/>
                  </a:cubicBezTo>
                  <a:cubicBezTo>
                    <a:pt x="88" y="94"/>
                    <a:pt x="83" y="94"/>
                    <a:pt x="78" y="94"/>
                  </a:cubicBezTo>
                  <a:cubicBezTo>
                    <a:pt x="56" y="94"/>
                    <a:pt x="37" y="85"/>
                    <a:pt x="23" y="71"/>
                  </a:cubicBezTo>
                  <a:cubicBezTo>
                    <a:pt x="9" y="57"/>
                    <a:pt x="0" y="38"/>
                    <a:pt x="0" y="16"/>
                  </a:cubicBezTo>
                  <a:cubicBezTo>
                    <a:pt x="0" y="14"/>
                    <a:pt x="0" y="11"/>
                    <a:pt x="0" y="9"/>
                  </a:cubicBezTo>
                  <a:cubicBezTo>
                    <a:pt x="1" y="6"/>
                    <a:pt x="1" y="4"/>
                    <a:pt x="1" y="2"/>
                  </a:cubicBezTo>
                  <a:cubicBezTo>
                    <a:pt x="2" y="1"/>
                    <a:pt x="3" y="0"/>
                    <a:pt x="4" y="0"/>
                  </a:cubicBezTo>
                  <a:cubicBezTo>
                    <a:pt x="92" y="0"/>
                    <a:pt x="92" y="0"/>
                    <a:pt x="92" y="0"/>
                  </a:cubicBezTo>
                  <a:cubicBezTo>
                    <a:pt x="92" y="4"/>
                    <a:pt x="92" y="4"/>
                    <a:pt x="92" y="4"/>
                  </a:cubicBezTo>
                  <a:cubicBezTo>
                    <a:pt x="6" y="4"/>
                    <a:pt x="6" y="4"/>
                    <a:pt x="6" y="4"/>
                  </a:cubicBezTo>
                  <a:cubicBezTo>
                    <a:pt x="6" y="6"/>
                    <a:pt x="5" y="8"/>
                    <a:pt x="5" y="9"/>
                  </a:cubicBezTo>
                  <a:cubicBezTo>
                    <a:pt x="5" y="12"/>
                    <a:pt x="5" y="14"/>
                    <a:pt x="5" y="16"/>
                  </a:cubicBezTo>
                  <a:cubicBezTo>
                    <a:pt x="5" y="36"/>
                    <a:pt x="13" y="55"/>
                    <a:pt x="26" y="68"/>
                  </a:cubicBezTo>
                  <a:cubicBezTo>
                    <a:pt x="39" y="81"/>
                    <a:pt x="58" y="89"/>
                    <a:pt x="78"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0" name="Freeform 247"/>
            <p:cNvSpPr>
              <a:spLocks noEditPoints="1"/>
            </p:cNvSpPr>
            <p:nvPr/>
          </p:nvSpPr>
          <p:spPr bwMode="auto">
            <a:xfrm>
              <a:off x="6961188" y="2101850"/>
              <a:ext cx="376238" cy="41275"/>
            </a:xfrm>
            <a:custGeom>
              <a:avLst/>
              <a:gdLst>
                <a:gd name="T0" fmla="*/ 84 w 167"/>
                <a:gd name="T1" fmla="*/ 0 h 18"/>
                <a:gd name="T2" fmla="*/ 165 w 167"/>
                <a:gd name="T3" fmla="*/ 0 h 18"/>
                <a:gd name="T4" fmla="*/ 167 w 167"/>
                <a:gd name="T5" fmla="*/ 3 h 18"/>
                <a:gd name="T6" fmla="*/ 167 w 167"/>
                <a:gd name="T7" fmla="*/ 16 h 18"/>
                <a:gd name="T8" fmla="*/ 165 w 167"/>
                <a:gd name="T9" fmla="*/ 18 h 18"/>
                <a:gd name="T10" fmla="*/ 84 w 167"/>
                <a:gd name="T11" fmla="*/ 18 h 18"/>
                <a:gd name="T12" fmla="*/ 84 w 167"/>
                <a:gd name="T13" fmla="*/ 14 h 18"/>
                <a:gd name="T14" fmla="*/ 163 w 167"/>
                <a:gd name="T15" fmla="*/ 14 h 18"/>
                <a:gd name="T16" fmla="*/ 163 w 167"/>
                <a:gd name="T17" fmla="*/ 5 h 18"/>
                <a:gd name="T18" fmla="*/ 84 w 167"/>
                <a:gd name="T19" fmla="*/ 5 h 18"/>
                <a:gd name="T20" fmla="*/ 84 w 167"/>
                <a:gd name="T21" fmla="*/ 0 h 18"/>
                <a:gd name="T22" fmla="*/ 2 w 167"/>
                <a:gd name="T23" fmla="*/ 0 h 18"/>
                <a:gd name="T24" fmla="*/ 84 w 167"/>
                <a:gd name="T25" fmla="*/ 0 h 18"/>
                <a:gd name="T26" fmla="*/ 84 w 167"/>
                <a:gd name="T27" fmla="*/ 5 h 18"/>
                <a:gd name="T28" fmla="*/ 5 w 167"/>
                <a:gd name="T29" fmla="*/ 5 h 18"/>
                <a:gd name="T30" fmla="*/ 5 w 167"/>
                <a:gd name="T31" fmla="*/ 14 h 18"/>
                <a:gd name="T32" fmla="*/ 84 w 167"/>
                <a:gd name="T33" fmla="*/ 14 h 18"/>
                <a:gd name="T34" fmla="*/ 84 w 167"/>
                <a:gd name="T35" fmla="*/ 18 h 18"/>
                <a:gd name="T36" fmla="*/ 2 w 167"/>
                <a:gd name="T37" fmla="*/ 18 h 18"/>
                <a:gd name="T38" fmla="*/ 0 w 167"/>
                <a:gd name="T39" fmla="*/ 16 h 18"/>
                <a:gd name="T40" fmla="*/ 0 w 167"/>
                <a:gd name="T41" fmla="*/ 3 h 18"/>
                <a:gd name="T42" fmla="*/ 2 w 167"/>
                <a:gd name="T4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7" h="18">
                  <a:moveTo>
                    <a:pt x="84" y="0"/>
                  </a:moveTo>
                  <a:cubicBezTo>
                    <a:pt x="165" y="0"/>
                    <a:pt x="165" y="0"/>
                    <a:pt x="165" y="0"/>
                  </a:cubicBezTo>
                  <a:cubicBezTo>
                    <a:pt x="166" y="0"/>
                    <a:pt x="167" y="1"/>
                    <a:pt x="167" y="3"/>
                  </a:cubicBezTo>
                  <a:cubicBezTo>
                    <a:pt x="167" y="16"/>
                    <a:pt x="167" y="16"/>
                    <a:pt x="167" y="16"/>
                  </a:cubicBezTo>
                  <a:cubicBezTo>
                    <a:pt x="167" y="17"/>
                    <a:pt x="166" y="18"/>
                    <a:pt x="165" y="18"/>
                  </a:cubicBezTo>
                  <a:cubicBezTo>
                    <a:pt x="84" y="18"/>
                    <a:pt x="84" y="18"/>
                    <a:pt x="84" y="18"/>
                  </a:cubicBezTo>
                  <a:cubicBezTo>
                    <a:pt x="84" y="14"/>
                    <a:pt x="84" y="14"/>
                    <a:pt x="84" y="14"/>
                  </a:cubicBezTo>
                  <a:cubicBezTo>
                    <a:pt x="163" y="14"/>
                    <a:pt x="163" y="14"/>
                    <a:pt x="163" y="14"/>
                  </a:cubicBezTo>
                  <a:cubicBezTo>
                    <a:pt x="163" y="5"/>
                    <a:pt x="163" y="5"/>
                    <a:pt x="163" y="5"/>
                  </a:cubicBezTo>
                  <a:cubicBezTo>
                    <a:pt x="84" y="5"/>
                    <a:pt x="84" y="5"/>
                    <a:pt x="84" y="5"/>
                  </a:cubicBezTo>
                  <a:lnTo>
                    <a:pt x="84" y="0"/>
                  </a:lnTo>
                  <a:close/>
                  <a:moveTo>
                    <a:pt x="2" y="0"/>
                  </a:moveTo>
                  <a:cubicBezTo>
                    <a:pt x="84" y="0"/>
                    <a:pt x="84" y="0"/>
                    <a:pt x="84" y="0"/>
                  </a:cubicBezTo>
                  <a:cubicBezTo>
                    <a:pt x="84" y="5"/>
                    <a:pt x="84" y="5"/>
                    <a:pt x="84" y="5"/>
                  </a:cubicBezTo>
                  <a:cubicBezTo>
                    <a:pt x="5" y="5"/>
                    <a:pt x="5" y="5"/>
                    <a:pt x="5" y="5"/>
                  </a:cubicBezTo>
                  <a:cubicBezTo>
                    <a:pt x="5" y="14"/>
                    <a:pt x="5" y="14"/>
                    <a:pt x="5" y="14"/>
                  </a:cubicBezTo>
                  <a:cubicBezTo>
                    <a:pt x="84" y="14"/>
                    <a:pt x="84" y="14"/>
                    <a:pt x="84" y="14"/>
                  </a:cubicBezTo>
                  <a:cubicBezTo>
                    <a:pt x="84" y="18"/>
                    <a:pt x="84" y="18"/>
                    <a:pt x="84" y="18"/>
                  </a:cubicBezTo>
                  <a:cubicBezTo>
                    <a:pt x="2" y="18"/>
                    <a:pt x="2" y="18"/>
                    <a:pt x="2" y="18"/>
                  </a:cubicBezTo>
                  <a:cubicBezTo>
                    <a:pt x="1" y="18"/>
                    <a:pt x="0" y="17"/>
                    <a:pt x="0" y="16"/>
                  </a:cubicBezTo>
                  <a:cubicBezTo>
                    <a:pt x="0" y="3"/>
                    <a:pt x="0" y="3"/>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1" name="Freeform 248"/>
            <p:cNvSpPr>
              <a:spLocks noEditPoints="1"/>
            </p:cNvSpPr>
            <p:nvPr/>
          </p:nvSpPr>
          <p:spPr bwMode="auto">
            <a:xfrm>
              <a:off x="7046913" y="1711325"/>
              <a:ext cx="71438" cy="166688"/>
            </a:xfrm>
            <a:custGeom>
              <a:avLst/>
              <a:gdLst>
                <a:gd name="T0" fmla="*/ 25 w 32"/>
                <a:gd name="T1" fmla="*/ 59 h 74"/>
                <a:gd name="T2" fmla="*/ 21 w 32"/>
                <a:gd name="T3" fmla="*/ 33 h 74"/>
                <a:gd name="T4" fmla="*/ 19 w 32"/>
                <a:gd name="T5" fmla="*/ 30 h 74"/>
                <a:gd name="T6" fmla="*/ 16 w 32"/>
                <a:gd name="T7" fmla="*/ 22 h 74"/>
                <a:gd name="T8" fmla="*/ 19 w 32"/>
                <a:gd name="T9" fmla="*/ 15 h 74"/>
                <a:gd name="T10" fmla="*/ 21 w 32"/>
                <a:gd name="T11" fmla="*/ 8 h 74"/>
                <a:gd name="T12" fmla="*/ 16 w 32"/>
                <a:gd name="T13" fmla="*/ 5 h 74"/>
                <a:gd name="T14" fmla="*/ 22 w 32"/>
                <a:gd name="T15" fmla="*/ 2 h 74"/>
                <a:gd name="T16" fmla="*/ 26 w 32"/>
                <a:gd name="T17" fmla="*/ 9 h 74"/>
                <a:gd name="T18" fmla="*/ 21 w 32"/>
                <a:gd name="T19" fmla="*/ 22 h 74"/>
                <a:gd name="T20" fmla="*/ 25 w 32"/>
                <a:gd name="T21" fmla="*/ 31 h 74"/>
                <a:gd name="T22" fmla="*/ 30 w 32"/>
                <a:gd name="T23" fmla="*/ 44 h 74"/>
                <a:gd name="T24" fmla="*/ 17 w 32"/>
                <a:gd name="T25" fmla="*/ 72 h 74"/>
                <a:gd name="T26" fmla="*/ 16 w 32"/>
                <a:gd name="T27" fmla="*/ 67 h 74"/>
                <a:gd name="T28" fmla="*/ 16 w 32"/>
                <a:gd name="T29" fmla="*/ 54 h 74"/>
                <a:gd name="T30" fmla="*/ 13 w 32"/>
                <a:gd name="T31" fmla="*/ 57 h 74"/>
                <a:gd name="T32" fmla="*/ 9 w 32"/>
                <a:gd name="T33" fmla="*/ 65 h 74"/>
                <a:gd name="T34" fmla="*/ 10 w 32"/>
                <a:gd name="T35" fmla="*/ 67 h 74"/>
                <a:gd name="T36" fmla="*/ 16 w 32"/>
                <a:gd name="T37" fmla="*/ 67 h 74"/>
                <a:gd name="T38" fmla="*/ 7 w 32"/>
                <a:gd name="T39" fmla="*/ 70 h 74"/>
                <a:gd name="T40" fmla="*/ 7 w 32"/>
                <a:gd name="T41" fmla="*/ 70 h 74"/>
                <a:gd name="T42" fmla="*/ 4 w 32"/>
                <a:gd name="T43" fmla="*/ 62 h 74"/>
                <a:gd name="T44" fmla="*/ 11 w 32"/>
                <a:gd name="T45" fmla="*/ 48 h 74"/>
                <a:gd name="T46" fmla="*/ 3 w 32"/>
                <a:gd name="T47" fmla="*/ 31 h 74"/>
                <a:gd name="T48" fmla="*/ 3 w 32"/>
                <a:gd name="T49" fmla="*/ 31 h 74"/>
                <a:gd name="T50" fmla="*/ 11 w 32"/>
                <a:gd name="T51" fmla="*/ 2 h 74"/>
                <a:gd name="T52" fmla="*/ 16 w 32"/>
                <a:gd name="T53" fmla="*/ 5 h 74"/>
                <a:gd name="T54" fmla="*/ 7 w 32"/>
                <a:gd name="T55" fmla="*/ 16 h 74"/>
                <a:gd name="T56" fmla="*/ 7 w 32"/>
                <a:gd name="T57" fmla="*/ 29 h 74"/>
                <a:gd name="T58" fmla="*/ 15 w 32"/>
                <a:gd name="T59" fmla="*/ 46 h 74"/>
                <a:gd name="T60" fmla="*/ 16 w 32"/>
                <a:gd name="T61" fmla="*/ 54 h 74"/>
                <a:gd name="T62" fmla="*/ 16 w 32"/>
                <a:gd name="T63" fmla="*/ 22 h 74"/>
                <a:gd name="T64" fmla="*/ 16 w 32"/>
                <a:gd name="T65" fmla="*/ 2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74">
                  <a:moveTo>
                    <a:pt x="16" y="67"/>
                  </a:moveTo>
                  <a:cubicBezTo>
                    <a:pt x="20" y="66"/>
                    <a:pt x="23" y="63"/>
                    <a:pt x="25" y="59"/>
                  </a:cubicBezTo>
                  <a:cubicBezTo>
                    <a:pt x="27" y="55"/>
                    <a:pt x="27" y="50"/>
                    <a:pt x="26" y="45"/>
                  </a:cubicBezTo>
                  <a:cubicBezTo>
                    <a:pt x="25" y="41"/>
                    <a:pt x="23" y="37"/>
                    <a:pt x="21" y="33"/>
                  </a:cubicBezTo>
                  <a:cubicBezTo>
                    <a:pt x="21" y="33"/>
                    <a:pt x="21" y="33"/>
                    <a:pt x="21" y="33"/>
                  </a:cubicBezTo>
                  <a:cubicBezTo>
                    <a:pt x="20" y="32"/>
                    <a:pt x="19" y="31"/>
                    <a:pt x="19" y="30"/>
                  </a:cubicBezTo>
                  <a:cubicBezTo>
                    <a:pt x="18" y="28"/>
                    <a:pt x="17" y="26"/>
                    <a:pt x="16" y="23"/>
                  </a:cubicBezTo>
                  <a:cubicBezTo>
                    <a:pt x="16" y="23"/>
                    <a:pt x="16" y="22"/>
                    <a:pt x="16" y="22"/>
                  </a:cubicBezTo>
                  <a:cubicBezTo>
                    <a:pt x="16" y="21"/>
                    <a:pt x="16" y="21"/>
                    <a:pt x="16" y="21"/>
                  </a:cubicBezTo>
                  <a:cubicBezTo>
                    <a:pt x="16" y="18"/>
                    <a:pt x="17" y="17"/>
                    <a:pt x="19" y="15"/>
                  </a:cubicBezTo>
                  <a:cubicBezTo>
                    <a:pt x="21" y="14"/>
                    <a:pt x="22" y="12"/>
                    <a:pt x="22" y="10"/>
                  </a:cubicBezTo>
                  <a:cubicBezTo>
                    <a:pt x="22" y="9"/>
                    <a:pt x="21" y="8"/>
                    <a:pt x="21" y="8"/>
                  </a:cubicBezTo>
                  <a:cubicBezTo>
                    <a:pt x="20" y="7"/>
                    <a:pt x="20" y="7"/>
                    <a:pt x="19" y="6"/>
                  </a:cubicBezTo>
                  <a:cubicBezTo>
                    <a:pt x="18" y="5"/>
                    <a:pt x="17" y="5"/>
                    <a:pt x="16" y="5"/>
                  </a:cubicBezTo>
                  <a:cubicBezTo>
                    <a:pt x="16" y="0"/>
                    <a:pt x="16" y="0"/>
                    <a:pt x="16" y="0"/>
                  </a:cubicBezTo>
                  <a:cubicBezTo>
                    <a:pt x="18" y="0"/>
                    <a:pt x="20" y="1"/>
                    <a:pt x="22" y="2"/>
                  </a:cubicBezTo>
                  <a:cubicBezTo>
                    <a:pt x="23" y="3"/>
                    <a:pt x="24" y="4"/>
                    <a:pt x="25" y="5"/>
                  </a:cubicBezTo>
                  <a:cubicBezTo>
                    <a:pt x="26" y="6"/>
                    <a:pt x="26" y="8"/>
                    <a:pt x="26" y="9"/>
                  </a:cubicBezTo>
                  <a:cubicBezTo>
                    <a:pt x="27" y="13"/>
                    <a:pt x="26" y="17"/>
                    <a:pt x="22" y="19"/>
                  </a:cubicBezTo>
                  <a:cubicBezTo>
                    <a:pt x="21" y="20"/>
                    <a:pt x="21" y="21"/>
                    <a:pt x="21" y="22"/>
                  </a:cubicBezTo>
                  <a:cubicBezTo>
                    <a:pt x="21" y="24"/>
                    <a:pt x="22" y="26"/>
                    <a:pt x="23" y="28"/>
                  </a:cubicBezTo>
                  <a:cubicBezTo>
                    <a:pt x="24" y="29"/>
                    <a:pt x="24" y="30"/>
                    <a:pt x="25" y="31"/>
                  </a:cubicBezTo>
                  <a:cubicBezTo>
                    <a:pt x="25" y="31"/>
                    <a:pt x="25" y="31"/>
                    <a:pt x="25" y="31"/>
                  </a:cubicBezTo>
                  <a:cubicBezTo>
                    <a:pt x="27" y="35"/>
                    <a:pt x="29" y="39"/>
                    <a:pt x="30" y="44"/>
                  </a:cubicBezTo>
                  <a:cubicBezTo>
                    <a:pt x="32" y="50"/>
                    <a:pt x="32" y="56"/>
                    <a:pt x="29" y="61"/>
                  </a:cubicBezTo>
                  <a:cubicBezTo>
                    <a:pt x="27" y="66"/>
                    <a:pt x="23" y="70"/>
                    <a:pt x="17" y="72"/>
                  </a:cubicBezTo>
                  <a:cubicBezTo>
                    <a:pt x="17" y="72"/>
                    <a:pt x="16" y="72"/>
                    <a:pt x="16" y="72"/>
                  </a:cubicBezTo>
                  <a:cubicBezTo>
                    <a:pt x="16" y="67"/>
                    <a:pt x="16" y="67"/>
                    <a:pt x="16" y="67"/>
                  </a:cubicBezTo>
                  <a:close/>
                  <a:moveTo>
                    <a:pt x="16" y="50"/>
                  </a:moveTo>
                  <a:cubicBezTo>
                    <a:pt x="16" y="54"/>
                    <a:pt x="16" y="54"/>
                    <a:pt x="16" y="54"/>
                  </a:cubicBezTo>
                  <a:cubicBezTo>
                    <a:pt x="16" y="52"/>
                    <a:pt x="16" y="51"/>
                    <a:pt x="16" y="50"/>
                  </a:cubicBezTo>
                  <a:close/>
                  <a:moveTo>
                    <a:pt x="13" y="57"/>
                  </a:moveTo>
                  <a:cubicBezTo>
                    <a:pt x="10" y="58"/>
                    <a:pt x="9" y="60"/>
                    <a:pt x="9" y="62"/>
                  </a:cubicBezTo>
                  <a:cubicBezTo>
                    <a:pt x="9" y="63"/>
                    <a:pt x="9" y="64"/>
                    <a:pt x="9" y="65"/>
                  </a:cubicBezTo>
                  <a:cubicBezTo>
                    <a:pt x="10" y="65"/>
                    <a:pt x="10" y="66"/>
                    <a:pt x="10" y="67"/>
                  </a:cubicBezTo>
                  <a:cubicBezTo>
                    <a:pt x="10" y="67"/>
                    <a:pt x="10" y="67"/>
                    <a:pt x="10" y="67"/>
                  </a:cubicBezTo>
                  <a:cubicBezTo>
                    <a:pt x="11" y="68"/>
                    <a:pt x="13" y="68"/>
                    <a:pt x="15" y="68"/>
                  </a:cubicBezTo>
                  <a:cubicBezTo>
                    <a:pt x="16" y="68"/>
                    <a:pt x="16" y="67"/>
                    <a:pt x="16" y="67"/>
                  </a:cubicBezTo>
                  <a:cubicBezTo>
                    <a:pt x="16" y="72"/>
                    <a:pt x="16" y="72"/>
                    <a:pt x="16" y="72"/>
                  </a:cubicBezTo>
                  <a:cubicBezTo>
                    <a:pt x="12" y="74"/>
                    <a:pt x="9" y="72"/>
                    <a:pt x="7" y="70"/>
                  </a:cubicBezTo>
                  <a:cubicBezTo>
                    <a:pt x="7" y="70"/>
                    <a:pt x="7" y="70"/>
                    <a:pt x="7" y="70"/>
                  </a:cubicBezTo>
                  <a:cubicBezTo>
                    <a:pt x="7" y="70"/>
                    <a:pt x="7" y="70"/>
                    <a:pt x="7" y="70"/>
                  </a:cubicBezTo>
                  <a:cubicBezTo>
                    <a:pt x="6" y="69"/>
                    <a:pt x="5" y="67"/>
                    <a:pt x="5" y="66"/>
                  </a:cubicBezTo>
                  <a:cubicBezTo>
                    <a:pt x="4" y="65"/>
                    <a:pt x="4" y="63"/>
                    <a:pt x="4" y="62"/>
                  </a:cubicBezTo>
                  <a:cubicBezTo>
                    <a:pt x="4" y="58"/>
                    <a:pt x="7" y="54"/>
                    <a:pt x="11" y="53"/>
                  </a:cubicBezTo>
                  <a:cubicBezTo>
                    <a:pt x="12" y="52"/>
                    <a:pt x="12" y="50"/>
                    <a:pt x="11" y="48"/>
                  </a:cubicBezTo>
                  <a:cubicBezTo>
                    <a:pt x="9" y="44"/>
                    <a:pt x="7" y="39"/>
                    <a:pt x="5" y="36"/>
                  </a:cubicBezTo>
                  <a:cubicBezTo>
                    <a:pt x="4" y="34"/>
                    <a:pt x="3" y="32"/>
                    <a:pt x="3" y="31"/>
                  </a:cubicBezTo>
                  <a:cubicBezTo>
                    <a:pt x="3" y="31"/>
                    <a:pt x="3" y="31"/>
                    <a:pt x="3" y="31"/>
                  </a:cubicBezTo>
                  <a:cubicBezTo>
                    <a:pt x="3" y="31"/>
                    <a:pt x="3" y="31"/>
                    <a:pt x="3" y="31"/>
                  </a:cubicBezTo>
                  <a:cubicBezTo>
                    <a:pt x="1" y="25"/>
                    <a:pt x="0" y="20"/>
                    <a:pt x="2" y="14"/>
                  </a:cubicBezTo>
                  <a:cubicBezTo>
                    <a:pt x="3" y="9"/>
                    <a:pt x="7" y="5"/>
                    <a:pt x="11" y="2"/>
                  </a:cubicBezTo>
                  <a:cubicBezTo>
                    <a:pt x="13" y="1"/>
                    <a:pt x="15" y="0"/>
                    <a:pt x="16" y="0"/>
                  </a:cubicBezTo>
                  <a:cubicBezTo>
                    <a:pt x="16" y="5"/>
                    <a:pt x="16" y="5"/>
                    <a:pt x="16" y="5"/>
                  </a:cubicBezTo>
                  <a:cubicBezTo>
                    <a:pt x="15" y="5"/>
                    <a:pt x="15" y="6"/>
                    <a:pt x="14" y="6"/>
                  </a:cubicBezTo>
                  <a:cubicBezTo>
                    <a:pt x="10" y="8"/>
                    <a:pt x="8" y="12"/>
                    <a:pt x="7" y="16"/>
                  </a:cubicBezTo>
                  <a:cubicBezTo>
                    <a:pt x="5" y="20"/>
                    <a:pt x="6" y="25"/>
                    <a:pt x="7" y="29"/>
                  </a:cubicBezTo>
                  <a:cubicBezTo>
                    <a:pt x="7" y="29"/>
                    <a:pt x="7" y="29"/>
                    <a:pt x="7" y="29"/>
                  </a:cubicBezTo>
                  <a:cubicBezTo>
                    <a:pt x="7" y="30"/>
                    <a:pt x="8" y="32"/>
                    <a:pt x="9" y="34"/>
                  </a:cubicBezTo>
                  <a:cubicBezTo>
                    <a:pt x="11" y="37"/>
                    <a:pt x="14" y="42"/>
                    <a:pt x="15" y="46"/>
                  </a:cubicBezTo>
                  <a:cubicBezTo>
                    <a:pt x="16" y="47"/>
                    <a:pt x="16" y="49"/>
                    <a:pt x="16" y="50"/>
                  </a:cubicBezTo>
                  <a:cubicBezTo>
                    <a:pt x="16" y="54"/>
                    <a:pt x="16" y="54"/>
                    <a:pt x="16" y="54"/>
                  </a:cubicBezTo>
                  <a:cubicBezTo>
                    <a:pt x="16" y="55"/>
                    <a:pt x="15" y="57"/>
                    <a:pt x="13" y="57"/>
                  </a:cubicBezTo>
                  <a:close/>
                  <a:moveTo>
                    <a:pt x="16" y="22"/>
                  </a:moveTo>
                  <a:cubicBezTo>
                    <a:pt x="16" y="21"/>
                    <a:pt x="16" y="21"/>
                    <a:pt x="16" y="21"/>
                  </a:cubicBezTo>
                  <a:cubicBezTo>
                    <a:pt x="16" y="21"/>
                    <a:pt x="16" y="21"/>
                    <a:pt x="1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2" name="Freeform 249"/>
            <p:cNvSpPr>
              <a:spLocks noEditPoints="1"/>
            </p:cNvSpPr>
            <p:nvPr/>
          </p:nvSpPr>
          <p:spPr bwMode="auto">
            <a:xfrm>
              <a:off x="7143750" y="1711325"/>
              <a:ext cx="69850" cy="166688"/>
            </a:xfrm>
            <a:custGeom>
              <a:avLst/>
              <a:gdLst>
                <a:gd name="T0" fmla="*/ 24 w 31"/>
                <a:gd name="T1" fmla="*/ 59 h 74"/>
                <a:gd name="T2" fmla="*/ 25 w 31"/>
                <a:gd name="T3" fmla="*/ 45 h 74"/>
                <a:gd name="T4" fmla="*/ 18 w 31"/>
                <a:gd name="T5" fmla="*/ 30 h 74"/>
                <a:gd name="T6" fmla="*/ 16 w 31"/>
                <a:gd name="T7" fmla="*/ 22 h 74"/>
                <a:gd name="T8" fmla="*/ 19 w 31"/>
                <a:gd name="T9" fmla="*/ 15 h 74"/>
                <a:gd name="T10" fmla="*/ 20 w 31"/>
                <a:gd name="T11" fmla="*/ 8 h 74"/>
                <a:gd name="T12" fmla="*/ 16 w 31"/>
                <a:gd name="T13" fmla="*/ 5 h 74"/>
                <a:gd name="T14" fmla="*/ 22 w 31"/>
                <a:gd name="T15" fmla="*/ 2 h 74"/>
                <a:gd name="T16" fmla="*/ 26 w 31"/>
                <a:gd name="T17" fmla="*/ 9 h 74"/>
                <a:gd name="T18" fmla="*/ 20 w 31"/>
                <a:gd name="T19" fmla="*/ 22 h 74"/>
                <a:gd name="T20" fmla="*/ 24 w 31"/>
                <a:gd name="T21" fmla="*/ 31 h 74"/>
                <a:gd name="T22" fmla="*/ 29 w 31"/>
                <a:gd name="T23" fmla="*/ 61 h 74"/>
                <a:gd name="T24" fmla="*/ 16 w 31"/>
                <a:gd name="T25" fmla="*/ 72 h 74"/>
                <a:gd name="T26" fmla="*/ 16 w 31"/>
                <a:gd name="T27" fmla="*/ 67 h 74"/>
                <a:gd name="T28" fmla="*/ 16 w 31"/>
                <a:gd name="T29" fmla="*/ 54 h 74"/>
                <a:gd name="T30" fmla="*/ 12 w 31"/>
                <a:gd name="T31" fmla="*/ 57 h 74"/>
                <a:gd name="T32" fmla="*/ 9 w 31"/>
                <a:gd name="T33" fmla="*/ 65 h 74"/>
                <a:gd name="T34" fmla="*/ 10 w 31"/>
                <a:gd name="T35" fmla="*/ 67 h 74"/>
                <a:gd name="T36" fmla="*/ 16 w 31"/>
                <a:gd name="T37" fmla="*/ 67 h 74"/>
                <a:gd name="T38" fmla="*/ 6 w 31"/>
                <a:gd name="T39" fmla="*/ 70 h 74"/>
                <a:gd name="T40" fmla="*/ 4 w 31"/>
                <a:gd name="T41" fmla="*/ 66 h 74"/>
                <a:gd name="T42" fmla="*/ 11 w 31"/>
                <a:gd name="T43" fmla="*/ 53 h 74"/>
                <a:gd name="T44" fmla="*/ 4 w 31"/>
                <a:gd name="T45" fmla="*/ 36 h 74"/>
                <a:gd name="T46" fmla="*/ 2 w 31"/>
                <a:gd name="T47" fmla="*/ 31 h 74"/>
                <a:gd name="T48" fmla="*/ 1 w 31"/>
                <a:gd name="T49" fmla="*/ 14 h 74"/>
                <a:gd name="T50" fmla="*/ 16 w 31"/>
                <a:gd name="T51" fmla="*/ 0 h 74"/>
                <a:gd name="T52" fmla="*/ 13 w 31"/>
                <a:gd name="T53" fmla="*/ 6 h 74"/>
                <a:gd name="T54" fmla="*/ 7 w 31"/>
                <a:gd name="T55" fmla="*/ 29 h 74"/>
                <a:gd name="T56" fmla="*/ 9 w 31"/>
                <a:gd name="T57" fmla="*/ 34 h 74"/>
                <a:gd name="T58" fmla="*/ 16 w 31"/>
                <a:gd name="T59" fmla="*/ 50 h 74"/>
                <a:gd name="T60" fmla="*/ 12 w 31"/>
                <a:gd name="T61" fmla="*/ 57 h 74"/>
                <a:gd name="T62" fmla="*/ 16 w 31"/>
                <a:gd name="T6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 h="74">
                  <a:moveTo>
                    <a:pt x="16" y="67"/>
                  </a:moveTo>
                  <a:cubicBezTo>
                    <a:pt x="20" y="66"/>
                    <a:pt x="23" y="63"/>
                    <a:pt x="24" y="59"/>
                  </a:cubicBezTo>
                  <a:cubicBezTo>
                    <a:pt x="24" y="59"/>
                    <a:pt x="24" y="59"/>
                    <a:pt x="24" y="59"/>
                  </a:cubicBezTo>
                  <a:cubicBezTo>
                    <a:pt x="26" y="55"/>
                    <a:pt x="26" y="50"/>
                    <a:pt x="25" y="45"/>
                  </a:cubicBezTo>
                  <a:cubicBezTo>
                    <a:pt x="24" y="41"/>
                    <a:pt x="22" y="37"/>
                    <a:pt x="20" y="33"/>
                  </a:cubicBezTo>
                  <a:cubicBezTo>
                    <a:pt x="20" y="32"/>
                    <a:pt x="19" y="31"/>
                    <a:pt x="18" y="30"/>
                  </a:cubicBezTo>
                  <a:cubicBezTo>
                    <a:pt x="17" y="28"/>
                    <a:pt x="16" y="26"/>
                    <a:pt x="16" y="23"/>
                  </a:cubicBezTo>
                  <a:cubicBezTo>
                    <a:pt x="16" y="23"/>
                    <a:pt x="16" y="22"/>
                    <a:pt x="16" y="22"/>
                  </a:cubicBezTo>
                  <a:cubicBezTo>
                    <a:pt x="16" y="21"/>
                    <a:pt x="16" y="21"/>
                    <a:pt x="16" y="21"/>
                  </a:cubicBezTo>
                  <a:cubicBezTo>
                    <a:pt x="16" y="18"/>
                    <a:pt x="17" y="17"/>
                    <a:pt x="19" y="15"/>
                  </a:cubicBezTo>
                  <a:cubicBezTo>
                    <a:pt x="21" y="14"/>
                    <a:pt x="21" y="12"/>
                    <a:pt x="21" y="10"/>
                  </a:cubicBezTo>
                  <a:cubicBezTo>
                    <a:pt x="21" y="9"/>
                    <a:pt x="21" y="8"/>
                    <a:pt x="20" y="8"/>
                  </a:cubicBezTo>
                  <a:cubicBezTo>
                    <a:pt x="20" y="7"/>
                    <a:pt x="19" y="7"/>
                    <a:pt x="19" y="6"/>
                  </a:cubicBezTo>
                  <a:cubicBezTo>
                    <a:pt x="18" y="5"/>
                    <a:pt x="17" y="5"/>
                    <a:pt x="16" y="5"/>
                  </a:cubicBezTo>
                  <a:cubicBezTo>
                    <a:pt x="16" y="0"/>
                    <a:pt x="16" y="0"/>
                    <a:pt x="16" y="0"/>
                  </a:cubicBezTo>
                  <a:cubicBezTo>
                    <a:pt x="18" y="0"/>
                    <a:pt x="20" y="1"/>
                    <a:pt x="22" y="2"/>
                  </a:cubicBezTo>
                  <a:cubicBezTo>
                    <a:pt x="23" y="3"/>
                    <a:pt x="24" y="4"/>
                    <a:pt x="24" y="5"/>
                  </a:cubicBezTo>
                  <a:cubicBezTo>
                    <a:pt x="25" y="6"/>
                    <a:pt x="26" y="8"/>
                    <a:pt x="26" y="9"/>
                  </a:cubicBezTo>
                  <a:cubicBezTo>
                    <a:pt x="26" y="13"/>
                    <a:pt x="25" y="17"/>
                    <a:pt x="21" y="19"/>
                  </a:cubicBezTo>
                  <a:cubicBezTo>
                    <a:pt x="20" y="20"/>
                    <a:pt x="20" y="21"/>
                    <a:pt x="20" y="22"/>
                  </a:cubicBezTo>
                  <a:cubicBezTo>
                    <a:pt x="21" y="24"/>
                    <a:pt x="22" y="26"/>
                    <a:pt x="23" y="28"/>
                  </a:cubicBezTo>
                  <a:cubicBezTo>
                    <a:pt x="23" y="29"/>
                    <a:pt x="24" y="30"/>
                    <a:pt x="24" y="31"/>
                  </a:cubicBezTo>
                  <a:cubicBezTo>
                    <a:pt x="27" y="35"/>
                    <a:pt x="29" y="39"/>
                    <a:pt x="30" y="44"/>
                  </a:cubicBezTo>
                  <a:cubicBezTo>
                    <a:pt x="31" y="50"/>
                    <a:pt x="31" y="56"/>
                    <a:pt x="29" y="61"/>
                  </a:cubicBezTo>
                  <a:cubicBezTo>
                    <a:pt x="29" y="61"/>
                    <a:pt x="29" y="61"/>
                    <a:pt x="29" y="61"/>
                  </a:cubicBezTo>
                  <a:cubicBezTo>
                    <a:pt x="26" y="66"/>
                    <a:pt x="22" y="70"/>
                    <a:pt x="16" y="72"/>
                  </a:cubicBezTo>
                  <a:cubicBezTo>
                    <a:pt x="16" y="72"/>
                    <a:pt x="16" y="72"/>
                    <a:pt x="16" y="72"/>
                  </a:cubicBezTo>
                  <a:cubicBezTo>
                    <a:pt x="16" y="67"/>
                    <a:pt x="16" y="67"/>
                    <a:pt x="16" y="67"/>
                  </a:cubicBezTo>
                  <a:close/>
                  <a:moveTo>
                    <a:pt x="16" y="50"/>
                  </a:moveTo>
                  <a:cubicBezTo>
                    <a:pt x="16" y="54"/>
                    <a:pt x="16" y="54"/>
                    <a:pt x="16" y="54"/>
                  </a:cubicBezTo>
                  <a:cubicBezTo>
                    <a:pt x="16" y="52"/>
                    <a:pt x="16" y="51"/>
                    <a:pt x="16" y="50"/>
                  </a:cubicBezTo>
                  <a:close/>
                  <a:moveTo>
                    <a:pt x="12" y="57"/>
                  </a:moveTo>
                  <a:cubicBezTo>
                    <a:pt x="10" y="58"/>
                    <a:pt x="8" y="60"/>
                    <a:pt x="8" y="62"/>
                  </a:cubicBezTo>
                  <a:cubicBezTo>
                    <a:pt x="8" y="63"/>
                    <a:pt x="8" y="64"/>
                    <a:pt x="9" y="65"/>
                  </a:cubicBezTo>
                  <a:cubicBezTo>
                    <a:pt x="9" y="65"/>
                    <a:pt x="9" y="66"/>
                    <a:pt x="10" y="67"/>
                  </a:cubicBezTo>
                  <a:cubicBezTo>
                    <a:pt x="10" y="67"/>
                    <a:pt x="10" y="67"/>
                    <a:pt x="10" y="67"/>
                  </a:cubicBezTo>
                  <a:cubicBezTo>
                    <a:pt x="11" y="68"/>
                    <a:pt x="13" y="68"/>
                    <a:pt x="15" y="68"/>
                  </a:cubicBezTo>
                  <a:cubicBezTo>
                    <a:pt x="15" y="68"/>
                    <a:pt x="15" y="67"/>
                    <a:pt x="16" y="67"/>
                  </a:cubicBezTo>
                  <a:cubicBezTo>
                    <a:pt x="16" y="72"/>
                    <a:pt x="16" y="72"/>
                    <a:pt x="16" y="72"/>
                  </a:cubicBezTo>
                  <a:cubicBezTo>
                    <a:pt x="12" y="74"/>
                    <a:pt x="8" y="72"/>
                    <a:pt x="6" y="70"/>
                  </a:cubicBezTo>
                  <a:cubicBezTo>
                    <a:pt x="6" y="70"/>
                    <a:pt x="6" y="70"/>
                    <a:pt x="6" y="70"/>
                  </a:cubicBezTo>
                  <a:cubicBezTo>
                    <a:pt x="5" y="69"/>
                    <a:pt x="5" y="67"/>
                    <a:pt x="4" y="66"/>
                  </a:cubicBezTo>
                  <a:cubicBezTo>
                    <a:pt x="4" y="65"/>
                    <a:pt x="4" y="63"/>
                    <a:pt x="4" y="62"/>
                  </a:cubicBezTo>
                  <a:cubicBezTo>
                    <a:pt x="4" y="58"/>
                    <a:pt x="6" y="54"/>
                    <a:pt x="11" y="53"/>
                  </a:cubicBezTo>
                  <a:cubicBezTo>
                    <a:pt x="11" y="52"/>
                    <a:pt x="11" y="50"/>
                    <a:pt x="10" y="48"/>
                  </a:cubicBezTo>
                  <a:cubicBezTo>
                    <a:pt x="9" y="44"/>
                    <a:pt x="6" y="39"/>
                    <a:pt x="4" y="36"/>
                  </a:cubicBezTo>
                  <a:cubicBezTo>
                    <a:pt x="3" y="34"/>
                    <a:pt x="2" y="32"/>
                    <a:pt x="2" y="31"/>
                  </a:cubicBezTo>
                  <a:cubicBezTo>
                    <a:pt x="2" y="31"/>
                    <a:pt x="2" y="31"/>
                    <a:pt x="2" y="31"/>
                  </a:cubicBezTo>
                  <a:cubicBezTo>
                    <a:pt x="2" y="31"/>
                    <a:pt x="2" y="31"/>
                    <a:pt x="2" y="31"/>
                  </a:cubicBezTo>
                  <a:cubicBezTo>
                    <a:pt x="0" y="25"/>
                    <a:pt x="0" y="20"/>
                    <a:pt x="1" y="14"/>
                  </a:cubicBezTo>
                  <a:cubicBezTo>
                    <a:pt x="3" y="9"/>
                    <a:pt x="6" y="5"/>
                    <a:pt x="11" y="2"/>
                  </a:cubicBezTo>
                  <a:cubicBezTo>
                    <a:pt x="12" y="1"/>
                    <a:pt x="14" y="0"/>
                    <a:pt x="16" y="0"/>
                  </a:cubicBezTo>
                  <a:cubicBezTo>
                    <a:pt x="16" y="5"/>
                    <a:pt x="16" y="5"/>
                    <a:pt x="16" y="5"/>
                  </a:cubicBezTo>
                  <a:cubicBezTo>
                    <a:pt x="15" y="5"/>
                    <a:pt x="14" y="6"/>
                    <a:pt x="13" y="6"/>
                  </a:cubicBezTo>
                  <a:cubicBezTo>
                    <a:pt x="10" y="8"/>
                    <a:pt x="7" y="12"/>
                    <a:pt x="6" y="16"/>
                  </a:cubicBezTo>
                  <a:cubicBezTo>
                    <a:pt x="5" y="20"/>
                    <a:pt x="5" y="25"/>
                    <a:pt x="7" y="29"/>
                  </a:cubicBezTo>
                  <a:cubicBezTo>
                    <a:pt x="7" y="29"/>
                    <a:pt x="7" y="29"/>
                    <a:pt x="7" y="29"/>
                  </a:cubicBezTo>
                  <a:cubicBezTo>
                    <a:pt x="7" y="30"/>
                    <a:pt x="8" y="32"/>
                    <a:pt x="9" y="34"/>
                  </a:cubicBezTo>
                  <a:cubicBezTo>
                    <a:pt x="11" y="37"/>
                    <a:pt x="13" y="42"/>
                    <a:pt x="15" y="46"/>
                  </a:cubicBezTo>
                  <a:cubicBezTo>
                    <a:pt x="15" y="47"/>
                    <a:pt x="15" y="49"/>
                    <a:pt x="16" y="50"/>
                  </a:cubicBezTo>
                  <a:cubicBezTo>
                    <a:pt x="16" y="54"/>
                    <a:pt x="16" y="54"/>
                    <a:pt x="16" y="54"/>
                  </a:cubicBezTo>
                  <a:cubicBezTo>
                    <a:pt x="15" y="55"/>
                    <a:pt x="14" y="57"/>
                    <a:pt x="12" y="57"/>
                  </a:cubicBezTo>
                  <a:close/>
                  <a:moveTo>
                    <a:pt x="16" y="22"/>
                  </a:moveTo>
                  <a:cubicBezTo>
                    <a:pt x="16" y="21"/>
                    <a:pt x="16" y="21"/>
                    <a:pt x="16" y="21"/>
                  </a:cubicBezTo>
                  <a:cubicBezTo>
                    <a:pt x="16" y="21"/>
                    <a:pt x="16" y="21"/>
                    <a:pt x="1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3" name="Freeform 250"/>
            <p:cNvSpPr>
              <a:spLocks noEditPoints="1"/>
            </p:cNvSpPr>
            <p:nvPr/>
          </p:nvSpPr>
          <p:spPr bwMode="auto">
            <a:xfrm>
              <a:off x="9844088" y="319088"/>
              <a:ext cx="177800" cy="279400"/>
            </a:xfrm>
            <a:custGeom>
              <a:avLst/>
              <a:gdLst>
                <a:gd name="T0" fmla="*/ 74 w 79"/>
                <a:gd name="T1" fmla="*/ 71 h 124"/>
                <a:gd name="T2" fmla="*/ 74 w 79"/>
                <a:gd name="T3" fmla="*/ 5 h 124"/>
                <a:gd name="T4" fmla="*/ 41 w 79"/>
                <a:gd name="T5" fmla="*/ 5 h 124"/>
                <a:gd name="T6" fmla="*/ 40 w 79"/>
                <a:gd name="T7" fmla="*/ 9 h 124"/>
                <a:gd name="T8" fmla="*/ 40 w 79"/>
                <a:gd name="T9" fmla="*/ 0 h 124"/>
                <a:gd name="T10" fmla="*/ 40 w 79"/>
                <a:gd name="T11" fmla="*/ 0 h 124"/>
                <a:gd name="T12" fmla="*/ 76 w 79"/>
                <a:gd name="T13" fmla="*/ 0 h 124"/>
                <a:gd name="T14" fmla="*/ 79 w 79"/>
                <a:gd name="T15" fmla="*/ 2 h 124"/>
                <a:gd name="T16" fmla="*/ 79 w 79"/>
                <a:gd name="T17" fmla="*/ 72 h 124"/>
                <a:gd name="T18" fmla="*/ 79 w 79"/>
                <a:gd name="T19" fmla="*/ 72 h 124"/>
                <a:gd name="T20" fmla="*/ 78 w 79"/>
                <a:gd name="T21" fmla="*/ 72 h 124"/>
                <a:gd name="T22" fmla="*/ 58 w 79"/>
                <a:gd name="T23" fmla="*/ 122 h 124"/>
                <a:gd name="T24" fmla="*/ 58 w 79"/>
                <a:gd name="T25" fmla="*/ 123 h 124"/>
                <a:gd name="T26" fmla="*/ 55 w 79"/>
                <a:gd name="T27" fmla="*/ 124 h 124"/>
                <a:gd name="T28" fmla="*/ 40 w 79"/>
                <a:gd name="T29" fmla="*/ 117 h 124"/>
                <a:gd name="T30" fmla="*/ 40 w 79"/>
                <a:gd name="T31" fmla="*/ 112 h 124"/>
                <a:gd name="T32" fmla="*/ 55 w 79"/>
                <a:gd name="T33" fmla="*/ 118 h 124"/>
                <a:gd name="T34" fmla="*/ 74 w 79"/>
                <a:gd name="T35" fmla="*/ 71 h 124"/>
                <a:gd name="T36" fmla="*/ 40 w 79"/>
                <a:gd name="T37" fmla="*/ 9 h 124"/>
                <a:gd name="T38" fmla="*/ 5 w 79"/>
                <a:gd name="T39" fmla="*/ 97 h 124"/>
                <a:gd name="T40" fmla="*/ 40 w 79"/>
                <a:gd name="T41" fmla="*/ 112 h 124"/>
                <a:gd name="T42" fmla="*/ 40 w 79"/>
                <a:gd name="T43" fmla="*/ 117 h 124"/>
                <a:gd name="T44" fmla="*/ 1 w 79"/>
                <a:gd name="T45" fmla="*/ 100 h 124"/>
                <a:gd name="T46" fmla="*/ 1 w 79"/>
                <a:gd name="T47" fmla="*/ 100 h 124"/>
                <a:gd name="T48" fmla="*/ 0 w 79"/>
                <a:gd name="T49" fmla="*/ 97 h 124"/>
                <a:gd name="T50" fmla="*/ 37 w 79"/>
                <a:gd name="T51" fmla="*/ 1 h 124"/>
                <a:gd name="T52" fmla="*/ 40 w 79"/>
                <a:gd name="T53" fmla="*/ 0 h 124"/>
                <a:gd name="T54" fmla="*/ 40 w 79"/>
                <a:gd name="T55" fmla="*/ 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 h="124">
                  <a:moveTo>
                    <a:pt x="74" y="71"/>
                  </a:moveTo>
                  <a:cubicBezTo>
                    <a:pt x="74" y="5"/>
                    <a:pt x="74" y="5"/>
                    <a:pt x="74" y="5"/>
                  </a:cubicBezTo>
                  <a:cubicBezTo>
                    <a:pt x="41" y="5"/>
                    <a:pt x="41" y="5"/>
                    <a:pt x="41" y="5"/>
                  </a:cubicBezTo>
                  <a:cubicBezTo>
                    <a:pt x="40" y="9"/>
                    <a:pt x="40" y="9"/>
                    <a:pt x="40" y="9"/>
                  </a:cubicBezTo>
                  <a:cubicBezTo>
                    <a:pt x="40" y="0"/>
                    <a:pt x="40" y="0"/>
                    <a:pt x="40" y="0"/>
                  </a:cubicBezTo>
                  <a:cubicBezTo>
                    <a:pt x="40" y="0"/>
                    <a:pt x="40" y="0"/>
                    <a:pt x="40" y="0"/>
                  </a:cubicBezTo>
                  <a:cubicBezTo>
                    <a:pt x="76" y="0"/>
                    <a:pt x="76" y="0"/>
                    <a:pt x="76" y="0"/>
                  </a:cubicBezTo>
                  <a:cubicBezTo>
                    <a:pt x="77" y="0"/>
                    <a:pt x="79" y="1"/>
                    <a:pt x="79" y="2"/>
                  </a:cubicBezTo>
                  <a:cubicBezTo>
                    <a:pt x="79" y="72"/>
                    <a:pt x="79" y="72"/>
                    <a:pt x="79" y="72"/>
                  </a:cubicBezTo>
                  <a:cubicBezTo>
                    <a:pt x="79" y="72"/>
                    <a:pt x="79" y="72"/>
                    <a:pt x="79" y="72"/>
                  </a:cubicBezTo>
                  <a:cubicBezTo>
                    <a:pt x="79" y="72"/>
                    <a:pt x="78" y="72"/>
                    <a:pt x="78" y="72"/>
                  </a:cubicBezTo>
                  <a:cubicBezTo>
                    <a:pt x="58" y="122"/>
                    <a:pt x="58" y="122"/>
                    <a:pt x="58" y="122"/>
                  </a:cubicBezTo>
                  <a:cubicBezTo>
                    <a:pt x="58" y="123"/>
                    <a:pt x="58" y="123"/>
                    <a:pt x="58" y="123"/>
                  </a:cubicBezTo>
                  <a:cubicBezTo>
                    <a:pt x="58" y="124"/>
                    <a:pt x="56" y="124"/>
                    <a:pt x="55" y="124"/>
                  </a:cubicBezTo>
                  <a:cubicBezTo>
                    <a:pt x="40" y="117"/>
                    <a:pt x="40" y="117"/>
                    <a:pt x="40" y="117"/>
                  </a:cubicBezTo>
                  <a:cubicBezTo>
                    <a:pt x="40" y="112"/>
                    <a:pt x="40" y="112"/>
                    <a:pt x="40" y="112"/>
                  </a:cubicBezTo>
                  <a:cubicBezTo>
                    <a:pt x="55" y="118"/>
                    <a:pt x="55" y="118"/>
                    <a:pt x="55" y="118"/>
                  </a:cubicBezTo>
                  <a:lnTo>
                    <a:pt x="74" y="71"/>
                  </a:lnTo>
                  <a:close/>
                  <a:moveTo>
                    <a:pt x="40" y="9"/>
                  </a:moveTo>
                  <a:cubicBezTo>
                    <a:pt x="5" y="97"/>
                    <a:pt x="5" y="97"/>
                    <a:pt x="5" y="97"/>
                  </a:cubicBezTo>
                  <a:cubicBezTo>
                    <a:pt x="40" y="112"/>
                    <a:pt x="40" y="112"/>
                    <a:pt x="40" y="112"/>
                  </a:cubicBezTo>
                  <a:cubicBezTo>
                    <a:pt x="40" y="117"/>
                    <a:pt x="40" y="117"/>
                    <a:pt x="40" y="117"/>
                  </a:cubicBezTo>
                  <a:cubicBezTo>
                    <a:pt x="1" y="100"/>
                    <a:pt x="1" y="100"/>
                    <a:pt x="1" y="100"/>
                  </a:cubicBezTo>
                  <a:cubicBezTo>
                    <a:pt x="1" y="100"/>
                    <a:pt x="1" y="100"/>
                    <a:pt x="1" y="100"/>
                  </a:cubicBezTo>
                  <a:cubicBezTo>
                    <a:pt x="0" y="100"/>
                    <a:pt x="0" y="98"/>
                    <a:pt x="0" y="97"/>
                  </a:cubicBezTo>
                  <a:cubicBezTo>
                    <a:pt x="37" y="1"/>
                    <a:pt x="37" y="1"/>
                    <a:pt x="37" y="1"/>
                  </a:cubicBezTo>
                  <a:cubicBezTo>
                    <a:pt x="38" y="1"/>
                    <a:pt x="39" y="0"/>
                    <a:pt x="40" y="0"/>
                  </a:cubicBezTo>
                  <a:lnTo>
                    <a:pt x="4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4" name="Freeform 251"/>
            <p:cNvSpPr>
              <a:spLocks noEditPoints="1"/>
            </p:cNvSpPr>
            <p:nvPr/>
          </p:nvSpPr>
          <p:spPr bwMode="auto">
            <a:xfrm>
              <a:off x="10020300" y="319088"/>
              <a:ext cx="42863" cy="95250"/>
            </a:xfrm>
            <a:custGeom>
              <a:avLst/>
              <a:gdLst>
                <a:gd name="T0" fmla="*/ 9 w 19"/>
                <a:gd name="T1" fmla="*/ 29 h 42"/>
                <a:gd name="T2" fmla="*/ 12 w 19"/>
                <a:gd name="T3" fmla="*/ 23 h 42"/>
                <a:gd name="T4" fmla="*/ 14 w 19"/>
                <a:gd name="T5" fmla="*/ 5 h 42"/>
                <a:gd name="T6" fmla="*/ 9 w 19"/>
                <a:gd name="T7" fmla="*/ 5 h 42"/>
                <a:gd name="T8" fmla="*/ 9 w 19"/>
                <a:gd name="T9" fmla="*/ 0 h 42"/>
                <a:gd name="T10" fmla="*/ 16 w 19"/>
                <a:gd name="T11" fmla="*/ 0 h 42"/>
                <a:gd name="T12" fmla="*/ 16 w 19"/>
                <a:gd name="T13" fmla="*/ 0 h 42"/>
                <a:gd name="T14" fmla="*/ 18 w 19"/>
                <a:gd name="T15" fmla="*/ 0 h 42"/>
                <a:gd name="T16" fmla="*/ 18 w 19"/>
                <a:gd name="T17" fmla="*/ 3 h 42"/>
                <a:gd name="T18" fmla="*/ 16 w 19"/>
                <a:gd name="T19" fmla="*/ 24 h 42"/>
                <a:gd name="T20" fmla="*/ 9 w 19"/>
                <a:gd name="T21" fmla="*/ 37 h 42"/>
                <a:gd name="T22" fmla="*/ 9 w 19"/>
                <a:gd name="T23" fmla="*/ 29 h 42"/>
                <a:gd name="T24" fmla="*/ 5 w 19"/>
                <a:gd name="T25" fmla="*/ 35 h 42"/>
                <a:gd name="T26" fmla="*/ 9 w 19"/>
                <a:gd name="T27" fmla="*/ 29 h 42"/>
                <a:gd name="T28" fmla="*/ 9 w 19"/>
                <a:gd name="T29" fmla="*/ 37 h 42"/>
                <a:gd name="T30" fmla="*/ 4 w 19"/>
                <a:gd name="T31" fmla="*/ 41 h 42"/>
                <a:gd name="T32" fmla="*/ 3 w 19"/>
                <a:gd name="T33" fmla="*/ 42 h 42"/>
                <a:gd name="T34" fmla="*/ 0 w 19"/>
                <a:gd name="T35" fmla="*/ 39 h 42"/>
                <a:gd name="T36" fmla="*/ 0 w 19"/>
                <a:gd name="T37" fmla="*/ 2 h 42"/>
                <a:gd name="T38" fmla="*/ 3 w 19"/>
                <a:gd name="T39" fmla="*/ 0 h 42"/>
                <a:gd name="T40" fmla="*/ 9 w 19"/>
                <a:gd name="T41" fmla="*/ 0 h 42"/>
                <a:gd name="T42" fmla="*/ 9 w 19"/>
                <a:gd name="T43" fmla="*/ 5 h 42"/>
                <a:gd name="T44" fmla="*/ 5 w 19"/>
                <a:gd name="T45" fmla="*/ 5 h 42"/>
                <a:gd name="T46" fmla="*/ 5 w 19"/>
                <a:gd name="T47" fmla="*/ 3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 h="42">
                  <a:moveTo>
                    <a:pt x="9" y="29"/>
                  </a:moveTo>
                  <a:cubicBezTo>
                    <a:pt x="10" y="27"/>
                    <a:pt x="11" y="25"/>
                    <a:pt x="12" y="23"/>
                  </a:cubicBezTo>
                  <a:cubicBezTo>
                    <a:pt x="13" y="17"/>
                    <a:pt x="13" y="10"/>
                    <a:pt x="14" y="5"/>
                  </a:cubicBezTo>
                  <a:cubicBezTo>
                    <a:pt x="9" y="5"/>
                    <a:pt x="9" y="5"/>
                    <a:pt x="9" y="5"/>
                  </a:cubicBezTo>
                  <a:cubicBezTo>
                    <a:pt x="9" y="0"/>
                    <a:pt x="9" y="0"/>
                    <a:pt x="9" y="0"/>
                  </a:cubicBezTo>
                  <a:cubicBezTo>
                    <a:pt x="16" y="0"/>
                    <a:pt x="16" y="0"/>
                    <a:pt x="16" y="0"/>
                  </a:cubicBezTo>
                  <a:cubicBezTo>
                    <a:pt x="16" y="0"/>
                    <a:pt x="16" y="0"/>
                    <a:pt x="16" y="0"/>
                  </a:cubicBezTo>
                  <a:cubicBezTo>
                    <a:pt x="17" y="0"/>
                    <a:pt x="17" y="0"/>
                    <a:pt x="18" y="0"/>
                  </a:cubicBezTo>
                  <a:cubicBezTo>
                    <a:pt x="19" y="1"/>
                    <a:pt x="19" y="2"/>
                    <a:pt x="18" y="3"/>
                  </a:cubicBezTo>
                  <a:cubicBezTo>
                    <a:pt x="18" y="10"/>
                    <a:pt x="18" y="17"/>
                    <a:pt x="16" y="24"/>
                  </a:cubicBezTo>
                  <a:cubicBezTo>
                    <a:pt x="15" y="29"/>
                    <a:pt x="13" y="34"/>
                    <a:pt x="9" y="37"/>
                  </a:cubicBezTo>
                  <a:lnTo>
                    <a:pt x="9" y="29"/>
                  </a:lnTo>
                  <a:close/>
                  <a:moveTo>
                    <a:pt x="5" y="35"/>
                  </a:moveTo>
                  <a:cubicBezTo>
                    <a:pt x="7" y="33"/>
                    <a:pt x="8" y="31"/>
                    <a:pt x="9" y="29"/>
                  </a:cubicBezTo>
                  <a:cubicBezTo>
                    <a:pt x="9" y="37"/>
                    <a:pt x="9" y="37"/>
                    <a:pt x="9" y="37"/>
                  </a:cubicBezTo>
                  <a:cubicBezTo>
                    <a:pt x="8" y="39"/>
                    <a:pt x="6" y="40"/>
                    <a:pt x="4" y="41"/>
                  </a:cubicBezTo>
                  <a:cubicBezTo>
                    <a:pt x="3" y="42"/>
                    <a:pt x="3" y="42"/>
                    <a:pt x="3" y="42"/>
                  </a:cubicBezTo>
                  <a:cubicBezTo>
                    <a:pt x="1" y="42"/>
                    <a:pt x="0" y="41"/>
                    <a:pt x="0" y="39"/>
                  </a:cubicBezTo>
                  <a:cubicBezTo>
                    <a:pt x="0" y="2"/>
                    <a:pt x="0" y="2"/>
                    <a:pt x="0" y="2"/>
                  </a:cubicBezTo>
                  <a:cubicBezTo>
                    <a:pt x="0" y="1"/>
                    <a:pt x="1" y="0"/>
                    <a:pt x="3" y="0"/>
                  </a:cubicBezTo>
                  <a:cubicBezTo>
                    <a:pt x="9" y="0"/>
                    <a:pt x="9" y="0"/>
                    <a:pt x="9" y="0"/>
                  </a:cubicBezTo>
                  <a:cubicBezTo>
                    <a:pt x="9" y="5"/>
                    <a:pt x="9" y="5"/>
                    <a:pt x="9" y="5"/>
                  </a:cubicBezTo>
                  <a:cubicBezTo>
                    <a:pt x="5" y="5"/>
                    <a:pt x="5" y="5"/>
                    <a:pt x="5" y="5"/>
                  </a:cubicBezTo>
                  <a:lnTo>
                    <a:pt x="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5" name="Freeform 252"/>
            <p:cNvSpPr>
              <a:spLocks noEditPoints="1"/>
            </p:cNvSpPr>
            <p:nvPr/>
          </p:nvSpPr>
          <p:spPr bwMode="auto">
            <a:xfrm>
              <a:off x="10020300" y="319088"/>
              <a:ext cx="177800" cy="279400"/>
            </a:xfrm>
            <a:custGeom>
              <a:avLst/>
              <a:gdLst>
                <a:gd name="T0" fmla="*/ 39 w 79"/>
                <a:gd name="T1" fmla="*/ 112 h 124"/>
                <a:gd name="T2" fmla="*/ 73 w 79"/>
                <a:gd name="T3" fmla="*/ 97 h 124"/>
                <a:gd name="T4" fmla="*/ 39 w 79"/>
                <a:gd name="T5" fmla="*/ 9 h 124"/>
                <a:gd name="T6" fmla="*/ 39 w 79"/>
                <a:gd name="T7" fmla="*/ 0 h 124"/>
                <a:gd name="T8" fmla="*/ 41 w 79"/>
                <a:gd name="T9" fmla="*/ 1 h 124"/>
                <a:gd name="T10" fmla="*/ 79 w 79"/>
                <a:gd name="T11" fmla="*/ 97 h 124"/>
                <a:gd name="T12" fmla="*/ 77 w 79"/>
                <a:gd name="T13" fmla="*/ 100 h 124"/>
                <a:gd name="T14" fmla="*/ 39 w 79"/>
                <a:gd name="T15" fmla="*/ 117 h 124"/>
                <a:gd name="T16" fmla="*/ 39 w 79"/>
                <a:gd name="T17" fmla="*/ 112 h 124"/>
                <a:gd name="T18" fmla="*/ 23 w 79"/>
                <a:gd name="T19" fmla="*/ 5 h 124"/>
                <a:gd name="T20" fmla="*/ 20 w 79"/>
                <a:gd name="T21" fmla="*/ 28 h 124"/>
                <a:gd name="T22" fmla="*/ 5 w 79"/>
                <a:gd name="T23" fmla="*/ 46 h 124"/>
                <a:gd name="T24" fmla="*/ 5 w 79"/>
                <a:gd name="T25" fmla="*/ 71 h 124"/>
                <a:gd name="T26" fmla="*/ 24 w 79"/>
                <a:gd name="T27" fmla="*/ 118 h 124"/>
                <a:gd name="T28" fmla="*/ 39 w 79"/>
                <a:gd name="T29" fmla="*/ 112 h 124"/>
                <a:gd name="T30" fmla="*/ 39 w 79"/>
                <a:gd name="T31" fmla="*/ 117 h 124"/>
                <a:gd name="T32" fmla="*/ 24 w 79"/>
                <a:gd name="T33" fmla="*/ 124 h 124"/>
                <a:gd name="T34" fmla="*/ 24 w 79"/>
                <a:gd name="T35" fmla="*/ 124 h 124"/>
                <a:gd name="T36" fmla="*/ 24 w 79"/>
                <a:gd name="T37" fmla="*/ 124 h 124"/>
                <a:gd name="T38" fmla="*/ 21 w 79"/>
                <a:gd name="T39" fmla="*/ 123 h 124"/>
                <a:gd name="T40" fmla="*/ 0 w 79"/>
                <a:gd name="T41" fmla="*/ 73 h 124"/>
                <a:gd name="T42" fmla="*/ 0 w 79"/>
                <a:gd name="T43" fmla="*/ 72 h 124"/>
                <a:gd name="T44" fmla="*/ 0 w 79"/>
                <a:gd name="T45" fmla="*/ 44 h 124"/>
                <a:gd name="T46" fmla="*/ 0 w 79"/>
                <a:gd name="T47" fmla="*/ 44 h 124"/>
                <a:gd name="T48" fmla="*/ 2 w 79"/>
                <a:gd name="T49" fmla="*/ 42 h 124"/>
                <a:gd name="T50" fmla="*/ 15 w 79"/>
                <a:gd name="T51" fmla="*/ 26 h 124"/>
                <a:gd name="T52" fmla="*/ 18 w 79"/>
                <a:gd name="T53" fmla="*/ 3 h 124"/>
                <a:gd name="T54" fmla="*/ 18 w 79"/>
                <a:gd name="T55" fmla="*/ 2 h 124"/>
                <a:gd name="T56" fmla="*/ 20 w 79"/>
                <a:gd name="T57" fmla="*/ 0 h 124"/>
                <a:gd name="T58" fmla="*/ 39 w 79"/>
                <a:gd name="T59" fmla="*/ 0 h 124"/>
                <a:gd name="T60" fmla="*/ 39 w 79"/>
                <a:gd name="T61" fmla="*/ 0 h 124"/>
                <a:gd name="T62" fmla="*/ 39 w 79"/>
                <a:gd name="T63" fmla="*/ 0 h 124"/>
                <a:gd name="T64" fmla="*/ 39 w 79"/>
                <a:gd name="T65" fmla="*/ 9 h 124"/>
                <a:gd name="T66" fmla="*/ 37 w 79"/>
                <a:gd name="T67" fmla="*/ 5 h 124"/>
                <a:gd name="T68" fmla="*/ 23 w 79"/>
                <a:gd name="T69" fmla="*/ 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124">
                  <a:moveTo>
                    <a:pt x="39" y="112"/>
                  </a:moveTo>
                  <a:cubicBezTo>
                    <a:pt x="73" y="97"/>
                    <a:pt x="73" y="97"/>
                    <a:pt x="73" y="97"/>
                  </a:cubicBezTo>
                  <a:cubicBezTo>
                    <a:pt x="39" y="9"/>
                    <a:pt x="39" y="9"/>
                    <a:pt x="39" y="9"/>
                  </a:cubicBezTo>
                  <a:cubicBezTo>
                    <a:pt x="39" y="0"/>
                    <a:pt x="39" y="0"/>
                    <a:pt x="39" y="0"/>
                  </a:cubicBezTo>
                  <a:cubicBezTo>
                    <a:pt x="40" y="0"/>
                    <a:pt x="41" y="0"/>
                    <a:pt x="41" y="1"/>
                  </a:cubicBezTo>
                  <a:cubicBezTo>
                    <a:pt x="79" y="97"/>
                    <a:pt x="79" y="97"/>
                    <a:pt x="79" y="97"/>
                  </a:cubicBezTo>
                  <a:cubicBezTo>
                    <a:pt x="79" y="98"/>
                    <a:pt x="79" y="100"/>
                    <a:pt x="77" y="100"/>
                  </a:cubicBezTo>
                  <a:cubicBezTo>
                    <a:pt x="39" y="117"/>
                    <a:pt x="39" y="117"/>
                    <a:pt x="39" y="117"/>
                  </a:cubicBezTo>
                  <a:lnTo>
                    <a:pt x="39" y="112"/>
                  </a:lnTo>
                  <a:close/>
                  <a:moveTo>
                    <a:pt x="23" y="5"/>
                  </a:moveTo>
                  <a:cubicBezTo>
                    <a:pt x="23" y="12"/>
                    <a:pt x="22" y="20"/>
                    <a:pt x="20" y="28"/>
                  </a:cubicBezTo>
                  <a:cubicBezTo>
                    <a:pt x="17" y="35"/>
                    <a:pt x="13" y="42"/>
                    <a:pt x="5" y="46"/>
                  </a:cubicBezTo>
                  <a:cubicBezTo>
                    <a:pt x="5" y="71"/>
                    <a:pt x="5" y="71"/>
                    <a:pt x="5" y="71"/>
                  </a:cubicBezTo>
                  <a:cubicBezTo>
                    <a:pt x="24" y="118"/>
                    <a:pt x="24" y="118"/>
                    <a:pt x="24" y="118"/>
                  </a:cubicBezTo>
                  <a:cubicBezTo>
                    <a:pt x="39" y="112"/>
                    <a:pt x="39" y="112"/>
                    <a:pt x="39" y="112"/>
                  </a:cubicBezTo>
                  <a:cubicBezTo>
                    <a:pt x="39" y="117"/>
                    <a:pt x="39" y="117"/>
                    <a:pt x="39" y="117"/>
                  </a:cubicBezTo>
                  <a:cubicBezTo>
                    <a:pt x="24" y="124"/>
                    <a:pt x="24" y="124"/>
                    <a:pt x="24" y="124"/>
                  </a:cubicBezTo>
                  <a:cubicBezTo>
                    <a:pt x="24" y="124"/>
                    <a:pt x="24" y="124"/>
                    <a:pt x="24" y="124"/>
                  </a:cubicBezTo>
                  <a:cubicBezTo>
                    <a:pt x="24" y="124"/>
                    <a:pt x="24" y="124"/>
                    <a:pt x="24" y="124"/>
                  </a:cubicBezTo>
                  <a:cubicBezTo>
                    <a:pt x="22" y="124"/>
                    <a:pt x="21" y="124"/>
                    <a:pt x="21" y="123"/>
                  </a:cubicBezTo>
                  <a:cubicBezTo>
                    <a:pt x="0" y="73"/>
                    <a:pt x="0" y="73"/>
                    <a:pt x="0" y="73"/>
                  </a:cubicBezTo>
                  <a:cubicBezTo>
                    <a:pt x="0" y="72"/>
                    <a:pt x="0" y="72"/>
                    <a:pt x="0" y="72"/>
                  </a:cubicBezTo>
                  <a:cubicBezTo>
                    <a:pt x="0" y="44"/>
                    <a:pt x="0" y="44"/>
                    <a:pt x="0" y="44"/>
                  </a:cubicBezTo>
                  <a:cubicBezTo>
                    <a:pt x="0" y="44"/>
                    <a:pt x="0" y="44"/>
                    <a:pt x="0" y="44"/>
                  </a:cubicBezTo>
                  <a:cubicBezTo>
                    <a:pt x="0" y="43"/>
                    <a:pt x="1" y="43"/>
                    <a:pt x="2" y="42"/>
                  </a:cubicBezTo>
                  <a:cubicBezTo>
                    <a:pt x="9" y="39"/>
                    <a:pt x="13" y="33"/>
                    <a:pt x="15" y="26"/>
                  </a:cubicBezTo>
                  <a:cubicBezTo>
                    <a:pt x="17" y="19"/>
                    <a:pt x="18" y="11"/>
                    <a:pt x="18" y="3"/>
                  </a:cubicBezTo>
                  <a:cubicBezTo>
                    <a:pt x="18" y="3"/>
                    <a:pt x="18" y="3"/>
                    <a:pt x="18" y="2"/>
                  </a:cubicBezTo>
                  <a:cubicBezTo>
                    <a:pt x="18" y="1"/>
                    <a:pt x="19" y="0"/>
                    <a:pt x="20" y="0"/>
                  </a:cubicBezTo>
                  <a:cubicBezTo>
                    <a:pt x="39" y="0"/>
                    <a:pt x="39" y="0"/>
                    <a:pt x="39" y="0"/>
                  </a:cubicBezTo>
                  <a:cubicBezTo>
                    <a:pt x="39" y="0"/>
                    <a:pt x="39" y="0"/>
                    <a:pt x="39" y="0"/>
                  </a:cubicBezTo>
                  <a:cubicBezTo>
                    <a:pt x="39" y="0"/>
                    <a:pt x="39" y="0"/>
                    <a:pt x="39" y="0"/>
                  </a:cubicBezTo>
                  <a:cubicBezTo>
                    <a:pt x="39" y="9"/>
                    <a:pt x="39" y="9"/>
                    <a:pt x="39" y="9"/>
                  </a:cubicBezTo>
                  <a:cubicBezTo>
                    <a:pt x="37" y="5"/>
                    <a:pt x="37" y="5"/>
                    <a:pt x="37" y="5"/>
                  </a:cubicBezTo>
                  <a:lnTo>
                    <a:pt x="2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6" name="Freeform 253"/>
            <p:cNvSpPr>
              <a:spLocks noEditPoints="1"/>
            </p:cNvSpPr>
            <p:nvPr/>
          </p:nvSpPr>
          <p:spPr bwMode="auto">
            <a:xfrm>
              <a:off x="9928225" y="287338"/>
              <a:ext cx="184150" cy="33338"/>
            </a:xfrm>
            <a:custGeom>
              <a:avLst/>
              <a:gdLst>
                <a:gd name="T0" fmla="*/ 78 w 82"/>
                <a:gd name="T1" fmla="*/ 5 h 15"/>
                <a:gd name="T2" fmla="*/ 41 w 82"/>
                <a:gd name="T3" fmla="*/ 5 h 15"/>
                <a:gd name="T4" fmla="*/ 41 w 82"/>
                <a:gd name="T5" fmla="*/ 0 h 15"/>
                <a:gd name="T6" fmla="*/ 80 w 82"/>
                <a:gd name="T7" fmla="*/ 0 h 15"/>
                <a:gd name="T8" fmla="*/ 82 w 82"/>
                <a:gd name="T9" fmla="*/ 2 h 15"/>
                <a:gd name="T10" fmla="*/ 82 w 82"/>
                <a:gd name="T11" fmla="*/ 12 h 15"/>
                <a:gd name="T12" fmla="*/ 80 w 82"/>
                <a:gd name="T13" fmla="*/ 15 h 15"/>
                <a:gd name="T14" fmla="*/ 44 w 82"/>
                <a:gd name="T15" fmla="*/ 15 h 15"/>
                <a:gd name="T16" fmla="*/ 41 w 82"/>
                <a:gd name="T17" fmla="*/ 15 h 15"/>
                <a:gd name="T18" fmla="*/ 41 w 82"/>
                <a:gd name="T19" fmla="*/ 10 h 15"/>
                <a:gd name="T20" fmla="*/ 44 w 82"/>
                <a:gd name="T21" fmla="*/ 10 h 15"/>
                <a:gd name="T22" fmla="*/ 78 w 82"/>
                <a:gd name="T23" fmla="*/ 10 h 15"/>
                <a:gd name="T24" fmla="*/ 78 w 82"/>
                <a:gd name="T25" fmla="*/ 5 h 15"/>
                <a:gd name="T26" fmla="*/ 41 w 82"/>
                <a:gd name="T27" fmla="*/ 5 h 15"/>
                <a:gd name="T28" fmla="*/ 5 w 82"/>
                <a:gd name="T29" fmla="*/ 5 h 15"/>
                <a:gd name="T30" fmla="*/ 5 w 82"/>
                <a:gd name="T31" fmla="*/ 10 h 15"/>
                <a:gd name="T32" fmla="*/ 39 w 82"/>
                <a:gd name="T33" fmla="*/ 10 h 15"/>
                <a:gd name="T34" fmla="*/ 41 w 82"/>
                <a:gd name="T35" fmla="*/ 10 h 15"/>
                <a:gd name="T36" fmla="*/ 41 w 82"/>
                <a:gd name="T37" fmla="*/ 15 h 15"/>
                <a:gd name="T38" fmla="*/ 39 w 82"/>
                <a:gd name="T39" fmla="*/ 15 h 15"/>
                <a:gd name="T40" fmla="*/ 3 w 82"/>
                <a:gd name="T41" fmla="*/ 15 h 15"/>
                <a:gd name="T42" fmla="*/ 0 w 82"/>
                <a:gd name="T43" fmla="*/ 12 h 15"/>
                <a:gd name="T44" fmla="*/ 0 w 82"/>
                <a:gd name="T45" fmla="*/ 2 h 15"/>
                <a:gd name="T46" fmla="*/ 3 w 82"/>
                <a:gd name="T47" fmla="*/ 0 h 15"/>
                <a:gd name="T48" fmla="*/ 41 w 82"/>
                <a:gd name="T49" fmla="*/ 0 h 15"/>
                <a:gd name="T50" fmla="*/ 41 w 82"/>
                <a:gd name="T5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15">
                  <a:moveTo>
                    <a:pt x="78" y="5"/>
                  </a:moveTo>
                  <a:cubicBezTo>
                    <a:pt x="41" y="5"/>
                    <a:pt x="41" y="5"/>
                    <a:pt x="41" y="5"/>
                  </a:cubicBezTo>
                  <a:cubicBezTo>
                    <a:pt x="41" y="0"/>
                    <a:pt x="41" y="0"/>
                    <a:pt x="41" y="0"/>
                  </a:cubicBezTo>
                  <a:cubicBezTo>
                    <a:pt x="80" y="0"/>
                    <a:pt x="80" y="0"/>
                    <a:pt x="80" y="0"/>
                  </a:cubicBezTo>
                  <a:cubicBezTo>
                    <a:pt x="81" y="0"/>
                    <a:pt x="82" y="1"/>
                    <a:pt x="82" y="2"/>
                  </a:cubicBezTo>
                  <a:cubicBezTo>
                    <a:pt x="82" y="12"/>
                    <a:pt x="82" y="12"/>
                    <a:pt x="82" y="12"/>
                  </a:cubicBezTo>
                  <a:cubicBezTo>
                    <a:pt x="82" y="14"/>
                    <a:pt x="81" y="15"/>
                    <a:pt x="80" y="15"/>
                  </a:cubicBezTo>
                  <a:cubicBezTo>
                    <a:pt x="44" y="15"/>
                    <a:pt x="44" y="15"/>
                    <a:pt x="44" y="15"/>
                  </a:cubicBezTo>
                  <a:cubicBezTo>
                    <a:pt x="41" y="15"/>
                    <a:pt x="41" y="15"/>
                    <a:pt x="41" y="15"/>
                  </a:cubicBezTo>
                  <a:cubicBezTo>
                    <a:pt x="41" y="10"/>
                    <a:pt x="41" y="10"/>
                    <a:pt x="41" y="10"/>
                  </a:cubicBezTo>
                  <a:cubicBezTo>
                    <a:pt x="44" y="10"/>
                    <a:pt x="44" y="10"/>
                    <a:pt x="44" y="10"/>
                  </a:cubicBezTo>
                  <a:cubicBezTo>
                    <a:pt x="78" y="10"/>
                    <a:pt x="78" y="10"/>
                    <a:pt x="78" y="10"/>
                  </a:cubicBezTo>
                  <a:lnTo>
                    <a:pt x="78" y="5"/>
                  </a:lnTo>
                  <a:close/>
                  <a:moveTo>
                    <a:pt x="41" y="5"/>
                  </a:moveTo>
                  <a:cubicBezTo>
                    <a:pt x="5" y="5"/>
                    <a:pt x="5" y="5"/>
                    <a:pt x="5" y="5"/>
                  </a:cubicBezTo>
                  <a:cubicBezTo>
                    <a:pt x="5" y="10"/>
                    <a:pt x="5" y="10"/>
                    <a:pt x="5" y="10"/>
                  </a:cubicBezTo>
                  <a:cubicBezTo>
                    <a:pt x="39" y="10"/>
                    <a:pt x="39" y="10"/>
                    <a:pt x="39" y="10"/>
                  </a:cubicBezTo>
                  <a:cubicBezTo>
                    <a:pt x="41" y="10"/>
                    <a:pt x="41" y="10"/>
                    <a:pt x="41" y="10"/>
                  </a:cubicBezTo>
                  <a:cubicBezTo>
                    <a:pt x="41" y="15"/>
                    <a:pt x="41" y="15"/>
                    <a:pt x="41" y="15"/>
                  </a:cubicBezTo>
                  <a:cubicBezTo>
                    <a:pt x="39" y="15"/>
                    <a:pt x="39" y="15"/>
                    <a:pt x="39" y="15"/>
                  </a:cubicBezTo>
                  <a:cubicBezTo>
                    <a:pt x="3" y="15"/>
                    <a:pt x="3" y="15"/>
                    <a:pt x="3" y="15"/>
                  </a:cubicBezTo>
                  <a:cubicBezTo>
                    <a:pt x="1" y="15"/>
                    <a:pt x="0" y="14"/>
                    <a:pt x="0" y="12"/>
                  </a:cubicBezTo>
                  <a:cubicBezTo>
                    <a:pt x="0" y="2"/>
                    <a:pt x="0" y="2"/>
                    <a:pt x="0" y="2"/>
                  </a:cubicBezTo>
                  <a:cubicBezTo>
                    <a:pt x="0" y="1"/>
                    <a:pt x="1" y="0"/>
                    <a:pt x="3" y="0"/>
                  </a:cubicBezTo>
                  <a:cubicBezTo>
                    <a:pt x="41" y="0"/>
                    <a:pt x="41" y="0"/>
                    <a:pt x="41" y="0"/>
                  </a:cubicBezTo>
                  <a:lnTo>
                    <a:pt x="4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7" name="Freeform 254"/>
            <p:cNvSpPr>
              <a:spLocks noEditPoints="1"/>
            </p:cNvSpPr>
            <p:nvPr/>
          </p:nvSpPr>
          <p:spPr bwMode="auto">
            <a:xfrm>
              <a:off x="9031288" y="3576638"/>
              <a:ext cx="242888" cy="196850"/>
            </a:xfrm>
            <a:custGeom>
              <a:avLst/>
              <a:gdLst>
                <a:gd name="T0" fmla="*/ 93 w 108"/>
                <a:gd name="T1" fmla="*/ 22 h 87"/>
                <a:gd name="T2" fmla="*/ 88 w 108"/>
                <a:gd name="T3" fmla="*/ 1 h 87"/>
                <a:gd name="T4" fmla="*/ 108 w 108"/>
                <a:gd name="T5" fmla="*/ 32 h 87"/>
                <a:gd name="T6" fmla="*/ 106 w 108"/>
                <a:gd name="T7" fmla="*/ 84 h 87"/>
                <a:gd name="T8" fmla="*/ 86 w 108"/>
                <a:gd name="T9" fmla="*/ 87 h 87"/>
                <a:gd name="T10" fmla="*/ 103 w 108"/>
                <a:gd name="T11" fmla="*/ 81 h 87"/>
                <a:gd name="T12" fmla="*/ 104 w 108"/>
                <a:gd name="T13" fmla="*/ 68 h 87"/>
                <a:gd name="T14" fmla="*/ 97 w 108"/>
                <a:gd name="T15" fmla="*/ 62 h 87"/>
                <a:gd name="T16" fmla="*/ 97 w 108"/>
                <a:gd name="T17" fmla="*/ 46 h 87"/>
                <a:gd name="T18" fmla="*/ 94 w 108"/>
                <a:gd name="T19" fmla="*/ 51 h 87"/>
                <a:gd name="T20" fmla="*/ 86 w 108"/>
                <a:gd name="T21" fmla="*/ 62 h 87"/>
                <a:gd name="T22" fmla="*/ 89 w 108"/>
                <a:gd name="T23" fmla="*/ 28 h 87"/>
                <a:gd name="T24" fmla="*/ 86 w 108"/>
                <a:gd name="T25" fmla="*/ 16 h 87"/>
                <a:gd name="T26" fmla="*/ 84 w 108"/>
                <a:gd name="T27" fmla="*/ 5 h 87"/>
                <a:gd name="T28" fmla="*/ 86 w 108"/>
                <a:gd name="T29" fmla="*/ 0 h 87"/>
                <a:gd name="T30" fmla="*/ 86 w 108"/>
                <a:gd name="T31" fmla="*/ 8 h 87"/>
                <a:gd name="T32" fmla="*/ 84 w 108"/>
                <a:gd name="T33" fmla="*/ 68 h 87"/>
                <a:gd name="T34" fmla="*/ 86 w 108"/>
                <a:gd name="T35" fmla="*/ 82 h 87"/>
                <a:gd name="T36" fmla="*/ 86 w 108"/>
                <a:gd name="T37" fmla="*/ 87 h 87"/>
                <a:gd name="T38" fmla="*/ 79 w 108"/>
                <a:gd name="T39" fmla="*/ 70 h 87"/>
                <a:gd name="T40" fmla="*/ 86 w 108"/>
                <a:gd name="T41" fmla="*/ 16 h 87"/>
                <a:gd name="T42" fmla="*/ 54 w 108"/>
                <a:gd name="T43" fmla="*/ 6 h 87"/>
                <a:gd name="T44" fmla="*/ 85 w 108"/>
                <a:gd name="T45" fmla="*/ 23 h 87"/>
                <a:gd name="T46" fmla="*/ 86 w 108"/>
                <a:gd name="T47" fmla="*/ 28 h 87"/>
                <a:gd name="T48" fmla="*/ 86 w 108"/>
                <a:gd name="T49" fmla="*/ 51 h 87"/>
                <a:gd name="T50" fmla="*/ 86 w 108"/>
                <a:gd name="T51" fmla="*/ 57 h 87"/>
                <a:gd name="T52" fmla="*/ 74 w 108"/>
                <a:gd name="T53" fmla="*/ 59 h 87"/>
                <a:gd name="T54" fmla="*/ 86 w 108"/>
                <a:gd name="T55" fmla="*/ 46 h 87"/>
                <a:gd name="T56" fmla="*/ 22 w 108"/>
                <a:gd name="T57" fmla="*/ 8 h 87"/>
                <a:gd name="T58" fmla="*/ 54 w 108"/>
                <a:gd name="T59" fmla="*/ 0 h 87"/>
                <a:gd name="T60" fmla="*/ 22 w 108"/>
                <a:gd name="T61" fmla="*/ 82 h 87"/>
                <a:gd name="T62" fmla="*/ 24 w 108"/>
                <a:gd name="T63" fmla="*/ 81 h 87"/>
                <a:gd name="T64" fmla="*/ 27 w 108"/>
                <a:gd name="T65" fmla="*/ 65 h 87"/>
                <a:gd name="T66" fmla="*/ 29 w 108"/>
                <a:gd name="T67" fmla="*/ 70 h 87"/>
                <a:gd name="T68" fmla="*/ 27 w 108"/>
                <a:gd name="T69" fmla="*/ 85 h 87"/>
                <a:gd name="T70" fmla="*/ 22 w 108"/>
                <a:gd name="T71" fmla="*/ 82 h 87"/>
                <a:gd name="T72" fmla="*/ 28 w 108"/>
                <a:gd name="T73" fmla="*/ 6 h 87"/>
                <a:gd name="T74" fmla="*/ 22 w 108"/>
                <a:gd name="T75" fmla="*/ 28 h 87"/>
                <a:gd name="T76" fmla="*/ 23 w 108"/>
                <a:gd name="T77" fmla="*/ 23 h 87"/>
                <a:gd name="T78" fmla="*/ 54 w 108"/>
                <a:gd name="T79" fmla="*/ 6 h 87"/>
                <a:gd name="T80" fmla="*/ 30 w 108"/>
                <a:gd name="T81" fmla="*/ 57 h 87"/>
                <a:gd name="T82" fmla="*/ 22 w 108"/>
                <a:gd name="T83" fmla="*/ 46 h 87"/>
                <a:gd name="T84" fmla="*/ 35 w 108"/>
                <a:gd name="T85" fmla="*/ 59 h 87"/>
                <a:gd name="T86" fmla="*/ 22 w 108"/>
                <a:gd name="T87" fmla="*/ 8 h 87"/>
                <a:gd name="T88" fmla="*/ 15 w 108"/>
                <a:gd name="T89" fmla="*/ 22 h 87"/>
                <a:gd name="T90" fmla="*/ 5 w 108"/>
                <a:gd name="T91" fmla="*/ 68 h 87"/>
                <a:gd name="T92" fmla="*/ 6 w 108"/>
                <a:gd name="T93" fmla="*/ 81 h 87"/>
                <a:gd name="T94" fmla="*/ 22 w 108"/>
                <a:gd name="T95" fmla="*/ 87 h 87"/>
                <a:gd name="T96" fmla="*/ 2 w 108"/>
                <a:gd name="T97" fmla="*/ 85 h 87"/>
                <a:gd name="T98" fmla="*/ 0 w 108"/>
                <a:gd name="T99" fmla="*/ 65 h 87"/>
                <a:gd name="T100" fmla="*/ 1 w 108"/>
                <a:gd name="T101" fmla="*/ 30 h 87"/>
                <a:gd name="T102" fmla="*/ 22 w 108"/>
                <a:gd name="T103" fmla="*/ 0 h 87"/>
                <a:gd name="T104" fmla="*/ 17 w 108"/>
                <a:gd name="T105" fmla="*/ 24 h 87"/>
                <a:gd name="T106" fmla="*/ 22 w 108"/>
                <a:gd name="T107" fmla="*/ 28 h 87"/>
                <a:gd name="T108" fmla="*/ 12 w 108"/>
                <a:gd name="T109" fmla="*/ 46 h 87"/>
                <a:gd name="T110" fmla="*/ 12 w 108"/>
                <a:gd name="T111" fmla="*/ 62 h 87"/>
                <a:gd name="T112" fmla="*/ 14 w 108"/>
                <a:gd name="T113" fmla="*/ 57 h 87"/>
                <a:gd name="T114" fmla="*/ 22 w 108"/>
                <a:gd name="T115" fmla="*/ 4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87">
                  <a:moveTo>
                    <a:pt x="104" y="33"/>
                  </a:moveTo>
                  <a:cubicBezTo>
                    <a:pt x="94" y="22"/>
                    <a:pt x="94" y="22"/>
                    <a:pt x="94" y="22"/>
                  </a:cubicBezTo>
                  <a:cubicBezTo>
                    <a:pt x="94" y="22"/>
                    <a:pt x="93" y="22"/>
                    <a:pt x="93" y="22"/>
                  </a:cubicBezTo>
                  <a:cubicBezTo>
                    <a:pt x="86" y="8"/>
                    <a:pt x="86" y="8"/>
                    <a:pt x="86" y="8"/>
                  </a:cubicBezTo>
                  <a:cubicBezTo>
                    <a:pt x="86" y="0"/>
                    <a:pt x="86" y="0"/>
                    <a:pt x="86" y="0"/>
                  </a:cubicBezTo>
                  <a:cubicBezTo>
                    <a:pt x="87" y="0"/>
                    <a:pt x="88" y="0"/>
                    <a:pt x="88" y="1"/>
                  </a:cubicBezTo>
                  <a:cubicBezTo>
                    <a:pt x="97" y="19"/>
                    <a:pt x="97" y="19"/>
                    <a:pt x="97" y="19"/>
                  </a:cubicBezTo>
                  <a:cubicBezTo>
                    <a:pt x="108" y="30"/>
                    <a:pt x="108" y="30"/>
                    <a:pt x="108" y="30"/>
                  </a:cubicBezTo>
                  <a:cubicBezTo>
                    <a:pt x="108" y="31"/>
                    <a:pt x="108" y="31"/>
                    <a:pt x="108" y="32"/>
                  </a:cubicBezTo>
                  <a:cubicBezTo>
                    <a:pt x="108" y="68"/>
                    <a:pt x="108" y="68"/>
                    <a:pt x="108" y="68"/>
                  </a:cubicBezTo>
                  <a:cubicBezTo>
                    <a:pt x="108" y="80"/>
                    <a:pt x="108" y="80"/>
                    <a:pt x="108" y="80"/>
                  </a:cubicBezTo>
                  <a:cubicBezTo>
                    <a:pt x="108" y="81"/>
                    <a:pt x="108" y="83"/>
                    <a:pt x="106" y="84"/>
                  </a:cubicBezTo>
                  <a:cubicBezTo>
                    <a:pt x="106" y="84"/>
                    <a:pt x="106" y="85"/>
                    <a:pt x="106" y="85"/>
                  </a:cubicBezTo>
                  <a:cubicBezTo>
                    <a:pt x="105" y="86"/>
                    <a:pt x="103" y="87"/>
                    <a:pt x="101" y="87"/>
                  </a:cubicBezTo>
                  <a:cubicBezTo>
                    <a:pt x="86" y="87"/>
                    <a:pt x="86" y="87"/>
                    <a:pt x="86" y="87"/>
                  </a:cubicBezTo>
                  <a:cubicBezTo>
                    <a:pt x="86" y="82"/>
                    <a:pt x="86" y="82"/>
                    <a:pt x="86" y="82"/>
                  </a:cubicBezTo>
                  <a:cubicBezTo>
                    <a:pt x="101" y="82"/>
                    <a:pt x="101" y="82"/>
                    <a:pt x="101" y="82"/>
                  </a:cubicBezTo>
                  <a:cubicBezTo>
                    <a:pt x="102" y="82"/>
                    <a:pt x="102" y="82"/>
                    <a:pt x="103" y="81"/>
                  </a:cubicBezTo>
                  <a:cubicBezTo>
                    <a:pt x="103" y="81"/>
                    <a:pt x="103" y="81"/>
                    <a:pt x="103" y="81"/>
                  </a:cubicBezTo>
                  <a:cubicBezTo>
                    <a:pt x="103" y="81"/>
                    <a:pt x="104" y="80"/>
                    <a:pt x="104" y="80"/>
                  </a:cubicBezTo>
                  <a:cubicBezTo>
                    <a:pt x="104" y="68"/>
                    <a:pt x="104" y="68"/>
                    <a:pt x="104" y="68"/>
                  </a:cubicBezTo>
                  <a:cubicBezTo>
                    <a:pt x="104" y="33"/>
                    <a:pt x="104" y="33"/>
                    <a:pt x="104" y="33"/>
                  </a:cubicBezTo>
                  <a:close/>
                  <a:moveTo>
                    <a:pt x="86" y="62"/>
                  </a:moveTo>
                  <a:cubicBezTo>
                    <a:pt x="97" y="62"/>
                    <a:pt x="97" y="62"/>
                    <a:pt x="97" y="62"/>
                  </a:cubicBezTo>
                  <a:cubicBezTo>
                    <a:pt x="98" y="62"/>
                    <a:pt x="99" y="61"/>
                    <a:pt x="99" y="59"/>
                  </a:cubicBezTo>
                  <a:cubicBezTo>
                    <a:pt x="99" y="49"/>
                    <a:pt x="99" y="49"/>
                    <a:pt x="99" y="49"/>
                  </a:cubicBezTo>
                  <a:cubicBezTo>
                    <a:pt x="99" y="47"/>
                    <a:pt x="98" y="46"/>
                    <a:pt x="97" y="46"/>
                  </a:cubicBezTo>
                  <a:cubicBezTo>
                    <a:pt x="86" y="46"/>
                    <a:pt x="86" y="46"/>
                    <a:pt x="86" y="46"/>
                  </a:cubicBezTo>
                  <a:cubicBezTo>
                    <a:pt x="86" y="51"/>
                    <a:pt x="86" y="51"/>
                    <a:pt x="86" y="51"/>
                  </a:cubicBezTo>
                  <a:cubicBezTo>
                    <a:pt x="94" y="51"/>
                    <a:pt x="94" y="51"/>
                    <a:pt x="94" y="51"/>
                  </a:cubicBezTo>
                  <a:cubicBezTo>
                    <a:pt x="94" y="57"/>
                    <a:pt x="94" y="57"/>
                    <a:pt x="94" y="57"/>
                  </a:cubicBezTo>
                  <a:cubicBezTo>
                    <a:pt x="86" y="57"/>
                    <a:pt x="86" y="57"/>
                    <a:pt x="86" y="57"/>
                  </a:cubicBezTo>
                  <a:cubicBezTo>
                    <a:pt x="86" y="62"/>
                    <a:pt x="86" y="62"/>
                    <a:pt x="86" y="62"/>
                  </a:cubicBezTo>
                  <a:close/>
                  <a:moveTo>
                    <a:pt x="86" y="28"/>
                  </a:moveTo>
                  <a:cubicBezTo>
                    <a:pt x="89" y="28"/>
                    <a:pt x="89" y="28"/>
                    <a:pt x="89" y="28"/>
                  </a:cubicBezTo>
                  <a:cubicBezTo>
                    <a:pt x="89" y="28"/>
                    <a:pt x="89" y="28"/>
                    <a:pt x="89" y="28"/>
                  </a:cubicBezTo>
                  <a:cubicBezTo>
                    <a:pt x="89" y="28"/>
                    <a:pt x="90" y="28"/>
                    <a:pt x="90" y="28"/>
                  </a:cubicBezTo>
                  <a:cubicBezTo>
                    <a:pt x="91" y="27"/>
                    <a:pt x="92" y="26"/>
                    <a:pt x="91" y="25"/>
                  </a:cubicBezTo>
                  <a:cubicBezTo>
                    <a:pt x="86" y="16"/>
                    <a:pt x="86" y="16"/>
                    <a:pt x="86" y="16"/>
                  </a:cubicBezTo>
                  <a:lnTo>
                    <a:pt x="86" y="28"/>
                  </a:lnTo>
                  <a:close/>
                  <a:moveTo>
                    <a:pt x="86" y="8"/>
                  </a:moveTo>
                  <a:cubicBezTo>
                    <a:pt x="84" y="5"/>
                    <a:pt x="84" y="5"/>
                    <a:pt x="84" y="5"/>
                  </a:cubicBezTo>
                  <a:cubicBezTo>
                    <a:pt x="54" y="5"/>
                    <a:pt x="54" y="5"/>
                    <a:pt x="54" y="5"/>
                  </a:cubicBezTo>
                  <a:cubicBezTo>
                    <a:pt x="54" y="0"/>
                    <a:pt x="54" y="0"/>
                    <a:pt x="54" y="0"/>
                  </a:cubicBezTo>
                  <a:cubicBezTo>
                    <a:pt x="86" y="0"/>
                    <a:pt x="86" y="0"/>
                    <a:pt x="86" y="0"/>
                  </a:cubicBezTo>
                  <a:cubicBezTo>
                    <a:pt x="86" y="0"/>
                    <a:pt x="86" y="0"/>
                    <a:pt x="86" y="0"/>
                  </a:cubicBezTo>
                  <a:cubicBezTo>
                    <a:pt x="86" y="0"/>
                    <a:pt x="86" y="0"/>
                    <a:pt x="86" y="0"/>
                  </a:cubicBezTo>
                  <a:cubicBezTo>
                    <a:pt x="86" y="8"/>
                    <a:pt x="86" y="8"/>
                    <a:pt x="86" y="8"/>
                  </a:cubicBezTo>
                  <a:close/>
                  <a:moveTo>
                    <a:pt x="54" y="65"/>
                  </a:moveTo>
                  <a:cubicBezTo>
                    <a:pt x="81" y="65"/>
                    <a:pt x="81" y="65"/>
                    <a:pt x="81" y="65"/>
                  </a:cubicBezTo>
                  <a:cubicBezTo>
                    <a:pt x="83" y="65"/>
                    <a:pt x="84" y="66"/>
                    <a:pt x="84" y="68"/>
                  </a:cubicBezTo>
                  <a:cubicBezTo>
                    <a:pt x="84" y="80"/>
                    <a:pt x="84" y="80"/>
                    <a:pt x="84" y="80"/>
                  </a:cubicBezTo>
                  <a:cubicBezTo>
                    <a:pt x="84" y="80"/>
                    <a:pt x="84" y="81"/>
                    <a:pt x="84" y="81"/>
                  </a:cubicBezTo>
                  <a:cubicBezTo>
                    <a:pt x="85" y="82"/>
                    <a:pt x="85" y="82"/>
                    <a:pt x="86" y="82"/>
                  </a:cubicBezTo>
                  <a:cubicBezTo>
                    <a:pt x="86" y="82"/>
                    <a:pt x="86" y="82"/>
                    <a:pt x="86" y="82"/>
                  </a:cubicBezTo>
                  <a:cubicBezTo>
                    <a:pt x="86" y="87"/>
                    <a:pt x="86" y="87"/>
                    <a:pt x="86" y="87"/>
                  </a:cubicBezTo>
                  <a:cubicBezTo>
                    <a:pt x="86" y="87"/>
                    <a:pt x="86" y="87"/>
                    <a:pt x="86" y="87"/>
                  </a:cubicBezTo>
                  <a:cubicBezTo>
                    <a:pt x="84" y="87"/>
                    <a:pt x="82" y="86"/>
                    <a:pt x="81" y="85"/>
                  </a:cubicBezTo>
                  <a:cubicBezTo>
                    <a:pt x="80" y="83"/>
                    <a:pt x="79" y="82"/>
                    <a:pt x="79" y="80"/>
                  </a:cubicBezTo>
                  <a:cubicBezTo>
                    <a:pt x="79" y="70"/>
                    <a:pt x="79" y="70"/>
                    <a:pt x="79" y="70"/>
                  </a:cubicBezTo>
                  <a:cubicBezTo>
                    <a:pt x="54" y="70"/>
                    <a:pt x="54" y="70"/>
                    <a:pt x="54" y="70"/>
                  </a:cubicBezTo>
                  <a:cubicBezTo>
                    <a:pt x="54" y="65"/>
                    <a:pt x="54" y="65"/>
                    <a:pt x="54" y="65"/>
                  </a:cubicBezTo>
                  <a:close/>
                  <a:moveTo>
                    <a:pt x="86" y="16"/>
                  </a:moveTo>
                  <a:cubicBezTo>
                    <a:pt x="82" y="8"/>
                    <a:pt x="82" y="8"/>
                    <a:pt x="82" y="8"/>
                  </a:cubicBezTo>
                  <a:cubicBezTo>
                    <a:pt x="82" y="7"/>
                    <a:pt x="81" y="6"/>
                    <a:pt x="80" y="6"/>
                  </a:cubicBezTo>
                  <a:cubicBezTo>
                    <a:pt x="54" y="6"/>
                    <a:pt x="54" y="6"/>
                    <a:pt x="54" y="6"/>
                  </a:cubicBezTo>
                  <a:cubicBezTo>
                    <a:pt x="54" y="11"/>
                    <a:pt x="54" y="11"/>
                    <a:pt x="54" y="11"/>
                  </a:cubicBezTo>
                  <a:cubicBezTo>
                    <a:pt x="79" y="11"/>
                    <a:pt x="79" y="11"/>
                    <a:pt x="79" y="11"/>
                  </a:cubicBezTo>
                  <a:cubicBezTo>
                    <a:pt x="85" y="23"/>
                    <a:pt x="85" y="23"/>
                    <a:pt x="85" y="23"/>
                  </a:cubicBezTo>
                  <a:cubicBezTo>
                    <a:pt x="54" y="23"/>
                    <a:pt x="54" y="23"/>
                    <a:pt x="54" y="23"/>
                  </a:cubicBezTo>
                  <a:cubicBezTo>
                    <a:pt x="54" y="28"/>
                    <a:pt x="54" y="28"/>
                    <a:pt x="54" y="28"/>
                  </a:cubicBezTo>
                  <a:cubicBezTo>
                    <a:pt x="86" y="28"/>
                    <a:pt x="86" y="28"/>
                    <a:pt x="86" y="28"/>
                  </a:cubicBezTo>
                  <a:cubicBezTo>
                    <a:pt x="86" y="16"/>
                    <a:pt x="86" y="16"/>
                    <a:pt x="86" y="16"/>
                  </a:cubicBezTo>
                  <a:close/>
                  <a:moveTo>
                    <a:pt x="86" y="46"/>
                  </a:moveTo>
                  <a:cubicBezTo>
                    <a:pt x="86" y="51"/>
                    <a:pt x="86" y="51"/>
                    <a:pt x="86" y="51"/>
                  </a:cubicBezTo>
                  <a:cubicBezTo>
                    <a:pt x="78" y="51"/>
                    <a:pt x="78" y="51"/>
                    <a:pt x="78" y="51"/>
                  </a:cubicBezTo>
                  <a:cubicBezTo>
                    <a:pt x="78" y="57"/>
                    <a:pt x="78" y="57"/>
                    <a:pt x="78" y="57"/>
                  </a:cubicBezTo>
                  <a:cubicBezTo>
                    <a:pt x="86" y="57"/>
                    <a:pt x="86" y="57"/>
                    <a:pt x="86" y="57"/>
                  </a:cubicBezTo>
                  <a:cubicBezTo>
                    <a:pt x="86" y="62"/>
                    <a:pt x="86" y="62"/>
                    <a:pt x="86" y="62"/>
                  </a:cubicBezTo>
                  <a:cubicBezTo>
                    <a:pt x="76" y="62"/>
                    <a:pt x="76" y="62"/>
                    <a:pt x="76" y="62"/>
                  </a:cubicBezTo>
                  <a:cubicBezTo>
                    <a:pt x="75" y="62"/>
                    <a:pt x="74" y="61"/>
                    <a:pt x="74" y="59"/>
                  </a:cubicBezTo>
                  <a:cubicBezTo>
                    <a:pt x="74" y="49"/>
                    <a:pt x="74" y="49"/>
                    <a:pt x="74" y="49"/>
                  </a:cubicBezTo>
                  <a:cubicBezTo>
                    <a:pt x="74" y="47"/>
                    <a:pt x="75" y="46"/>
                    <a:pt x="76" y="46"/>
                  </a:cubicBezTo>
                  <a:lnTo>
                    <a:pt x="86" y="46"/>
                  </a:lnTo>
                  <a:close/>
                  <a:moveTo>
                    <a:pt x="54" y="5"/>
                  </a:moveTo>
                  <a:cubicBezTo>
                    <a:pt x="24" y="5"/>
                    <a:pt x="24" y="5"/>
                    <a:pt x="24" y="5"/>
                  </a:cubicBezTo>
                  <a:cubicBezTo>
                    <a:pt x="22" y="8"/>
                    <a:pt x="22" y="8"/>
                    <a:pt x="22" y="8"/>
                  </a:cubicBezTo>
                  <a:cubicBezTo>
                    <a:pt x="22" y="0"/>
                    <a:pt x="22" y="0"/>
                    <a:pt x="22" y="0"/>
                  </a:cubicBezTo>
                  <a:cubicBezTo>
                    <a:pt x="22" y="0"/>
                    <a:pt x="22" y="0"/>
                    <a:pt x="22" y="0"/>
                  </a:cubicBezTo>
                  <a:cubicBezTo>
                    <a:pt x="54" y="0"/>
                    <a:pt x="54" y="0"/>
                    <a:pt x="54" y="0"/>
                  </a:cubicBezTo>
                  <a:cubicBezTo>
                    <a:pt x="54" y="5"/>
                    <a:pt x="54" y="5"/>
                    <a:pt x="54" y="5"/>
                  </a:cubicBezTo>
                  <a:close/>
                  <a:moveTo>
                    <a:pt x="22" y="82"/>
                  </a:moveTo>
                  <a:cubicBezTo>
                    <a:pt x="22" y="82"/>
                    <a:pt x="22" y="82"/>
                    <a:pt x="22" y="82"/>
                  </a:cubicBezTo>
                  <a:cubicBezTo>
                    <a:pt x="23" y="82"/>
                    <a:pt x="24" y="82"/>
                    <a:pt x="24" y="81"/>
                  </a:cubicBezTo>
                  <a:cubicBezTo>
                    <a:pt x="24" y="81"/>
                    <a:pt x="24" y="81"/>
                    <a:pt x="24" y="81"/>
                  </a:cubicBezTo>
                  <a:cubicBezTo>
                    <a:pt x="24" y="81"/>
                    <a:pt x="24" y="81"/>
                    <a:pt x="24" y="81"/>
                  </a:cubicBezTo>
                  <a:cubicBezTo>
                    <a:pt x="24" y="81"/>
                    <a:pt x="25" y="80"/>
                    <a:pt x="25" y="80"/>
                  </a:cubicBezTo>
                  <a:cubicBezTo>
                    <a:pt x="25" y="68"/>
                    <a:pt x="25" y="68"/>
                    <a:pt x="25" y="68"/>
                  </a:cubicBezTo>
                  <a:cubicBezTo>
                    <a:pt x="25" y="66"/>
                    <a:pt x="26" y="65"/>
                    <a:pt x="27" y="65"/>
                  </a:cubicBezTo>
                  <a:cubicBezTo>
                    <a:pt x="54" y="65"/>
                    <a:pt x="54" y="65"/>
                    <a:pt x="54" y="65"/>
                  </a:cubicBezTo>
                  <a:cubicBezTo>
                    <a:pt x="54" y="70"/>
                    <a:pt x="54" y="70"/>
                    <a:pt x="54" y="70"/>
                  </a:cubicBezTo>
                  <a:cubicBezTo>
                    <a:pt x="29" y="70"/>
                    <a:pt x="29" y="70"/>
                    <a:pt x="29" y="70"/>
                  </a:cubicBezTo>
                  <a:cubicBezTo>
                    <a:pt x="29" y="80"/>
                    <a:pt x="29" y="80"/>
                    <a:pt x="29" y="80"/>
                  </a:cubicBezTo>
                  <a:cubicBezTo>
                    <a:pt x="29" y="82"/>
                    <a:pt x="29" y="83"/>
                    <a:pt x="27" y="85"/>
                  </a:cubicBezTo>
                  <a:cubicBezTo>
                    <a:pt x="27" y="85"/>
                    <a:pt x="27" y="85"/>
                    <a:pt x="27" y="85"/>
                  </a:cubicBezTo>
                  <a:cubicBezTo>
                    <a:pt x="26" y="86"/>
                    <a:pt x="24" y="87"/>
                    <a:pt x="22" y="87"/>
                  </a:cubicBezTo>
                  <a:cubicBezTo>
                    <a:pt x="22" y="87"/>
                    <a:pt x="22" y="87"/>
                    <a:pt x="22" y="87"/>
                  </a:cubicBezTo>
                  <a:cubicBezTo>
                    <a:pt x="22" y="82"/>
                    <a:pt x="22" y="82"/>
                    <a:pt x="22" y="82"/>
                  </a:cubicBezTo>
                  <a:close/>
                  <a:moveTo>
                    <a:pt x="54" y="6"/>
                  </a:moveTo>
                  <a:cubicBezTo>
                    <a:pt x="28" y="6"/>
                    <a:pt x="28" y="6"/>
                    <a:pt x="28" y="6"/>
                  </a:cubicBezTo>
                  <a:cubicBezTo>
                    <a:pt x="28" y="6"/>
                    <a:pt x="28" y="6"/>
                    <a:pt x="28" y="6"/>
                  </a:cubicBezTo>
                  <a:cubicBezTo>
                    <a:pt x="27" y="6"/>
                    <a:pt x="27" y="7"/>
                    <a:pt x="26" y="8"/>
                  </a:cubicBezTo>
                  <a:cubicBezTo>
                    <a:pt x="22" y="16"/>
                    <a:pt x="22" y="16"/>
                    <a:pt x="22" y="16"/>
                  </a:cubicBezTo>
                  <a:cubicBezTo>
                    <a:pt x="22" y="28"/>
                    <a:pt x="22" y="28"/>
                    <a:pt x="22" y="28"/>
                  </a:cubicBezTo>
                  <a:cubicBezTo>
                    <a:pt x="54" y="28"/>
                    <a:pt x="54" y="28"/>
                    <a:pt x="54" y="28"/>
                  </a:cubicBezTo>
                  <a:cubicBezTo>
                    <a:pt x="54" y="23"/>
                    <a:pt x="54" y="23"/>
                    <a:pt x="54" y="23"/>
                  </a:cubicBezTo>
                  <a:cubicBezTo>
                    <a:pt x="23" y="23"/>
                    <a:pt x="23" y="23"/>
                    <a:pt x="23" y="23"/>
                  </a:cubicBezTo>
                  <a:cubicBezTo>
                    <a:pt x="30" y="11"/>
                    <a:pt x="30" y="11"/>
                    <a:pt x="30" y="11"/>
                  </a:cubicBezTo>
                  <a:cubicBezTo>
                    <a:pt x="54" y="11"/>
                    <a:pt x="54" y="11"/>
                    <a:pt x="54" y="11"/>
                  </a:cubicBezTo>
                  <a:cubicBezTo>
                    <a:pt x="54" y="6"/>
                    <a:pt x="54" y="6"/>
                    <a:pt x="54" y="6"/>
                  </a:cubicBezTo>
                  <a:close/>
                  <a:moveTo>
                    <a:pt x="22" y="62"/>
                  </a:moveTo>
                  <a:cubicBezTo>
                    <a:pt x="22" y="57"/>
                    <a:pt x="22" y="57"/>
                    <a:pt x="22" y="57"/>
                  </a:cubicBezTo>
                  <a:cubicBezTo>
                    <a:pt x="30" y="57"/>
                    <a:pt x="30" y="57"/>
                    <a:pt x="30" y="57"/>
                  </a:cubicBezTo>
                  <a:cubicBezTo>
                    <a:pt x="30" y="51"/>
                    <a:pt x="30" y="51"/>
                    <a:pt x="30" y="51"/>
                  </a:cubicBezTo>
                  <a:cubicBezTo>
                    <a:pt x="22" y="51"/>
                    <a:pt x="22" y="51"/>
                    <a:pt x="22" y="51"/>
                  </a:cubicBezTo>
                  <a:cubicBezTo>
                    <a:pt x="22" y="46"/>
                    <a:pt x="22" y="46"/>
                    <a:pt x="22" y="46"/>
                  </a:cubicBezTo>
                  <a:cubicBezTo>
                    <a:pt x="32" y="46"/>
                    <a:pt x="32" y="46"/>
                    <a:pt x="32" y="46"/>
                  </a:cubicBezTo>
                  <a:cubicBezTo>
                    <a:pt x="34" y="46"/>
                    <a:pt x="35" y="47"/>
                    <a:pt x="35" y="49"/>
                  </a:cubicBezTo>
                  <a:cubicBezTo>
                    <a:pt x="35" y="59"/>
                    <a:pt x="35" y="59"/>
                    <a:pt x="35" y="59"/>
                  </a:cubicBezTo>
                  <a:cubicBezTo>
                    <a:pt x="35" y="61"/>
                    <a:pt x="34" y="62"/>
                    <a:pt x="32" y="62"/>
                  </a:cubicBezTo>
                  <a:lnTo>
                    <a:pt x="22" y="62"/>
                  </a:lnTo>
                  <a:close/>
                  <a:moveTo>
                    <a:pt x="22" y="8"/>
                  </a:moveTo>
                  <a:cubicBezTo>
                    <a:pt x="15" y="22"/>
                    <a:pt x="15" y="22"/>
                    <a:pt x="15" y="22"/>
                  </a:cubicBezTo>
                  <a:cubicBezTo>
                    <a:pt x="15" y="22"/>
                    <a:pt x="15" y="22"/>
                    <a:pt x="15" y="22"/>
                  </a:cubicBezTo>
                  <a:cubicBezTo>
                    <a:pt x="15" y="22"/>
                    <a:pt x="15" y="22"/>
                    <a:pt x="15" y="22"/>
                  </a:cubicBezTo>
                  <a:cubicBezTo>
                    <a:pt x="5" y="33"/>
                    <a:pt x="5" y="33"/>
                    <a:pt x="5" y="33"/>
                  </a:cubicBezTo>
                  <a:cubicBezTo>
                    <a:pt x="5" y="65"/>
                    <a:pt x="5" y="65"/>
                    <a:pt x="5" y="65"/>
                  </a:cubicBezTo>
                  <a:cubicBezTo>
                    <a:pt x="5" y="68"/>
                    <a:pt x="5" y="68"/>
                    <a:pt x="5" y="68"/>
                  </a:cubicBezTo>
                  <a:cubicBezTo>
                    <a:pt x="5" y="80"/>
                    <a:pt x="5" y="80"/>
                    <a:pt x="5" y="80"/>
                  </a:cubicBezTo>
                  <a:cubicBezTo>
                    <a:pt x="5" y="80"/>
                    <a:pt x="5" y="81"/>
                    <a:pt x="5" y="81"/>
                  </a:cubicBezTo>
                  <a:cubicBezTo>
                    <a:pt x="6" y="81"/>
                    <a:pt x="6" y="81"/>
                    <a:pt x="6" y="81"/>
                  </a:cubicBezTo>
                  <a:cubicBezTo>
                    <a:pt x="6" y="82"/>
                    <a:pt x="7" y="82"/>
                    <a:pt x="7" y="82"/>
                  </a:cubicBezTo>
                  <a:cubicBezTo>
                    <a:pt x="22" y="82"/>
                    <a:pt x="22" y="82"/>
                    <a:pt x="22" y="82"/>
                  </a:cubicBezTo>
                  <a:cubicBezTo>
                    <a:pt x="22" y="87"/>
                    <a:pt x="22" y="87"/>
                    <a:pt x="22" y="87"/>
                  </a:cubicBezTo>
                  <a:cubicBezTo>
                    <a:pt x="7" y="87"/>
                    <a:pt x="7" y="87"/>
                    <a:pt x="7" y="87"/>
                  </a:cubicBezTo>
                  <a:cubicBezTo>
                    <a:pt x="5" y="87"/>
                    <a:pt x="4" y="86"/>
                    <a:pt x="2" y="85"/>
                  </a:cubicBezTo>
                  <a:cubicBezTo>
                    <a:pt x="2" y="85"/>
                    <a:pt x="2" y="85"/>
                    <a:pt x="2" y="85"/>
                  </a:cubicBezTo>
                  <a:cubicBezTo>
                    <a:pt x="1" y="83"/>
                    <a:pt x="0" y="82"/>
                    <a:pt x="0" y="80"/>
                  </a:cubicBezTo>
                  <a:cubicBezTo>
                    <a:pt x="0" y="68"/>
                    <a:pt x="0" y="68"/>
                    <a:pt x="0" y="68"/>
                  </a:cubicBezTo>
                  <a:cubicBezTo>
                    <a:pt x="0" y="65"/>
                    <a:pt x="0" y="65"/>
                    <a:pt x="0" y="65"/>
                  </a:cubicBezTo>
                  <a:cubicBezTo>
                    <a:pt x="0" y="32"/>
                    <a:pt x="0" y="32"/>
                    <a:pt x="0" y="32"/>
                  </a:cubicBezTo>
                  <a:cubicBezTo>
                    <a:pt x="0" y="32"/>
                    <a:pt x="0" y="32"/>
                    <a:pt x="0" y="32"/>
                  </a:cubicBezTo>
                  <a:cubicBezTo>
                    <a:pt x="0" y="31"/>
                    <a:pt x="0" y="31"/>
                    <a:pt x="1" y="30"/>
                  </a:cubicBezTo>
                  <a:cubicBezTo>
                    <a:pt x="11" y="19"/>
                    <a:pt x="11" y="19"/>
                    <a:pt x="11" y="19"/>
                  </a:cubicBezTo>
                  <a:cubicBezTo>
                    <a:pt x="20" y="1"/>
                    <a:pt x="20" y="1"/>
                    <a:pt x="20" y="1"/>
                  </a:cubicBezTo>
                  <a:cubicBezTo>
                    <a:pt x="21" y="1"/>
                    <a:pt x="21" y="0"/>
                    <a:pt x="22" y="0"/>
                  </a:cubicBezTo>
                  <a:cubicBezTo>
                    <a:pt x="22" y="8"/>
                    <a:pt x="22" y="8"/>
                    <a:pt x="22" y="8"/>
                  </a:cubicBezTo>
                  <a:close/>
                  <a:moveTo>
                    <a:pt x="22" y="16"/>
                  </a:moveTo>
                  <a:cubicBezTo>
                    <a:pt x="17" y="24"/>
                    <a:pt x="17" y="24"/>
                    <a:pt x="17" y="24"/>
                  </a:cubicBezTo>
                  <a:cubicBezTo>
                    <a:pt x="17" y="25"/>
                    <a:pt x="17" y="25"/>
                    <a:pt x="17" y="26"/>
                  </a:cubicBezTo>
                  <a:cubicBezTo>
                    <a:pt x="17" y="27"/>
                    <a:pt x="18" y="28"/>
                    <a:pt x="20" y="28"/>
                  </a:cubicBezTo>
                  <a:cubicBezTo>
                    <a:pt x="22" y="28"/>
                    <a:pt x="22" y="28"/>
                    <a:pt x="22" y="28"/>
                  </a:cubicBezTo>
                  <a:cubicBezTo>
                    <a:pt x="22" y="16"/>
                    <a:pt x="22" y="16"/>
                    <a:pt x="22" y="16"/>
                  </a:cubicBezTo>
                  <a:close/>
                  <a:moveTo>
                    <a:pt x="22" y="46"/>
                  </a:moveTo>
                  <a:cubicBezTo>
                    <a:pt x="12" y="46"/>
                    <a:pt x="12" y="46"/>
                    <a:pt x="12" y="46"/>
                  </a:cubicBezTo>
                  <a:cubicBezTo>
                    <a:pt x="10" y="46"/>
                    <a:pt x="9" y="47"/>
                    <a:pt x="9" y="49"/>
                  </a:cubicBezTo>
                  <a:cubicBezTo>
                    <a:pt x="9" y="59"/>
                    <a:pt x="9" y="59"/>
                    <a:pt x="9" y="59"/>
                  </a:cubicBezTo>
                  <a:cubicBezTo>
                    <a:pt x="9" y="61"/>
                    <a:pt x="10" y="62"/>
                    <a:pt x="12" y="62"/>
                  </a:cubicBezTo>
                  <a:cubicBezTo>
                    <a:pt x="22" y="62"/>
                    <a:pt x="22" y="62"/>
                    <a:pt x="22" y="62"/>
                  </a:cubicBezTo>
                  <a:cubicBezTo>
                    <a:pt x="22" y="57"/>
                    <a:pt x="22" y="57"/>
                    <a:pt x="22" y="57"/>
                  </a:cubicBezTo>
                  <a:cubicBezTo>
                    <a:pt x="14" y="57"/>
                    <a:pt x="14" y="57"/>
                    <a:pt x="14" y="57"/>
                  </a:cubicBezTo>
                  <a:cubicBezTo>
                    <a:pt x="14" y="51"/>
                    <a:pt x="14" y="51"/>
                    <a:pt x="14" y="51"/>
                  </a:cubicBezTo>
                  <a:cubicBezTo>
                    <a:pt x="22" y="51"/>
                    <a:pt x="22" y="51"/>
                    <a:pt x="22" y="51"/>
                  </a:cubicBez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8" name="Freeform 255"/>
            <p:cNvSpPr>
              <a:spLocks noEditPoints="1"/>
            </p:cNvSpPr>
            <p:nvPr/>
          </p:nvSpPr>
          <p:spPr bwMode="auto">
            <a:xfrm>
              <a:off x="7896225" y="3714750"/>
              <a:ext cx="201613" cy="187325"/>
            </a:xfrm>
            <a:custGeom>
              <a:avLst/>
              <a:gdLst>
                <a:gd name="T0" fmla="*/ 46 w 89"/>
                <a:gd name="T1" fmla="*/ 12 h 83"/>
                <a:gd name="T2" fmla="*/ 76 w 89"/>
                <a:gd name="T3" fmla="*/ 13 h 83"/>
                <a:gd name="T4" fmla="*/ 84 w 89"/>
                <a:gd name="T5" fmla="*/ 29 h 83"/>
                <a:gd name="T6" fmla="*/ 74 w 89"/>
                <a:gd name="T7" fmla="*/ 65 h 83"/>
                <a:gd name="T8" fmla="*/ 68 w 89"/>
                <a:gd name="T9" fmla="*/ 73 h 83"/>
                <a:gd name="T10" fmla="*/ 60 w 89"/>
                <a:gd name="T11" fmla="*/ 76 h 83"/>
                <a:gd name="T12" fmla="*/ 46 w 89"/>
                <a:gd name="T13" fmla="*/ 72 h 83"/>
                <a:gd name="T14" fmla="*/ 46 w 89"/>
                <a:gd name="T15" fmla="*/ 77 h 83"/>
                <a:gd name="T16" fmla="*/ 59 w 89"/>
                <a:gd name="T17" fmla="*/ 80 h 83"/>
                <a:gd name="T18" fmla="*/ 78 w 89"/>
                <a:gd name="T19" fmla="*/ 69 h 83"/>
                <a:gd name="T20" fmla="*/ 89 w 89"/>
                <a:gd name="T21" fmla="*/ 34 h 83"/>
                <a:gd name="T22" fmla="*/ 80 w 89"/>
                <a:gd name="T23" fmla="*/ 10 h 83"/>
                <a:gd name="T24" fmla="*/ 51 w 89"/>
                <a:gd name="T25" fmla="*/ 5 h 83"/>
                <a:gd name="T26" fmla="*/ 46 w 89"/>
                <a:gd name="T27" fmla="*/ 6 h 83"/>
                <a:gd name="T28" fmla="*/ 46 w 89"/>
                <a:gd name="T29" fmla="*/ 12 h 83"/>
                <a:gd name="T30" fmla="*/ 24 w 89"/>
                <a:gd name="T31" fmla="*/ 74 h 83"/>
                <a:gd name="T32" fmla="*/ 17 w 89"/>
                <a:gd name="T33" fmla="*/ 65 h 83"/>
                <a:gd name="T34" fmla="*/ 7 w 89"/>
                <a:gd name="T35" fmla="*/ 39 h 83"/>
                <a:gd name="T36" fmla="*/ 7 w 89"/>
                <a:gd name="T37" fmla="*/ 39 h 83"/>
                <a:gd name="T38" fmla="*/ 14 w 89"/>
                <a:gd name="T39" fmla="*/ 13 h 83"/>
                <a:gd name="T40" fmla="*/ 45 w 89"/>
                <a:gd name="T41" fmla="*/ 11 h 83"/>
                <a:gd name="T42" fmla="*/ 46 w 89"/>
                <a:gd name="T43" fmla="*/ 12 h 83"/>
                <a:gd name="T44" fmla="*/ 46 w 89"/>
                <a:gd name="T45" fmla="*/ 6 h 83"/>
                <a:gd name="T46" fmla="*/ 40 w 89"/>
                <a:gd name="T47" fmla="*/ 5 h 83"/>
                <a:gd name="T48" fmla="*/ 5 w 89"/>
                <a:gd name="T49" fmla="*/ 18 h 83"/>
                <a:gd name="T50" fmla="*/ 5 w 89"/>
                <a:gd name="T51" fmla="*/ 52 h 83"/>
                <a:gd name="T52" fmla="*/ 16 w 89"/>
                <a:gd name="T53" fmla="*/ 73 h 83"/>
                <a:gd name="T54" fmla="*/ 23 w 89"/>
                <a:gd name="T55" fmla="*/ 79 h 83"/>
                <a:gd name="T56" fmla="*/ 40 w 89"/>
                <a:gd name="T57" fmla="*/ 78 h 83"/>
                <a:gd name="T58" fmla="*/ 46 w 89"/>
                <a:gd name="T59" fmla="*/ 77 h 83"/>
                <a:gd name="T60" fmla="*/ 46 w 89"/>
                <a:gd name="T61" fmla="*/ 72 h 83"/>
                <a:gd name="T62" fmla="*/ 39 w 89"/>
                <a:gd name="T63" fmla="*/ 73 h 83"/>
                <a:gd name="T64" fmla="*/ 24 w 89"/>
                <a:gd name="T65"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83">
                  <a:moveTo>
                    <a:pt x="46" y="12"/>
                  </a:moveTo>
                  <a:cubicBezTo>
                    <a:pt x="51" y="12"/>
                    <a:pt x="64" y="1"/>
                    <a:pt x="76" y="13"/>
                  </a:cubicBezTo>
                  <a:cubicBezTo>
                    <a:pt x="81" y="18"/>
                    <a:pt x="83" y="23"/>
                    <a:pt x="84" y="29"/>
                  </a:cubicBezTo>
                  <a:cubicBezTo>
                    <a:pt x="86" y="42"/>
                    <a:pt x="81" y="54"/>
                    <a:pt x="74" y="65"/>
                  </a:cubicBezTo>
                  <a:cubicBezTo>
                    <a:pt x="73" y="68"/>
                    <a:pt x="70" y="71"/>
                    <a:pt x="68" y="73"/>
                  </a:cubicBezTo>
                  <a:cubicBezTo>
                    <a:pt x="66" y="75"/>
                    <a:pt x="63" y="76"/>
                    <a:pt x="60" y="76"/>
                  </a:cubicBezTo>
                  <a:cubicBezTo>
                    <a:pt x="54" y="75"/>
                    <a:pt x="51" y="72"/>
                    <a:pt x="46" y="72"/>
                  </a:cubicBezTo>
                  <a:cubicBezTo>
                    <a:pt x="46" y="77"/>
                    <a:pt x="46" y="77"/>
                    <a:pt x="46" y="77"/>
                  </a:cubicBezTo>
                  <a:cubicBezTo>
                    <a:pt x="51" y="77"/>
                    <a:pt x="53" y="79"/>
                    <a:pt x="59" y="80"/>
                  </a:cubicBezTo>
                  <a:cubicBezTo>
                    <a:pt x="67" y="82"/>
                    <a:pt x="73" y="75"/>
                    <a:pt x="78" y="69"/>
                  </a:cubicBezTo>
                  <a:cubicBezTo>
                    <a:pt x="85" y="59"/>
                    <a:pt x="89" y="47"/>
                    <a:pt x="89" y="34"/>
                  </a:cubicBezTo>
                  <a:cubicBezTo>
                    <a:pt x="89" y="25"/>
                    <a:pt x="87" y="16"/>
                    <a:pt x="80" y="10"/>
                  </a:cubicBezTo>
                  <a:cubicBezTo>
                    <a:pt x="72" y="2"/>
                    <a:pt x="61" y="1"/>
                    <a:pt x="51" y="5"/>
                  </a:cubicBezTo>
                  <a:cubicBezTo>
                    <a:pt x="48" y="6"/>
                    <a:pt x="47" y="6"/>
                    <a:pt x="46" y="6"/>
                  </a:cubicBezTo>
                  <a:lnTo>
                    <a:pt x="46" y="12"/>
                  </a:lnTo>
                  <a:close/>
                  <a:moveTo>
                    <a:pt x="24" y="74"/>
                  </a:moveTo>
                  <a:cubicBezTo>
                    <a:pt x="21" y="71"/>
                    <a:pt x="19" y="69"/>
                    <a:pt x="17" y="65"/>
                  </a:cubicBezTo>
                  <a:cubicBezTo>
                    <a:pt x="12" y="58"/>
                    <a:pt x="8" y="49"/>
                    <a:pt x="7" y="39"/>
                  </a:cubicBezTo>
                  <a:cubicBezTo>
                    <a:pt x="7" y="39"/>
                    <a:pt x="7" y="39"/>
                    <a:pt x="7" y="39"/>
                  </a:cubicBezTo>
                  <a:cubicBezTo>
                    <a:pt x="6" y="30"/>
                    <a:pt x="7" y="20"/>
                    <a:pt x="14" y="13"/>
                  </a:cubicBezTo>
                  <a:cubicBezTo>
                    <a:pt x="24" y="4"/>
                    <a:pt x="34" y="8"/>
                    <a:pt x="45" y="11"/>
                  </a:cubicBezTo>
                  <a:cubicBezTo>
                    <a:pt x="45" y="12"/>
                    <a:pt x="45" y="12"/>
                    <a:pt x="46" y="12"/>
                  </a:cubicBezTo>
                  <a:cubicBezTo>
                    <a:pt x="46" y="6"/>
                    <a:pt x="46" y="6"/>
                    <a:pt x="46" y="6"/>
                  </a:cubicBezTo>
                  <a:cubicBezTo>
                    <a:pt x="44" y="6"/>
                    <a:pt x="43" y="6"/>
                    <a:pt x="40" y="5"/>
                  </a:cubicBezTo>
                  <a:cubicBezTo>
                    <a:pt x="26" y="0"/>
                    <a:pt x="12" y="5"/>
                    <a:pt x="5" y="18"/>
                  </a:cubicBezTo>
                  <a:cubicBezTo>
                    <a:pt x="0" y="28"/>
                    <a:pt x="1" y="41"/>
                    <a:pt x="5" y="52"/>
                  </a:cubicBezTo>
                  <a:cubicBezTo>
                    <a:pt x="7" y="59"/>
                    <a:pt x="11" y="67"/>
                    <a:pt x="16" y="73"/>
                  </a:cubicBezTo>
                  <a:cubicBezTo>
                    <a:pt x="18" y="75"/>
                    <a:pt x="20" y="77"/>
                    <a:pt x="23" y="79"/>
                  </a:cubicBezTo>
                  <a:cubicBezTo>
                    <a:pt x="29" y="83"/>
                    <a:pt x="34" y="80"/>
                    <a:pt x="40" y="78"/>
                  </a:cubicBezTo>
                  <a:cubicBezTo>
                    <a:pt x="42" y="77"/>
                    <a:pt x="44" y="77"/>
                    <a:pt x="46" y="77"/>
                  </a:cubicBezTo>
                  <a:cubicBezTo>
                    <a:pt x="46" y="72"/>
                    <a:pt x="46" y="72"/>
                    <a:pt x="46" y="72"/>
                  </a:cubicBezTo>
                  <a:cubicBezTo>
                    <a:pt x="44" y="72"/>
                    <a:pt x="41" y="72"/>
                    <a:pt x="39" y="73"/>
                  </a:cubicBezTo>
                  <a:cubicBezTo>
                    <a:pt x="33" y="75"/>
                    <a:pt x="29" y="78"/>
                    <a:pt x="24"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9" name="Freeform 256"/>
            <p:cNvSpPr>
              <a:spLocks noEditPoints="1"/>
            </p:cNvSpPr>
            <p:nvPr/>
          </p:nvSpPr>
          <p:spPr bwMode="auto">
            <a:xfrm>
              <a:off x="7948613" y="3667125"/>
              <a:ext cx="55563" cy="60325"/>
            </a:xfrm>
            <a:custGeom>
              <a:avLst/>
              <a:gdLst>
                <a:gd name="T0" fmla="*/ 13 w 25"/>
                <a:gd name="T1" fmla="*/ 19 h 27"/>
                <a:gd name="T2" fmla="*/ 14 w 25"/>
                <a:gd name="T3" fmla="*/ 20 h 27"/>
                <a:gd name="T4" fmla="*/ 18 w 25"/>
                <a:gd name="T5" fmla="*/ 22 h 27"/>
                <a:gd name="T6" fmla="*/ 18 w 25"/>
                <a:gd name="T7" fmla="*/ 22 h 27"/>
                <a:gd name="T8" fmla="*/ 18 w 25"/>
                <a:gd name="T9" fmla="*/ 22 h 27"/>
                <a:gd name="T10" fmla="*/ 20 w 25"/>
                <a:gd name="T11" fmla="*/ 23 h 27"/>
                <a:gd name="T12" fmla="*/ 20 w 25"/>
                <a:gd name="T13" fmla="*/ 23 h 27"/>
                <a:gd name="T14" fmla="*/ 19 w 25"/>
                <a:gd name="T15" fmla="*/ 18 h 27"/>
                <a:gd name="T16" fmla="*/ 16 w 25"/>
                <a:gd name="T17" fmla="*/ 13 h 27"/>
                <a:gd name="T18" fmla="*/ 13 w 25"/>
                <a:gd name="T19" fmla="*/ 9 h 27"/>
                <a:gd name="T20" fmla="*/ 13 w 25"/>
                <a:gd name="T21" fmla="*/ 3 h 27"/>
                <a:gd name="T22" fmla="*/ 13 w 25"/>
                <a:gd name="T23" fmla="*/ 4 h 27"/>
                <a:gd name="T24" fmla="*/ 13 w 25"/>
                <a:gd name="T25" fmla="*/ 4 h 27"/>
                <a:gd name="T26" fmla="*/ 20 w 25"/>
                <a:gd name="T27" fmla="*/ 10 h 27"/>
                <a:gd name="T28" fmla="*/ 24 w 25"/>
                <a:gd name="T29" fmla="*/ 17 h 27"/>
                <a:gd name="T30" fmla="*/ 25 w 25"/>
                <a:gd name="T31" fmla="*/ 25 h 27"/>
                <a:gd name="T32" fmla="*/ 25 w 25"/>
                <a:gd name="T33" fmla="*/ 25 h 27"/>
                <a:gd name="T34" fmla="*/ 24 w 25"/>
                <a:gd name="T35" fmla="*/ 26 h 27"/>
                <a:gd name="T36" fmla="*/ 22 w 25"/>
                <a:gd name="T37" fmla="*/ 27 h 27"/>
                <a:gd name="T38" fmla="*/ 22 w 25"/>
                <a:gd name="T39" fmla="*/ 27 h 27"/>
                <a:gd name="T40" fmla="*/ 19 w 25"/>
                <a:gd name="T41" fmla="*/ 27 h 27"/>
                <a:gd name="T42" fmla="*/ 16 w 25"/>
                <a:gd name="T43" fmla="*/ 27 h 27"/>
                <a:gd name="T44" fmla="*/ 16 w 25"/>
                <a:gd name="T45" fmla="*/ 27 h 27"/>
                <a:gd name="T46" fmla="*/ 13 w 25"/>
                <a:gd name="T47" fmla="*/ 25 h 27"/>
                <a:gd name="T48" fmla="*/ 13 w 25"/>
                <a:gd name="T49" fmla="*/ 19 h 27"/>
                <a:gd name="T50" fmla="*/ 11 w 25"/>
                <a:gd name="T51" fmla="*/ 18 h 27"/>
                <a:gd name="T52" fmla="*/ 13 w 25"/>
                <a:gd name="T53" fmla="*/ 19 h 27"/>
                <a:gd name="T54" fmla="*/ 13 w 25"/>
                <a:gd name="T55" fmla="*/ 25 h 27"/>
                <a:gd name="T56" fmla="*/ 11 w 25"/>
                <a:gd name="T57" fmla="*/ 24 h 27"/>
                <a:gd name="T58" fmla="*/ 7 w 25"/>
                <a:gd name="T59" fmla="*/ 21 h 27"/>
                <a:gd name="T60" fmla="*/ 7 w 25"/>
                <a:gd name="T61" fmla="*/ 21 h 27"/>
                <a:gd name="T62" fmla="*/ 3 w 25"/>
                <a:gd name="T63" fmla="*/ 15 h 27"/>
                <a:gd name="T64" fmla="*/ 1 w 25"/>
                <a:gd name="T65" fmla="*/ 9 h 27"/>
                <a:gd name="T66" fmla="*/ 1 w 25"/>
                <a:gd name="T67" fmla="*/ 9 h 27"/>
                <a:gd name="T68" fmla="*/ 1 w 25"/>
                <a:gd name="T69" fmla="*/ 5 h 27"/>
                <a:gd name="T70" fmla="*/ 1 w 25"/>
                <a:gd name="T71" fmla="*/ 3 h 27"/>
                <a:gd name="T72" fmla="*/ 3 w 25"/>
                <a:gd name="T73" fmla="*/ 0 h 27"/>
                <a:gd name="T74" fmla="*/ 4 w 25"/>
                <a:gd name="T75" fmla="*/ 0 h 27"/>
                <a:gd name="T76" fmla="*/ 4 w 25"/>
                <a:gd name="T77" fmla="*/ 0 h 27"/>
                <a:gd name="T78" fmla="*/ 4 w 25"/>
                <a:gd name="T79" fmla="*/ 0 h 27"/>
                <a:gd name="T80" fmla="*/ 4 w 25"/>
                <a:gd name="T81" fmla="*/ 0 h 27"/>
                <a:gd name="T82" fmla="*/ 4 w 25"/>
                <a:gd name="T83" fmla="*/ 0 h 27"/>
                <a:gd name="T84" fmla="*/ 5 w 25"/>
                <a:gd name="T85" fmla="*/ 0 h 27"/>
                <a:gd name="T86" fmla="*/ 13 w 25"/>
                <a:gd name="T87" fmla="*/ 3 h 27"/>
                <a:gd name="T88" fmla="*/ 13 w 25"/>
                <a:gd name="T89" fmla="*/ 9 h 27"/>
                <a:gd name="T90" fmla="*/ 11 w 25"/>
                <a:gd name="T91" fmla="*/ 8 h 27"/>
                <a:gd name="T92" fmla="*/ 11 w 25"/>
                <a:gd name="T93" fmla="*/ 8 h 27"/>
                <a:gd name="T94" fmla="*/ 11 w 25"/>
                <a:gd name="T95" fmla="*/ 8 h 27"/>
                <a:gd name="T96" fmla="*/ 5 w 25"/>
                <a:gd name="T97" fmla="*/ 5 h 27"/>
                <a:gd name="T98" fmla="*/ 6 w 25"/>
                <a:gd name="T99" fmla="*/ 8 h 27"/>
                <a:gd name="T100" fmla="*/ 6 w 25"/>
                <a:gd name="T101" fmla="*/ 8 h 27"/>
                <a:gd name="T102" fmla="*/ 7 w 25"/>
                <a:gd name="T103" fmla="*/ 13 h 27"/>
                <a:gd name="T104" fmla="*/ 11 w 25"/>
                <a:gd name="T105" fmla="*/ 18 h 27"/>
                <a:gd name="T106" fmla="*/ 11 w 25"/>
                <a:gd name="T107"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 h="27">
                  <a:moveTo>
                    <a:pt x="13" y="19"/>
                  </a:moveTo>
                  <a:cubicBezTo>
                    <a:pt x="13" y="20"/>
                    <a:pt x="14" y="20"/>
                    <a:pt x="14" y="20"/>
                  </a:cubicBezTo>
                  <a:cubicBezTo>
                    <a:pt x="15" y="21"/>
                    <a:pt x="16" y="22"/>
                    <a:pt x="18" y="22"/>
                  </a:cubicBezTo>
                  <a:cubicBezTo>
                    <a:pt x="18" y="22"/>
                    <a:pt x="18" y="22"/>
                    <a:pt x="18" y="22"/>
                  </a:cubicBezTo>
                  <a:cubicBezTo>
                    <a:pt x="18" y="22"/>
                    <a:pt x="18" y="22"/>
                    <a:pt x="18" y="22"/>
                  </a:cubicBezTo>
                  <a:cubicBezTo>
                    <a:pt x="18" y="22"/>
                    <a:pt x="19" y="22"/>
                    <a:pt x="20" y="23"/>
                  </a:cubicBezTo>
                  <a:cubicBezTo>
                    <a:pt x="20" y="23"/>
                    <a:pt x="20" y="23"/>
                    <a:pt x="20" y="23"/>
                  </a:cubicBezTo>
                  <a:cubicBezTo>
                    <a:pt x="20" y="21"/>
                    <a:pt x="20" y="20"/>
                    <a:pt x="19" y="18"/>
                  </a:cubicBezTo>
                  <a:cubicBezTo>
                    <a:pt x="19" y="16"/>
                    <a:pt x="18" y="14"/>
                    <a:pt x="16" y="13"/>
                  </a:cubicBezTo>
                  <a:cubicBezTo>
                    <a:pt x="15" y="11"/>
                    <a:pt x="14" y="10"/>
                    <a:pt x="13" y="9"/>
                  </a:cubicBezTo>
                  <a:cubicBezTo>
                    <a:pt x="13" y="3"/>
                    <a:pt x="13" y="3"/>
                    <a:pt x="13" y="3"/>
                  </a:cubicBezTo>
                  <a:cubicBezTo>
                    <a:pt x="13" y="3"/>
                    <a:pt x="13" y="4"/>
                    <a:pt x="13" y="4"/>
                  </a:cubicBezTo>
                  <a:cubicBezTo>
                    <a:pt x="13" y="4"/>
                    <a:pt x="13" y="4"/>
                    <a:pt x="13" y="4"/>
                  </a:cubicBezTo>
                  <a:cubicBezTo>
                    <a:pt x="16" y="5"/>
                    <a:pt x="18" y="7"/>
                    <a:pt x="20" y="10"/>
                  </a:cubicBezTo>
                  <a:cubicBezTo>
                    <a:pt x="22" y="12"/>
                    <a:pt x="23" y="14"/>
                    <a:pt x="24" y="17"/>
                  </a:cubicBezTo>
                  <a:cubicBezTo>
                    <a:pt x="25" y="19"/>
                    <a:pt x="25" y="22"/>
                    <a:pt x="25" y="25"/>
                  </a:cubicBezTo>
                  <a:cubicBezTo>
                    <a:pt x="25" y="25"/>
                    <a:pt x="25" y="25"/>
                    <a:pt x="25" y="25"/>
                  </a:cubicBezTo>
                  <a:cubicBezTo>
                    <a:pt x="25" y="25"/>
                    <a:pt x="25" y="26"/>
                    <a:pt x="24" y="26"/>
                  </a:cubicBezTo>
                  <a:cubicBezTo>
                    <a:pt x="24" y="27"/>
                    <a:pt x="23" y="27"/>
                    <a:pt x="22" y="27"/>
                  </a:cubicBezTo>
                  <a:cubicBezTo>
                    <a:pt x="22" y="27"/>
                    <a:pt x="22" y="27"/>
                    <a:pt x="22" y="27"/>
                  </a:cubicBezTo>
                  <a:cubicBezTo>
                    <a:pt x="21" y="27"/>
                    <a:pt x="20" y="27"/>
                    <a:pt x="19" y="27"/>
                  </a:cubicBezTo>
                  <a:cubicBezTo>
                    <a:pt x="18" y="27"/>
                    <a:pt x="17" y="27"/>
                    <a:pt x="16" y="27"/>
                  </a:cubicBezTo>
                  <a:cubicBezTo>
                    <a:pt x="16" y="27"/>
                    <a:pt x="16" y="27"/>
                    <a:pt x="16" y="27"/>
                  </a:cubicBezTo>
                  <a:cubicBezTo>
                    <a:pt x="15" y="26"/>
                    <a:pt x="14" y="26"/>
                    <a:pt x="13" y="25"/>
                  </a:cubicBezTo>
                  <a:lnTo>
                    <a:pt x="13" y="19"/>
                  </a:lnTo>
                  <a:close/>
                  <a:moveTo>
                    <a:pt x="11" y="18"/>
                  </a:moveTo>
                  <a:cubicBezTo>
                    <a:pt x="11" y="18"/>
                    <a:pt x="12" y="19"/>
                    <a:pt x="13" y="19"/>
                  </a:cubicBezTo>
                  <a:cubicBezTo>
                    <a:pt x="13" y="25"/>
                    <a:pt x="13" y="25"/>
                    <a:pt x="13" y="25"/>
                  </a:cubicBezTo>
                  <a:cubicBezTo>
                    <a:pt x="12" y="25"/>
                    <a:pt x="12" y="25"/>
                    <a:pt x="11" y="24"/>
                  </a:cubicBezTo>
                  <a:cubicBezTo>
                    <a:pt x="10" y="23"/>
                    <a:pt x="8" y="22"/>
                    <a:pt x="7" y="21"/>
                  </a:cubicBezTo>
                  <a:cubicBezTo>
                    <a:pt x="7" y="21"/>
                    <a:pt x="7" y="21"/>
                    <a:pt x="7" y="21"/>
                  </a:cubicBezTo>
                  <a:cubicBezTo>
                    <a:pt x="6" y="19"/>
                    <a:pt x="4" y="17"/>
                    <a:pt x="3" y="15"/>
                  </a:cubicBezTo>
                  <a:cubicBezTo>
                    <a:pt x="2" y="13"/>
                    <a:pt x="1" y="11"/>
                    <a:pt x="1" y="9"/>
                  </a:cubicBezTo>
                  <a:cubicBezTo>
                    <a:pt x="1" y="9"/>
                    <a:pt x="1" y="9"/>
                    <a:pt x="1" y="9"/>
                  </a:cubicBezTo>
                  <a:cubicBezTo>
                    <a:pt x="1" y="8"/>
                    <a:pt x="1" y="7"/>
                    <a:pt x="1" y="5"/>
                  </a:cubicBezTo>
                  <a:cubicBezTo>
                    <a:pt x="0" y="5"/>
                    <a:pt x="1" y="4"/>
                    <a:pt x="1" y="3"/>
                  </a:cubicBezTo>
                  <a:cubicBezTo>
                    <a:pt x="1" y="1"/>
                    <a:pt x="2" y="0"/>
                    <a:pt x="3"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5" y="0"/>
                    <a:pt x="5" y="0"/>
                  </a:cubicBezTo>
                  <a:cubicBezTo>
                    <a:pt x="8" y="1"/>
                    <a:pt x="10" y="2"/>
                    <a:pt x="13" y="3"/>
                  </a:cubicBezTo>
                  <a:cubicBezTo>
                    <a:pt x="13" y="9"/>
                    <a:pt x="13" y="9"/>
                    <a:pt x="13" y="9"/>
                  </a:cubicBezTo>
                  <a:cubicBezTo>
                    <a:pt x="12" y="9"/>
                    <a:pt x="12" y="8"/>
                    <a:pt x="11" y="8"/>
                  </a:cubicBezTo>
                  <a:cubicBezTo>
                    <a:pt x="11" y="8"/>
                    <a:pt x="11" y="8"/>
                    <a:pt x="11" y="8"/>
                  </a:cubicBezTo>
                  <a:cubicBezTo>
                    <a:pt x="11" y="8"/>
                    <a:pt x="11" y="8"/>
                    <a:pt x="11" y="8"/>
                  </a:cubicBezTo>
                  <a:cubicBezTo>
                    <a:pt x="9" y="7"/>
                    <a:pt x="7" y="6"/>
                    <a:pt x="5" y="5"/>
                  </a:cubicBezTo>
                  <a:cubicBezTo>
                    <a:pt x="5" y="6"/>
                    <a:pt x="5" y="7"/>
                    <a:pt x="6" y="8"/>
                  </a:cubicBezTo>
                  <a:cubicBezTo>
                    <a:pt x="6" y="8"/>
                    <a:pt x="6" y="8"/>
                    <a:pt x="6" y="8"/>
                  </a:cubicBezTo>
                  <a:cubicBezTo>
                    <a:pt x="6" y="10"/>
                    <a:pt x="7" y="11"/>
                    <a:pt x="7" y="13"/>
                  </a:cubicBezTo>
                  <a:cubicBezTo>
                    <a:pt x="8" y="15"/>
                    <a:pt x="9" y="16"/>
                    <a:pt x="11" y="18"/>
                  </a:cubicBezTo>
                  <a:cubicBezTo>
                    <a:pt x="11" y="18"/>
                    <a:pt x="11" y="18"/>
                    <a:pt x="1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0" name="Freeform 257"/>
            <p:cNvSpPr>
              <a:spLocks noEditPoints="1"/>
            </p:cNvSpPr>
            <p:nvPr/>
          </p:nvSpPr>
          <p:spPr bwMode="auto">
            <a:xfrm>
              <a:off x="7000875" y="1336675"/>
              <a:ext cx="261938" cy="261938"/>
            </a:xfrm>
            <a:custGeom>
              <a:avLst/>
              <a:gdLst>
                <a:gd name="T0" fmla="*/ 58 w 116"/>
                <a:gd name="T1" fmla="*/ 111 h 116"/>
                <a:gd name="T2" fmla="*/ 95 w 116"/>
                <a:gd name="T3" fmla="*/ 95 h 116"/>
                <a:gd name="T4" fmla="*/ 111 w 116"/>
                <a:gd name="T5" fmla="*/ 58 h 116"/>
                <a:gd name="T6" fmla="*/ 95 w 116"/>
                <a:gd name="T7" fmla="*/ 20 h 116"/>
                <a:gd name="T8" fmla="*/ 58 w 116"/>
                <a:gd name="T9" fmla="*/ 5 h 116"/>
                <a:gd name="T10" fmla="*/ 58 w 116"/>
                <a:gd name="T11" fmla="*/ 5 h 116"/>
                <a:gd name="T12" fmla="*/ 58 w 116"/>
                <a:gd name="T13" fmla="*/ 0 h 116"/>
                <a:gd name="T14" fmla="*/ 58 w 116"/>
                <a:gd name="T15" fmla="*/ 0 h 116"/>
                <a:gd name="T16" fmla="*/ 99 w 116"/>
                <a:gd name="T17" fmla="*/ 17 h 116"/>
                <a:gd name="T18" fmla="*/ 116 w 116"/>
                <a:gd name="T19" fmla="*/ 58 h 116"/>
                <a:gd name="T20" fmla="*/ 99 w 116"/>
                <a:gd name="T21" fmla="*/ 99 h 116"/>
                <a:gd name="T22" fmla="*/ 58 w 116"/>
                <a:gd name="T23" fmla="*/ 116 h 116"/>
                <a:gd name="T24" fmla="*/ 58 w 116"/>
                <a:gd name="T25" fmla="*/ 116 h 116"/>
                <a:gd name="T26" fmla="*/ 58 w 116"/>
                <a:gd name="T27" fmla="*/ 111 h 116"/>
                <a:gd name="T28" fmla="*/ 58 w 116"/>
                <a:gd name="T29" fmla="*/ 111 h 116"/>
                <a:gd name="T30" fmla="*/ 58 w 116"/>
                <a:gd name="T31" fmla="*/ 76 h 116"/>
                <a:gd name="T32" fmla="*/ 70 w 116"/>
                <a:gd name="T33" fmla="*/ 71 h 116"/>
                <a:gd name="T34" fmla="*/ 71 w 116"/>
                <a:gd name="T35" fmla="*/ 70 h 116"/>
                <a:gd name="T36" fmla="*/ 88 w 116"/>
                <a:gd name="T37" fmla="*/ 31 h 116"/>
                <a:gd name="T38" fmla="*/ 88 w 116"/>
                <a:gd name="T39" fmla="*/ 31 h 116"/>
                <a:gd name="T40" fmla="*/ 88 w 116"/>
                <a:gd name="T41" fmla="*/ 31 h 116"/>
                <a:gd name="T42" fmla="*/ 88 w 116"/>
                <a:gd name="T43" fmla="*/ 29 h 116"/>
                <a:gd name="T44" fmla="*/ 85 w 116"/>
                <a:gd name="T45" fmla="*/ 27 h 116"/>
                <a:gd name="T46" fmla="*/ 58 w 116"/>
                <a:gd name="T47" fmla="*/ 39 h 116"/>
                <a:gd name="T48" fmla="*/ 58 w 116"/>
                <a:gd name="T49" fmla="*/ 45 h 116"/>
                <a:gd name="T50" fmla="*/ 81 w 116"/>
                <a:gd name="T51" fmla="*/ 34 h 116"/>
                <a:gd name="T52" fmla="*/ 67 w 116"/>
                <a:gd name="T53" fmla="*/ 67 h 116"/>
                <a:gd name="T54" fmla="*/ 58 w 116"/>
                <a:gd name="T55" fmla="*/ 71 h 116"/>
                <a:gd name="T56" fmla="*/ 58 w 116"/>
                <a:gd name="T57" fmla="*/ 76 h 116"/>
                <a:gd name="T58" fmla="*/ 58 w 116"/>
                <a:gd name="T59" fmla="*/ 5 h 116"/>
                <a:gd name="T60" fmla="*/ 20 w 116"/>
                <a:gd name="T61" fmla="*/ 20 h 116"/>
                <a:gd name="T62" fmla="*/ 5 w 116"/>
                <a:gd name="T63" fmla="*/ 58 h 116"/>
                <a:gd name="T64" fmla="*/ 20 w 116"/>
                <a:gd name="T65" fmla="*/ 95 h 116"/>
                <a:gd name="T66" fmla="*/ 58 w 116"/>
                <a:gd name="T67" fmla="*/ 111 h 116"/>
                <a:gd name="T68" fmla="*/ 58 w 116"/>
                <a:gd name="T69" fmla="*/ 116 h 116"/>
                <a:gd name="T70" fmla="*/ 17 w 116"/>
                <a:gd name="T71" fmla="*/ 99 h 116"/>
                <a:gd name="T72" fmla="*/ 0 w 116"/>
                <a:gd name="T73" fmla="*/ 58 h 116"/>
                <a:gd name="T74" fmla="*/ 17 w 116"/>
                <a:gd name="T75" fmla="*/ 17 h 116"/>
                <a:gd name="T76" fmla="*/ 58 w 116"/>
                <a:gd name="T77" fmla="*/ 0 h 116"/>
                <a:gd name="T78" fmla="*/ 58 w 116"/>
                <a:gd name="T79" fmla="*/ 5 h 116"/>
                <a:gd name="T80" fmla="*/ 58 w 116"/>
                <a:gd name="T81" fmla="*/ 39 h 116"/>
                <a:gd name="T82" fmla="*/ 46 w 116"/>
                <a:gd name="T83" fmla="*/ 45 h 116"/>
                <a:gd name="T84" fmla="*/ 45 w 116"/>
                <a:gd name="T85" fmla="*/ 46 h 116"/>
                <a:gd name="T86" fmla="*/ 27 w 116"/>
                <a:gd name="T87" fmla="*/ 85 h 116"/>
                <a:gd name="T88" fmla="*/ 27 w 116"/>
                <a:gd name="T89" fmla="*/ 85 h 116"/>
                <a:gd name="T90" fmla="*/ 27 w 116"/>
                <a:gd name="T91" fmla="*/ 85 h 116"/>
                <a:gd name="T92" fmla="*/ 27 w 116"/>
                <a:gd name="T93" fmla="*/ 87 h 116"/>
                <a:gd name="T94" fmla="*/ 31 w 116"/>
                <a:gd name="T95" fmla="*/ 88 h 116"/>
                <a:gd name="T96" fmla="*/ 58 w 116"/>
                <a:gd name="T97" fmla="*/ 76 h 116"/>
                <a:gd name="T98" fmla="*/ 58 w 116"/>
                <a:gd name="T99" fmla="*/ 71 h 116"/>
                <a:gd name="T100" fmla="*/ 34 w 116"/>
                <a:gd name="T101" fmla="*/ 81 h 116"/>
                <a:gd name="T102" fmla="*/ 49 w 116"/>
                <a:gd name="T103" fmla="*/ 49 h 116"/>
                <a:gd name="T104" fmla="*/ 58 w 116"/>
                <a:gd name="T105" fmla="*/ 45 h 116"/>
                <a:gd name="T106" fmla="*/ 58 w 116"/>
                <a:gd name="T107" fmla="*/ 3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16">
                  <a:moveTo>
                    <a:pt x="58" y="111"/>
                  </a:moveTo>
                  <a:cubicBezTo>
                    <a:pt x="72" y="111"/>
                    <a:pt x="86" y="105"/>
                    <a:pt x="95" y="95"/>
                  </a:cubicBezTo>
                  <a:cubicBezTo>
                    <a:pt x="105" y="86"/>
                    <a:pt x="111" y="72"/>
                    <a:pt x="111" y="58"/>
                  </a:cubicBezTo>
                  <a:cubicBezTo>
                    <a:pt x="111" y="43"/>
                    <a:pt x="105" y="30"/>
                    <a:pt x="95" y="20"/>
                  </a:cubicBezTo>
                  <a:cubicBezTo>
                    <a:pt x="86" y="11"/>
                    <a:pt x="72" y="5"/>
                    <a:pt x="58" y="5"/>
                  </a:cubicBezTo>
                  <a:cubicBezTo>
                    <a:pt x="58" y="5"/>
                    <a:pt x="58" y="5"/>
                    <a:pt x="58" y="5"/>
                  </a:cubicBezTo>
                  <a:cubicBezTo>
                    <a:pt x="58" y="0"/>
                    <a:pt x="58" y="0"/>
                    <a:pt x="58" y="0"/>
                  </a:cubicBezTo>
                  <a:cubicBezTo>
                    <a:pt x="58" y="0"/>
                    <a:pt x="58" y="0"/>
                    <a:pt x="58" y="0"/>
                  </a:cubicBezTo>
                  <a:cubicBezTo>
                    <a:pt x="74" y="0"/>
                    <a:pt x="88" y="7"/>
                    <a:pt x="99" y="17"/>
                  </a:cubicBezTo>
                  <a:cubicBezTo>
                    <a:pt x="109" y="27"/>
                    <a:pt x="116" y="42"/>
                    <a:pt x="116" y="58"/>
                  </a:cubicBezTo>
                  <a:cubicBezTo>
                    <a:pt x="116" y="74"/>
                    <a:pt x="109" y="88"/>
                    <a:pt x="99" y="99"/>
                  </a:cubicBezTo>
                  <a:cubicBezTo>
                    <a:pt x="88" y="109"/>
                    <a:pt x="74" y="116"/>
                    <a:pt x="58" y="116"/>
                  </a:cubicBezTo>
                  <a:cubicBezTo>
                    <a:pt x="58" y="116"/>
                    <a:pt x="58" y="116"/>
                    <a:pt x="58" y="116"/>
                  </a:cubicBezTo>
                  <a:cubicBezTo>
                    <a:pt x="58" y="111"/>
                    <a:pt x="58" y="111"/>
                    <a:pt x="58" y="111"/>
                  </a:cubicBezTo>
                  <a:cubicBezTo>
                    <a:pt x="58" y="111"/>
                    <a:pt x="58" y="111"/>
                    <a:pt x="58" y="111"/>
                  </a:cubicBezTo>
                  <a:close/>
                  <a:moveTo>
                    <a:pt x="58" y="76"/>
                  </a:moveTo>
                  <a:cubicBezTo>
                    <a:pt x="70" y="71"/>
                    <a:pt x="70" y="71"/>
                    <a:pt x="70" y="71"/>
                  </a:cubicBezTo>
                  <a:cubicBezTo>
                    <a:pt x="70" y="71"/>
                    <a:pt x="71" y="70"/>
                    <a:pt x="71" y="70"/>
                  </a:cubicBezTo>
                  <a:cubicBezTo>
                    <a:pt x="88" y="31"/>
                    <a:pt x="88" y="31"/>
                    <a:pt x="88" y="31"/>
                  </a:cubicBezTo>
                  <a:cubicBezTo>
                    <a:pt x="88" y="31"/>
                    <a:pt x="88" y="31"/>
                    <a:pt x="88" y="31"/>
                  </a:cubicBezTo>
                  <a:cubicBezTo>
                    <a:pt x="88" y="31"/>
                    <a:pt x="88" y="31"/>
                    <a:pt x="88" y="31"/>
                  </a:cubicBezTo>
                  <a:cubicBezTo>
                    <a:pt x="89" y="30"/>
                    <a:pt x="89" y="29"/>
                    <a:pt x="88" y="29"/>
                  </a:cubicBezTo>
                  <a:cubicBezTo>
                    <a:pt x="88" y="27"/>
                    <a:pt x="86" y="27"/>
                    <a:pt x="85" y="27"/>
                  </a:cubicBezTo>
                  <a:cubicBezTo>
                    <a:pt x="58" y="39"/>
                    <a:pt x="58" y="39"/>
                    <a:pt x="58" y="39"/>
                  </a:cubicBezTo>
                  <a:cubicBezTo>
                    <a:pt x="58" y="45"/>
                    <a:pt x="58" y="45"/>
                    <a:pt x="58" y="45"/>
                  </a:cubicBezTo>
                  <a:cubicBezTo>
                    <a:pt x="81" y="34"/>
                    <a:pt x="81" y="34"/>
                    <a:pt x="81" y="34"/>
                  </a:cubicBezTo>
                  <a:cubicBezTo>
                    <a:pt x="67" y="67"/>
                    <a:pt x="67" y="67"/>
                    <a:pt x="67" y="67"/>
                  </a:cubicBezTo>
                  <a:cubicBezTo>
                    <a:pt x="58" y="71"/>
                    <a:pt x="58" y="71"/>
                    <a:pt x="58" y="71"/>
                  </a:cubicBezTo>
                  <a:lnTo>
                    <a:pt x="58" y="76"/>
                  </a:lnTo>
                  <a:close/>
                  <a:moveTo>
                    <a:pt x="58" y="5"/>
                  </a:moveTo>
                  <a:cubicBezTo>
                    <a:pt x="43" y="5"/>
                    <a:pt x="30" y="11"/>
                    <a:pt x="20" y="20"/>
                  </a:cubicBezTo>
                  <a:cubicBezTo>
                    <a:pt x="11" y="30"/>
                    <a:pt x="5" y="43"/>
                    <a:pt x="5" y="58"/>
                  </a:cubicBezTo>
                  <a:cubicBezTo>
                    <a:pt x="5" y="72"/>
                    <a:pt x="11" y="86"/>
                    <a:pt x="20" y="95"/>
                  </a:cubicBezTo>
                  <a:cubicBezTo>
                    <a:pt x="30" y="105"/>
                    <a:pt x="43" y="111"/>
                    <a:pt x="58" y="111"/>
                  </a:cubicBezTo>
                  <a:cubicBezTo>
                    <a:pt x="58" y="116"/>
                    <a:pt x="58" y="116"/>
                    <a:pt x="58" y="116"/>
                  </a:cubicBezTo>
                  <a:cubicBezTo>
                    <a:pt x="42" y="116"/>
                    <a:pt x="27" y="109"/>
                    <a:pt x="17" y="99"/>
                  </a:cubicBezTo>
                  <a:cubicBezTo>
                    <a:pt x="7" y="88"/>
                    <a:pt x="0" y="74"/>
                    <a:pt x="0" y="58"/>
                  </a:cubicBezTo>
                  <a:cubicBezTo>
                    <a:pt x="0" y="42"/>
                    <a:pt x="7" y="27"/>
                    <a:pt x="17" y="17"/>
                  </a:cubicBezTo>
                  <a:cubicBezTo>
                    <a:pt x="27" y="7"/>
                    <a:pt x="42" y="0"/>
                    <a:pt x="58" y="0"/>
                  </a:cubicBezTo>
                  <a:cubicBezTo>
                    <a:pt x="58" y="5"/>
                    <a:pt x="58" y="5"/>
                    <a:pt x="58" y="5"/>
                  </a:cubicBezTo>
                  <a:close/>
                  <a:moveTo>
                    <a:pt x="58" y="39"/>
                  </a:moveTo>
                  <a:cubicBezTo>
                    <a:pt x="46" y="45"/>
                    <a:pt x="46" y="45"/>
                    <a:pt x="46" y="45"/>
                  </a:cubicBezTo>
                  <a:cubicBezTo>
                    <a:pt x="45" y="45"/>
                    <a:pt x="45" y="45"/>
                    <a:pt x="45" y="46"/>
                  </a:cubicBezTo>
                  <a:cubicBezTo>
                    <a:pt x="27" y="85"/>
                    <a:pt x="27" y="85"/>
                    <a:pt x="27" y="85"/>
                  </a:cubicBezTo>
                  <a:cubicBezTo>
                    <a:pt x="27" y="85"/>
                    <a:pt x="27" y="85"/>
                    <a:pt x="27" y="85"/>
                  </a:cubicBezTo>
                  <a:cubicBezTo>
                    <a:pt x="27" y="85"/>
                    <a:pt x="27" y="85"/>
                    <a:pt x="27" y="85"/>
                  </a:cubicBezTo>
                  <a:cubicBezTo>
                    <a:pt x="27" y="86"/>
                    <a:pt x="27" y="86"/>
                    <a:pt x="27" y="87"/>
                  </a:cubicBezTo>
                  <a:cubicBezTo>
                    <a:pt x="28" y="88"/>
                    <a:pt x="29" y="89"/>
                    <a:pt x="31" y="88"/>
                  </a:cubicBezTo>
                  <a:cubicBezTo>
                    <a:pt x="58" y="76"/>
                    <a:pt x="58" y="76"/>
                    <a:pt x="58" y="76"/>
                  </a:cubicBezTo>
                  <a:cubicBezTo>
                    <a:pt x="58" y="71"/>
                    <a:pt x="58" y="71"/>
                    <a:pt x="58" y="71"/>
                  </a:cubicBezTo>
                  <a:cubicBezTo>
                    <a:pt x="34" y="81"/>
                    <a:pt x="34" y="81"/>
                    <a:pt x="34" y="81"/>
                  </a:cubicBezTo>
                  <a:cubicBezTo>
                    <a:pt x="49" y="49"/>
                    <a:pt x="49" y="49"/>
                    <a:pt x="49" y="49"/>
                  </a:cubicBezTo>
                  <a:cubicBezTo>
                    <a:pt x="58" y="45"/>
                    <a:pt x="58" y="45"/>
                    <a:pt x="58" y="45"/>
                  </a:cubicBezTo>
                  <a:lnTo>
                    <a:pt x="58"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1" name="Freeform 258"/>
            <p:cNvSpPr>
              <a:spLocks noEditPoints="1"/>
            </p:cNvSpPr>
            <p:nvPr/>
          </p:nvSpPr>
          <p:spPr bwMode="auto">
            <a:xfrm>
              <a:off x="7112000" y="1444625"/>
              <a:ext cx="41275" cy="41275"/>
            </a:xfrm>
            <a:custGeom>
              <a:avLst/>
              <a:gdLst>
                <a:gd name="T0" fmla="*/ 9 w 18"/>
                <a:gd name="T1" fmla="*/ 0 h 18"/>
                <a:gd name="T2" fmla="*/ 15 w 18"/>
                <a:gd name="T3" fmla="*/ 3 h 18"/>
                <a:gd name="T4" fmla="*/ 15 w 18"/>
                <a:gd name="T5" fmla="*/ 3 h 18"/>
                <a:gd name="T6" fmla="*/ 18 w 18"/>
                <a:gd name="T7" fmla="*/ 9 h 18"/>
                <a:gd name="T8" fmla="*/ 15 w 18"/>
                <a:gd name="T9" fmla="*/ 15 h 18"/>
                <a:gd name="T10" fmla="*/ 15 w 18"/>
                <a:gd name="T11" fmla="*/ 16 h 18"/>
                <a:gd name="T12" fmla="*/ 9 w 18"/>
                <a:gd name="T13" fmla="*/ 18 h 18"/>
                <a:gd name="T14" fmla="*/ 9 w 18"/>
                <a:gd name="T15" fmla="*/ 18 h 18"/>
                <a:gd name="T16" fmla="*/ 9 w 18"/>
                <a:gd name="T17" fmla="*/ 13 h 18"/>
                <a:gd name="T18" fmla="*/ 9 w 18"/>
                <a:gd name="T19" fmla="*/ 13 h 18"/>
                <a:gd name="T20" fmla="*/ 12 w 18"/>
                <a:gd name="T21" fmla="*/ 12 h 18"/>
                <a:gd name="T22" fmla="*/ 12 w 18"/>
                <a:gd name="T23" fmla="*/ 12 h 18"/>
                <a:gd name="T24" fmla="*/ 13 w 18"/>
                <a:gd name="T25" fmla="*/ 9 h 18"/>
                <a:gd name="T26" fmla="*/ 12 w 18"/>
                <a:gd name="T27" fmla="*/ 7 h 18"/>
                <a:gd name="T28" fmla="*/ 12 w 18"/>
                <a:gd name="T29" fmla="*/ 6 h 18"/>
                <a:gd name="T30" fmla="*/ 9 w 18"/>
                <a:gd name="T31" fmla="*/ 5 h 18"/>
                <a:gd name="T32" fmla="*/ 9 w 18"/>
                <a:gd name="T33" fmla="*/ 5 h 18"/>
                <a:gd name="T34" fmla="*/ 9 w 18"/>
                <a:gd name="T35" fmla="*/ 0 h 18"/>
                <a:gd name="T36" fmla="*/ 9 w 18"/>
                <a:gd name="T37" fmla="*/ 18 h 18"/>
                <a:gd name="T38" fmla="*/ 3 w 18"/>
                <a:gd name="T39" fmla="*/ 15 h 18"/>
                <a:gd name="T40" fmla="*/ 3 w 18"/>
                <a:gd name="T41" fmla="*/ 15 h 18"/>
                <a:gd name="T42" fmla="*/ 3 w 18"/>
                <a:gd name="T43" fmla="*/ 15 h 18"/>
                <a:gd name="T44" fmla="*/ 0 w 18"/>
                <a:gd name="T45" fmla="*/ 9 h 18"/>
                <a:gd name="T46" fmla="*/ 3 w 18"/>
                <a:gd name="T47" fmla="*/ 3 h 18"/>
                <a:gd name="T48" fmla="*/ 9 w 18"/>
                <a:gd name="T49" fmla="*/ 0 h 18"/>
                <a:gd name="T50" fmla="*/ 9 w 18"/>
                <a:gd name="T51" fmla="*/ 5 h 18"/>
                <a:gd name="T52" fmla="*/ 6 w 18"/>
                <a:gd name="T53" fmla="*/ 6 h 18"/>
                <a:gd name="T54" fmla="*/ 5 w 18"/>
                <a:gd name="T55" fmla="*/ 9 h 18"/>
                <a:gd name="T56" fmla="*/ 6 w 18"/>
                <a:gd name="T57" fmla="*/ 12 h 18"/>
                <a:gd name="T58" fmla="*/ 6 w 18"/>
                <a:gd name="T59" fmla="*/ 12 h 18"/>
                <a:gd name="T60" fmla="*/ 9 w 18"/>
                <a:gd name="T61" fmla="*/ 13 h 18"/>
                <a:gd name="T62" fmla="*/ 9 w 18"/>
                <a:gd name="T6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18">
                  <a:moveTo>
                    <a:pt x="9" y="0"/>
                  </a:moveTo>
                  <a:cubicBezTo>
                    <a:pt x="11" y="0"/>
                    <a:pt x="13" y="1"/>
                    <a:pt x="15" y="3"/>
                  </a:cubicBezTo>
                  <a:cubicBezTo>
                    <a:pt x="15" y="3"/>
                    <a:pt x="15" y="3"/>
                    <a:pt x="15" y="3"/>
                  </a:cubicBezTo>
                  <a:cubicBezTo>
                    <a:pt x="17" y="5"/>
                    <a:pt x="18" y="7"/>
                    <a:pt x="18" y="9"/>
                  </a:cubicBezTo>
                  <a:cubicBezTo>
                    <a:pt x="18" y="12"/>
                    <a:pt x="17" y="14"/>
                    <a:pt x="15" y="15"/>
                  </a:cubicBezTo>
                  <a:cubicBezTo>
                    <a:pt x="15" y="16"/>
                    <a:pt x="15" y="16"/>
                    <a:pt x="15" y="16"/>
                  </a:cubicBezTo>
                  <a:cubicBezTo>
                    <a:pt x="13" y="17"/>
                    <a:pt x="11" y="18"/>
                    <a:pt x="9" y="18"/>
                  </a:cubicBezTo>
                  <a:cubicBezTo>
                    <a:pt x="9" y="18"/>
                    <a:pt x="9" y="18"/>
                    <a:pt x="9" y="18"/>
                  </a:cubicBezTo>
                  <a:cubicBezTo>
                    <a:pt x="9" y="13"/>
                    <a:pt x="9" y="13"/>
                    <a:pt x="9" y="13"/>
                  </a:cubicBezTo>
                  <a:cubicBezTo>
                    <a:pt x="9" y="13"/>
                    <a:pt x="9" y="13"/>
                    <a:pt x="9" y="13"/>
                  </a:cubicBezTo>
                  <a:cubicBezTo>
                    <a:pt x="10" y="13"/>
                    <a:pt x="11" y="13"/>
                    <a:pt x="12" y="12"/>
                  </a:cubicBezTo>
                  <a:cubicBezTo>
                    <a:pt x="12" y="12"/>
                    <a:pt x="12" y="12"/>
                    <a:pt x="12" y="12"/>
                  </a:cubicBezTo>
                  <a:cubicBezTo>
                    <a:pt x="12" y="11"/>
                    <a:pt x="13" y="10"/>
                    <a:pt x="13" y="9"/>
                  </a:cubicBezTo>
                  <a:cubicBezTo>
                    <a:pt x="13" y="8"/>
                    <a:pt x="12" y="7"/>
                    <a:pt x="12" y="7"/>
                  </a:cubicBezTo>
                  <a:cubicBezTo>
                    <a:pt x="12" y="6"/>
                    <a:pt x="12" y="6"/>
                    <a:pt x="12" y="6"/>
                  </a:cubicBezTo>
                  <a:cubicBezTo>
                    <a:pt x="11" y="6"/>
                    <a:pt x="10" y="5"/>
                    <a:pt x="9" y="5"/>
                  </a:cubicBezTo>
                  <a:cubicBezTo>
                    <a:pt x="9" y="5"/>
                    <a:pt x="9" y="5"/>
                    <a:pt x="9" y="5"/>
                  </a:cubicBezTo>
                  <a:cubicBezTo>
                    <a:pt x="9" y="0"/>
                    <a:pt x="9" y="0"/>
                    <a:pt x="9" y="0"/>
                  </a:cubicBezTo>
                  <a:close/>
                  <a:moveTo>
                    <a:pt x="9" y="18"/>
                  </a:moveTo>
                  <a:cubicBezTo>
                    <a:pt x="6" y="18"/>
                    <a:pt x="4" y="17"/>
                    <a:pt x="3" y="15"/>
                  </a:cubicBezTo>
                  <a:cubicBezTo>
                    <a:pt x="3" y="15"/>
                    <a:pt x="3" y="15"/>
                    <a:pt x="3" y="15"/>
                  </a:cubicBezTo>
                  <a:cubicBezTo>
                    <a:pt x="3" y="15"/>
                    <a:pt x="3" y="15"/>
                    <a:pt x="3" y="15"/>
                  </a:cubicBezTo>
                  <a:cubicBezTo>
                    <a:pt x="1" y="14"/>
                    <a:pt x="0" y="12"/>
                    <a:pt x="0" y="9"/>
                  </a:cubicBezTo>
                  <a:cubicBezTo>
                    <a:pt x="0" y="7"/>
                    <a:pt x="1" y="5"/>
                    <a:pt x="3" y="3"/>
                  </a:cubicBezTo>
                  <a:cubicBezTo>
                    <a:pt x="4" y="1"/>
                    <a:pt x="6" y="0"/>
                    <a:pt x="9" y="0"/>
                  </a:cubicBezTo>
                  <a:cubicBezTo>
                    <a:pt x="9" y="5"/>
                    <a:pt x="9" y="5"/>
                    <a:pt x="9" y="5"/>
                  </a:cubicBezTo>
                  <a:cubicBezTo>
                    <a:pt x="8" y="5"/>
                    <a:pt x="7" y="6"/>
                    <a:pt x="6" y="6"/>
                  </a:cubicBezTo>
                  <a:cubicBezTo>
                    <a:pt x="5" y="7"/>
                    <a:pt x="5" y="8"/>
                    <a:pt x="5" y="9"/>
                  </a:cubicBezTo>
                  <a:cubicBezTo>
                    <a:pt x="5" y="10"/>
                    <a:pt x="5" y="11"/>
                    <a:pt x="6" y="12"/>
                  </a:cubicBezTo>
                  <a:cubicBezTo>
                    <a:pt x="6" y="12"/>
                    <a:pt x="6" y="12"/>
                    <a:pt x="6" y="12"/>
                  </a:cubicBezTo>
                  <a:cubicBezTo>
                    <a:pt x="7" y="13"/>
                    <a:pt x="8" y="13"/>
                    <a:pt x="9" y="13"/>
                  </a:cubicBezTo>
                  <a:lnTo>
                    <a:pt x="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2" name="Freeform 259"/>
            <p:cNvSpPr>
              <a:spLocks noEditPoints="1"/>
            </p:cNvSpPr>
            <p:nvPr/>
          </p:nvSpPr>
          <p:spPr bwMode="auto">
            <a:xfrm>
              <a:off x="8054975" y="3370263"/>
              <a:ext cx="177800" cy="282575"/>
            </a:xfrm>
            <a:custGeom>
              <a:avLst/>
              <a:gdLst>
                <a:gd name="T0" fmla="*/ 74 w 79"/>
                <a:gd name="T1" fmla="*/ 72 h 125"/>
                <a:gd name="T2" fmla="*/ 74 w 79"/>
                <a:gd name="T3" fmla="*/ 5 h 125"/>
                <a:gd name="T4" fmla="*/ 42 w 79"/>
                <a:gd name="T5" fmla="*/ 5 h 125"/>
                <a:gd name="T6" fmla="*/ 40 w 79"/>
                <a:gd name="T7" fmla="*/ 10 h 125"/>
                <a:gd name="T8" fmla="*/ 40 w 79"/>
                <a:gd name="T9" fmla="*/ 0 h 125"/>
                <a:gd name="T10" fmla="*/ 40 w 79"/>
                <a:gd name="T11" fmla="*/ 0 h 125"/>
                <a:gd name="T12" fmla="*/ 77 w 79"/>
                <a:gd name="T13" fmla="*/ 0 h 125"/>
                <a:gd name="T14" fmla="*/ 79 w 79"/>
                <a:gd name="T15" fmla="*/ 3 h 125"/>
                <a:gd name="T16" fmla="*/ 79 w 79"/>
                <a:gd name="T17" fmla="*/ 72 h 125"/>
                <a:gd name="T18" fmla="*/ 79 w 79"/>
                <a:gd name="T19" fmla="*/ 72 h 125"/>
                <a:gd name="T20" fmla="*/ 79 w 79"/>
                <a:gd name="T21" fmla="*/ 73 h 125"/>
                <a:gd name="T22" fmla="*/ 59 w 79"/>
                <a:gd name="T23" fmla="*/ 123 h 125"/>
                <a:gd name="T24" fmla="*/ 59 w 79"/>
                <a:gd name="T25" fmla="*/ 123 h 125"/>
                <a:gd name="T26" fmla="*/ 56 w 79"/>
                <a:gd name="T27" fmla="*/ 124 h 125"/>
                <a:gd name="T28" fmla="*/ 40 w 79"/>
                <a:gd name="T29" fmla="*/ 117 h 125"/>
                <a:gd name="T30" fmla="*/ 40 w 79"/>
                <a:gd name="T31" fmla="*/ 112 h 125"/>
                <a:gd name="T32" fmla="*/ 55 w 79"/>
                <a:gd name="T33" fmla="*/ 119 h 125"/>
                <a:gd name="T34" fmla="*/ 74 w 79"/>
                <a:gd name="T35" fmla="*/ 72 h 125"/>
                <a:gd name="T36" fmla="*/ 40 w 79"/>
                <a:gd name="T37" fmla="*/ 10 h 125"/>
                <a:gd name="T38" fmla="*/ 6 w 79"/>
                <a:gd name="T39" fmla="*/ 97 h 125"/>
                <a:gd name="T40" fmla="*/ 40 w 79"/>
                <a:gd name="T41" fmla="*/ 112 h 125"/>
                <a:gd name="T42" fmla="*/ 40 w 79"/>
                <a:gd name="T43" fmla="*/ 117 h 125"/>
                <a:gd name="T44" fmla="*/ 2 w 79"/>
                <a:gd name="T45" fmla="*/ 100 h 125"/>
                <a:gd name="T46" fmla="*/ 2 w 79"/>
                <a:gd name="T47" fmla="*/ 100 h 125"/>
                <a:gd name="T48" fmla="*/ 1 w 79"/>
                <a:gd name="T49" fmla="*/ 97 h 125"/>
                <a:gd name="T50" fmla="*/ 38 w 79"/>
                <a:gd name="T51" fmla="*/ 2 h 125"/>
                <a:gd name="T52" fmla="*/ 40 w 79"/>
                <a:gd name="T53" fmla="*/ 0 h 125"/>
                <a:gd name="T54" fmla="*/ 40 w 79"/>
                <a:gd name="T55" fmla="*/ 1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 h="125">
                  <a:moveTo>
                    <a:pt x="74" y="72"/>
                  </a:moveTo>
                  <a:cubicBezTo>
                    <a:pt x="74" y="5"/>
                    <a:pt x="74" y="5"/>
                    <a:pt x="74" y="5"/>
                  </a:cubicBezTo>
                  <a:cubicBezTo>
                    <a:pt x="42" y="5"/>
                    <a:pt x="42" y="5"/>
                    <a:pt x="42" y="5"/>
                  </a:cubicBezTo>
                  <a:cubicBezTo>
                    <a:pt x="40" y="10"/>
                    <a:pt x="40" y="10"/>
                    <a:pt x="40" y="10"/>
                  </a:cubicBezTo>
                  <a:cubicBezTo>
                    <a:pt x="40" y="0"/>
                    <a:pt x="40" y="0"/>
                    <a:pt x="40" y="0"/>
                  </a:cubicBezTo>
                  <a:cubicBezTo>
                    <a:pt x="40" y="0"/>
                    <a:pt x="40" y="0"/>
                    <a:pt x="40" y="0"/>
                  </a:cubicBezTo>
                  <a:cubicBezTo>
                    <a:pt x="77" y="0"/>
                    <a:pt x="77" y="0"/>
                    <a:pt x="77" y="0"/>
                  </a:cubicBezTo>
                  <a:cubicBezTo>
                    <a:pt x="78" y="0"/>
                    <a:pt x="79" y="1"/>
                    <a:pt x="79" y="3"/>
                  </a:cubicBezTo>
                  <a:cubicBezTo>
                    <a:pt x="79" y="72"/>
                    <a:pt x="79" y="72"/>
                    <a:pt x="79" y="72"/>
                  </a:cubicBezTo>
                  <a:cubicBezTo>
                    <a:pt x="79" y="72"/>
                    <a:pt x="79" y="72"/>
                    <a:pt x="79" y="72"/>
                  </a:cubicBezTo>
                  <a:cubicBezTo>
                    <a:pt x="79" y="72"/>
                    <a:pt x="79" y="73"/>
                    <a:pt x="79" y="73"/>
                  </a:cubicBezTo>
                  <a:cubicBezTo>
                    <a:pt x="59" y="123"/>
                    <a:pt x="59" y="123"/>
                    <a:pt x="59" y="123"/>
                  </a:cubicBezTo>
                  <a:cubicBezTo>
                    <a:pt x="59" y="123"/>
                    <a:pt x="59" y="123"/>
                    <a:pt x="59" y="123"/>
                  </a:cubicBezTo>
                  <a:cubicBezTo>
                    <a:pt x="58" y="124"/>
                    <a:pt x="57" y="125"/>
                    <a:pt x="56" y="124"/>
                  </a:cubicBezTo>
                  <a:cubicBezTo>
                    <a:pt x="40" y="117"/>
                    <a:pt x="40" y="117"/>
                    <a:pt x="40" y="117"/>
                  </a:cubicBezTo>
                  <a:cubicBezTo>
                    <a:pt x="40" y="112"/>
                    <a:pt x="40" y="112"/>
                    <a:pt x="40" y="112"/>
                  </a:cubicBezTo>
                  <a:cubicBezTo>
                    <a:pt x="55" y="119"/>
                    <a:pt x="55" y="119"/>
                    <a:pt x="55" y="119"/>
                  </a:cubicBezTo>
                  <a:lnTo>
                    <a:pt x="74" y="72"/>
                  </a:lnTo>
                  <a:close/>
                  <a:moveTo>
                    <a:pt x="40" y="10"/>
                  </a:moveTo>
                  <a:cubicBezTo>
                    <a:pt x="6" y="97"/>
                    <a:pt x="6" y="97"/>
                    <a:pt x="6" y="97"/>
                  </a:cubicBezTo>
                  <a:cubicBezTo>
                    <a:pt x="40" y="112"/>
                    <a:pt x="40" y="112"/>
                    <a:pt x="40" y="112"/>
                  </a:cubicBezTo>
                  <a:cubicBezTo>
                    <a:pt x="40" y="117"/>
                    <a:pt x="40" y="117"/>
                    <a:pt x="40" y="117"/>
                  </a:cubicBezTo>
                  <a:cubicBezTo>
                    <a:pt x="2" y="100"/>
                    <a:pt x="2" y="100"/>
                    <a:pt x="2" y="100"/>
                  </a:cubicBezTo>
                  <a:cubicBezTo>
                    <a:pt x="2" y="100"/>
                    <a:pt x="2" y="100"/>
                    <a:pt x="2" y="100"/>
                  </a:cubicBezTo>
                  <a:cubicBezTo>
                    <a:pt x="1" y="100"/>
                    <a:pt x="0" y="99"/>
                    <a:pt x="1" y="97"/>
                  </a:cubicBezTo>
                  <a:cubicBezTo>
                    <a:pt x="38" y="2"/>
                    <a:pt x="38" y="2"/>
                    <a:pt x="38" y="2"/>
                  </a:cubicBezTo>
                  <a:cubicBezTo>
                    <a:pt x="38" y="1"/>
                    <a:pt x="39" y="0"/>
                    <a:pt x="40" y="0"/>
                  </a:cubicBezTo>
                  <a:lnTo>
                    <a:pt x="4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3" name="Freeform 260"/>
            <p:cNvSpPr>
              <a:spLocks noEditPoints="1"/>
            </p:cNvSpPr>
            <p:nvPr/>
          </p:nvSpPr>
          <p:spPr bwMode="auto">
            <a:xfrm>
              <a:off x="8232775" y="3370263"/>
              <a:ext cx="42863" cy="95250"/>
            </a:xfrm>
            <a:custGeom>
              <a:avLst/>
              <a:gdLst>
                <a:gd name="T0" fmla="*/ 9 w 19"/>
                <a:gd name="T1" fmla="*/ 29 h 42"/>
                <a:gd name="T2" fmla="*/ 11 w 19"/>
                <a:gd name="T3" fmla="*/ 23 h 42"/>
                <a:gd name="T4" fmla="*/ 13 w 19"/>
                <a:gd name="T5" fmla="*/ 5 h 42"/>
                <a:gd name="T6" fmla="*/ 9 w 19"/>
                <a:gd name="T7" fmla="*/ 5 h 42"/>
                <a:gd name="T8" fmla="*/ 9 w 19"/>
                <a:gd name="T9" fmla="*/ 0 h 42"/>
                <a:gd name="T10" fmla="*/ 16 w 19"/>
                <a:gd name="T11" fmla="*/ 0 h 42"/>
                <a:gd name="T12" fmla="*/ 16 w 19"/>
                <a:gd name="T13" fmla="*/ 0 h 42"/>
                <a:gd name="T14" fmla="*/ 17 w 19"/>
                <a:gd name="T15" fmla="*/ 1 h 42"/>
                <a:gd name="T16" fmla="*/ 18 w 19"/>
                <a:gd name="T17" fmla="*/ 4 h 42"/>
                <a:gd name="T18" fmla="*/ 16 w 19"/>
                <a:gd name="T19" fmla="*/ 25 h 42"/>
                <a:gd name="T20" fmla="*/ 9 w 19"/>
                <a:gd name="T21" fmla="*/ 38 h 42"/>
                <a:gd name="T22" fmla="*/ 9 w 19"/>
                <a:gd name="T23" fmla="*/ 29 h 42"/>
                <a:gd name="T24" fmla="*/ 5 w 19"/>
                <a:gd name="T25" fmla="*/ 35 h 42"/>
                <a:gd name="T26" fmla="*/ 9 w 19"/>
                <a:gd name="T27" fmla="*/ 29 h 42"/>
                <a:gd name="T28" fmla="*/ 9 w 19"/>
                <a:gd name="T29" fmla="*/ 38 h 42"/>
                <a:gd name="T30" fmla="*/ 3 w 19"/>
                <a:gd name="T31" fmla="*/ 42 h 42"/>
                <a:gd name="T32" fmla="*/ 2 w 19"/>
                <a:gd name="T33" fmla="*/ 42 h 42"/>
                <a:gd name="T34" fmla="*/ 0 w 19"/>
                <a:gd name="T35" fmla="*/ 40 h 42"/>
                <a:gd name="T36" fmla="*/ 0 w 19"/>
                <a:gd name="T37" fmla="*/ 3 h 42"/>
                <a:gd name="T38" fmla="*/ 2 w 19"/>
                <a:gd name="T39" fmla="*/ 0 h 42"/>
                <a:gd name="T40" fmla="*/ 9 w 19"/>
                <a:gd name="T41" fmla="*/ 0 h 42"/>
                <a:gd name="T42" fmla="*/ 9 w 19"/>
                <a:gd name="T43" fmla="*/ 5 h 42"/>
                <a:gd name="T44" fmla="*/ 5 w 19"/>
                <a:gd name="T45" fmla="*/ 5 h 42"/>
                <a:gd name="T46" fmla="*/ 5 w 19"/>
                <a:gd name="T47" fmla="*/ 3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 h="42">
                  <a:moveTo>
                    <a:pt x="9" y="29"/>
                  </a:moveTo>
                  <a:cubicBezTo>
                    <a:pt x="10" y="28"/>
                    <a:pt x="11" y="26"/>
                    <a:pt x="11" y="23"/>
                  </a:cubicBezTo>
                  <a:cubicBezTo>
                    <a:pt x="13" y="17"/>
                    <a:pt x="13" y="11"/>
                    <a:pt x="13" y="5"/>
                  </a:cubicBezTo>
                  <a:cubicBezTo>
                    <a:pt x="9" y="5"/>
                    <a:pt x="9" y="5"/>
                    <a:pt x="9" y="5"/>
                  </a:cubicBezTo>
                  <a:cubicBezTo>
                    <a:pt x="9" y="0"/>
                    <a:pt x="9" y="0"/>
                    <a:pt x="9" y="0"/>
                  </a:cubicBezTo>
                  <a:cubicBezTo>
                    <a:pt x="16" y="0"/>
                    <a:pt x="16" y="0"/>
                    <a:pt x="16" y="0"/>
                  </a:cubicBezTo>
                  <a:cubicBezTo>
                    <a:pt x="16" y="0"/>
                    <a:pt x="16" y="0"/>
                    <a:pt x="16" y="0"/>
                  </a:cubicBezTo>
                  <a:cubicBezTo>
                    <a:pt x="16" y="0"/>
                    <a:pt x="17" y="0"/>
                    <a:pt x="17" y="1"/>
                  </a:cubicBezTo>
                  <a:cubicBezTo>
                    <a:pt x="18" y="1"/>
                    <a:pt x="19" y="3"/>
                    <a:pt x="18" y="4"/>
                  </a:cubicBezTo>
                  <a:cubicBezTo>
                    <a:pt x="18" y="10"/>
                    <a:pt x="18" y="18"/>
                    <a:pt x="16" y="25"/>
                  </a:cubicBezTo>
                  <a:cubicBezTo>
                    <a:pt x="14" y="30"/>
                    <a:pt x="12" y="34"/>
                    <a:pt x="9" y="38"/>
                  </a:cubicBezTo>
                  <a:lnTo>
                    <a:pt x="9" y="29"/>
                  </a:lnTo>
                  <a:close/>
                  <a:moveTo>
                    <a:pt x="5" y="35"/>
                  </a:moveTo>
                  <a:cubicBezTo>
                    <a:pt x="6" y="34"/>
                    <a:pt x="8" y="32"/>
                    <a:pt x="9" y="29"/>
                  </a:cubicBezTo>
                  <a:cubicBezTo>
                    <a:pt x="9" y="38"/>
                    <a:pt x="9" y="38"/>
                    <a:pt x="9" y="38"/>
                  </a:cubicBezTo>
                  <a:cubicBezTo>
                    <a:pt x="7" y="39"/>
                    <a:pt x="6" y="41"/>
                    <a:pt x="3" y="42"/>
                  </a:cubicBezTo>
                  <a:cubicBezTo>
                    <a:pt x="3" y="42"/>
                    <a:pt x="3" y="42"/>
                    <a:pt x="2" y="42"/>
                  </a:cubicBezTo>
                  <a:cubicBezTo>
                    <a:pt x="1" y="42"/>
                    <a:pt x="0" y="41"/>
                    <a:pt x="0" y="40"/>
                  </a:cubicBezTo>
                  <a:cubicBezTo>
                    <a:pt x="0" y="3"/>
                    <a:pt x="0" y="3"/>
                    <a:pt x="0" y="3"/>
                  </a:cubicBezTo>
                  <a:cubicBezTo>
                    <a:pt x="0" y="1"/>
                    <a:pt x="1" y="0"/>
                    <a:pt x="2" y="0"/>
                  </a:cubicBezTo>
                  <a:cubicBezTo>
                    <a:pt x="9" y="0"/>
                    <a:pt x="9" y="0"/>
                    <a:pt x="9" y="0"/>
                  </a:cubicBezTo>
                  <a:cubicBezTo>
                    <a:pt x="9" y="5"/>
                    <a:pt x="9" y="5"/>
                    <a:pt x="9" y="5"/>
                  </a:cubicBezTo>
                  <a:cubicBezTo>
                    <a:pt x="5" y="5"/>
                    <a:pt x="5" y="5"/>
                    <a:pt x="5" y="5"/>
                  </a:cubicBezTo>
                  <a:lnTo>
                    <a:pt x="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4" name="Freeform 261"/>
            <p:cNvSpPr>
              <a:spLocks noEditPoints="1"/>
            </p:cNvSpPr>
            <p:nvPr/>
          </p:nvSpPr>
          <p:spPr bwMode="auto">
            <a:xfrm>
              <a:off x="8232775" y="3370263"/>
              <a:ext cx="179388" cy="282575"/>
            </a:xfrm>
            <a:custGeom>
              <a:avLst/>
              <a:gdLst>
                <a:gd name="T0" fmla="*/ 39 w 79"/>
                <a:gd name="T1" fmla="*/ 112 h 125"/>
                <a:gd name="T2" fmla="*/ 73 w 79"/>
                <a:gd name="T3" fmla="*/ 97 h 125"/>
                <a:gd name="T4" fmla="*/ 39 w 79"/>
                <a:gd name="T5" fmla="*/ 10 h 125"/>
                <a:gd name="T6" fmla="*/ 39 w 79"/>
                <a:gd name="T7" fmla="*/ 0 h 125"/>
                <a:gd name="T8" fmla="*/ 41 w 79"/>
                <a:gd name="T9" fmla="*/ 2 h 125"/>
                <a:gd name="T10" fmla="*/ 78 w 79"/>
                <a:gd name="T11" fmla="*/ 97 h 125"/>
                <a:gd name="T12" fmla="*/ 77 w 79"/>
                <a:gd name="T13" fmla="*/ 100 h 125"/>
                <a:gd name="T14" fmla="*/ 39 w 79"/>
                <a:gd name="T15" fmla="*/ 117 h 125"/>
                <a:gd name="T16" fmla="*/ 39 w 79"/>
                <a:gd name="T17" fmla="*/ 112 h 125"/>
                <a:gd name="T18" fmla="*/ 22 w 79"/>
                <a:gd name="T19" fmla="*/ 5 h 125"/>
                <a:gd name="T20" fmla="*/ 19 w 79"/>
                <a:gd name="T21" fmla="*/ 28 h 125"/>
                <a:gd name="T22" fmla="*/ 5 w 79"/>
                <a:gd name="T23" fmla="*/ 46 h 125"/>
                <a:gd name="T24" fmla="*/ 5 w 79"/>
                <a:gd name="T25" fmla="*/ 72 h 125"/>
                <a:gd name="T26" fmla="*/ 24 w 79"/>
                <a:gd name="T27" fmla="*/ 119 h 125"/>
                <a:gd name="T28" fmla="*/ 39 w 79"/>
                <a:gd name="T29" fmla="*/ 112 h 125"/>
                <a:gd name="T30" fmla="*/ 39 w 79"/>
                <a:gd name="T31" fmla="*/ 117 h 125"/>
                <a:gd name="T32" fmla="*/ 23 w 79"/>
                <a:gd name="T33" fmla="*/ 124 h 125"/>
                <a:gd name="T34" fmla="*/ 23 w 79"/>
                <a:gd name="T35" fmla="*/ 124 h 125"/>
                <a:gd name="T36" fmla="*/ 23 w 79"/>
                <a:gd name="T37" fmla="*/ 124 h 125"/>
                <a:gd name="T38" fmla="*/ 20 w 79"/>
                <a:gd name="T39" fmla="*/ 123 h 125"/>
                <a:gd name="T40" fmla="*/ 0 w 79"/>
                <a:gd name="T41" fmla="*/ 73 h 125"/>
                <a:gd name="T42" fmla="*/ 0 w 79"/>
                <a:gd name="T43" fmla="*/ 72 h 125"/>
                <a:gd name="T44" fmla="*/ 0 w 79"/>
                <a:gd name="T45" fmla="*/ 45 h 125"/>
                <a:gd name="T46" fmla="*/ 0 w 79"/>
                <a:gd name="T47" fmla="*/ 45 h 125"/>
                <a:gd name="T48" fmla="*/ 1 w 79"/>
                <a:gd name="T49" fmla="*/ 43 h 125"/>
                <a:gd name="T50" fmla="*/ 15 w 79"/>
                <a:gd name="T51" fmla="*/ 27 h 125"/>
                <a:gd name="T52" fmla="*/ 18 w 79"/>
                <a:gd name="T53" fmla="*/ 4 h 125"/>
                <a:gd name="T54" fmla="*/ 17 w 79"/>
                <a:gd name="T55" fmla="*/ 3 h 125"/>
                <a:gd name="T56" fmla="*/ 20 w 79"/>
                <a:gd name="T57" fmla="*/ 0 h 125"/>
                <a:gd name="T58" fmla="*/ 39 w 79"/>
                <a:gd name="T59" fmla="*/ 0 h 125"/>
                <a:gd name="T60" fmla="*/ 39 w 79"/>
                <a:gd name="T61" fmla="*/ 0 h 125"/>
                <a:gd name="T62" fmla="*/ 39 w 79"/>
                <a:gd name="T63" fmla="*/ 0 h 125"/>
                <a:gd name="T64" fmla="*/ 39 w 79"/>
                <a:gd name="T65" fmla="*/ 10 h 125"/>
                <a:gd name="T66" fmla="*/ 37 w 79"/>
                <a:gd name="T67" fmla="*/ 5 h 125"/>
                <a:gd name="T68" fmla="*/ 22 w 79"/>
                <a:gd name="T69" fmla="*/ 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125">
                  <a:moveTo>
                    <a:pt x="39" y="112"/>
                  </a:moveTo>
                  <a:cubicBezTo>
                    <a:pt x="73" y="97"/>
                    <a:pt x="73" y="97"/>
                    <a:pt x="73" y="97"/>
                  </a:cubicBezTo>
                  <a:cubicBezTo>
                    <a:pt x="39" y="10"/>
                    <a:pt x="39" y="10"/>
                    <a:pt x="39" y="10"/>
                  </a:cubicBezTo>
                  <a:cubicBezTo>
                    <a:pt x="39" y="0"/>
                    <a:pt x="39" y="0"/>
                    <a:pt x="39" y="0"/>
                  </a:cubicBezTo>
                  <a:cubicBezTo>
                    <a:pt x="40" y="0"/>
                    <a:pt x="40" y="1"/>
                    <a:pt x="41" y="2"/>
                  </a:cubicBezTo>
                  <a:cubicBezTo>
                    <a:pt x="78" y="97"/>
                    <a:pt x="78" y="97"/>
                    <a:pt x="78" y="97"/>
                  </a:cubicBezTo>
                  <a:cubicBezTo>
                    <a:pt x="79" y="99"/>
                    <a:pt x="78" y="100"/>
                    <a:pt x="77" y="100"/>
                  </a:cubicBezTo>
                  <a:cubicBezTo>
                    <a:pt x="39" y="117"/>
                    <a:pt x="39" y="117"/>
                    <a:pt x="39" y="117"/>
                  </a:cubicBezTo>
                  <a:lnTo>
                    <a:pt x="39" y="112"/>
                  </a:lnTo>
                  <a:close/>
                  <a:moveTo>
                    <a:pt x="22" y="5"/>
                  </a:moveTo>
                  <a:cubicBezTo>
                    <a:pt x="22" y="13"/>
                    <a:pt x="22" y="21"/>
                    <a:pt x="19" y="28"/>
                  </a:cubicBezTo>
                  <a:cubicBezTo>
                    <a:pt x="17" y="36"/>
                    <a:pt x="12" y="42"/>
                    <a:pt x="5" y="46"/>
                  </a:cubicBezTo>
                  <a:cubicBezTo>
                    <a:pt x="5" y="72"/>
                    <a:pt x="5" y="72"/>
                    <a:pt x="5" y="72"/>
                  </a:cubicBezTo>
                  <a:cubicBezTo>
                    <a:pt x="24" y="119"/>
                    <a:pt x="24" y="119"/>
                    <a:pt x="24" y="119"/>
                  </a:cubicBezTo>
                  <a:cubicBezTo>
                    <a:pt x="39" y="112"/>
                    <a:pt x="39" y="112"/>
                    <a:pt x="39" y="112"/>
                  </a:cubicBezTo>
                  <a:cubicBezTo>
                    <a:pt x="39" y="117"/>
                    <a:pt x="39" y="117"/>
                    <a:pt x="39" y="117"/>
                  </a:cubicBezTo>
                  <a:cubicBezTo>
                    <a:pt x="23" y="124"/>
                    <a:pt x="23" y="124"/>
                    <a:pt x="23" y="124"/>
                  </a:cubicBezTo>
                  <a:cubicBezTo>
                    <a:pt x="23" y="124"/>
                    <a:pt x="23" y="124"/>
                    <a:pt x="23" y="124"/>
                  </a:cubicBezTo>
                  <a:cubicBezTo>
                    <a:pt x="23" y="124"/>
                    <a:pt x="23" y="124"/>
                    <a:pt x="23" y="124"/>
                  </a:cubicBezTo>
                  <a:cubicBezTo>
                    <a:pt x="22" y="125"/>
                    <a:pt x="21" y="124"/>
                    <a:pt x="20" y="123"/>
                  </a:cubicBezTo>
                  <a:cubicBezTo>
                    <a:pt x="0" y="73"/>
                    <a:pt x="0" y="73"/>
                    <a:pt x="0" y="73"/>
                  </a:cubicBezTo>
                  <a:cubicBezTo>
                    <a:pt x="0" y="73"/>
                    <a:pt x="0" y="72"/>
                    <a:pt x="0" y="72"/>
                  </a:cubicBezTo>
                  <a:cubicBezTo>
                    <a:pt x="0" y="45"/>
                    <a:pt x="0" y="45"/>
                    <a:pt x="0" y="45"/>
                  </a:cubicBezTo>
                  <a:cubicBezTo>
                    <a:pt x="0" y="45"/>
                    <a:pt x="0" y="45"/>
                    <a:pt x="0" y="45"/>
                  </a:cubicBezTo>
                  <a:cubicBezTo>
                    <a:pt x="0" y="44"/>
                    <a:pt x="0" y="43"/>
                    <a:pt x="1" y="43"/>
                  </a:cubicBezTo>
                  <a:cubicBezTo>
                    <a:pt x="8" y="39"/>
                    <a:pt x="12" y="34"/>
                    <a:pt x="15" y="27"/>
                  </a:cubicBezTo>
                  <a:cubicBezTo>
                    <a:pt x="17" y="19"/>
                    <a:pt x="17" y="11"/>
                    <a:pt x="18" y="4"/>
                  </a:cubicBezTo>
                  <a:cubicBezTo>
                    <a:pt x="17" y="3"/>
                    <a:pt x="17" y="3"/>
                    <a:pt x="17" y="3"/>
                  </a:cubicBezTo>
                  <a:cubicBezTo>
                    <a:pt x="17" y="1"/>
                    <a:pt x="18" y="0"/>
                    <a:pt x="20" y="0"/>
                  </a:cubicBezTo>
                  <a:cubicBezTo>
                    <a:pt x="39" y="0"/>
                    <a:pt x="39" y="0"/>
                    <a:pt x="39" y="0"/>
                  </a:cubicBezTo>
                  <a:cubicBezTo>
                    <a:pt x="39" y="0"/>
                    <a:pt x="39" y="0"/>
                    <a:pt x="39" y="0"/>
                  </a:cubicBezTo>
                  <a:cubicBezTo>
                    <a:pt x="39" y="0"/>
                    <a:pt x="39" y="0"/>
                    <a:pt x="39" y="0"/>
                  </a:cubicBezTo>
                  <a:cubicBezTo>
                    <a:pt x="39" y="10"/>
                    <a:pt x="39" y="10"/>
                    <a:pt x="39" y="10"/>
                  </a:cubicBezTo>
                  <a:cubicBezTo>
                    <a:pt x="37" y="5"/>
                    <a:pt x="37" y="5"/>
                    <a:pt x="37" y="5"/>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5" name="Freeform 262"/>
            <p:cNvSpPr>
              <a:spLocks noEditPoints="1"/>
            </p:cNvSpPr>
            <p:nvPr/>
          </p:nvSpPr>
          <p:spPr bwMode="auto">
            <a:xfrm>
              <a:off x="8140700" y="3338513"/>
              <a:ext cx="184150" cy="34925"/>
            </a:xfrm>
            <a:custGeom>
              <a:avLst/>
              <a:gdLst>
                <a:gd name="T0" fmla="*/ 77 w 82"/>
                <a:gd name="T1" fmla="*/ 5 h 15"/>
                <a:gd name="T2" fmla="*/ 41 w 82"/>
                <a:gd name="T3" fmla="*/ 5 h 15"/>
                <a:gd name="T4" fmla="*/ 41 w 82"/>
                <a:gd name="T5" fmla="*/ 0 h 15"/>
                <a:gd name="T6" fmla="*/ 80 w 82"/>
                <a:gd name="T7" fmla="*/ 0 h 15"/>
                <a:gd name="T8" fmla="*/ 82 w 82"/>
                <a:gd name="T9" fmla="*/ 3 h 15"/>
                <a:gd name="T10" fmla="*/ 82 w 82"/>
                <a:gd name="T11" fmla="*/ 13 h 15"/>
                <a:gd name="T12" fmla="*/ 80 w 82"/>
                <a:gd name="T13" fmla="*/ 15 h 15"/>
                <a:gd name="T14" fmla="*/ 43 w 82"/>
                <a:gd name="T15" fmla="*/ 15 h 15"/>
                <a:gd name="T16" fmla="*/ 41 w 82"/>
                <a:gd name="T17" fmla="*/ 15 h 15"/>
                <a:gd name="T18" fmla="*/ 41 w 82"/>
                <a:gd name="T19" fmla="*/ 10 h 15"/>
                <a:gd name="T20" fmla="*/ 43 w 82"/>
                <a:gd name="T21" fmla="*/ 10 h 15"/>
                <a:gd name="T22" fmla="*/ 77 w 82"/>
                <a:gd name="T23" fmla="*/ 10 h 15"/>
                <a:gd name="T24" fmla="*/ 77 w 82"/>
                <a:gd name="T25" fmla="*/ 5 h 15"/>
                <a:gd name="T26" fmla="*/ 41 w 82"/>
                <a:gd name="T27" fmla="*/ 5 h 15"/>
                <a:gd name="T28" fmla="*/ 5 w 82"/>
                <a:gd name="T29" fmla="*/ 5 h 15"/>
                <a:gd name="T30" fmla="*/ 5 w 82"/>
                <a:gd name="T31" fmla="*/ 10 h 15"/>
                <a:gd name="T32" fmla="*/ 39 w 82"/>
                <a:gd name="T33" fmla="*/ 10 h 15"/>
                <a:gd name="T34" fmla="*/ 41 w 82"/>
                <a:gd name="T35" fmla="*/ 10 h 15"/>
                <a:gd name="T36" fmla="*/ 41 w 82"/>
                <a:gd name="T37" fmla="*/ 15 h 15"/>
                <a:gd name="T38" fmla="*/ 39 w 82"/>
                <a:gd name="T39" fmla="*/ 15 h 15"/>
                <a:gd name="T40" fmla="*/ 2 w 82"/>
                <a:gd name="T41" fmla="*/ 15 h 15"/>
                <a:gd name="T42" fmla="*/ 0 w 82"/>
                <a:gd name="T43" fmla="*/ 13 h 15"/>
                <a:gd name="T44" fmla="*/ 0 w 82"/>
                <a:gd name="T45" fmla="*/ 3 h 15"/>
                <a:gd name="T46" fmla="*/ 2 w 82"/>
                <a:gd name="T47" fmla="*/ 0 h 15"/>
                <a:gd name="T48" fmla="*/ 41 w 82"/>
                <a:gd name="T49" fmla="*/ 0 h 15"/>
                <a:gd name="T50" fmla="*/ 41 w 82"/>
                <a:gd name="T5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15">
                  <a:moveTo>
                    <a:pt x="77" y="5"/>
                  </a:moveTo>
                  <a:cubicBezTo>
                    <a:pt x="41" y="5"/>
                    <a:pt x="41" y="5"/>
                    <a:pt x="41" y="5"/>
                  </a:cubicBezTo>
                  <a:cubicBezTo>
                    <a:pt x="41" y="0"/>
                    <a:pt x="41" y="0"/>
                    <a:pt x="41" y="0"/>
                  </a:cubicBezTo>
                  <a:cubicBezTo>
                    <a:pt x="80" y="0"/>
                    <a:pt x="80" y="0"/>
                    <a:pt x="80" y="0"/>
                  </a:cubicBezTo>
                  <a:cubicBezTo>
                    <a:pt x="81" y="0"/>
                    <a:pt x="82" y="1"/>
                    <a:pt x="82" y="3"/>
                  </a:cubicBezTo>
                  <a:cubicBezTo>
                    <a:pt x="82" y="13"/>
                    <a:pt x="82" y="13"/>
                    <a:pt x="82" y="13"/>
                  </a:cubicBezTo>
                  <a:cubicBezTo>
                    <a:pt x="82" y="14"/>
                    <a:pt x="81" y="15"/>
                    <a:pt x="80" y="15"/>
                  </a:cubicBezTo>
                  <a:cubicBezTo>
                    <a:pt x="43" y="15"/>
                    <a:pt x="43" y="15"/>
                    <a:pt x="43" y="15"/>
                  </a:cubicBezTo>
                  <a:cubicBezTo>
                    <a:pt x="41" y="15"/>
                    <a:pt x="41" y="15"/>
                    <a:pt x="41" y="15"/>
                  </a:cubicBezTo>
                  <a:cubicBezTo>
                    <a:pt x="41" y="10"/>
                    <a:pt x="41" y="10"/>
                    <a:pt x="41" y="10"/>
                  </a:cubicBezTo>
                  <a:cubicBezTo>
                    <a:pt x="43" y="10"/>
                    <a:pt x="43" y="10"/>
                    <a:pt x="43" y="10"/>
                  </a:cubicBezTo>
                  <a:cubicBezTo>
                    <a:pt x="77" y="10"/>
                    <a:pt x="77" y="10"/>
                    <a:pt x="77" y="10"/>
                  </a:cubicBezTo>
                  <a:lnTo>
                    <a:pt x="77" y="5"/>
                  </a:lnTo>
                  <a:close/>
                  <a:moveTo>
                    <a:pt x="41" y="5"/>
                  </a:moveTo>
                  <a:cubicBezTo>
                    <a:pt x="5" y="5"/>
                    <a:pt x="5" y="5"/>
                    <a:pt x="5" y="5"/>
                  </a:cubicBezTo>
                  <a:cubicBezTo>
                    <a:pt x="5" y="10"/>
                    <a:pt x="5" y="10"/>
                    <a:pt x="5" y="10"/>
                  </a:cubicBezTo>
                  <a:cubicBezTo>
                    <a:pt x="39" y="10"/>
                    <a:pt x="39" y="10"/>
                    <a:pt x="39" y="10"/>
                  </a:cubicBezTo>
                  <a:cubicBezTo>
                    <a:pt x="41" y="10"/>
                    <a:pt x="41" y="10"/>
                    <a:pt x="41" y="10"/>
                  </a:cubicBezTo>
                  <a:cubicBezTo>
                    <a:pt x="41" y="15"/>
                    <a:pt x="41" y="15"/>
                    <a:pt x="41" y="15"/>
                  </a:cubicBezTo>
                  <a:cubicBezTo>
                    <a:pt x="39" y="15"/>
                    <a:pt x="39" y="15"/>
                    <a:pt x="39" y="15"/>
                  </a:cubicBezTo>
                  <a:cubicBezTo>
                    <a:pt x="2" y="15"/>
                    <a:pt x="2" y="15"/>
                    <a:pt x="2" y="15"/>
                  </a:cubicBezTo>
                  <a:cubicBezTo>
                    <a:pt x="1" y="15"/>
                    <a:pt x="0" y="14"/>
                    <a:pt x="0" y="13"/>
                  </a:cubicBezTo>
                  <a:cubicBezTo>
                    <a:pt x="0" y="3"/>
                    <a:pt x="0" y="3"/>
                    <a:pt x="0" y="3"/>
                  </a:cubicBezTo>
                  <a:cubicBezTo>
                    <a:pt x="0" y="1"/>
                    <a:pt x="1" y="0"/>
                    <a:pt x="2" y="0"/>
                  </a:cubicBezTo>
                  <a:cubicBezTo>
                    <a:pt x="41" y="0"/>
                    <a:pt x="41" y="0"/>
                    <a:pt x="41" y="0"/>
                  </a:cubicBezTo>
                  <a:lnTo>
                    <a:pt x="4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6" name="Freeform 263"/>
            <p:cNvSpPr>
              <a:spLocks noEditPoints="1"/>
            </p:cNvSpPr>
            <p:nvPr/>
          </p:nvSpPr>
          <p:spPr bwMode="auto">
            <a:xfrm>
              <a:off x="8180388" y="4527550"/>
              <a:ext cx="382588" cy="323850"/>
            </a:xfrm>
            <a:custGeom>
              <a:avLst/>
              <a:gdLst>
                <a:gd name="T0" fmla="*/ 151 w 169"/>
                <a:gd name="T1" fmla="*/ 70 h 143"/>
                <a:gd name="T2" fmla="*/ 132 w 169"/>
                <a:gd name="T3" fmla="*/ 19 h 143"/>
                <a:gd name="T4" fmla="*/ 169 w 169"/>
                <a:gd name="T5" fmla="*/ 50 h 143"/>
                <a:gd name="T6" fmla="*/ 153 w 169"/>
                <a:gd name="T7" fmla="*/ 75 h 143"/>
                <a:gd name="T8" fmla="*/ 153 w 169"/>
                <a:gd name="T9" fmla="*/ 76 h 143"/>
                <a:gd name="T10" fmla="*/ 132 w 169"/>
                <a:gd name="T11" fmla="*/ 59 h 143"/>
                <a:gd name="T12" fmla="*/ 133 w 169"/>
                <a:gd name="T13" fmla="*/ 140 h 143"/>
                <a:gd name="T14" fmla="*/ 132 w 169"/>
                <a:gd name="T15" fmla="*/ 52 h 143"/>
                <a:gd name="T16" fmla="*/ 132 w 169"/>
                <a:gd name="T17" fmla="*/ 52 h 143"/>
                <a:gd name="T18" fmla="*/ 107 w 169"/>
                <a:gd name="T19" fmla="*/ 11 h 143"/>
                <a:gd name="T20" fmla="*/ 85 w 169"/>
                <a:gd name="T21" fmla="*/ 16 h 143"/>
                <a:gd name="T22" fmla="*/ 86 w 169"/>
                <a:gd name="T23" fmla="*/ 11 h 143"/>
                <a:gd name="T24" fmla="*/ 110 w 169"/>
                <a:gd name="T25" fmla="*/ 1 h 143"/>
                <a:gd name="T26" fmla="*/ 110 w 169"/>
                <a:gd name="T27" fmla="*/ 1 h 143"/>
                <a:gd name="T28" fmla="*/ 132 w 169"/>
                <a:gd name="T29" fmla="*/ 13 h 143"/>
                <a:gd name="T30" fmla="*/ 113 w 169"/>
                <a:gd name="T31" fmla="*/ 6 h 143"/>
                <a:gd name="T32" fmla="*/ 128 w 169"/>
                <a:gd name="T33" fmla="*/ 138 h 143"/>
                <a:gd name="T34" fmla="*/ 130 w 169"/>
                <a:gd name="T35" fmla="*/ 51 h 143"/>
                <a:gd name="T36" fmla="*/ 132 w 169"/>
                <a:gd name="T37" fmla="*/ 52 h 143"/>
                <a:gd name="T38" fmla="*/ 132 w 169"/>
                <a:gd name="T39" fmla="*/ 51 h 143"/>
                <a:gd name="T40" fmla="*/ 132 w 169"/>
                <a:gd name="T41" fmla="*/ 142 h 143"/>
                <a:gd name="T42" fmla="*/ 85 w 169"/>
                <a:gd name="T43" fmla="*/ 143 h 143"/>
                <a:gd name="T44" fmla="*/ 85 w 169"/>
                <a:gd name="T45" fmla="*/ 16 h 143"/>
                <a:gd name="T46" fmla="*/ 60 w 169"/>
                <a:gd name="T47" fmla="*/ 6 h 143"/>
                <a:gd name="T48" fmla="*/ 19 w 169"/>
                <a:gd name="T49" fmla="*/ 70 h 143"/>
                <a:gd name="T50" fmla="*/ 41 w 169"/>
                <a:gd name="T51" fmla="*/ 52 h 143"/>
                <a:gd name="T52" fmla="*/ 42 w 169"/>
                <a:gd name="T53" fmla="*/ 53 h 143"/>
                <a:gd name="T54" fmla="*/ 85 w 169"/>
                <a:gd name="T55" fmla="*/ 138 h 143"/>
                <a:gd name="T56" fmla="*/ 85 w 169"/>
                <a:gd name="T57" fmla="*/ 143 h 143"/>
                <a:gd name="T58" fmla="*/ 39 w 169"/>
                <a:gd name="T59" fmla="*/ 143 h 143"/>
                <a:gd name="T60" fmla="*/ 37 w 169"/>
                <a:gd name="T61" fmla="*/ 140 h 143"/>
                <a:gd name="T62" fmla="*/ 20 w 169"/>
                <a:gd name="T63" fmla="*/ 76 h 143"/>
                <a:gd name="T64" fmla="*/ 16 w 169"/>
                <a:gd name="T65" fmla="*/ 75 h 143"/>
                <a:gd name="T66" fmla="*/ 1 w 169"/>
                <a:gd name="T67" fmla="*/ 52 h 143"/>
                <a:gd name="T68" fmla="*/ 60 w 169"/>
                <a:gd name="T69" fmla="*/ 1 h 143"/>
                <a:gd name="T70" fmla="*/ 63 w 169"/>
                <a:gd name="T71" fmla="*/ 1 h 143"/>
                <a:gd name="T72" fmla="*/ 85 w 169"/>
                <a:gd name="T73" fmla="*/ 1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9" h="143">
                  <a:moveTo>
                    <a:pt x="132" y="52"/>
                  </a:moveTo>
                  <a:cubicBezTo>
                    <a:pt x="137" y="56"/>
                    <a:pt x="147" y="66"/>
                    <a:pt x="151" y="70"/>
                  </a:cubicBezTo>
                  <a:cubicBezTo>
                    <a:pt x="164" y="51"/>
                    <a:pt x="164" y="51"/>
                    <a:pt x="164" y="51"/>
                  </a:cubicBezTo>
                  <a:cubicBezTo>
                    <a:pt x="159" y="40"/>
                    <a:pt x="145" y="28"/>
                    <a:pt x="132" y="19"/>
                  </a:cubicBezTo>
                  <a:cubicBezTo>
                    <a:pt x="132" y="13"/>
                    <a:pt x="132" y="13"/>
                    <a:pt x="132" y="13"/>
                  </a:cubicBezTo>
                  <a:cubicBezTo>
                    <a:pt x="146" y="23"/>
                    <a:pt x="164" y="38"/>
                    <a:pt x="169" y="50"/>
                  </a:cubicBezTo>
                  <a:cubicBezTo>
                    <a:pt x="169" y="51"/>
                    <a:pt x="169" y="52"/>
                    <a:pt x="169" y="52"/>
                  </a:cubicBezTo>
                  <a:cubicBezTo>
                    <a:pt x="153" y="75"/>
                    <a:pt x="153" y="75"/>
                    <a:pt x="153" y="75"/>
                  </a:cubicBezTo>
                  <a:cubicBezTo>
                    <a:pt x="153" y="75"/>
                    <a:pt x="153" y="75"/>
                    <a:pt x="153" y="75"/>
                  </a:cubicBezTo>
                  <a:cubicBezTo>
                    <a:pt x="153" y="76"/>
                    <a:pt x="153" y="76"/>
                    <a:pt x="153" y="76"/>
                  </a:cubicBezTo>
                  <a:cubicBezTo>
                    <a:pt x="152" y="77"/>
                    <a:pt x="150" y="77"/>
                    <a:pt x="149" y="76"/>
                  </a:cubicBezTo>
                  <a:cubicBezTo>
                    <a:pt x="149" y="76"/>
                    <a:pt x="139" y="65"/>
                    <a:pt x="132" y="59"/>
                  </a:cubicBezTo>
                  <a:cubicBezTo>
                    <a:pt x="133" y="140"/>
                    <a:pt x="133" y="140"/>
                    <a:pt x="133" y="140"/>
                  </a:cubicBezTo>
                  <a:cubicBezTo>
                    <a:pt x="133" y="140"/>
                    <a:pt x="133" y="140"/>
                    <a:pt x="133" y="140"/>
                  </a:cubicBezTo>
                  <a:cubicBezTo>
                    <a:pt x="133" y="141"/>
                    <a:pt x="132" y="141"/>
                    <a:pt x="132" y="142"/>
                  </a:cubicBezTo>
                  <a:cubicBezTo>
                    <a:pt x="132" y="52"/>
                    <a:pt x="132" y="52"/>
                    <a:pt x="132" y="52"/>
                  </a:cubicBezTo>
                  <a:cubicBezTo>
                    <a:pt x="132" y="53"/>
                    <a:pt x="132" y="53"/>
                    <a:pt x="132" y="53"/>
                  </a:cubicBezTo>
                  <a:cubicBezTo>
                    <a:pt x="132" y="53"/>
                    <a:pt x="132" y="52"/>
                    <a:pt x="132" y="52"/>
                  </a:cubicBezTo>
                  <a:close/>
                  <a:moveTo>
                    <a:pt x="113" y="6"/>
                  </a:moveTo>
                  <a:cubicBezTo>
                    <a:pt x="111" y="8"/>
                    <a:pt x="109" y="9"/>
                    <a:pt x="107" y="11"/>
                  </a:cubicBezTo>
                  <a:cubicBezTo>
                    <a:pt x="101" y="14"/>
                    <a:pt x="94" y="16"/>
                    <a:pt x="86" y="16"/>
                  </a:cubicBezTo>
                  <a:cubicBezTo>
                    <a:pt x="86" y="16"/>
                    <a:pt x="85" y="16"/>
                    <a:pt x="85" y="16"/>
                  </a:cubicBezTo>
                  <a:cubicBezTo>
                    <a:pt x="85" y="11"/>
                    <a:pt x="85" y="11"/>
                    <a:pt x="85" y="11"/>
                  </a:cubicBezTo>
                  <a:cubicBezTo>
                    <a:pt x="85" y="11"/>
                    <a:pt x="86" y="11"/>
                    <a:pt x="86" y="11"/>
                  </a:cubicBezTo>
                  <a:cubicBezTo>
                    <a:pt x="93" y="11"/>
                    <a:pt x="100" y="10"/>
                    <a:pt x="104" y="7"/>
                  </a:cubicBezTo>
                  <a:cubicBezTo>
                    <a:pt x="107" y="5"/>
                    <a:pt x="109" y="4"/>
                    <a:pt x="110" y="1"/>
                  </a:cubicBezTo>
                  <a:cubicBezTo>
                    <a:pt x="110" y="1"/>
                    <a:pt x="110" y="1"/>
                    <a:pt x="110" y="1"/>
                  </a:cubicBezTo>
                  <a:cubicBezTo>
                    <a:pt x="110" y="1"/>
                    <a:pt x="110" y="1"/>
                    <a:pt x="110" y="1"/>
                  </a:cubicBezTo>
                  <a:cubicBezTo>
                    <a:pt x="111" y="0"/>
                    <a:pt x="112" y="0"/>
                    <a:pt x="113" y="1"/>
                  </a:cubicBezTo>
                  <a:cubicBezTo>
                    <a:pt x="113" y="1"/>
                    <a:pt x="122" y="6"/>
                    <a:pt x="132" y="13"/>
                  </a:cubicBezTo>
                  <a:cubicBezTo>
                    <a:pt x="132" y="19"/>
                    <a:pt x="132" y="19"/>
                    <a:pt x="132" y="19"/>
                  </a:cubicBezTo>
                  <a:cubicBezTo>
                    <a:pt x="124" y="13"/>
                    <a:pt x="116" y="8"/>
                    <a:pt x="113" y="6"/>
                  </a:cubicBezTo>
                  <a:close/>
                  <a:moveTo>
                    <a:pt x="85" y="138"/>
                  </a:moveTo>
                  <a:cubicBezTo>
                    <a:pt x="128" y="138"/>
                    <a:pt x="128" y="138"/>
                    <a:pt x="128" y="138"/>
                  </a:cubicBezTo>
                  <a:cubicBezTo>
                    <a:pt x="128" y="53"/>
                    <a:pt x="128" y="53"/>
                    <a:pt x="128" y="53"/>
                  </a:cubicBezTo>
                  <a:cubicBezTo>
                    <a:pt x="128" y="52"/>
                    <a:pt x="129" y="51"/>
                    <a:pt x="130" y="51"/>
                  </a:cubicBezTo>
                  <a:cubicBezTo>
                    <a:pt x="131" y="51"/>
                    <a:pt x="131" y="51"/>
                    <a:pt x="132" y="51"/>
                  </a:cubicBezTo>
                  <a:cubicBezTo>
                    <a:pt x="132" y="52"/>
                    <a:pt x="132" y="52"/>
                    <a:pt x="132" y="52"/>
                  </a:cubicBezTo>
                  <a:cubicBezTo>
                    <a:pt x="132" y="52"/>
                    <a:pt x="132" y="52"/>
                    <a:pt x="132" y="52"/>
                  </a:cubicBezTo>
                  <a:cubicBezTo>
                    <a:pt x="132" y="52"/>
                    <a:pt x="132" y="52"/>
                    <a:pt x="132" y="51"/>
                  </a:cubicBezTo>
                  <a:cubicBezTo>
                    <a:pt x="132" y="52"/>
                    <a:pt x="132" y="52"/>
                    <a:pt x="132" y="52"/>
                  </a:cubicBezTo>
                  <a:cubicBezTo>
                    <a:pt x="132" y="142"/>
                    <a:pt x="132" y="142"/>
                    <a:pt x="132" y="142"/>
                  </a:cubicBezTo>
                  <a:cubicBezTo>
                    <a:pt x="132" y="142"/>
                    <a:pt x="131" y="143"/>
                    <a:pt x="130" y="143"/>
                  </a:cubicBezTo>
                  <a:cubicBezTo>
                    <a:pt x="85" y="143"/>
                    <a:pt x="85" y="143"/>
                    <a:pt x="85" y="143"/>
                  </a:cubicBezTo>
                  <a:lnTo>
                    <a:pt x="85" y="138"/>
                  </a:lnTo>
                  <a:close/>
                  <a:moveTo>
                    <a:pt x="85" y="16"/>
                  </a:moveTo>
                  <a:cubicBezTo>
                    <a:pt x="78" y="16"/>
                    <a:pt x="71" y="14"/>
                    <a:pt x="66" y="11"/>
                  </a:cubicBezTo>
                  <a:cubicBezTo>
                    <a:pt x="64" y="9"/>
                    <a:pt x="62" y="8"/>
                    <a:pt x="60" y="6"/>
                  </a:cubicBezTo>
                  <a:cubicBezTo>
                    <a:pt x="51" y="11"/>
                    <a:pt x="14" y="34"/>
                    <a:pt x="6" y="51"/>
                  </a:cubicBezTo>
                  <a:cubicBezTo>
                    <a:pt x="19" y="70"/>
                    <a:pt x="19" y="70"/>
                    <a:pt x="19" y="70"/>
                  </a:cubicBezTo>
                  <a:cubicBezTo>
                    <a:pt x="23" y="66"/>
                    <a:pt x="33" y="56"/>
                    <a:pt x="38" y="51"/>
                  </a:cubicBezTo>
                  <a:cubicBezTo>
                    <a:pt x="39" y="50"/>
                    <a:pt x="41" y="51"/>
                    <a:pt x="41" y="52"/>
                  </a:cubicBezTo>
                  <a:cubicBezTo>
                    <a:pt x="42" y="52"/>
                    <a:pt x="42" y="53"/>
                    <a:pt x="42" y="53"/>
                  </a:cubicBezTo>
                  <a:cubicBezTo>
                    <a:pt x="42" y="53"/>
                    <a:pt x="42" y="53"/>
                    <a:pt x="42" y="53"/>
                  </a:cubicBezTo>
                  <a:cubicBezTo>
                    <a:pt x="42" y="138"/>
                    <a:pt x="42" y="138"/>
                    <a:pt x="42" y="138"/>
                  </a:cubicBezTo>
                  <a:cubicBezTo>
                    <a:pt x="85" y="138"/>
                    <a:pt x="85" y="138"/>
                    <a:pt x="85" y="138"/>
                  </a:cubicBezTo>
                  <a:cubicBezTo>
                    <a:pt x="85" y="138"/>
                    <a:pt x="85" y="138"/>
                    <a:pt x="85" y="138"/>
                  </a:cubicBezTo>
                  <a:cubicBezTo>
                    <a:pt x="85" y="143"/>
                    <a:pt x="85" y="143"/>
                    <a:pt x="85" y="143"/>
                  </a:cubicBezTo>
                  <a:cubicBezTo>
                    <a:pt x="85" y="143"/>
                    <a:pt x="85" y="143"/>
                    <a:pt x="85" y="143"/>
                  </a:cubicBezTo>
                  <a:cubicBezTo>
                    <a:pt x="39" y="143"/>
                    <a:pt x="39" y="143"/>
                    <a:pt x="39" y="143"/>
                  </a:cubicBezTo>
                  <a:cubicBezTo>
                    <a:pt x="39" y="143"/>
                    <a:pt x="39" y="143"/>
                    <a:pt x="39" y="143"/>
                  </a:cubicBezTo>
                  <a:cubicBezTo>
                    <a:pt x="38" y="143"/>
                    <a:pt x="37" y="141"/>
                    <a:pt x="37" y="140"/>
                  </a:cubicBezTo>
                  <a:cubicBezTo>
                    <a:pt x="37" y="59"/>
                    <a:pt x="37" y="59"/>
                    <a:pt x="37" y="59"/>
                  </a:cubicBezTo>
                  <a:cubicBezTo>
                    <a:pt x="30" y="65"/>
                    <a:pt x="21" y="75"/>
                    <a:pt x="20" y="76"/>
                  </a:cubicBezTo>
                  <a:cubicBezTo>
                    <a:pt x="20" y="76"/>
                    <a:pt x="20" y="76"/>
                    <a:pt x="20" y="76"/>
                  </a:cubicBezTo>
                  <a:cubicBezTo>
                    <a:pt x="19" y="77"/>
                    <a:pt x="17" y="77"/>
                    <a:pt x="16" y="75"/>
                  </a:cubicBezTo>
                  <a:cubicBezTo>
                    <a:pt x="1" y="52"/>
                    <a:pt x="1" y="52"/>
                    <a:pt x="1" y="52"/>
                  </a:cubicBezTo>
                  <a:cubicBezTo>
                    <a:pt x="1" y="52"/>
                    <a:pt x="1" y="52"/>
                    <a:pt x="1" y="52"/>
                  </a:cubicBezTo>
                  <a:cubicBezTo>
                    <a:pt x="0" y="52"/>
                    <a:pt x="0" y="51"/>
                    <a:pt x="1" y="50"/>
                  </a:cubicBezTo>
                  <a:cubicBezTo>
                    <a:pt x="9" y="29"/>
                    <a:pt x="59" y="1"/>
                    <a:pt x="60" y="1"/>
                  </a:cubicBezTo>
                  <a:cubicBezTo>
                    <a:pt x="60" y="1"/>
                    <a:pt x="60" y="1"/>
                    <a:pt x="60" y="1"/>
                  </a:cubicBezTo>
                  <a:cubicBezTo>
                    <a:pt x="61" y="0"/>
                    <a:pt x="62" y="0"/>
                    <a:pt x="63" y="1"/>
                  </a:cubicBezTo>
                  <a:cubicBezTo>
                    <a:pt x="64" y="4"/>
                    <a:pt x="66" y="5"/>
                    <a:pt x="68" y="7"/>
                  </a:cubicBezTo>
                  <a:cubicBezTo>
                    <a:pt x="73" y="9"/>
                    <a:pt x="79" y="11"/>
                    <a:pt x="85" y="11"/>
                  </a:cubicBezTo>
                  <a:lnTo>
                    <a:pt x="85"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7" name="Freeform 264"/>
            <p:cNvSpPr>
              <a:spLocks noEditPoints="1"/>
            </p:cNvSpPr>
            <p:nvPr/>
          </p:nvSpPr>
          <p:spPr bwMode="auto">
            <a:xfrm>
              <a:off x="8318500" y="4514850"/>
              <a:ext cx="115888" cy="39688"/>
            </a:xfrm>
            <a:custGeom>
              <a:avLst/>
              <a:gdLst>
                <a:gd name="T0" fmla="*/ 25 w 51"/>
                <a:gd name="T1" fmla="*/ 13 h 18"/>
                <a:gd name="T2" fmla="*/ 38 w 51"/>
                <a:gd name="T3" fmla="*/ 11 h 18"/>
                <a:gd name="T4" fmla="*/ 46 w 51"/>
                <a:gd name="T5" fmla="*/ 5 h 18"/>
                <a:gd name="T6" fmla="*/ 46 w 51"/>
                <a:gd name="T7" fmla="*/ 5 h 18"/>
                <a:gd name="T8" fmla="*/ 46 w 51"/>
                <a:gd name="T9" fmla="*/ 5 h 18"/>
                <a:gd name="T10" fmla="*/ 46 w 51"/>
                <a:gd name="T11" fmla="*/ 5 h 18"/>
                <a:gd name="T12" fmla="*/ 46 w 51"/>
                <a:gd name="T13" fmla="*/ 5 h 18"/>
                <a:gd name="T14" fmla="*/ 46 w 51"/>
                <a:gd name="T15" fmla="*/ 5 h 18"/>
                <a:gd name="T16" fmla="*/ 46 w 51"/>
                <a:gd name="T17" fmla="*/ 5 h 18"/>
                <a:gd name="T18" fmla="*/ 46 w 51"/>
                <a:gd name="T19" fmla="*/ 5 h 18"/>
                <a:gd name="T20" fmla="*/ 46 w 51"/>
                <a:gd name="T21" fmla="*/ 5 h 18"/>
                <a:gd name="T22" fmla="*/ 46 w 51"/>
                <a:gd name="T23" fmla="*/ 5 h 18"/>
                <a:gd name="T24" fmla="*/ 38 w 51"/>
                <a:gd name="T25" fmla="*/ 11 h 18"/>
                <a:gd name="T26" fmla="*/ 25 w 51"/>
                <a:gd name="T27" fmla="*/ 13 h 18"/>
                <a:gd name="T28" fmla="*/ 25 w 51"/>
                <a:gd name="T29" fmla="*/ 13 h 18"/>
                <a:gd name="T30" fmla="*/ 25 w 51"/>
                <a:gd name="T31" fmla="*/ 8 h 18"/>
                <a:gd name="T32" fmla="*/ 25 w 51"/>
                <a:gd name="T33" fmla="*/ 8 h 18"/>
                <a:gd name="T34" fmla="*/ 36 w 51"/>
                <a:gd name="T35" fmla="*/ 7 h 18"/>
                <a:gd name="T36" fmla="*/ 41 w 51"/>
                <a:gd name="T37" fmla="*/ 3 h 18"/>
                <a:gd name="T38" fmla="*/ 42 w 51"/>
                <a:gd name="T39" fmla="*/ 3 h 18"/>
                <a:gd name="T40" fmla="*/ 42 w 51"/>
                <a:gd name="T41" fmla="*/ 3 h 18"/>
                <a:gd name="T42" fmla="*/ 42 w 51"/>
                <a:gd name="T43" fmla="*/ 3 h 18"/>
                <a:gd name="T44" fmla="*/ 44 w 51"/>
                <a:gd name="T45" fmla="*/ 0 h 18"/>
                <a:gd name="T46" fmla="*/ 48 w 51"/>
                <a:gd name="T47" fmla="*/ 1 h 18"/>
                <a:gd name="T48" fmla="*/ 48 w 51"/>
                <a:gd name="T49" fmla="*/ 1 h 18"/>
                <a:gd name="T50" fmla="*/ 48 w 51"/>
                <a:gd name="T51" fmla="*/ 1 h 18"/>
                <a:gd name="T52" fmla="*/ 48 w 51"/>
                <a:gd name="T53" fmla="*/ 1 h 18"/>
                <a:gd name="T54" fmla="*/ 50 w 51"/>
                <a:gd name="T55" fmla="*/ 4 h 18"/>
                <a:gd name="T56" fmla="*/ 50 w 51"/>
                <a:gd name="T57" fmla="*/ 7 h 18"/>
                <a:gd name="T58" fmla="*/ 50 w 51"/>
                <a:gd name="T59" fmla="*/ 7 h 18"/>
                <a:gd name="T60" fmla="*/ 40 w 51"/>
                <a:gd name="T61" fmla="*/ 15 h 18"/>
                <a:gd name="T62" fmla="*/ 25 w 51"/>
                <a:gd name="T63" fmla="*/ 18 h 18"/>
                <a:gd name="T64" fmla="*/ 25 w 51"/>
                <a:gd name="T65" fmla="*/ 18 h 18"/>
                <a:gd name="T66" fmla="*/ 25 w 51"/>
                <a:gd name="T67" fmla="*/ 13 h 18"/>
                <a:gd name="T68" fmla="*/ 25 w 51"/>
                <a:gd name="T69" fmla="*/ 13 h 18"/>
                <a:gd name="T70" fmla="*/ 13 w 51"/>
                <a:gd name="T71" fmla="*/ 11 h 18"/>
                <a:gd name="T72" fmla="*/ 5 w 51"/>
                <a:gd name="T73" fmla="*/ 5 h 18"/>
                <a:gd name="T74" fmla="*/ 5 w 51"/>
                <a:gd name="T75" fmla="*/ 5 h 18"/>
                <a:gd name="T76" fmla="*/ 5 w 51"/>
                <a:gd name="T77" fmla="*/ 5 h 18"/>
                <a:gd name="T78" fmla="*/ 5 w 51"/>
                <a:gd name="T79" fmla="*/ 5 h 18"/>
                <a:gd name="T80" fmla="*/ 5 w 51"/>
                <a:gd name="T81" fmla="*/ 5 h 18"/>
                <a:gd name="T82" fmla="*/ 5 w 51"/>
                <a:gd name="T83" fmla="*/ 5 h 18"/>
                <a:gd name="T84" fmla="*/ 12 w 51"/>
                <a:gd name="T85" fmla="*/ 11 h 18"/>
                <a:gd name="T86" fmla="*/ 25 w 51"/>
                <a:gd name="T87" fmla="*/ 13 h 18"/>
                <a:gd name="T88" fmla="*/ 25 w 51"/>
                <a:gd name="T89" fmla="*/ 18 h 18"/>
                <a:gd name="T90" fmla="*/ 11 w 51"/>
                <a:gd name="T91" fmla="*/ 15 h 18"/>
                <a:gd name="T92" fmla="*/ 1 w 51"/>
                <a:gd name="T93" fmla="*/ 7 h 18"/>
                <a:gd name="T94" fmla="*/ 0 w 51"/>
                <a:gd name="T95" fmla="*/ 4 h 18"/>
                <a:gd name="T96" fmla="*/ 3 w 51"/>
                <a:gd name="T97" fmla="*/ 1 h 18"/>
                <a:gd name="T98" fmla="*/ 3 w 51"/>
                <a:gd name="T99" fmla="*/ 1 h 18"/>
                <a:gd name="T100" fmla="*/ 3 w 51"/>
                <a:gd name="T101" fmla="*/ 1 h 18"/>
                <a:gd name="T102" fmla="*/ 6 w 51"/>
                <a:gd name="T103" fmla="*/ 0 h 18"/>
                <a:gd name="T104" fmla="*/ 9 w 51"/>
                <a:gd name="T105" fmla="*/ 3 h 18"/>
                <a:gd name="T106" fmla="*/ 9 w 51"/>
                <a:gd name="T107" fmla="*/ 3 h 18"/>
                <a:gd name="T108" fmla="*/ 9 w 51"/>
                <a:gd name="T109" fmla="*/ 3 h 18"/>
                <a:gd name="T110" fmla="*/ 15 w 51"/>
                <a:gd name="T111" fmla="*/ 7 h 18"/>
                <a:gd name="T112" fmla="*/ 25 w 51"/>
                <a:gd name="T113" fmla="*/ 8 h 18"/>
                <a:gd name="T114" fmla="*/ 25 w 51"/>
                <a:gd name="T115"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1" h="18">
                  <a:moveTo>
                    <a:pt x="25" y="13"/>
                  </a:moveTo>
                  <a:cubicBezTo>
                    <a:pt x="30" y="13"/>
                    <a:pt x="35" y="12"/>
                    <a:pt x="38" y="11"/>
                  </a:cubicBezTo>
                  <a:cubicBezTo>
                    <a:pt x="42" y="9"/>
                    <a:pt x="44" y="7"/>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4" y="7"/>
                    <a:pt x="41" y="10"/>
                    <a:pt x="38" y="11"/>
                  </a:cubicBezTo>
                  <a:cubicBezTo>
                    <a:pt x="34" y="12"/>
                    <a:pt x="30" y="13"/>
                    <a:pt x="25" y="13"/>
                  </a:cubicBezTo>
                  <a:cubicBezTo>
                    <a:pt x="25" y="13"/>
                    <a:pt x="25" y="13"/>
                    <a:pt x="25" y="13"/>
                  </a:cubicBezTo>
                  <a:cubicBezTo>
                    <a:pt x="25" y="8"/>
                    <a:pt x="25" y="8"/>
                    <a:pt x="25" y="8"/>
                  </a:cubicBezTo>
                  <a:cubicBezTo>
                    <a:pt x="25" y="8"/>
                    <a:pt x="25" y="8"/>
                    <a:pt x="25" y="8"/>
                  </a:cubicBezTo>
                  <a:cubicBezTo>
                    <a:pt x="30" y="8"/>
                    <a:pt x="33" y="8"/>
                    <a:pt x="36" y="7"/>
                  </a:cubicBezTo>
                  <a:cubicBezTo>
                    <a:pt x="39" y="5"/>
                    <a:pt x="41" y="4"/>
                    <a:pt x="41" y="3"/>
                  </a:cubicBezTo>
                  <a:cubicBezTo>
                    <a:pt x="42" y="3"/>
                    <a:pt x="42" y="3"/>
                    <a:pt x="42" y="3"/>
                  </a:cubicBezTo>
                  <a:cubicBezTo>
                    <a:pt x="42" y="3"/>
                    <a:pt x="42" y="3"/>
                    <a:pt x="42" y="3"/>
                  </a:cubicBezTo>
                  <a:cubicBezTo>
                    <a:pt x="42" y="3"/>
                    <a:pt x="42" y="3"/>
                    <a:pt x="42" y="3"/>
                  </a:cubicBezTo>
                  <a:cubicBezTo>
                    <a:pt x="42" y="1"/>
                    <a:pt x="43" y="1"/>
                    <a:pt x="44" y="0"/>
                  </a:cubicBezTo>
                  <a:cubicBezTo>
                    <a:pt x="46" y="0"/>
                    <a:pt x="47" y="0"/>
                    <a:pt x="48" y="1"/>
                  </a:cubicBezTo>
                  <a:cubicBezTo>
                    <a:pt x="48" y="1"/>
                    <a:pt x="48" y="1"/>
                    <a:pt x="48" y="1"/>
                  </a:cubicBezTo>
                  <a:cubicBezTo>
                    <a:pt x="48" y="1"/>
                    <a:pt x="48" y="1"/>
                    <a:pt x="48" y="1"/>
                  </a:cubicBezTo>
                  <a:cubicBezTo>
                    <a:pt x="48" y="1"/>
                    <a:pt x="48" y="1"/>
                    <a:pt x="48" y="1"/>
                  </a:cubicBezTo>
                  <a:cubicBezTo>
                    <a:pt x="49" y="1"/>
                    <a:pt x="50" y="3"/>
                    <a:pt x="50" y="4"/>
                  </a:cubicBezTo>
                  <a:cubicBezTo>
                    <a:pt x="51" y="5"/>
                    <a:pt x="51" y="6"/>
                    <a:pt x="50" y="7"/>
                  </a:cubicBezTo>
                  <a:cubicBezTo>
                    <a:pt x="50" y="7"/>
                    <a:pt x="50" y="7"/>
                    <a:pt x="50" y="7"/>
                  </a:cubicBezTo>
                  <a:cubicBezTo>
                    <a:pt x="48" y="11"/>
                    <a:pt x="45" y="13"/>
                    <a:pt x="40" y="15"/>
                  </a:cubicBezTo>
                  <a:cubicBezTo>
                    <a:pt x="36" y="17"/>
                    <a:pt x="31" y="18"/>
                    <a:pt x="25" y="18"/>
                  </a:cubicBezTo>
                  <a:cubicBezTo>
                    <a:pt x="25" y="18"/>
                    <a:pt x="25" y="18"/>
                    <a:pt x="25" y="18"/>
                  </a:cubicBezTo>
                  <a:cubicBezTo>
                    <a:pt x="25" y="13"/>
                    <a:pt x="25" y="13"/>
                    <a:pt x="25" y="13"/>
                  </a:cubicBezTo>
                  <a:close/>
                  <a:moveTo>
                    <a:pt x="25" y="13"/>
                  </a:moveTo>
                  <a:cubicBezTo>
                    <a:pt x="21" y="13"/>
                    <a:pt x="17" y="12"/>
                    <a:pt x="13" y="11"/>
                  </a:cubicBezTo>
                  <a:cubicBezTo>
                    <a:pt x="9" y="10"/>
                    <a:pt x="6" y="7"/>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6" y="7"/>
                    <a:pt x="9" y="9"/>
                    <a:pt x="12" y="11"/>
                  </a:cubicBezTo>
                  <a:cubicBezTo>
                    <a:pt x="16" y="12"/>
                    <a:pt x="21" y="13"/>
                    <a:pt x="25" y="13"/>
                  </a:cubicBezTo>
                  <a:cubicBezTo>
                    <a:pt x="25" y="18"/>
                    <a:pt x="25" y="18"/>
                    <a:pt x="25" y="18"/>
                  </a:cubicBezTo>
                  <a:cubicBezTo>
                    <a:pt x="20" y="18"/>
                    <a:pt x="15" y="17"/>
                    <a:pt x="11" y="15"/>
                  </a:cubicBezTo>
                  <a:cubicBezTo>
                    <a:pt x="6" y="13"/>
                    <a:pt x="3" y="11"/>
                    <a:pt x="1" y="7"/>
                  </a:cubicBezTo>
                  <a:cubicBezTo>
                    <a:pt x="0" y="6"/>
                    <a:pt x="0" y="5"/>
                    <a:pt x="0" y="4"/>
                  </a:cubicBezTo>
                  <a:cubicBezTo>
                    <a:pt x="1" y="3"/>
                    <a:pt x="2" y="1"/>
                    <a:pt x="3" y="1"/>
                  </a:cubicBezTo>
                  <a:cubicBezTo>
                    <a:pt x="3" y="1"/>
                    <a:pt x="3" y="1"/>
                    <a:pt x="3" y="1"/>
                  </a:cubicBezTo>
                  <a:cubicBezTo>
                    <a:pt x="3" y="1"/>
                    <a:pt x="3" y="1"/>
                    <a:pt x="3" y="1"/>
                  </a:cubicBezTo>
                  <a:cubicBezTo>
                    <a:pt x="4" y="0"/>
                    <a:pt x="5" y="0"/>
                    <a:pt x="6" y="0"/>
                  </a:cubicBezTo>
                  <a:cubicBezTo>
                    <a:pt x="8" y="1"/>
                    <a:pt x="9" y="1"/>
                    <a:pt x="9" y="3"/>
                  </a:cubicBezTo>
                  <a:cubicBezTo>
                    <a:pt x="9" y="3"/>
                    <a:pt x="9" y="3"/>
                    <a:pt x="9" y="3"/>
                  </a:cubicBezTo>
                  <a:cubicBezTo>
                    <a:pt x="9" y="3"/>
                    <a:pt x="9" y="3"/>
                    <a:pt x="9" y="3"/>
                  </a:cubicBezTo>
                  <a:cubicBezTo>
                    <a:pt x="10" y="4"/>
                    <a:pt x="12" y="5"/>
                    <a:pt x="15" y="7"/>
                  </a:cubicBezTo>
                  <a:cubicBezTo>
                    <a:pt x="18" y="8"/>
                    <a:pt x="21" y="8"/>
                    <a:pt x="25" y="8"/>
                  </a:cubicBezTo>
                  <a:lnTo>
                    <a:pt x="25"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8" name="Freeform 265"/>
            <p:cNvSpPr>
              <a:spLocks noEditPoints="1"/>
            </p:cNvSpPr>
            <p:nvPr/>
          </p:nvSpPr>
          <p:spPr bwMode="auto">
            <a:xfrm>
              <a:off x="8796338" y="3886200"/>
              <a:ext cx="295275" cy="150813"/>
            </a:xfrm>
            <a:custGeom>
              <a:avLst/>
              <a:gdLst>
                <a:gd name="T0" fmla="*/ 121 w 131"/>
                <a:gd name="T1" fmla="*/ 39 h 67"/>
                <a:gd name="T2" fmla="*/ 121 w 131"/>
                <a:gd name="T3" fmla="*/ 39 h 67"/>
                <a:gd name="T4" fmla="*/ 121 w 131"/>
                <a:gd name="T5" fmla="*/ 11 h 67"/>
                <a:gd name="T6" fmla="*/ 111 w 131"/>
                <a:gd name="T7" fmla="*/ 0 h 67"/>
                <a:gd name="T8" fmla="*/ 131 w 131"/>
                <a:gd name="T9" fmla="*/ 24 h 67"/>
                <a:gd name="T10" fmla="*/ 124 w 131"/>
                <a:gd name="T11" fmla="*/ 42 h 67"/>
                <a:gd name="T12" fmla="*/ 111 w 131"/>
                <a:gd name="T13" fmla="*/ 44 h 67"/>
                <a:gd name="T14" fmla="*/ 117 w 131"/>
                <a:gd name="T15" fmla="*/ 35 h 67"/>
                <a:gd name="T16" fmla="*/ 122 w 131"/>
                <a:gd name="T17" fmla="*/ 24 h 67"/>
                <a:gd name="T18" fmla="*/ 111 w 131"/>
                <a:gd name="T19" fmla="*/ 10 h 67"/>
                <a:gd name="T20" fmla="*/ 114 w 131"/>
                <a:gd name="T21" fmla="*/ 18 h 67"/>
                <a:gd name="T22" fmla="*/ 114 w 131"/>
                <a:gd name="T23" fmla="*/ 32 h 67"/>
                <a:gd name="T24" fmla="*/ 111 w 131"/>
                <a:gd name="T25" fmla="*/ 34 h 67"/>
                <a:gd name="T26" fmla="*/ 66 w 131"/>
                <a:gd name="T27" fmla="*/ 62 h 67"/>
                <a:gd name="T28" fmla="*/ 95 w 131"/>
                <a:gd name="T29" fmla="*/ 43 h 67"/>
                <a:gd name="T30" fmla="*/ 98 w 131"/>
                <a:gd name="T31" fmla="*/ 43 h 67"/>
                <a:gd name="T32" fmla="*/ 106 w 131"/>
                <a:gd name="T33" fmla="*/ 44 h 67"/>
                <a:gd name="T34" fmla="*/ 111 w 131"/>
                <a:gd name="T35" fmla="*/ 49 h 67"/>
                <a:gd name="T36" fmla="*/ 101 w 131"/>
                <a:gd name="T37" fmla="*/ 49 h 67"/>
                <a:gd name="T38" fmla="*/ 80 w 131"/>
                <a:gd name="T39" fmla="*/ 62 h 67"/>
                <a:gd name="T40" fmla="*/ 66 w 131"/>
                <a:gd name="T41" fmla="*/ 62 h 67"/>
                <a:gd name="T42" fmla="*/ 107 w 131"/>
                <a:gd name="T43" fmla="*/ 4 h 67"/>
                <a:gd name="T44" fmla="*/ 66 w 131"/>
                <a:gd name="T45" fmla="*/ 4 h 67"/>
                <a:gd name="T46" fmla="*/ 107 w 131"/>
                <a:gd name="T47" fmla="*/ 0 h 67"/>
                <a:gd name="T48" fmla="*/ 108 w 131"/>
                <a:gd name="T49" fmla="*/ 0 h 67"/>
                <a:gd name="T50" fmla="*/ 111 w 131"/>
                <a:gd name="T51" fmla="*/ 5 h 67"/>
                <a:gd name="T52" fmla="*/ 111 w 131"/>
                <a:gd name="T53" fmla="*/ 15 h 67"/>
                <a:gd name="T54" fmla="*/ 109 w 131"/>
                <a:gd name="T55" fmla="*/ 25 h 67"/>
                <a:gd name="T56" fmla="*/ 106 w 131"/>
                <a:gd name="T57" fmla="*/ 35 h 67"/>
                <a:gd name="T58" fmla="*/ 111 w 131"/>
                <a:gd name="T59" fmla="*/ 39 h 67"/>
                <a:gd name="T60" fmla="*/ 104 w 131"/>
                <a:gd name="T61" fmla="*/ 39 h 67"/>
                <a:gd name="T62" fmla="*/ 100 w 131"/>
                <a:gd name="T63" fmla="*/ 36 h 67"/>
                <a:gd name="T64" fmla="*/ 100 w 131"/>
                <a:gd name="T65" fmla="*/ 35 h 67"/>
                <a:gd name="T66" fmla="*/ 106 w 131"/>
                <a:gd name="T67" fmla="*/ 12 h 67"/>
                <a:gd name="T68" fmla="*/ 108 w 131"/>
                <a:gd name="T69" fmla="*/ 10 h 67"/>
                <a:gd name="T70" fmla="*/ 109 w 131"/>
                <a:gd name="T71" fmla="*/ 10 h 67"/>
                <a:gd name="T72" fmla="*/ 55 w 131"/>
                <a:gd name="T73" fmla="*/ 63 h 67"/>
                <a:gd name="T74" fmla="*/ 66 w 131"/>
                <a:gd name="T75" fmla="*/ 67 h 67"/>
                <a:gd name="T76" fmla="*/ 16 w 131"/>
                <a:gd name="T77" fmla="*/ 51 h 67"/>
                <a:gd name="T78" fmla="*/ 0 w 131"/>
                <a:gd name="T79" fmla="*/ 7 h 67"/>
                <a:gd name="T80" fmla="*/ 3 w 131"/>
                <a:gd name="T81" fmla="*/ 0 h 67"/>
                <a:gd name="T82" fmla="*/ 66 w 131"/>
                <a:gd name="T83" fmla="*/ 4 h 67"/>
                <a:gd name="T84" fmla="*/ 5 w 131"/>
                <a:gd name="T85" fmla="*/ 7 h 67"/>
                <a:gd name="T86" fmla="*/ 20 w 131"/>
                <a:gd name="T87"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 h="67">
                  <a:moveTo>
                    <a:pt x="111" y="44"/>
                  </a:moveTo>
                  <a:cubicBezTo>
                    <a:pt x="115" y="43"/>
                    <a:pt x="118" y="41"/>
                    <a:pt x="121" y="39"/>
                  </a:cubicBezTo>
                  <a:cubicBezTo>
                    <a:pt x="121" y="39"/>
                    <a:pt x="121" y="39"/>
                    <a:pt x="121" y="39"/>
                  </a:cubicBezTo>
                  <a:cubicBezTo>
                    <a:pt x="121" y="39"/>
                    <a:pt x="121" y="39"/>
                    <a:pt x="121" y="39"/>
                  </a:cubicBezTo>
                  <a:cubicBezTo>
                    <a:pt x="124" y="35"/>
                    <a:pt x="126" y="30"/>
                    <a:pt x="126" y="24"/>
                  </a:cubicBezTo>
                  <a:cubicBezTo>
                    <a:pt x="126" y="19"/>
                    <a:pt x="124" y="14"/>
                    <a:pt x="121" y="11"/>
                  </a:cubicBezTo>
                  <a:cubicBezTo>
                    <a:pt x="118" y="8"/>
                    <a:pt x="115" y="6"/>
                    <a:pt x="111" y="5"/>
                  </a:cubicBezTo>
                  <a:cubicBezTo>
                    <a:pt x="111" y="0"/>
                    <a:pt x="111" y="0"/>
                    <a:pt x="111" y="0"/>
                  </a:cubicBezTo>
                  <a:cubicBezTo>
                    <a:pt x="116" y="1"/>
                    <a:pt x="121" y="4"/>
                    <a:pt x="124" y="7"/>
                  </a:cubicBezTo>
                  <a:cubicBezTo>
                    <a:pt x="129" y="12"/>
                    <a:pt x="131" y="18"/>
                    <a:pt x="131" y="24"/>
                  </a:cubicBezTo>
                  <a:cubicBezTo>
                    <a:pt x="131" y="31"/>
                    <a:pt x="129" y="38"/>
                    <a:pt x="124" y="42"/>
                  </a:cubicBezTo>
                  <a:cubicBezTo>
                    <a:pt x="124" y="42"/>
                    <a:pt x="124" y="42"/>
                    <a:pt x="124" y="42"/>
                  </a:cubicBezTo>
                  <a:cubicBezTo>
                    <a:pt x="120" y="46"/>
                    <a:pt x="116" y="48"/>
                    <a:pt x="111" y="49"/>
                  </a:cubicBezTo>
                  <a:cubicBezTo>
                    <a:pt x="111" y="44"/>
                    <a:pt x="111" y="44"/>
                    <a:pt x="111" y="44"/>
                  </a:cubicBezTo>
                  <a:close/>
                  <a:moveTo>
                    <a:pt x="111" y="39"/>
                  </a:moveTo>
                  <a:cubicBezTo>
                    <a:pt x="113" y="38"/>
                    <a:pt x="115" y="37"/>
                    <a:pt x="117" y="35"/>
                  </a:cubicBezTo>
                  <a:cubicBezTo>
                    <a:pt x="117" y="35"/>
                    <a:pt x="117" y="35"/>
                    <a:pt x="117" y="35"/>
                  </a:cubicBezTo>
                  <a:cubicBezTo>
                    <a:pt x="120" y="32"/>
                    <a:pt x="122" y="29"/>
                    <a:pt x="122" y="24"/>
                  </a:cubicBezTo>
                  <a:cubicBezTo>
                    <a:pt x="122" y="21"/>
                    <a:pt x="120" y="17"/>
                    <a:pt x="118" y="15"/>
                  </a:cubicBezTo>
                  <a:cubicBezTo>
                    <a:pt x="116" y="13"/>
                    <a:pt x="114" y="11"/>
                    <a:pt x="111" y="10"/>
                  </a:cubicBezTo>
                  <a:cubicBezTo>
                    <a:pt x="111" y="15"/>
                    <a:pt x="111" y="15"/>
                    <a:pt x="111" y="15"/>
                  </a:cubicBezTo>
                  <a:cubicBezTo>
                    <a:pt x="112" y="16"/>
                    <a:pt x="113" y="17"/>
                    <a:pt x="114" y="18"/>
                  </a:cubicBezTo>
                  <a:cubicBezTo>
                    <a:pt x="116" y="20"/>
                    <a:pt x="117" y="22"/>
                    <a:pt x="117" y="24"/>
                  </a:cubicBezTo>
                  <a:cubicBezTo>
                    <a:pt x="117" y="27"/>
                    <a:pt x="116" y="30"/>
                    <a:pt x="114" y="32"/>
                  </a:cubicBezTo>
                  <a:cubicBezTo>
                    <a:pt x="114" y="32"/>
                    <a:pt x="114" y="32"/>
                    <a:pt x="114" y="32"/>
                  </a:cubicBezTo>
                  <a:cubicBezTo>
                    <a:pt x="113" y="33"/>
                    <a:pt x="112" y="33"/>
                    <a:pt x="111" y="34"/>
                  </a:cubicBezTo>
                  <a:lnTo>
                    <a:pt x="111" y="39"/>
                  </a:lnTo>
                  <a:close/>
                  <a:moveTo>
                    <a:pt x="66" y="62"/>
                  </a:moveTo>
                  <a:cubicBezTo>
                    <a:pt x="70" y="61"/>
                    <a:pt x="74" y="59"/>
                    <a:pt x="77" y="58"/>
                  </a:cubicBezTo>
                  <a:cubicBezTo>
                    <a:pt x="84" y="54"/>
                    <a:pt x="90" y="49"/>
                    <a:pt x="95" y="43"/>
                  </a:cubicBezTo>
                  <a:cubicBezTo>
                    <a:pt x="96" y="42"/>
                    <a:pt x="97" y="42"/>
                    <a:pt x="98" y="43"/>
                  </a:cubicBezTo>
                  <a:cubicBezTo>
                    <a:pt x="98" y="43"/>
                    <a:pt x="98" y="43"/>
                    <a:pt x="98" y="43"/>
                  </a:cubicBezTo>
                  <a:cubicBezTo>
                    <a:pt x="99" y="43"/>
                    <a:pt x="101" y="44"/>
                    <a:pt x="102" y="44"/>
                  </a:cubicBezTo>
                  <a:cubicBezTo>
                    <a:pt x="104" y="44"/>
                    <a:pt x="105" y="44"/>
                    <a:pt x="106" y="44"/>
                  </a:cubicBezTo>
                  <a:cubicBezTo>
                    <a:pt x="108" y="44"/>
                    <a:pt x="109" y="44"/>
                    <a:pt x="111" y="44"/>
                  </a:cubicBezTo>
                  <a:cubicBezTo>
                    <a:pt x="111" y="49"/>
                    <a:pt x="111" y="49"/>
                    <a:pt x="111" y="49"/>
                  </a:cubicBezTo>
                  <a:cubicBezTo>
                    <a:pt x="109" y="49"/>
                    <a:pt x="108" y="49"/>
                    <a:pt x="106" y="49"/>
                  </a:cubicBezTo>
                  <a:cubicBezTo>
                    <a:pt x="105" y="49"/>
                    <a:pt x="103" y="49"/>
                    <a:pt x="101" y="49"/>
                  </a:cubicBezTo>
                  <a:cubicBezTo>
                    <a:pt x="100" y="48"/>
                    <a:pt x="99" y="48"/>
                    <a:pt x="98" y="48"/>
                  </a:cubicBezTo>
                  <a:cubicBezTo>
                    <a:pt x="93" y="54"/>
                    <a:pt x="87" y="58"/>
                    <a:pt x="80" y="62"/>
                  </a:cubicBezTo>
                  <a:cubicBezTo>
                    <a:pt x="75" y="64"/>
                    <a:pt x="70" y="66"/>
                    <a:pt x="66" y="67"/>
                  </a:cubicBezTo>
                  <a:cubicBezTo>
                    <a:pt x="66" y="62"/>
                    <a:pt x="66" y="62"/>
                    <a:pt x="66" y="62"/>
                  </a:cubicBezTo>
                  <a:close/>
                  <a:moveTo>
                    <a:pt x="111" y="5"/>
                  </a:moveTo>
                  <a:cubicBezTo>
                    <a:pt x="110" y="5"/>
                    <a:pt x="109" y="5"/>
                    <a:pt x="107" y="4"/>
                  </a:cubicBezTo>
                  <a:cubicBezTo>
                    <a:pt x="107" y="4"/>
                    <a:pt x="107" y="4"/>
                    <a:pt x="107" y="4"/>
                  </a:cubicBezTo>
                  <a:cubicBezTo>
                    <a:pt x="66" y="4"/>
                    <a:pt x="66" y="4"/>
                    <a:pt x="66" y="4"/>
                  </a:cubicBezTo>
                  <a:cubicBezTo>
                    <a:pt x="66" y="0"/>
                    <a:pt x="66" y="0"/>
                    <a:pt x="66" y="0"/>
                  </a:cubicBezTo>
                  <a:cubicBezTo>
                    <a:pt x="107" y="0"/>
                    <a:pt x="107" y="0"/>
                    <a:pt x="107" y="0"/>
                  </a:cubicBezTo>
                  <a:cubicBezTo>
                    <a:pt x="107" y="0"/>
                    <a:pt x="107" y="0"/>
                    <a:pt x="107" y="0"/>
                  </a:cubicBezTo>
                  <a:cubicBezTo>
                    <a:pt x="108" y="0"/>
                    <a:pt x="108" y="0"/>
                    <a:pt x="108" y="0"/>
                  </a:cubicBezTo>
                  <a:cubicBezTo>
                    <a:pt x="109" y="0"/>
                    <a:pt x="110" y="0"/>
                    <a:pt x="111" y="0"/>
                  </a:cubicBezTo>
                  <a:cubicBezTo>
                    <a:pt x="111" y="5"/>
                    <a:pt x="111" y="5"/>
                    <a:pt x="111" y="5"/>
                  </a:cubicBezTo>
                  <a:close/>
                  <a:moveTo>
                    <a:pt x="111" y="10"/>
                  </a:moveTo>
                  <a:cubicBezTo>
                    <a:pt x="111" y="15"/>
                    <a:pt x="111" y="15"/>
                    <a:pt x="111" y="15"/>
                  </a:cubicBezTo>
                  <a:cubicBezTo>
                    <a:pt x="111" y="15"/>
                    <a:pt x="111" y="15"/>
                    <a:pt x="111" y="15"/>
                  </a:cubicBezTo>
                  <a:cubicBezTo>
                    <a:pt x="111" y="19"/>
                    <a:pt x="110" y="22"/>
                    <a:pt x="109" y="25"/>
                  </a:cubicBezTo>
                  <a:cubicBezTo>
                    <a:pt x="108" y="28"/>
                    <a:pt x="107" y="32"/>
                    <a:pt x="106" y="35"/>
                  </a:cubicBezTo>
                  <a:cubicBezTo>
                    <a:pt x="106" y="35"/>
                    <a:pt x="106" y="35"/>
                    <a:pt x="106" y="35"/>
                  </a:cubicBezTo>
                  <a:cubicBezTo>
                    <a:pt x="108" y="35"/>
                    <a:pt x="109" y="34"/>
                    <a:pt x="111" y="34"/>
                  </a:cubicBezTo>
                  <a:cubicBezTo>
                    <a:pt x="111" y="39"/>
                    <a:pt x="111" y="39"/>
                    <a:pt x="111" y="39"/>
                  </a:cubicBezTo>
                  <a:cubicBezTo>
                    <a:pt x="109" y="39"/>
                    <a:pt x="108" y="40"/>
                    <a:pt x="106" y="40"/>
                  </a:cubicBezTo>
                  <a:cubicBezTo>
                    <a:pt x="106" y="40"/>
                    <a:pt x="105" y="39"/>
                    <a:pt x="104" y="39"/>
                  </a:cubicBezTo>
                  <a:cubicBezTo>
                    <a:pt x="103" y="39"/>
                    <a:pt x="102" y="39"/>
                    <a:pt x="102" y="39"/>
                  </a:cubicBezTo>
                  <a:cubicBezTo>
                    <a:pt x="100" y="38"/>
                    <a:pt x="100" y="37"/>
                    <a:pt x="100" y="36"/>
                  </a:cubicBezTo>
                  <a:cubicBezTo>
                    <a:pt x="100" y="36"/>
                    <a:pt x="100" y="35"/>
                    <a:pt x="100" y="35"/>
                  </a:cubicBezTo>
                  <a:cubicBezTo>
                    <a:pt x="100" y="35"/>
                    <a:pt x="100" y="35"/>
                    <a:pt x="100" y="35"/>
                  </a:cubicBezTo>
                  <a:cubicBezTo>
                    <a:pt x="102" y="32"/>
                    <a:pt x="104" y="28"/>
                    <a:pt x="105" y="24"/>
                  </a:cubicBezTo>
                  <a:cubicBezTo>
                    <a:pt x="105" y="20"/>
                    <a:pt x="106" y="16"/>
                    <a:pt x="106" y="12"/>
                  </a:cubicBezTo>
                  <a:cubicBezTo>
                    <a:pt x="106" y="12"/>
                    <a:pt x="106" y="12"/>
                    <a:pt x="106" y="12"/>
                  </a:cubicBezTo>
                  <a:cubicBezTo>
                    <a:pt x="106" y="10"/>
                    <a:pt x="107" y="10"/>
                    <a:pt x="108" y="10"/>
                  </a:cubicBezTo>
                  <a:cubicBezTo>
                    <a:pt x="108" y="10"/>
                    <a:pt x="109" y="10"/>
                    <a:pt x="109" y="10"/>
                  </a:cubicBezTo>
                  <a:cubicBezTo>
                    <a:pt x="109" y="10"/>
                    <a:pt x="109" y="10"/>
                    <a:pt x="109" y="10"/>
                  </a:cubicBezTo>
                  <a:cubicBezTo>
                    <a:pt x="109" y="10"/>
                    <a:pt x="110" y="10"/>
                    <a:pt x="111" y="10"/>
                  </a:cubicBezTo>
                  <a:close/>
                  <a:moveTo>
                    <a:pt x="55" y="63"/>
                  </a:moveTo>
                  <a:cubicBezTo>
                    <a:pt x="59" y="63"/>
                    <a:pt x="62" y="62"/>
                    <a:pt x="66" y="62"/>
                  </a:cubicBezTo>
                  <a:cubicBezTo>
                    <a:pt x="66" y="67"/>
                    <a:pt x="66" y="67"/>
                    <a:pt x="66" y="67"/>
                  </a:cubicBezTo>
                  <a:cubicBezTo>
                    <a:pt x="62" y="67"/>
                    <a:pt x="59" y="67"/>
                    <a:pt x="55" y="67"/>
                  </a:cubicBezTo>
                  <a:cubicBezTo>
                    <a:pt x="40" y="67"/>
                    <a:pt x="26" y="61"/>
                    <a:pt x="16" y="51"/>
                  </a:cubicBezTo>
                  <a:cubicBezTo>
                    <a:pt x="6" y="41"/>
                    <a:pt x="0" y="27"/>
                    <a:pt x="0" y="12"/>
                  </a:cubicBezTo>
                  <a:cubicBezTo>
                    <a:pt x="0" y="10"/>
                    <a:pt x="0" y="9"/>
                    <a:pt x="0" y="7"/>
                  </a:cubicBezTo>
                  <a:cubicBezTo>
                    <a:pt x="0" y="5"/>
                    <a:pt x="1" y="3"/>
                    <a:pt x="1" y="2"/>
                  </a:cubicBezTo>
                  <a:cubicBezTo>
                    <a:pt x="1" y="1"/>
                    <a:pt x="2" y="0"/>
                    <a:pt x="3" y="0"/>
                  </a:cubicBezTo>
                  <a:cubicBezTo>
                    <a:pt x="66" y="0"/>
                    <a:pt x="66" y="0"/>
                    <a:pt x="66" y="0"/>
                  </a:cubicBezTo>
                  <a:cubicBezTo>
                    <a:pt x="66" y="4"/>
                    <a:pt x="66" y="4"/>
                    <a:pt x="66" y="4"/>
                  </a:cubicBezTo>
                  <a:cubicBezTo>
                    <a:pt x="5" y="4"/>
                    <a:pt x="5" y="4"/>
                    <a:pt x="5" y="4"/>
                  </a:cubicBezTo>
                  <a:cubicBezTo>
                    <a:pt x="5" y="5"/>
                    <a:pt x="5" y="6"/>
                    <a:pt x="5" y="7"/>
                  </a:cubicBezTo>
                  <a:cubicBezTo>
                    <a:pt x="5" y="9"/>
                    <a:pt x="5" y="10"/>
                    <a:pt x="5" y="12"/>
                  </a:cubicBezTo>
                  <a:cubicBezTo>
                    <a:pt x="5" y="26"/>
                    <a:pt x="10" y="39"/>
                    <a:pt x="20" y="48"/>
                  </a:cubicBezTo>
                  <a:cubicBezTo>
                    <a:pt x="29" y="57"/>
                    <a:pt x="41" y="63"/>
                    <a:pt x="55"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9" name="Freeform 266"/>
            <p:cNvSpPr>
              <a:spLocks noEditPoints="1"/>
            </p:cNvSpPr>
            <p:nvPr/>
          </p:nvSpPr>
          <p:spPr bwMode="auto">
            <a:xfrm>
              <a:off x="8796338" y="4040188"/>
              <a:ext cx="268288" cy="33338"/>
            </a:xfrm>
            <a:custGeom>
              <a:avLst/>
              <a:gdLst>
                <a:gd name="T0" fmla="*/ 59 w 119"/>
                <a:gd name="T1" fmla="*/ 0 h 15"/>
                <a:gd name="T2" fmla="*/ 117 w 119"/>
                <a:gd name="T3" fmla="*/ 0 h 15"/>
                <a:gd name="T4" fmla="*/ 119 w 119"/>
                <a:gd name="T5" fmla="*/ 3 h 15"/>
                <a:gd name="T6" fmla="*/ 119 w 119"/>
                <a:gd name="T7" fmla="*/ 12 h 15"/>
                <a:gd name="T8" fmla="*/ 117 w 119"/>
                <a:gd name="T9" fmla="*/ 15 h 15"/>
                <a:gd name="T10" fmla="*/ 59 w 119"/>
                <a:gd name="T11" fmla="*/ 15 h 15"/>
                <a:gd name="T12" fmla="*/ 59 w 119"/>
                <a:gd name="T13" fmla="*/ 10 h 15"/>
                <a:gd name="T14" fmla="*/ 114 w 119"/>
                <a:gd name="T15" fmla="*/ 10 h 15"/>
                <a:gd name="T16" fmla="*/ 114 w 119"/>
                <a:gd name="T17" fmla="*/ 5 h 15"/>
                <a:gd name="T18" fmla="*/ 59 w 119"/>
                <a:gd name="T19" fmla="*/ 5 h 15"/>
                <a:gd name="T20" fmla="*/ 59 w 119"/>
                <a:gd name="T21" fmla="*/ 0 h 15"/>
                <a:gd name="T22" fmla="*/ 2 w 119"/>
                <a:gd name="T23" fmla="*/ 0 h 15"/>
                <a:gd name="T24" fmla="*/ 59 w 119"/>
                <a:gd name="T25" fmla="*/ 0 h 15"/>
                <a:gd name="T26" fmla="*/ 59 w 119"/>
                <a:gd name="T27" fmla="*/ 5 h 15"/>
                <a:gd name="T28" fmla="*/ 5 w 119"/>
                <a:gd name="T29" fmla="*/ 5 h 15"/>
                <a:gd name="T30" fmla="*/ 5 w 119"/>
                <a:gd name="T31" fmla="*/ 10 h 15"/>
                <a:gd name="T32" fmla="*/ 59 w 119"/>
                <a:gd name="T33" fmla="*/ 10 h 15"/>
                <a:gd name="T34" fmla="*/ 59 w 119"/>
                <a:gd name="T35" fmla="*/ 15 h 15"/>
                <a:gd name="T36" fmla="*/ 2 w 119"/>
                <a:gd name="T37" fmla="*/ 15 h 15"/>
                <a:gd name="T38" fmla="*/ 0 w 119"/>
                <a:gd name="T39" fmla="*/ 12 h 15"/>
                <a:gd name="T40" fmla="*/ 0 w 119"/>
                <a:gd name="T41" fmla="*/ 3 h 15"/>
                <a:gd name="T42" fmla="*/ 2 w 119"/>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 h="15">
                  <a:moveTo>
                    <a:pt x="59" y="0"/>
                  </a:moveTo>
                  <a:cubicBezTo>
                    <a:pt x="117" y="0"/>
                    <a:pt x="117" y="0"/>
                    <a:pt x="117" y="0"/>
                  </a:cubicBezTo>
                  <a:cubicBezTo>
                    <a:pt x="118" y="0"/>
                    <a:pt x="119" y="1"/>
                    <a:pt x="119" y="3"/>
                  </a:cubicBezTo>
                  <a:cubicBezTo>
                    <a:pt x="119" y="12"/>
                    <a:pt x="119" y="12"/>
                    <a:pt x="119" y="12"/>
                  </a:cubicBezTo>
                  <a:cubicBezTo>
                    <a:pt x="119" y="13"/>
                    <a:pt x="118" y="15"/>
                    <a:pt x="117" y="15"/>
                  </a:cubicBezTo>
                  <a:cubicBezTo>
                    <a:pt x="59" y="15"/>
                    <a:pt x="59" y="15"/>
                    <a:pt x="59" y="15"/>
                  </a:cubicBezTo>
                  <a:cubicBezTo>
                    <a:pt x="59" y="10"/>
                    <a:pt x="59" y="10"/>
                    <a:pt x="59" y="10"/>
                  </a:cubicBezTo>
                  <a:cubicBezTo>
                    <a:pt x="114" y="10"/>
                    <a:pt x="114" y="10"/>
                    <a:pt x="114" y="10"/>
                  </a:cubicBezTo>
                  <a:cubicBezTo>
                    <a:pt x="114" y="5"/>
                    <a:pt x="114" y="5"/>
                    <a:pt x="114" y="5"/>
                  </a:cubicBezTo>
                  <a:cubicBezTo>
                    <a:pt x="59" y="5"/>
                    <a:pt x="59" y="5"/>
                    <a:pt x="59" y="5"/>
                  </a:cubicBezTo>
                  <a:lnTo>
                    <a:pt x="59" y="0"/>
                  </a:lnTo>
                  <a:close/>
                  <a:moveTo>
                    <a:pt x="2" y="0"/>
                  </a:moveTo>
                  <a:cubicBezTo>
                    <a:pt x="59" y="0"/>
                    <a:pt x="59" y="0"/>
                    <a:pt x="59" y="0"/>
                  </a:cubicBezTo>
                  <a:cubicBezTo>
                    <a:pt x="59" y="5"/>
                    <a:pt x="59" y="5"/>
                    <a:pt x="59" y="5"/>
                  </a:cubicBezTo>
                  <a:cubicBezTo>
                    <a:pt x="5" y="5"/>
                    <a:pt x="5" y="5"/>
                    <a:pt x="5" y="5"/>
                  </a:cubicBezTo>
                  <a:cubicBezTo>
                    <a:pt x="5" y="10"/>
                    <a:pt x="5" y="10"/>
                    <a:pt x="5" y="10"/>
                  </a:cubicBezTo>
                  <a:cubicBezTo>
                    <a:pt x="59" y="10"/>
                    <a:pt x="59" y="10"/>
                    <a:pt x="59" y="10"/>
                  </a:cubicBezTo>
                  <a:cubicBezTo>
                    <a:pt x="59" y="15"/>
                    <a:pt x="59" y="15"/>
                    <a:pt x="59" y="15"/>
                  </a:cubicBezTo>
                  <a:cubicBezTo>
                    <a:pt x="2" y="15"/>
                    <a:pt x="2" y="15"/>
                    <a:pt x="2" y="15"/>
                  </a:cubicBezTo>
                  <a:cubicBezTo>
                    <a:pt x="1" y="15"/>
                    <a:pt x="0" y="13"/>
                    <a:pt x="0" y="12"/>
                  </a:cubicBezTo>
                  <a:cubicBezTo>
                    <a:pt x="0" y="3"/>
                    <a:pt x="0" y="3"/>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0" name="Freeform 268"/>
            <p:cNvSpPr>
              <a:spLocks noEditPoints="1"/>
            </p:cNvSpPr>
            <p:nvPr/>
          </p:nvSpPr>
          <p:spPr bwMode="auto">
            <a:xfrm>
              <a:off x="8924925" y="3765550"/>
              <a:ext cx="50800" cy="120650"/>
            </a:xfrm>
            <a:custGeom>
              <a:avLst/>
              <a:gdLst>
                <a:gd name="T0" fmla="*/ 12 w 23"/>
                <a:gd name="T1" fmla="*/ 47 h 53"/>
                <a:gd name="T2" fmla="*/ 17 w 23"/>
                <a:gd name="T3" fmla="*/ 42 h 53"/>
                <a:gd name="T4" fmla="*/ 18 w 23"/>
                <a:gd name="T5" fmla="*/ 32 h 53"/>
                <a:gd name="T6" fmla="*/ 14 w 23"/>
                <a:gd name="T7" fmla="*/ 24 h 53"/>
                <a:gd name="T8" fmla="*/ 13 w 23"/>
                <a:gd name="T9" fmla="*/ 22 h 53"/>
                <a:gd name="T10" fmla="*/ 12 w 23"/>
                <a:gd name="T11" fmla="*/ 19 h 53"/>
                <a:gd name="T12" fmla="*/ 12 w 23"/>
                <a:gd name="T13" fmla="*/ 12 h 53"/>
                <a:gd name="T14" fmla="*/ 13 w 23"/>
                <a:gd name="T15" fmla="*/ 10 h 53"/>
                <a:gd name="T16" fmla="*/ 15 w 23"/>
                <a:gd name="T17" fmla="*/ 7 h 53"/>
                <a:gd name="T18" fmla="*/ 14 w 23"/>
                <a:gd name="T19" fmla="*/ 6 h 53"/>
                <a:gd name="T20" fmla="*/ 14 w 23"/>
                <a:gd name="T21" fmla="*/ 6 h 53"/>
                <a:gd name="T22" fmla="*/ 13 w 23"/>
                <a:gd name="T23" fmla="*/ 5 h 53"/>
                <a:gd name="T24" fmla="*/ 12 w 23"/>
                <a:gd name="T25" fmla="*/ 5 h 53"/>
                <a:gd name="T26" fmla="*/ 12 w 23"/>
                <a:gd name="T27" fmla="*/ 0 h 53"/>
                <a:gd name="T28" fmla="*/ 16 w 23"/>
                <a:gd name="T29" fmla="*/ 1 h 53"/>
                <a:gd name="T30" fmla="*/ 18 w 23"/>
                <a:gd name="T31" fmla="*/ 3 h 53"/>
                <a:gd name="T32" fmla="*/ 18 w 23"/>
                <a:gd name="T33" fmla="*/ 4 h 53"/>
                <a:gd name="T34" fmla="*/ 19 w 23"/>
                <a:gd name="T35" fmla="*/ 6 h 53"/>
                <a:gd name="T36" fmla="*/ 16 w 23"/>
                <a:gd name="T37" fmla="*/ 14 h 53"/>
                <a:gd name="T38" fmla="*/ 16 w 23"/>
                <a:gd name="T39" fmla="*/ 16 h 53"/>
                <a:gd name="T40" fmla="*/ 17 w 23"/>
                <a:gd name="T41" fmla="*/ 19 h 53"/>
                <a:gd name="T42" fmla="*/ 18 w 23"/>
                <a:gd name="T43" fmla="*/ 22 h 53"/>
                <a:gd name="T44" fmla="*/ 22 w 23"/>
                <a:gd name="T45" fmla="*/ 31 h 53"/>
                <a:gd name="T46" fmla="*/ 21 w 23"/>
                <a:gd name="T47" fmla="*/ 44 h 53"/>
                <a:gd name="T48" fmla="*/ 12 w 23"/>
                <a:gd name="T49" fmla="*/ 52 h 53"/>
                <a:gd name="T50" fmla="*/ 12 w 23"/>
                <a:gd name="T51" fmla="*/ 52 h 53"/>
                <a:gd name="T52" fmla="*/ 12 w 23"/>
                <a:gd name="T53" fmla="*/ 47 h 53"/>
                <a:gd name="T54" fmla="*/ 12 w 23"/>
                <a:gd name="T55" fmla="*/ 32 h 53"/>
                <a:gd name="T56" fmla="*/ 12 w 23"/>
                <a:gd name="T57" fmla="*/ 40 h 53"/>
                <a:gd name="T58" fmla="*/ 12 w 23"/>
                <a:gd name="T59" fmla="*/ 32 h 53"/>
                <a:gd name="T60" fmla="*/ 9 w 23"/>
                <a:gd name="T61" fmla="*/ 41 h 53"/>
                <a:gd name="T62" fmla="*/ 7 w 23"/>
                <a:gd name="T63" fmla="*/ 44 h 53"/>
                <a:gd name="T64" fmla="*/ 7 w 23"/>
                <a:gd name="T65" fmla="*/ 45 h 53"/>
                <a:gd name="T66" fmla="*/ 8 w 23"/>
                <a:gd name="T67" fmla="*/ 46 h 53"/>
                <a:gd name="T68" fmla="*/ 11 w 23"/>
                <a:gd name="T69" fmla="*/ 47 h 53"/>
                <a:gd name="T70" fmla="*/ 12 w 23"/>
                <a:gd name="T71" fmla="*/ 47 h 53"/>
                <a:gd name="T72" fmla="*/ 12 w 23"/>
                <a:gd name="T73" fmla="*/ 52 h 53"/>
                <a:gd name="T74" fmla="*/ 4 w 23"/>
                <a:gd name="T75" fmla="*/ 50 h 53"/>
                <a:gd name="T76" fmla="*/ 3 w 23"/>
                <a:gd name="T77" fmla="*/ 47 h 53"/>
                <a:gd name="T78" fmla="*/ 2 w 23"/>
                <a:gd name="T79" fmla="*/ 44 h 53"/>
                <a:gd name="T80" fmla="*/ 8 w 23"/>
                <a:gd name="T81" fmla="*/ 37 h 53"/>
                <a:gd name="T82" fmla="*/ 7 w 23"/>
                <a:gd name="T83" fmla="*/ 34 h 53"/>
                <a:gd name="T84" fmla="*/ 3 w 23"/>
                <a:gd name="T85" fmla="*/ 26 h 53"/>
                <a:gd name="T86" fmla="*/ 1 w 23"/>
                <a:gd name="T87" fmla="*/ 22 h 53"/>
                <a:gd name="T88" fmla="*/ 1 w 23"/>
                <a:gd name="T89" fmla="*/ 22 h 53"/>
                <a:gd name="T90" fmla="*/ 1 w 23"/>
                <a:gd name="T91" fmla="*/ 22 h 53"/>
                <a:gd name="T92" fmla="*/ 1 w 23"/>
                <a:gd name="T93" fmla="*/ 10 h 53"/>
                <a:gd name="T94" fmla="*/ 8 w 23"/>
                <a:gd name="T95" fmla="*/ 1 h 53"/>
                <a:gd name="T96" fmla="*/ 12 w 23"/>
                <a:gd name="T97" fmla="*/ 0 h 53"/>
                <a:gd name="T98" fmla="*/ 12 w 23"/>
                <a:gd name="T99" fmla="*/ 5 h 53"/>
                <a:gd name="T100" fmla="*/ 10 w 23"/>
                <a:gd name="T101" fmla="*/ 5 h 53"/>
                <a:gd name="T102" fmla="*/ 5 w 23"/>
                <a:gd name="T103" fmla="*/ 11 h 53"/>
                <a:gd name="T104" fmla="*/ 6 w 23"/>
                <a:gd name="T105" fmla="*/ 21 h 53"/>
                <a:gd name="T106" fmla="*/ 6 w 23"/>
                <a:gd name="T107" fmla="*/ 21 h 53"/>
                <a:gd name="T108" fmla="*/ 7 w 23"/>
                <a:gd name="T109" fmla="*/ 23 h 53"/>
                <a:gd name="T110" fmla="*/ 12 w 23"/>
                <a:gd name="T111" fmla="*/ 32 h 53"/>
                <a:gd name="T112" fmla="*/ 12 w 23"/>
                <a:gd name="T113" fmla="*/ 40 h 53"/>
                <a:gd name="T114" fmla="*/ 9 w 23"/>
                <a:gd name="T115" fmla="*/ 41 h 53"/>
                <a:gd name="T116" fmla="*/ 12 w 23"/>
                <a:gd name="T117" fmla="*/ 19 h 53"/>
                <a:gd name="T118" fmla="*/ 12 w 23"/>
                <a:gd name="T119" fmla="*/ 12 h 53"/>
                <a:gd name="T120" fmla="*/ 11 w 23"/>
                <a:gd name="T121" fmla="*/ 17 h 53"/>
                <a:gd name="T122" fmla="*/ 12 w 23"/>
                <a:gd name="T123" fmla="*/ 1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 h="53">
                  <a:moveTo>
                    <a:pt x="12" y="47"/>
                  </a:moveTo>
                  <a:cubicBezTo>
                    <a:pt x="14" y="46"/>
                    <a:pt x="16" y="44"/>
                    <a:pt x="17" y="42"/>
                  </a:cubicBezTo>
                  <a:cubicBezTo>
                    <a:pt x="18" y="39"/>
                    <a:pt x="18" y="35"/>
                    <a:pt x="18" y="32"/>
                  </a:cubicBezTo>
                  <a:cubicBezTo>
                    <a:pt x="17" y="29"/>
                    <a:pt x="16" y="27"/>
                    <a:pt x="14" y="24"/>
                  </a:cubicBezTo>
                  <a:cubicBezTo>
                    <a:pt x="14" y="23"/>
                    <a:pt x="13" y="22"/>
                    <a:pt x="13" y="22"/>
                  </a:cubicBezTo>
                  <a:cubicBezTo>
                    <a:pt x="12" y="21"/>
                    <a:pt x="12" y="20"/>
                    <a:pt x="12" y="19"/>
                  </a:cubicBezTo>
                  <a:cubicBezTo>
                    <a:pt x="12" y="12"/>
                    <a:pt x="12" y="12"/>
                    <a:pt x="12" y="12"/>
                  </a:cubicBezTo>
                  <a:cubicBezTo>
                    <a:pt x="12" y="11"/>
                    <a:pt x="12" y="11"/>
                    <a:pt x="13" y="10"/>
                  </a:cubicBezTo>
                  <a:cubicBezTo>
                    <a:pt x="14" y="10"/>
                    <a:pt x="15" y="8"/>
                    <a:pt x="15" y="7"/>
                  </a:cubicBezTo>
                  <a:cubicBezTo>
                    <a:pt x="15" y="7"/>
                    <a:pt x="14" y="6"/>
                    <a:pt x="14" y="6"/>
                  </a:cubicBezTo>
                  <a:cubicBezTo>
                    <a:pt x="14" y="6"/>
                    <a:pt x="14" y="6"/>
                    <a:pt x="14" y="6"/>
                  </a:cubicBezTo>
                  <a:cubicBezTo>
                    <a:pt x="14" y="6"/>
                    <a:pt x="14" y="5"/>
                    <a:pt x="13" y="5"/>
                  </a:cubicBezTo>
                  <a:cubicBezTo>
                    <a:pt x="13" y="5"/>
                    <a:pt x="12" y="4"/>
                    <a:pt x="12" y="5"/>
                  </a:cubicBezTo>
                  <a:cubicBezTo>
                    <a:pt x="12" y="0"/>
                    <a:pt x="12" y="0"/>
                    <a:pt x="12" y="0"/>
                  </a:cubicBezTo>
                  <a:cubicBezTo>
                    <a:pt x="13" y="0"/>
                    <a:pt x="15" y="0"/>
                    <a:pt x="16" y="1"/>
                  </a:cubicBezTo>
                  <a:cubicBezTo>
                    <a:pt x="17" y="2"/>
                    <a:pt x="18" y="3"/>
                    <a:pt x="18" y="3"/>
                  </a:cubicBezTo>
                  <a:cubicBezTo>
                    <a:pt x="18" y="4"/>
                    <a:pt x="18" y="4"/>
                    <a:pt x="18" y="4"/>
                  </a:cubicBezTo>
                  <a:cubicBezTo>
                    <a:pt x="19" y="4"/>
                    <a:pt x="19" y="5"/>
                    <a:pt x="19" y="6"/>
                  </a:cubicBezTo>
                  <a:cubicBezTo>
                    <a:pt x="20" y="9"/>
                    <a:pt x="19" y="12"/>
                    <a:pt x="16" y="14"/>
                  </a:cubicBezTo>
                  <a:cubicBezTo>
                    <a:pt x="16" y="15"/>
                    <a:pt x="16" y="15"/>
                    <a:pt x="16" y="16"/>
                  </a:cubicBezTo>
                  <a:cubicBezTo>
                    <a:pt x="16" y="17"/>
                    <a:pt x="17" y="18"/>
                    <a:pt x="17" y="19"/>
                  </a:cubicBezTo>
                  <a:cubicBezTo>
                    <a:pt x="17" y="20"/>
                    <a:pt x="18" y="21"/>
                    <a:pt x="18" y="22"/>
                  </a:cubicBezTo>
                  <a:cubicBezTo>
                    <a:pt x="20" y="24"/>
                    <a:pt x="21" y="27"/>
                    <a:pt x="22" y="31"/>
                  </a:cubicBezTo>
                  <a:cubicBezTo>
                    <a:pt x="23" y="35"/>
                    <a:pt x="23" y="40"/>
                    <a:pt x="21" y="44"/>
                  </a:cubicBezTo>
                  <a:cubicBezTo>
                    <a:pt x="20" y="47"/>
                    <a:pt x="17" y="50"/>
                    <a:pt x="12" y="52"/>
                  </a:cubicBezTo>
                  <a:cubicBezTo>
                    <a:pt x="12" y="52"/>
                    <a:pt x="12" y="52"/>
                    <a:pt x="12" y="52"/>
                  </a:cubicBezTo>
                  <a:cubicBezTo>
                    <a:pt x="12" y="47"/>
                    <a:pt x="12" y="47"/>
                    <a:pt x="12" y="47"/>
                  </a:cubicBezTo>
                  <a:close/>
                  <a:moveTo>
                    <a:pt x="12" y="32"/>
                  </a:moveTo>
                  <a:cubicBezTo>
                    <a:pt x="12" y="40"/>
                    <a:pt x="12" y="40"/>
                    <a:pt x="12" y="40"/>
                  </a:cubicBezTo>
                  <a:cubicBezTo>
                    <a:pt x="13" y="38"/>
                    <a:pt x="12" y="35"/>
                    <a:pt x="12" y="32"/>
                  </a:cubicBezTo>
                  <a:close/>
                  <a:moveTo>
                    <a:pt x="9" y="41"/>
                  </a:moveTo>
                  <a:cubicBezTo>
                    <a:pt x="8" y="42"/>
                    <a:pt x="7" y="43"/>
                    <a:pt x="7" y="44"/>
                  </a:cubicBezTo>
                  <a:cubicBezTo>
                    <a:pt x="7" y="44"/>
                    <a:pt x="7" y="45"/>
                    <a:pt x="7" y="45"/>
                  </a:cubicBezTo>
                  <a:cubicBezTo>
                    <a:pt x="7" y="46"/>
                    <a:pt x="8" y="46"/>
                    <a:pt x="8" y="46"/>
                  </a:cubicBezTo>
                  <a:cubicBezTo>
                    <a:pt x="9" y="47"/>
                    <a:pt x="9" y="47"/>
                    <a:pt x="11" y="47"/>
                  </a:cubicBezTo>
                  <a:cubicBezTo>
                    <a:pt x="11" y="47"/>
                    <a:pt x="11" y="47"/>
                    <a:pt x="12" y="47"/>
                  </a:cubicBezTo>
                  <a:cubicBezTo>
                    <a:pt x="12" y="52"/>
                    <a:pt x="12" y="52"/>
                    <a:pt x="12" y="52"/>
                  </a:cubicBezTo>
                  <a:cubicBezTo>
                    <a:pt x="8" y="53"/>
                    <a:pt x="6" y="51"/>
                    <a:pt x="4" y="50"/>
                  </a:cubicBezTo>
                  <a:cubicBezTo>
                    <a:pt x="4" y="49"/>
                    <a:pt x="3" y="48"/>
                    <a:pt x="3" y="47"/>
                  </a:cubicBezTo>
                  <a:cubicBezTo>
                    <a:pt x="2" y="46"/>
                    <a:pt x="2" y="45"/>
                    <a:pt x="2" y="44"/>
                  </a:cubicBezTo>
                  <a:cubicBezTo>
                    <a:pt x="3" y="41"/>
                    <a:pt x="4" y="38"/>
                    <a:pt x="8" y="37"/>
                  </a:cubicBezTo>
                  <a:cubicBezTo>
                    <a:pt x="8" y="37"/>
                    <a:pt x="7" y="35"/>
                    <a:pt x="7" y="34"/>
                  </a:cubicBezTo>
                  <a:cubicBezTo>
                    <a:pt x="6" y="31"/>
                    <a:pt x="4" y="28"/>
                    <a:pt x="3" y="26"/>
                  </a:cubicBezTo>
                  <a:cubicBezTo>
                    <a:pt x="2" y="24"/>
                    <a:pt x="2" y="23"/>
                    <a:pt x="1" y="22"/>
                  </a:cubicBezTo>
                  <a:cubicBezTo>
                    <a:pt x="1" y="22"/>
                    <a:pt x="1" y="22"/>
                    <a:pt x="1" y="22"/>
                  </a:cubicBezTo>
                  <a:cubicBezTo>
                    <a:pt x="1" y="22"/>
                    <a:pt x="1" y="22"/>
                    <a:pt x="1" y="22"/>
                  </a:cubicBezTo>
                  <a:cubicBezTo>
                    <a:pt x="0" y="18"/>
                    <a:pt x="0" y="14"/>
                    <a:pt x="1" y="10"/>
                  </a:cubicBezTo>
                  <a:cubicBezTo>
                    <a:pt x="2" y="6"/>
                    <a:pt x="4" y="3"/>
                    <a:pt x="8" y="1"/>
                  </a:cubicBezTo>
                  <a:cubicBezTo>
                    <a:pt x="9" y="0"/>
                    <a:pt x="10" y="0"/>
                    <a:pt x="12" y="0"/>
                  </a:cubicBezTo>
                  <a:cubicBezTo>
                    <a:pt x="12" y="5"/>
                    <a:pt x="12" y="5"/>
                    <a:pt x="12" y="5"/>
                  </a:cubicBezTo>
                  <a:cubicBezTo>
                    <a:pt x="11" y="5"/>
                    <a:pt x="11" y="5"/>
                    <a:pt x="10" y="5"/>
                  </a:cubicBezTo>
                  <a:cubicBezTo>
                    <a:pt x="8" y="7"/>
                    <a:pt x="6" y="9"/>
                    <a:pt x="5" y="11"/>
                  </a:cubicBezTo>
                  <a:cubicBezTo>
                    <a:pt x="5" y="14"/>
                    <a:pt x="5" y="18"/>
                    <a:pt x="6" y="21"/>
                  </a:cubicBezTo>
                  <a:cubicBezTo>
                    <a:pt x="6" y="21"/>
                    <a:pt x="6" y="21"/>
                    <a:pt x="6" y="21"/>
                  </a:cubicBezTo>
                  <a:cubicBezTo>
                    <a:pt x="6" y="21"/>
                    <a:pt x="7" y="22"/>
                    <a:pt x="7" y="23"/>
                  </a:cubicBezTo>
                  <a:cubicBezTo>
                    <a:pt x="9" y="26"/>
                    <a:pt x="10" y="29"/>
                    <a:pt x="12" y="32"/>
                  </a:cubicBezTo>
                  <a:cubicBezTo>
                    <a:pt x="12" y="40"/>
                    <a:pt x="12" y="40"/>
                    <a:pt x="12" y="40"/>
                  </a:cubicBezTo>
                  <a:cubicBezTo>
                    <a:pt x="11" y="40"/>
                    <a:pt x="10" y="41"/>
                    <a:pt x="9" y="41"/>
                  </a:cubicBezTo>
                  <a:close/>
                  <a:moveTo>
                    <a:pt x="12" y="19"/>
                  </a:moveTo>
                  <a:cubicBezTo>
                    <a:pt x="12" y="12"/>
                    <a:pt x="12" y="12"/>
                    <a:pt x="12" y="12"/>
                  </a:cubicBezTo>
                  <a:cubicBezTo>
                    <a:pt x="11" y="13"/>
                    <a:pt x="11" y="15"/>
                    <a:pt x="11" y="17"/>
                  </a:cubicBezTo>
                  <a:cubicBezTo>
                    <a:pt x="11" y="17"/>
                    <a:pt x="11" y="18"/>
                    <a:pt x="1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1" name="Freeform 269"/>
            <p:cNvSpPr>
              <a:spLocks noEditPoints="1"/>
            </p:cNvSpPr>
            <p:nvPr/>
          </p:nvSpPr>
          <p:spPr bwMode="auto">
            <a:xfrm>
              <a:off x="8890000" y="3101975"/>
              <a:ext cx="109538" cy="107950"/>
            </a:xfrm>
            <a:custGeom>
              <a:avLst/>
              <a:gdLst>
                <a:gd name="T0" fmla="*/ 24 w 48"/>
                <a:gd name="T1" fmla="*/ 0 h 48"/>
                <a:gd name="T2" fmla="*/ 41 w 48"/>
                <a:gd name="T3" fmla="*/ 7 h 48"/>
                <a:gd name="T4" fmla="*/ 41 w 48"/>
                <a:gd name="T5" fmla="*/ 7 h 48"/>
                <a:gd name="T6" fmla="*/ 48 w 48"/>
                <a:gd name="T7" fmla="*/ 24 h 48"/>
                <a:gd name="T8" fmla="*/ 41 w 48"/>
                <a:gd name="T9" fmla="*/ 41 h 48"/>
                <a:gd name="T10" fmla="*/ 41 w 48"/>
                <a:gd name="T11" fmla="*/ 41 h 48"/>
                <a:gd name="T12" fmla="*/ 24 w 48"/>
                <a:gd name="T13" fmla="*/ 48 h 48"/>
                <a:gd name="T14" fmla="*/ 24 w 48"/>
                <a:gd name="T15" fmla="*/ 43 h 48"/>
                <a:gd name="T16" fmla="*/ 37 w 48"/>
                <a:gd name="T17" fmla="*/ 37 h 48"/>
                <a:gd name="T18" fmla="*/ 37 w 48"/>
                <a:gd name="T19" fmla="*/ 37 h 48"/>
                <a:gd name="T20" fmla="*/ 37 w 48"/>
                <a:gd name="T21" fmla="*/ 37 h 48"/>
                <a:gd name="T22" fmla="*/ 43 w 48"/>
                <a:gd name="T23" fmla="*/ 24 h 48"/>
                <a:gd name="T24" fmla="*/ 37 w 48"/>
                <a:gd name="T25" fmla="*/ 11 h 48"/>
                <a:gd name="T26" fmla="*/ 37 w 48"/>
                <a:gd name="T27" fmla="*/ 11 h 48"/>
                <a:gd name="T28" fmla="*/ 24 w 48"/>
                <a:gd name="T29" fmla="*/ 5 h 48"/>
                <a:gd name="T30" fmla="*/ 24 w 48"/>
                <a:gd name="T31" fmla="*/ 0 h 48"/>
                <a:gd name="T32" fmla="*/ 24 w 48"/>
                <a:gd name="T33" fmla="*/ 0 h 48"/>
                <a:gd name="T34" fmla="*/ 24 w 48"/>
                <a:gd name="T35" fmla="*/ 0 h 48"/>
                <a:gd name="T36" fmla="*/ 24 w 48"/>
                <a:gd name="T37" fmla="*/ 5 h 48"/>
                <a:gd name="T38" fmla="*/ 24 w 48"/>
                <a:gd name="T39" fmla="*/ 5 h 48"/>
                <a:gd name="T40" fmla="*/ 11 w 48"/>
                <a:gd name="T41" fmla="*/ 11 h 48"/>
                <a:gd name="T42" fmla="*/ 5 w 48"/>
                <a:gd name="T43" fmla="*/ 24 h 48"/>
                <a:gd name="T44" fmla="*/ 11 w 48"/>
                <a:gd name="T45" fmla="*/ 37 h 48"/>
                <a:gd name="T46" fmla="*/ 24 w 48"/>
                <a:gd name="T47" fmla="*/ 43 h 48"/>
                <a:gd name="T48" fmla="*/ 24 w 48"/>
                <a:gd name="T49" fmla="*/ 43 h 48"/>
                <a:gd name="T50" fmla="*/ 24 w 48"/>
                <a:gd name="T51" fmla="*/ 48 h 48"/>
                <a:gd name="T52" fmla="*/ 24 w 48"/>
                <a:gd name="T53" fmla="*/ 48 h 48"/>
                <a:gd name="T54" fmla="*/ 7 w 48"/>
                <a:gd name="T55" fmla="*/ 41 h 48"/>
                <a:gd name="T56" fmla="*/ 0 w 48"/>
                <a:gd name="T57" fmla="*/ 24 h 48"/>
                <a:gd name="T58" fmla="*/ 7 w 48"/>
                <a:gd name="T59" fmla="*/ 7 h 48"/>
                <a:gd name="T60" fmla="*/ 24 w 48"/>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 h="48">
                  <a:moveTo>
                    <a:pt x="24" y="0"/>
                  </a:moveTo>
                  <a:cubicBezTo>
                    <a:pt x="30" y="0"/>
                    <a:pt x="36" y="3"/>
                    <a:pt x="41" y="7"/>
                  </a:cubicBezTo>
                  <a:cubicBezTo>
                    <a:pt x="41" y="7"/>
                    <a:pt x="41" y="7"/>
                    <a:pt x="41" y="7"/>
                  </a:cubicBezTo>
                  <a:cubicBezTo>
                    <a:pt x="45" y="12"/>
                    <a:pt x="48" y="18"/>
                    <a:pt x="48" y="24"/>
                  </a:cubicBezTo>
                  <a:cubicBezTo>
                    <a:pt x="48" y="31"/>
                    <a:pt x="45" y="36"/>
                    <a:pt x="41" y="41"/>
                  </a:cubicBezTo>
                  <a:cubicBezTo>
                    <a:pt x="41" y="41"/>
                    <a:pt x="41" y="41"/>
                    <a:pt x="41" y="41"/>
                  </a:cubicBezTo>
                  <a:cubicBezTo>
                    <a:pt x="36" y="45"/>
                    <a:pt x="30" y="48"/>
                    <a:pt x="24" y="48"/>
                  </a:cubicBezTo>
                  <a:cubicBezTo>
                    <a:pt x="24" y="43"/>
                    <a:pt x="24" y="43"/>
                    <a:pt x="24" y="43"/>
                  </a:cubicBezTo>
                  <a:cubicBezTo>
                    <a:pt x="29" y="43"/>
                    <a:pt x="34" y="41"/>
                    <a:pt x="37" y="37"/>
                  </a:cubicBezTo>
                  <a:cubicBezTo>
                    <a:pt x="37" y="37"/>
                    <a:pt x="37" y="37"/>
                    <a:pt x="37" y="37"/>
                  </a:cubicBezTo>
                  <a:cubicBezTo>
                    <a:pt x="37" y="37"/>
                    <a:pt x="37" y="37"/>
                    <a:pt x="37" y="37"/>
                  </a:cubicBezTo>
                  <a:cubicBezTo>
                    <a:pt x="41" y="34"/>
                    <a:pt x="43" y="29"/>
                    <a:pt x="43" y="24"/>
                  </a:cubicBezTo>
                  <a:cubicBezTo>
                    <a:pt x="43" y="19"/>
                    <a:pt x="41" y="14"/>
                    <a:pt x="37" y="11"/>
                  </a:cubicBezTo>
                  <a:cubicBezTo>
                    <a:pt x="37" y="11"/>
                    <a:pt x="37" y="11"/>
                    <a:pt x="37" y="11"/>
                  </a:cubicBezTo>
                  <a:cubicBezTo>
                    <a:pt x="34" y="7"/>
                    <a:pt x="29" y="5"/>
                    <a:pt x="24" y="5"/>
                  </a:cubicBezTo>
                  <a:lnTo>
                    <a:pt x="24" y="0"/>
                  </a:lnTo>
                  <a:close/>
                  <a:moveTo>
                    <a:pt x="24" y="0"/>
                  </a:moveTo>
                  <a:cubicBezTo>
                    <a:pt x="24" y="0"/>
                    <a:pt x="24" y="0"/>
                    <a:pt x="24" y="0"/>
                  </a:cubicBezTo>
                  <a:cubicBezTo>
                    <a:pt x="24" y="5"/>
                    <a:pt x="24" y="5"/>
                    <a:pt x="24" y="5"/>
                  </a:cubicBezTo>
                  <a:cubicBezTo>
                    <a:pt x="24" y="5"/>
                    <a:pt x="24" y="5"/>
                    <a:pt x="24" y="5"/>
                  </a:cubicBezTo>
                  <a:cubicBezTo>
                    <a:pt x="19" y="5"/>
                    <a:pt x="14" y="7"/>
                    <a:pt x="11" y="11"/>
                  </a:cubicBezTo>
                  <a:cubicBezTo>
                    <a:pt x="7" y="14"/>
                    <a:pt x="5" y="19"/>
                    <a:pt x="5" y="24"/>
                  </a:cubicBezTo>
                  <a:cubicBezTo>
                    <a:pt x="5" y="29"/>
                    <a:pt x="7" y="34"/>
                    <a:pt x="11" y="37"/>
                  </a:cubicBezTo>
                  <a:cubicBezTo>
                    <a:pt x="14" y="41"/>
                    <a:pt x="19" y="43"/>
                    <a:pt x="24" y="43"/>
                  </a:cubicBezTo>
                  <a:cubicBezTo>
                    <a:pt x="24" y="43"/>
                    <a:pt x="24" y="43"/>
                    <a:pt x="24" y="43"/>
                  </a:cubicBezTo>
                  <a:cubicBezTo>
                    <a:pt x="24" y="48"/>
                    <a:pt x="24" y="48"/>
                    <a:pt x="24" y="48"/>
                  </a:cubicBezTo>
                  <a:cubicBezTo>
                    <a:pt x="24" y="48"/>
                    <a:pt x="24" y="48"/>
                    <a:pt x="24" y="48"/>
                  </a:cubicBezTo>
                  <a:cubicBezTo>
                    <a:pt x="17" y="48"/>
                    <a:pt x="12" y="45"/>
                    <a:pt x="7" y="41"/>
                  </a:cubicBezTo>
                  <a:cubicBezTo>
                    <a:pt x="3" y="36"/>
                    <a:pt x="0" y="31"/>
                    <a:pt x="0" y="24"/>
                  </a:cubicBezTo>
                  <a:cubicBezTo>
                    <a:pt x="0" y="18"/>
                    <a:pt x="3" y="12"/>
                    <a:pt x="7" y="7"/>
                  </a:cubicBezTo>
                  <a:cubicBezTo>
                    <a:pt x="12" y="3"/>
                    <a:pt x="17"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2" name="Freeform 270"/>
            <p:cNvSpPr>
              <a:spLocks noEditPoints="1"/>
            </p:cNvSpPr>
            <p:nvPr/>
          </p:nvSpPr>
          <p:spPr bwMode="auto">
            <a:xfrm>
              <a:off x="8639175" y="3192463"/>
              <a:ext cx="468313" cy="363538"/>
            </a:xfrm>
            <a:custGeom>
              <a:avLst/>
              <a:gdLst>
                <a:gd name="T0" fmla="*/ 137 w 207"/>
                <a:gd name="T1" fmla="*/ 18 h 161"/>
                <a:gd name="T2" fmla="*/ 144 w 207"/>
                <a:gd name="T3" fmla="*/ 15 h 161"/>
                <a:gd name="T4" fmla="*/ 196 w 207"/>
                <a:gd name="T5" fmla="*/ 7 h 161"/>
                <a:gd name="T6" fmla="*/ 167 w 207"/>
                <a:gd name="T7" fmla="*/ 56 h 161"/>
                <a:gd name="T8" fmla="*/ 137 w 207"/>
                <a:gd name="T9" fmla="*/ 32 h 161"/>
                <a:gd name="T10" fmla="*/ 137 w 207"/>
                <a:gd name="T11" fmla="*/ 30 h 161"/>
                <a:gd name="T12" fmla="*/ 194 w 207"/>
                <a:gd name="T13" fmla="*/ 12 h 161"/>
                <a:gd name="T14" fmla="*/ 163 w 207"/>
                <a:gd name="T15" fmla="*/ 36 h 161"/>
                <a:gd name="T16" fmla="*/ 142 w 207"/>
                <a:gd name="T17" fmla="*/ 100 h 161"/>
                <a:gd name="T18" fmla="*/ 146 w 207"/>
                <a:gd name="T19" fmla="*/ 97 h 161"/>
                <a:gd name="T20" fmla="*/ 147 w 207"/>
                <a:gd name="T21" fmla="*/ 160 h 161"/>
                <a:gd name="T22" fmla="*/ 137 w 207"/>
                <a:gd name="T23" fmla="*/ 18 h 161"/>
                <a:gd name="T24" fmla="*/ 104 w 207"/>
                <a:gd name="T25" fmla="*/ 0 h 161"/>
                <a:gd name="T26" fmla="*/ 106 w 207"/>
                <a:gd name="T27" fmla="*/ 0 h 161"/>
                <a:gd name="T28" fmla="*/ 104 w 207"/>
                <a:gd name="T29" fmla="*/ 92 h 161"/>
                <a:gd name="T30" fmla="*/ 126 w 207"/>
                <a:gd name="T31" fmla="*/ 109 h 161"/>
                <a:gd name="T32" fmla="*/ 137 w 207"/>
                <a:gd name="T33" fmla="*/ 161 h 161"/>
                <a:gd name="T34" fmla="*/ 121 w 207"/>
                <a:gd name="T35" fmla="*/ 111 h 161"/>
                <a:gd name="T36" fmla="*/ 137 w 207"/>
                <a:gd name="T37" fmla="*/ 97 h 161"/>
                <a:gd name="T38" fmla="*/ 136 w 207"/>
                <a:gd name="T39" fmla="*/ 35 h 161"/>
                <a:gd name="T40" fmla="*/ 137 w 207"/>
                <a:gd name="T41" fmla="*/ 30 h 161"/>
                <a:gd name="T42" fmla="*/ 137 w 207"/>
                <a:gd name="T43" fmla="*/ 30 h 161"/>
                <a:gd name="T44" fmla="*/ 112 w 207"/>
                <a:gd name="T45" fmla="*/ 75 h 161"/>
                <a:gd name="T46" fmla="*/ 137 w 207"/>
                <a:gd name="T47" fmla="*/ 97 h 161"/>
                <a:gd name="T48" fmla="*/ 70 w 207"/>
                <a:gd name="T49" fmla="*/ 0 h 161"/>
                <a:gd name="T50" fmla="*/ 70 w 207"/>
                <a:gd name="T51" fmla="*/ 16 h 161"/>
                <a:gd name="T52" fmla="*/ 101 w 207"/>
                <a:gd name="T53" fmla="*/ 19 h 161"/>
                <a:gd name="T54" fmla="*/ 73 w 207"/>
                <a:gd name="T55" fmla="*/ 111 h 161"/>
                <a:gd name="T56" fmla="*/ 70 w 207"/>
                <a:gd name="T57" fmla="*/ 106 h 161"/>
                <a:gd name="T58" fmla="*/ 76 w 207"/>
                <a:gd name="T59" fmla="*/ 76 h 161"/>
                <a:gd name="T60" fmla="*/ 70 w 207"/>
                <a:gd name="T61" fmla="*/ 22 h 161"/>
                <a:gd name="T62" fmla="*/ 70 w 207"/>
                <a:gd name="T63" fmla="*/ 132 h 161"/>
                <a:gd name="T64" fmla="*/ 99 w 207"/>
                <a:gd name="T65" fmla="*/ 94 h 161"/>
                <a:gd name="T66" fmla="*/ 100 w 207"/>
                <a:gd name="T67" fmla="*/ 89 h 161"/>
                <a:gd name="T68" fmla="*/ 98 w 207"/>
                <a:gd name="T69" fmla="*/ 88 h 161"/>
                <a:gd name="T70" fmla="*/ 70 w 207"/>
                <a:gd name="T71" fmla="*/ 127 h 161"/>
                <a:gd name="T72" fmla="*/ 38 w 207"/>
                <a:gd name="T73" fmla="*/ 54 h 161"/>
                <a:gd name="T74" fmla="*/ 31 w 207"/>
                <a:gd name="T75" fmla="*/ 53 h 161"/>
                <a:gd name="T76" fmla="*/ 28 w 207"/>
                <a:gd name="T77" fmla="*/ 61 h 161"/>
                <a:gd name="T78" fmla="*/ 6 w 207"/>
                <a:gd name="T79" fmla="*/ 94 h 161"/>
                <a:gd name="T80" fmla="*/ 56 w 207"/>
                <a:gd name="T81" fmla="*/ 75 h 161"/>
                <a:gd name="T82" fmla="*/ 51 w 207"/>
                <a:gd name="T83" fmla="*/ 68 h 161"/>
                <a:gd name="T84" fmla="*/ 50 w 207"/>
                <a:gd name="T85" fmla="*/ 61 h 161"/>
                <a:gd name="T86" fmla="*/ 48 w 207"/>
                <a:gd name="T87" fmla="*/ 58 h 161"/>
                <a:gd name="T88" fmla="*/ 69 w 207"/>
                <a:gd name="T89" fmla="*/ 16 h 161"/>
                <a:gd name="T90" fmla="*/ 54 w 207"/>
                <a:gd name="T91" fmla="*/ 57 h 161"/>
                <a:gd name="T92" fmla="*/ 57 w 207"/>
                <a:gd name="T93" fmla="*/ 68 h 161"/>
                <a:gd name="T94" fmla="*/ 62 w 207"/>
                <a:gd name="T95" fmla="*/ 75 h 161"/>
                <a:gd name="T96" fmla="*/ 43 w 207"/>
                <a:gd name="T97" fmla="*/ 115 h 161"/>
                <a:gd name="T98" fmla="*/ 57 w 207"/>
                <a:gd name="T99" fmla="*/ 118 h 161"/>
                <a:gd name="T100" fmla="*/ 70 w 207"/>
                <a:gd name="T101" fmla="*/ 106 h 161"/>
                <a:gd name="T102" fmla="*/ 62 w 207"/>
                <a:gd name="T103" fmla="*/ 120 h 161"/>
                <a:gd name="T104" fmla="*/ 53 w 207"/>
                <a:gd name="T105" fmla="*/ 124 h 161"/>
                <a:gd name="T106" fmla="*/ 30 w 207"/>
                <a:gd name="T107" fmla="*/ 130 h 161"/>
                <a:gd name="T108" fmla="*/ 28 w 207"/>
                <a:gd name="T109" fmla="*/ 135 h 161"/>
                <a:gd name="T110" fmla="*/ 26 w 207"/>
                <a:gd name="T111" fmla="*/ 110 h 161"/>
                <a:gd name="T112" fmla="*/ 30 w 207"/>
                <a:gd name="T113" fmla="*/ 109 h 161"/>
                <a:gd name="T114" fmla="*/ 17 w 207"/>
                <a:gd name="T115" fmla="*/ 56 h 161"/>
                <a:gd name="T116" fmla="*/ 26 w 207"/>
                <a:gd name="T117" fmla="*/ 55 h 161"/>
                <a:gd name="T118" fmla="*/ 35 w 207"/>
                <a:gd name="T119" fmla="*/ 49 h 161"/>
                <a:gd name="T120" fmla="*/ 70 w 207"/>
                <a:gd name="T12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161">
                  <a:moveTo>
                    <a:pt x="163" y="36"/>
                  </a:moveTo>
                  <a:cubicBezTo>
                    <a:pt x="141" y="19"/>
                    <a:pt x="141" y="19"/>
                    <a:pt x="141" y="19"/>
                  </a:cubicBezTo>
                  <a:cubicBezTo>
                    <a:pt x="137" y="18"/>
                    <a:pt x="137" y="18"/>
                    <a:pt x="137" y="18"/>
                  </a:cubicBezTo>
                  <a:cubicBezTo>
                    <a:pt x="137" y="12"/>
                    <a:pt x="137" y="12"/>
                    <a:pt x="137" y="12"/>
                  </a:cubicBezTo>
                  <a:cubicBezTo>
                    <a:pt x="143" y="15"/>
                    <a:pt x="143" y="15"/>
                    <a:pt x="143" y="15"/>
                  </a:cubicBezTo>
                  <a:cubicBezTo>
                    <a:pt x="144" y="15"/>
                    <a:pt x="144" y="15"/>
                    <a:pt x="144" y="15"/>
                  </a:cubicBezTo>
                  <a:cubicBezTo>
                    <a:pt x="165" y="31"/>
                    <a:pt x="165" y="31"/>
                    <a:pt x="165" y="31"/>
                  </a:cubicBezTo>
                  <a:cubicBezTo>
                    <a:pt x="193" y="7"/>
                    <a:pt x="193" y="7"/>
                    <a:pt x="193" y="7"/>
                  </a:cubicBezTo>
                  <a:cubicBezTo>
                    <a:pt x="194" y="6"/>
                    <a:pt x="195" y="6"/>
                    <a:pt x="196" y="7"/>
                  </a:cubicBezTo>
                  <a:cubicBezTo>
                    <a:pt x="207" y="19"/>
                    <a:pt x="207" y="19"/>
                    <a:pt x="207" y="19"/>
                  </a:cubicBezTo>
                  <a:cubicBezTo>
                    <a:pt x="207" y="20"/>
                    <a:pt x="207" y="21"/>
                    <a:pt x="206" y="22"/>
                  </a:cubicBezTo>
                  <a:cubicBezTo>
                    <a:pt x="167" y="56"/>
                    <a:pt x="167" y="56"/>
                    <a:pt x="167" y="56"/>
                  </a:cubicBezTo>
                  <a:cubicBezTo>
                    <a:pt x="166" y="57"/>
                    <a:pt x="165" y="57"/>
                    <a:pt x="164" y="56"/>
                  </a:cubicBezTo>
                  <a:cubicBezTo>
                    <a:pt x="137" y="36"/>
                    <a:pt x="137" y="36"/>
                    <a:pt x="137" y="36"/>
                  </a:cubicBezTo>
                  <a:cubicBezTo>
                    <a:pt x="137" y="32"/>
                    <a:pt x="137" y="32"/>
                    <a:pt x="137" y="32"/>
                  </a:cubicBezTo>
                  <a:cubicBezTo>
                    <a:pt x="138" y="33"/>
                    <a:pt x="138" y="33"/>
                    <a:pt x="138" y="33"/>
                  </a:cubicBezTo>
                  <a:cubicBezTo>
                    <a:pt x="138" y="32"/>
                    <a:pt x="138" y="31"/>
                    <a:pt x="137" y="30"/>
                  </a:cubicBezTo>
                  <a:cubicBezTo>
                    <a:pt x="137" y="30"/>
                    <a:pt x="137" y="30"/>
                    <a:pt x="137" y="30"/>
                  </a:cubicBezTo>
                  <a:cubicBezTo>
                    <a:pt x="165" y="51"/>
                    <a:pt x="165" y="51"/>
                    <a:pt x="165" y="51"/>
                  </a:cubicBezTo>
                  <a:cubicBezTo>
                    <a:pt x="201" y="20"/>
                    <a:pt x="201" y="20"/>
                    <a:pt x="201" y="20"/>
                  </a:cubicBezTo>
                  <a:cubicBezTo>
                    <a:pt x="194" y="12"/>
                    <a:pt x="194" y="12"/>
                    <a:pt x="194" y="12"/>
                  </a:cubicBezTo>
                  <a:cubicBezTo>
                    <a:pt x="166" y="36"/>
                    <a:pt x="166" y="36"/>
                    <a:pt x="166" y="36"/>
                  </a:cubicBezTo>
                  <a:cubicBezTo>
                    <a:pt x="165" y="37"/>
                    <a:pt x="164" y="37"/>
                    <a:pt x="163" y="36"/>
                  </a:cubicBezTo>
                  <a:cubicBezTo>
                    <a:pt x="163" y="36"/>
                    <a:pt x="163" y="36"/>
                    <a:pt x="163" y="36"/>
                  </a:cubicBezTo>
                  <a:close/>
                  <a:moveTo>
                    <a:pt x="137" y="156"/>
                  </a:moveTo>
                  <a:cubicBezTo>
                    <a:pt x="145" y="155"/>
                    <a:pt x="145" y="155"/>
                    <a:pt x="145" y="155"/>
                  </a:cubicBezTo>
                  <a:cubicBezTo>
                    <a:pt x="142" y="100"/>
                    <a:pt x="142" y="100"/>
                    <a:pt x="142" y="100"/>
                  </a:cubicBezTo>
                  <a:cubicBezTo>
                    <a:pt x="137" y="97"/>
                    <a:pt x="137" y="97"/>
                    <a:pt x="137" y="97"/>
                  </a:cubicBezTo>
                  <a:cubicBezTo>
                    <a:pt x="137" y="91"/>
                    <a:pt x="137" y="91"/>
                    <a:pt x="137" y="91"/>
                  </a:cubicBezTo>
                  <a:cubicBezTo>
                    <a:pt x="146" y="97"/>
                    <a:pt x="146" y="97"/>
                    <a:pt x="146" y="97"/>
                  </a:cubicBezTo>
                  <a:cubicBezTo>
                    <a:pt x="146" y="97"/>
                    <a:pt x="146" y="98"/>
                    <a:pt x="147" y="98"/>
                  </a:cubicBezTo>
                  <a:cubicBezTo>
                    <a:pt x="149" y="158"/>
                    <a:pt x="149" y="158"/>
                    <a:pt x="149" y="158"/>
                  </a:cubicBezTo>
                  <a:cubicBezTo>
                    <a:pt x="150" y="159"/>
                    <a:pt x="149" y="160"/>
                    <a:pt x="147" y="160"/>
                  </a:cubicBezTo>
                  <a:cubicBezTo>
                    <a:pt x="137" y="161"/>
                    <a:pt x="137" y="161"/>
                    <a:pt x="137" y="161"/>
                  </a:cubicBezTo>
                  <a:lnTo>
                    <a:pt x="137" y="156"/>
                  </a:lnTo>
                  <a:close/>
                  <a:moveTo>
                    <a:pt x="137" y="18"/>
                  </a:moveTo>
                  <a:cubicBezTo>
                    <a:pt x="105" y="5"/>
                    <a:pt x="105" y="5"/>
                    <a:pt x="105" y="5"/>
                  </a:cubicBezTo>
                  <a:cubicBezTo>
                    <a:pt x="104" y="5"/>
                    <a:pt x="104" y="5"/>
                    <a:pt x="104" y="5"/>
                  </a:cubicBezTo>
                  <a:cubicBezTo>
                    <a:pt x="104" y="0"/>
                    <a:pt x="104" y="0"/>
                    <a:pt x="104" y="0"/>
                  </a:cubicBezTo>
                  <a:cubicBezTo>
                    <a:pt x="105" y="0"/>
                    <a:pt x="105" y="0"/>
                    <a:pt x="105" y="0"/>
                  </a:cubicBezTo>
                  <a:cubicBezTo>
                    <a:pt x="105" y="0"/>
                    <a:pt x="105" y="0"/>
                    <a:pt x="105" y="0"/>
                  </a:cubicBezTo>
                  <a:cubicBezTo>
                    <a:pt x="105" y="0"/>
                    <a:pt x="106" y="0"/>
                    <a:pt x="106" y="0"/>
                  </a:cubicBezTo>
                  <a:cubicBezTo>
                    <a:pt x="137" y="12"/>
                    <a:pt x="137" y="12"/>
                    <a:pt x="137" y="12"/>
                  </a:cubicBezTo>
                  <a:cubicBezTo>
                    <a:pt x="137" y="18"/>
                    <a:pt x="137" y="18"/>
                    <a:pt x="137" y="18"/>
                  </a:cubicBezTo>
                  <a:close/>
                  <a:moveTo>
                    <a:pt x="104" y="92"/>
                  </a:moveTo>
                  <a:cubicBezTo>
                    <a:pt x="125" y="108"/>
                    <a:pt x="125" y="108"/>
                    <a:pt x="125" y="108"/>
                  </a:cubicBezTo>
                  <a:cubicBezTo>
                    <a:pt x="126" y="108"/>
                    <a:pt x="126" y="109"/>
                    <a:pt x="126" y="109"/>
                  </a:cubicBezTo>
                  <a:cubicBezTo>
                    <a:pt x="126" y="109"/>
                    <a:pt x="126" y="109"/>
                    <a:pt x="126" y="109"/>
                  </a:cubicBezTo>
                  <a:cubicBezTo>
                    <a:pt x="128" y="156"/>
                    <a:pt x="128" y="156"/>
                    <a:pt x="128" y="156"/>
                  </a:cubicBezTo>
                  <a:cubicBezTo>
                    <a:pt x="137" y="156"/>
                    <a:pt x="137" y="156"/>
                    <a:pt x="137" y="156"/>
                  </a:cubicBezTo>
                  <a:cubicBezTo>
                    <a:pt x="137" y="161"/>
                    <a:pt x="137" y="161"/>
                    <a:pt x="137" y="161"/>
                  </a:cubicBezTo>
                  <a:cubicBezTo>
                    <a:pt x="126" y="161"/>
                    <a:pt x="126" y="161"/>
                    <a:pt x="126" y="161"/>
                  </a:cubicBezTo>
                  <a:cubicBezTo>
                    <a:pt x="125" y="161"/>
                    <a:pt x="124" y="160"/>
                    <a:pt x="124" y="159"/>
                  </a:cubicBezTo>
                  <a:cubicBezTo>
                    <a:pt x="121" y="111"/>
                    <a:pt x="121" y="111"/>
                    <a:pt x="121" y="111"/>
                  </a:cubicBezTo>
                  <a:cubicBezTo>
                    <a:pt x="104" y="98"/>
                    <a:pt x="104" y="98"/>
                    <a:pt x="104" y="98"/>
                  </a:cubicBezTo>
                  <a:cubicBezTo>
                    <a:pt x="104" y="92"/>
                    <a:pt x="104" y="92"/>
                    <a:pt x="104" y="92"/>
                  </a:cubicBezTo>
                  <a:close/>
                  <a:moveTo>
                    <a:pt x="137" y="97"/>
                  </a:moveTo>
                  <a:cubicBezTo>
                    <a:pt x="137" y="91"/>
                    <a:pt x="137" y="91"/>
                    <a:pt x="137" y="91"/>
                  </a:cubicBezTo>
                  <a:cubicBezTo>
                    <a:pt x="117" y="75"/>
                    <a:pt x="117" y="75"/>
                    <a:pt x="117" y="75"/>
                  </a:cubicBezTo>
                  <a:cubicBezTo>
                    <a:pt x="136" y="35"/>
                    <a:pt x="136" y="35"/>
                    <a:pt x="136" y="35"/>
                  </a:cubicBezTo>
                  <a:cubicBezTo>
                    <a:pt x="137" y="36"/>
                    <a:pt x="137" y="36"/>
                    <a:pt x="137" y="36"/>
                  </a:cubicBezTo>
                  <a:cubicBezTo>
                    <a:pt x="137" y="32"/>
                    <a:pt x="137" y="32"/>
                    <a:pt x="137" y="32"/>
                  </a:cubicBezTo>
                  <a:cubicBezTo>
                    <a:pt x="137" y="30"/>
                    <a:pt x="137" y="30"/>
                    <a:pt x="137" y="30"/>
                  </a:cubicBezTo>
                  <a:cubicBezTo>
                    <a:pt x="137" y="30"/>
                    <a:pt x="137" y="30"/>
                    <a:pt x="137" y="30"/>
                  </a:cubicBezTo>
                  <a:cubicBezTo>
                    <a:pt x="137" y="30"/>
                    <a:pt x="137" y="30"/>
                    <a:pt x="137" y="30"/>
                  </a:cubicBezTo>
                  <a:cubicBezTo>
                    <a:pt x="137" y="30"/>
                    <a:pt x="137" y="30"/>
                    <a:pt x="137" y="30"/>
                  </a:cubicBezTo>
                  <a:cubicBezTo>
                    <a:pt x="137" y="30"/>
                    <a:pt x="137" y="29"/>
                    <a:pt x="136" y="29"/>
                  </a:cubicBezTo>
                  <a:cubicBezTo>
                    <a:pt x="135" y="29"/>
                    <a:pt x="134" y="29"/>
                    <a:pt x="133" y="30"/>
                  </a:cubicBezTo>
                  <a:cubicBezTo>
                    <a:pt x="112" y="75"/>
                    <a:pt x="112" y="75"/>
                    <a:pt x="112" y="75"/>
                  </a:cubicBezTo>
                  <a:cubicBezTo>
                    <a:pt x="112" y="75"/>
                    <a:pt x="112" y="75"/>
                    <a:pt x="112" y="75"/>
                  </a:cubicBezTo>
                  <a:cubicBezTo>
                    <a:pt x="111" y="76"/>
                    <a:pt x="111" y="77"/>
                    <a:pt x="112" y="78"/>
                  </a:cubicBezTo>
                  <a:lnTo>
                    <a:pt x="137" y="97"/>
                  </a:lnTo>
                  <a:close/>
                  <a:moveTo>
                    <a:pt x="104" y="5"/>
                  </a:moveTo>
                  <a:cubicBezTo>
                    <a:pt x="70" y="5"/>
                    <a:pt x="70" y="5"/>
                    <a:pt x="70" y="5"/>
                  </a:cubicBezTo>
                  <a:cubicBezTo>
                    <a:pt x="70" y="0"/>
                    <a:pt x="70" y="0"/>
                    <a:pt x="70" y="0"/>
                  </a:cubicBezTo>
                  <a:cubicBezTo>
                    <a:pt x="104" y="0"/>
                    <a:pt x="104" y="0"/>
                    <a:pt x="104" y="0"/>
                  </a:cubicBezTo>
                  <a:cubicBezTo>
                    <a:pt x="104" y="5"/>
                    <a:pt x="104" y="5"/>
                    <a:pt x="104" y="5"/>
                  </a:cubicBezTo>
                  <a:close/>
                  <a:moveTo>
                    <a:pt x="70" y="16"/>
                  </a:moveTo>
                  <a:cubicBezTo>
                    <a:pt x="99" y="16"/>
                    <a:pt x="99" y="16"/>
                    <a:pt x="99" y="16"/>
                  </a:cubicBezTo>
                  <a:cubicBezTo>
                    <a:pt x="101" y="16"/>
                    <a:pt x="102" y="17"/>
                    <a:pt x="102" y="18"/>
                  </a:cubicBezTo>
                  <a:cubicBezTo>
                    <a:pt x="102" y="18"/>
                    <a:pt x="102" y="19"/>
                    <a:pt x="101" y="19"/>
                  </a:cubicBezTo>
                  <a:cubicBezTo>
                    <a:pt x="80" y="77"/>
                    <a:pt x="80" y="77"/>
                    <a:pt x="80" y="77"/>
                  </a:cubicBezTo>
                  <a:cubicBezTo>
                    <a:pt x="75" y="109"/>
                    <a:pt x="75" y="109"/>
                    <a:pt x="75" y="109"/>
                  </a:cubicBezTo>
                  <a:cubicBezTo>
                    <a:pt x="75" y="110"/>
                    <a:pt x="74" y="111"/>
                    <a:pt x="73" y="111"/>
                  </a:cubicBezTo>
                  <a:cubicBezTo>
                    <a:pt x="73" y="111"/>
                    <a:pt x="73" y="111"/>
                    <a:pt x="73" y="111"/>
                  </a:cubicBezTo>
                  <a:cubicBezTo>
                    <a:pt x="70" y="111"/>
                    <a:pt x="70" y="111"/>
                    <a:pt x="70" y="111"/>
                  </a:cubicBezTo>
                  <a:cubicBezTo>
                    <a:pt x="70" y="106"/>
                    <a:pt x="70" y="106"/>
                    <a:pt x="70" y="106"/>
                  </a:cubicBezTo>
                  <a:cubicBezTo>
                    <a:pt x="71" y="106"/>
                    <a:pt x="71" y="106"/>
                    <a:pt x="71" y="106"/>
                  </a:cubicBezTo>
                  <a:cubicBezTo>
                    <a:pt x="76" y="76"/>
                    <a:pt x="76" y="76"/>
                    <a:pt x="76" y="76"/>
                  </a:cubicBezTo>
                  <a:cubicBezTo>
                    <a:pt x="76" y="76"/>
                    <a:pt x="76" y="76"/>
                    <a:pt x="76" y="76"/>
                  </a:cubicBezTo>
                  <a:cubicBezTo>
                    <a:pt x="96" y="20"/>
                    <a:pt x="96" y="20"/>
                    <a:pt x="96" y="20"/>
                  </a:cubicBezTo>
                  <a:cubicBezTo>
                    <a:pt x="70" y="20"/>
                    <a:pt x="70" y="20"/>
                    <a:pt x="70" y="20"/>
                  </a:cubicBezTo>
                  <a:cubicBezTo>
                    <a:pt x="70" y="22"/>
                    <a:pt x="70" y="22"/>
                    <a:pt x="70" y="22"/>
                  </a:cubicBezTo>
                  <a:cubicBezTo>
                    <a:pt x="70" y="16"/>
                    <a:pt x="70" y="16"/>
                    <a:pt x="70" y="16"/>
                  </a:cubicBezTo>
                  <a:close/>
                  <a:moveTo>
                    <a:pt x="70" y="127"/>
                  </a:moveTo>
                  <a:cubicBezTo>
                    <a:pt x="70" y="132"/>
                    <a:pt x="70" y="132"/>
                    <a:pt x="70" y="132"/>
                  </a:cubicBezTo>
                  <a:cubicBezTo>
                    <a:pt x="91" y="131"/>
                    <a:pt x="91" y="131"/>
                    <a:pt x="91" y="131"/>
                  </a:cubicBezTo>
                  <a:cubicBezTo>
                    <a:pt x="92" y="130"/>
                    <a:pt x="93" y="130"/>
                    <a:pt x="93" y="128"/>
                  </a:cubicBezTo>
                  <a:cubicBezTo>
                    <a:pt x="99" y="94"/>
                    <a:pt x="99" y="94"/>
                    <a:pt x="99" y="94"/>
                  </a:cubicBezTo>
                  <a:cubicBezTo>
                    <a:pt x="104" y="98"/>
                    <a:pt x="104" y="98"/>
                    <a:pt x="104" y="98"/>
                  </a:cubicBezTo>
                  <a:cubicBezTo>
                    <a:pt x="104" y="92"/>
                    <a:pt x="104" y="92"/>
                    <a:pt x="104" y="92"/>
                  </a:cubicBezTo>
                  <a:cubicBezTo>
                    <a:pt x="100" y="89"/>
                    <a:pt x="100" y="89"/>
                    <a:pt x="100" y="89"/>
                  </a:cubicBezTo>
                  <a:cubicBezTo>
                    <a:pt x="100" y="89"/>
                    <a:pt x="100" y="89"/>
                    <a:pt x="100" y="89"/>
                  </a:cubicBezTo>
                  <a:cubicBezTo>
                    <a:pt x="99" y="88"/>
                    <a:pt x="99" y="88"/>
                    <a:pt x="99" y="88"/>
                  </a:cubicBezTo>
                  <a:cubicBezTo>
                    <a:pt x="98" y="88"/>
                    <a:pt x="98" y="88"/>
                    <a:pt x="98" y="88"/>
                  </a:cubicBezTo>
                  <a:cubicBezTo>
                    <a:pt x="96" y="87"/>
                    <a:pt x="95" y="88"/>
                    <a:pt x="95" y="90"/>
                  </a:cubicBezTo>
                  <a:cubicBezTo>
                    <a:pt x="89" y="126"/>
                    <a:pt x="89" y="126"/>
                    <a:pt x="89" y="126"/>
                  </a:cubicBezTo>
                  <a:lnTo>
                    <a:pt x="70" y="127"/>
                  </a:lnTo>
                  <a:close/>
                  <a:moveTo>
                    <a:pt x="70" y="5"/>
                  </a:moveTo>
                  <a:cubicBezTo>
                    <a:pt x="60" y="5"/>
                    <a:pt x="60" y="5"/>
                    <a:pt x="60" y="5"/>
                  </a:cubicBezTo>
                  <a:cubicBezTo>
                    <a:pt x="38" y="54"/>
                    <a:pt x="38" y="54"/>
                    <a:pt x="38" y="54"/>
                  </a:cubicBezTo>
                  <a:cubicBezTo>
                    <a:pt x="38" y="55"/>
                    <a:pt x="36" y="55"/>
                    <a:pt x="35" y="55"/>
                  </a:cubicBezTo>
                  <a:cubicBezTo>
                    <a:pt x="35" y="55"/>
                    <a:pt x="35" y="55"/>
                    <a:pt x="35" y="55"/>
                  </a:cubicBezTo>
                  <a:cubicBezTo>
                    <a:pt x="31" y="53"/>
                    <a:pt x="31" y="53"/>
                    <a:pt x="31" y="53"/>
                  </a:cubicBezTo>
                  <a:cubicBezTo>
                    <a:pt x="30" y="57"/>
                    <a:pt x="30" y="57"/>
                    <a:pt x="30" y="57"/>
                  </a:cubicBezTo>
                  <a:cubicBezTo>
                    <a:pt x="29" y="59"/>
                    <a:pt x="29" y="59"/>
                    <a:pt x="29" y="59"/>
                  </a:cubicBezTo>
                  <a:cubicBezTo>
                    <a:pt x="28" y="61"/>
                    <a:pt x="28" y="61"/>
                    <a:pt x="28" y="61"/>
                  </a:cubicBezTo>
                  <a:cubicBezTo>
                    <a:pt x="28" y="62"/>
                    <a:pt x="26" y="63"/>
                    <a:pt x="25" y="62"/>
                  </a:cubicBezTo>
                  <a:cubicBezTo>
                    <a:pt x="20" y="60"/>
                    <a:pt x="20" y="60"/>
                    <a:pt x="20" y="60"/>
                  </a:cubicBezTo>
                  <a:cubicBezTo>
                    <a:pt x="6" y="94"/>
                    <a:pt x="6" y="94"/>
                    <a:pt x="6" y="94"/>
                  </a:cubicBezTo>
                  <a:cubicBezTo>
                    <a:pt x="41" y="109"/>
                    <a:pt x="41" y="109"/>
                    <a:pt x="41" y="109"/>
                  </a:cubicBezTo>
                  <a:cubicBezTo>
                    <a:pt x="42" y="109"/>
                    <a:pt x="42" y="109"/>
                    <a:pt x="42" y="109"/>
                  </a:cubicBezTo>
                  <a:cubicBezTo>
                    <a:pt x="56" y="75"/>
                    <a:pt x="56" y="75"/>
                    <a:pt x="56" y="75"/>
                  </a:cubicBezTo>
                  <a:cubicBezTo>
                    <a:pt x="52" y="73"/>
                    <a:pt x="52" y="73"/>
                    <a:pt x="52" y="73"/>
                  </a:cubicBezTo>
                  <a:cubicBezTo>
                    <a:pt x="50" y="73"/>
                    <a:pt x="50" y="71"/>
                    <a:pt x="50" y="70"/>
                  </a:cubicBezTo>
                  <a:cubicBezTo>
                    <a:pt x="51" y="68"/>
                    <a:pt x="51" y="68"/>
                    <a:pt x="51" y="68"/>
                  </a:cubicBezTo>
                  <a:cubicBezTo>
                    <a:pt x="52" y="66"/>
                    <a:pt x="52" y="66"/>
                    <a:pt x="52" y="66"/>
                  </a:cubicBezTo>
                  <a:cubicBezTo>
                    <a:pt x="54" y="62"/>
                    <a:pt x="54" y="62"/>
                    <a:pt x="54" y="62"/>
                  </a:cubicBezTo>
                  <a:cubicBezTo>
                    <a:pt x="50" y="61"/>
                    <a:pt x="50" y="61"/>
                    <a:pt x="50" y="61"/>
                  </a:cubicBezTo>
                  <a:cubicBezTo>
                    <a:pt x="49" y="60"/>
                    <a:pt x="48" y="59"/>
                    <a:pt x="48" y="58"/>
                  </a:cubicBezTo>
                  <a:cubicBezTo>
                    <a:pt x="48" y="58"/>
                    <a:pt x="48" y="58"/>
                    <a:pt x="48" y="58"/>
                  </a:cubicBezTo>
                  <a:cubicBezTo>
                    <a:pt x="48" y="58"/>
                    <a:pt x="48" y="58"/>
                    <a:pt x="48" y="58"/>
                  </a:cubicBezTo>
                  <a:cubicBezTo>
                    <a:pt x="66" y="17"/>
                    <a:pt x="66" y="17"/>
                    <a:pt x="66" y="17"/>
                  </a:cubicBezTo>
                  <a:cubicBezTo>
                    <a:pt x="67" y="16"/>
                    <a:pt x="68" y="16"/>
                    <a:pt x="69" y="16"/>
                  </a:cubicBezTo>
                  <a:cubicBezTo>
                    <a:pt x="69" y="16"/>
                    <a:pt x="69" y="16"/>
                    <a:pt x="69" y="16"/>
                  </a:cubicBezTo>
                  <a:cubicBezTo>
                    <a:pt x="70" y="16"/>
                    <a:pt x="70" y="16"/>
                    <a:pt x="70" y="16"/>
                  </a:cubicBezTo>
                  <a:cubicBezTo>
                    <a:pt x="70" y="22"/>
                    <a:pt x="70" y="22"/>
                    <a:pt x="70" y="22"/>
                  </a:cubicBezTo>
                  <a:cubicBezTo>
                    <a:pt x="54" y="57"/>
                    <a:pt x="54" y="57"/>
                    <a:pt x="54" y="57"/>
                  </a:cubicBezTo>
                  <a:cubicBezTo>
                    <a:pt x="58" y="59"/>
                    <a:pt x="58" y="59"/>
                    <a:pt x="58" y="59"/>
                  </a:cubicBezTo>
                  <a:cubicBezTo>
                    <a:pt x="59" y="59"/>
                    <a:pt x="59" y="61"/>
                    <a:pt x="59" y="62"/>
                  </a:cubicBezTo>
                  <a:cubicBezTo>
                    <a:pt x="57" y="68"/>
                    <a:pt x="57" y="68"/>
                    <a:pt x="57" y="68"/>
                  </a:cubicBezTo>
                  <a:cubicBezTo>
                    <a:pt x="56" y="70"/>
                    <a:pt x="56" y="70"/>
                    <a:pt x="56" y="70"/>
                  </a:cubicBezTo>
                  <a:cubicBezTo>
                    <a:pt x="60" y="72"/>
                    <a:pt x="60" y="72"/>
                    <a:pt x="60" y="72"/>
                  </a:cubicBezTo>
                  <a:cubicBezTo>
                    <a:pt x="61" y="72"/>
                    <a:pt x="62" y="74"/>
                    <a:pt x="62" y="75"/>
                  </a:cubicBezTo>
                  <a:cubicBezTo>
                    <a:pt x="46" y="112"/>
                    <a:pt x="46" y="112"/>
                    <a:pt x="46" y="112"/>
                  </a:cubicBezTo>
                  <a:cubicBezTo>
                    <a:pt x="46" y="113"/>
                    <a:pt x="46" y="113"/>
                    <a:pt x="46" y="113"/>
                  </a:cubicBezTo>
                  <a:cubicBezTo>
                    <a:pt x="45" y="114"/>
                    <a:pt x="44" y="115"/>
                    <a:pt x="43" y="115"/>
                  </a:cubicBezTo>
                  <a:cubicBezTo>
                    <a:pt x="54" y="119"/>
                    <a:pt x="54" y="119"/>
                    <a:pt x="54" y="119"/>
                  </a:cubicBezTo>
                  <a:cubicBezTo>
                    <a:pt x="56" y="120"/>
                    <a:pt x="56" y="120"/>
                    <a:pt x="56" y="120"/>
                  </a:cubicBezTo>
                  <a:cubicBezTo>
                    <a:pt x="57" y="118"/>
                    <a:pt x="57" y="118"/>
                    <a:pt x="57" y="118"/>
                  </a:cubicBezTo>
                  <a:cubicBezTo>
                    <a:pt x="61" y="108"/>
                    <a:pt x="61" y="108"/>
                    <a:pt x="61" y="108"/>
                  </a:cubicBezTo>
                  <a:cubicBezTo>
                    <a:pt x="62" y="107"/>
                    <a:pt x="62" y="107"/>
                    <a:pt x="63" y="107"/>
                  </a:cubicBezTo>
                  <a:cubicBezTo>
                    <a:pt x="70" y="106"/>
                    <a:pt x="70" y="106"/>
                    <a:pt x="70" y="106"/>
                  </a:cubicBezTo>
                  <a:cubicBezTo>
                    <a:pt x="70" y="111"/>
                    <a:pt x="70" y="111"/>
                    <a:pt x="70" y="111"/>
                  </a:cubicBezTo>
                  <a:cubicBezTo>
                    <a:pt x="65" y="111"/>
                    <a:pt x="65" y="111"/>
                    <a:pt x="65" y="111"/>
                  </a:cubicBezTo>
                  <a:cubicBezTo>
                    <a:pt x="62" y="120"/>
                    <a:pt x="62" y="120"/>
                    <a:pt x="62" y="120"/>
                  </a:cubicBezTo>
                  <a:cubicBezTo>
                    <a:pt x="60" y="124"/>
                    <a:pt x="60" y="124"/>
                    <a:pt x="60" y="124"/>
                  </a:cubicBezTo>
                  <a:cubicBezTo>
                    <a:pt x="59" y="125"/>
                    <a:pt x="58" y="126"/>
                    <a:pt x="57" y="125"/>
                  </a:cubicBezTo>
                  <a:cubicBezTo>
                    <a:pt x="53" y="124"/>
                    <a:pt x="53" y="124"/>
                    <a:pt x="53" y="124"/>
                  </a:cubicBezTo>
                  <a:cubicBezTo>
                    <a:pt x="30" y="114"/>
                    <a:pt x="30" y="114"/>
                    <a:pt x="30" y="114"/>
                  </a:cubicBezTo>
                  <a:cubicBezTo>
                    <a:pt x="29" y="114"/>
                    <a:pt x="29" y="114"/>
                    <a:pt x="29" y="114"/>
                  </a:cubicBezTo>
                  <a:cubicBezTo>
                    <a:pt x="30" y="130"/>
                    <a:pt x="30" y="130"/>
                    <a:pt x="30" y="130"/>
                  </a:cubicBezTo>
                  <a:cubicBezTo>
                    <a:pt x="70" y="127"/>
                    <a:pt x="70" y="127"/>
                    <a:pt x="70" y="127"/>
                  </a:cubicBezTo>
                  <a:cubicBezTo>
                    <a:pt x="70" y="132"/>
                    <a:pt x="70" y="132"/>
                    <a:pt x="70" y="132"/>
                  </a:cubicBezTo>
                  <a:cubicBezTo>
                    <a:pt x="28" y="135"/>
                    <a:pt x="28" y="135"/>
                    <a:pt x="28" y="135"/>
                  </a:cubicBezTo>
                  <a:cubicBezTo>
                    <a:pt x="27" y="135"/>
                    <a:pt x="26" y="134"/>
                    <a:pt x="26" y="133"/>
                  </a:cubicBezTo>
                  <a:cubicBezTo>
                    <a:pt x="24" y="112"/>
                    <a:pt x="24" y="112"/>
                    <a:pt x="24" y="112"/>
                  </a:cubicBezTo>
                  <a:cubicBezTo>
                    <a:pt x="24" y="111"/>
                    <a:pt x="25" y="110"/>
                    <a:pt x="26" y="110"/>
                  </a:cubicBezTo>
                  <a:cubicBezTo>
                    <a:pt x="30" y="109"/>
                    <a:pt x="30" y="109"/>
                    <a:pt x="30" y="109"/>
                  </a:cubicBezTo>
                  <a:cubicBezTo>
                    <a:pt x="30" y="109"/>
                    <a:pt x="30" y="109"/>
                    <a:pt x="30" y="109"/>
                  </a:cubicBezTo>
                  <a:cubicBezTo>
                    <a:pt x="30" y="109"/>
                    <a:pt x="30" y="109"/>
                    <a:pt x="30" y="109"/>
                  </a:cubicBezTo>
                  <a:cubicBezTo>
                    <a:pt x="2" y="98"/>
                    <a:pt x="2" y="98"/>
                    <a:pt x="2" y="98"/>
                  </a:cubicBezTo>
                  <a:cubicBezTo>
                    <a:pt x="1" y="97"/>
                    <a:pt x="0" y="96"/>
                    <a:pt x="1" y="95"/>
                  </a:cubicBezTo>
                  <a:cubicBezTo>
                    <a:pt x="17" y="56"/>
                    <a:pt x="17" y="56"/>
                    <a:pt x="17" y="56"/>
                  </a:cubicBezTo>
                  <a:cubicBezTo>
                    <a:pt x="17" y="55"/>
                    <a:pt x="19" y="54"/>
                    <a:pt x="20" y="55"/>
                  </a:cubicBezTo>
                  <a:cubicBezTo>
                    <a:pt x="25" y="57"/>
                    <a:pt x="25" y="57"/>
                    <a:pt x="25" y="57"/>
                  </a:cubicBezTo>
                  <a:cubicBezTo>
                    <a:pt x="26" y="55"/>
                    <a:pt x="26" y="55"/>
                    <a:pt x="26" y="55"/>
                  </a:cubicBezTo>
                  <a:cubicBezTo>
                    <a:pt x="28" y="49"/>
                    <a:pt x="28" y="49"/>
                    <a:pt x="28" y="49"/>
                  </a:cubicBezTo>
                  <a:cubicBezTo>
                    <a:pt x="28" y="48"/>
                    <a:pt x="30" y="47"/>
                    <a:pt x="31" y="48"/>
                  </a:cubicBezTo>
                  <a:cubicBezTo>
                    <a:pt x="35" y="49"/>
                    <a:pt x="35" y="49"/>
                    <a:pt x="35" y="49"/>
                  </a:cubicBezTo>
                  <a:cubicBezTo>
                    <a:pt x="56" y="1"/>
                    <a:pt x="56" y="1"/>
                    <a:pt x="56" y="1"/>
                  </a:cubicBezTo>
                  <a:cubicBezTo>
                    <a:pt x="56" y="1"/>
                    <a:pt x="57" y="0"/>
                    <a:pt x="58" y="0"/>
                  </a:cubicBezTo>
                  <a:cubicBezTo>
                    <a:pt x="70" y="0"/>
                    <a:pt x="70" y="0"/>
                    <a:pt x="70" y="0"/>
                  </a:cubicBezTo>
                  <a:lnTo>
                    <a:pt x="7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3" name="Freeform 271"/>
            <p:cNvSpPr>
              <a:spLocks noEditPoints="1"/>
            </p:cNvSpPr>
            <p:nvPr/>
          </p:nvSpPr>
          <p:spPr bwMode="auto">
            <a:xfrm>
              <a:off x="8615363" y="3305175"/>
              <a:ext cx="61913" cy="103188"/>
            </a:xfrm>
            <a:custGeom>
              <a:avLst/>
              <a:gdLst>
                <a:gd name="T0" fmla="*/ 14 w 28"/>
                <a:gd name="T1" fmla="*/ 8 h 46"/>
                <a:gd name="T2" fmla="*/ 16 w 28"/>
                <a:gd name="T3" fmla="*/ 1 h 46"/>
                <a:gd name="T4" fmla="*/ 19 w 28"/>
                <a:gd name="T5" fmla="*/ 0 h 46"/>
                <a:gd name="T6" fmla="*/ 26 w 28"/>
                <a:gd name="T7" fmla="*/ 3 h 46"/>
                <a:gd name="T8" fmla="*/ 27 w 28"/>
                <a:gd name="T9" fmla="*/ 6 h 46"/>
                <a:gd name="T10" fmla="*/ 14 w 28"/>
                <a:gd name="T11" fmla="*/ 38 h 46"/>
                <a:gd name="T12" fmla="*/ 14 w 28"/>
                <a:gd name="T13" fmla="*/ 26 h 46"/>
                <a:gd name="T14" fmla="*/ 22 w 28"/>
                <a:gd name="T15" fmla="*/ 6 h 46"/>
                <a:gd name="T16" fmla="*/ 20 w 28"/>
                <a:gd name="T17" fmla="*/ 5 h 46"/>
                <a:gd name="T18" fmla="*/ 14 w 28"/>
                <a:gd name="T19" fmla="*/ 20 h 46"/>
                <a:gd name="T20" fmla="*/ 14 w 28"/>
                <a:gd name="T21" fmla="*/ 8 h 46"/>
                <a:gd name="T22" fmla="*/ 0 w 28"/>
                <a:gd name="T23" fmla="*/ 40 h 46"/>
                <a:gd name="T24" fmla="*/ 14 w 28"/>
                <a:gd name="T25" fmla="*/ 8 h 46"/>
                <a:gd name="T26" fmla="*/ 14 w 28"/>
                <a:gd name="T27" fmla="*/ 20 h 46"/>
                <a:gd name="T28" fmla="*/ 6 w 28"/>
                <a:gd name="T29" fmla="*/ 39 h 46"/>
                <a:gd name="T30" fmla="*/ 8 w 28"/>
                <a:gd name="T31" fmla="*/ 40 h 46"/>
                <a:gd name="T32" fmla="*/ 14 w 28"/>
                <a:gd name="T33" fmla="*/ 26 h 46"/>
                <a:gd name="T34" fmla="*/ 14 w 28"/>
                <a:gd name="T35" fmla="*/ 38 h 46"/>
                <a:gd name="T36" fmla="*/ 11 w 28"/>
                <a:gd name="T37" fmla="*/ 44 h 46"/>
                <a:gd name="T38" fmla="*/ 8 w 28"/>
                <a:gd name="T39" fmla="*/ 45 h 46"/>
                <a:gd name="T40" fmla="*/ 2 w 28"/>
                <a:gd name="T41" fmla="*/ 43 h 46"/>
                <a:gd name="T42" fmla="*/ 0 w 28"/>
                <a:gd name="T4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46">
                  <a:moveTo>
                    <a:pt x="14" y="8"/>
                  </a:moveTo>
                  <a:cubicBezTo>
                    <a:pt x="16" y="1"/>
                    <a:pt x="16" y="1"/>
                    <a:pt x="16" y="1"/>
                  </a:cubicBezTo>
                  <a:cubicBezTo>
                    <a:pt x="17" y="0"/>
                    <a:pt x="18" y="0"/>
                    <a:pt x="19" y="0"/>
                  </a:cubicBezTo>
                  <a:cubicBezTo>
                    <a:pt x="26" y="3"/>
                    <a:pt x="26" y="3"/>
                    <a:pt x="26" y="3"/>
                  </a:cubicBezTo>
                  <a:cubicBezTo>
                    <a:pt x="27" y="3"/>
                    <a:pt x="28" y="5"/>
                    <a:pt x="27" y="6"/>
                  </a:cubicBezTo>
                  <a:cubicBezTo>
                    <a:pt x="14" y="38"/>
                    <a:pt x="14" y="38"/>
                    <a:pt x="14" y="38"/>
                  </a:cubicBezTo>
                  <a:cubicBezTo>
                    <a:pt x="14" y="26"/>
                    <a:pt x="14" y="26"/>
                    <a:pt x="14" y="26"/>
                  </a:cubicBezTo>
                  <a:cubicBezTo>
                    <a:pt x="22" y="6"/>
                    <a:pt x="22" y="6"/>
                    <a:pt x="22" y="6"/>
                  </a:cubicBezTo>
                  <a:cubicBezTo>
                    <a:pt x="20" y="5"/>
                    <a:pt x="20" y="5"/>
                    <a:pt x="20" y="5"/>
                  </a:cubicBezTo>
                  <a:cubicBezTo>
                    <a:pt x="14" y="20"/>
                    <a:pt x="14" y="20"/>
                    <a:pt x="14" y="20"/>
                  </a:cubicBezTo>
                  <a:lnTo>
                    <a:pt x="14" y="8"/>
                  </a:lnTo>
                  <a:close/>
                  <a:moveTo>
                    <a:pt x="0" y="40"/>
                  </a:moveTo>
                  <a:cubicBezTo>
                    <a:pt x="14" y="8"/>
                    <a:pt x="14" y="8"/>
                    <a:pt x="14" y="8"/>
                  </a:cubicBezTo>
                  <a:cubicBezTo>
                    <a:pt x="14" y="20"/>
                    <a:pt x="14" y="20"/>
                    <a:pt x="14" y="20"/>
                  </a:cubicBezTo>
                  <a:cubicBezTo>
                    <a:pt x="6" y="39"/>
                    <a:pt x="6" y="39"/>
                    <a:pt x="6" y="39"/>
                  </a:cubicBezTo>
                  <a:cubicBezTo>
                    <a:pt x="8" y="40"/>
                    <a:pt x="8" y="40"/>
                    <a:pt x="8" y="40"/>
                  </a:cubicBezTo>
                  <a:cubicBezTo>
                    <a:pt x="14" y="26"/>
                    <a:pt x="14" y="26"/>
                    <a:pt x="14" y="26"/>
                  </a:cubicBezTo>
                  <a:cubicBezTo>
                    <a:pt x="14" y="38"/>
                    <a:pt x="14" y="38"/>
                    <a:pt x="14" y="38"/>
                  </a:cubicBezTo>
                  <a:cubicBezTo>
                    <a:pt x="11" y="44"/>
                    <a:pt x="11" y="44"/>
                    <a:pt x="11" y="44"/>
                  </a:cubicBezTo>
                  <a:cubicBezTo>
                    <a:pt x="11" y="45"/>
                    <a:pt x="9" y="46"/>
                    <a:pt x="8" y="45"/>
                  </a:cubicBezTo>
                  <a:cubicBezTo>
                    <a:pt x="2" y="43"/>
                    <a:pt x="2" y="43"/>
                    <a:pt x="2" y="43"/>
                  </a:cubicBezTo>
                  <a:cubicBezTo>
                    <a:pt x="0" y="42"/>
                    <a:pt x="0" y="41"/>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4" name="Freeform 272"/>
            <p:cNvSpPr>
              <a:spLocks noEditPoints="1"/>
            </p:cNvSpPr>
            <p:nvPr/>
          </p:nvSpPr>
          <p:spPr bwMode="auto">
            <a:xfrm>
              <a:off x="8743950" y="3357563"/>
              <a:ext cx="63500" cy="106363"/>
            </a:xfrm>
            <a:custGeom>
              <a:avLst/>
              <a:gdLst>
                <a:gd name="T0" fmla="*/ 14 w 28"/>
                <a:gd name="T1" fmla="*/ 27 h 47"/>
                <a:gd name="T2" fmla="*/ 22 w 28"/>
                <a:gd name="T3" fmla="*/ 7 h 47"/>
                <a:gd name="T4" fmla="*/ 20 w 28"/>
                <a:gd name="T5" fmla="*/ 6 h 47"/>
                <a:gd name="T6" fmla="*/ 14 w 28"/>
                <a:gd name="T7" fmla="*/ 21 h 47"/>
                <a:gd name="T8" fmla="*/ 14 w 28"/>
                <a:gd name="T9" fmla="*/ 8 h 47"/>
                <a:gd name="T10" fmla="*/ 16 w 28"/>
                <a:gd name="T11" fmla="*/ 2 h 47"/>
                <a:gd name="T12" fmla="*/ 20 w 28"/>
                <a:gd name="T13" fmla="*/ 1 h 47"/>
                <a:gd name="T14" fmla="*/ 26 w 28"/>
                <a:gd name="T15" fmla="*/ 4 h 47"/>
                <a:gd name="T16" fmla="*/ 27 w 28"/>
                <a:gd name="T17" fmla="*/ 7 h 47"/>
                <a:gd name="T18" fmla="*/ 15 w 28"/>
                <a:gd name="T19" fmla="*/ 37 h 47"/>
                <a:gd name="T20" fmla="*/ 14 w 28"/>
                <a:gd name="T21" fmla="*/ 39 h 47"/>
                <a:gd name="T22" fmla="*/ 14 w 28"/>
                <a:gd name="T23" fmla="*/ 27 h 47"/>
                <a:gd name="T24" fmla="*/ 10 w 28"/>
                <a:gd name="T25" fmla="*/ 36 h 47"/>
                <a:gd name="T26" fmla="*/ 14 w 28"/>
                <a:gd name="T27" fmla="*/ 27 h 47"/>
                <a:gd name="T28" fmla="*/ 14 w 28"/>
                <a:gd name="T29" fmla="*/ 39 h 47"/>
                <a:gd name="T30" fmla="*/ 11 w 28"/>
                <a:gd name="T31" fmla="*/ 45 h 47"/>
                <a:gd name="T32" fmla="*/ 8 w 28"/>
                <a:gd name="T33" fmla="*/ 46 h 47"/>
                <a:gd name="T34" fmla="*/ 2 w 28"/>
                <a:gd name="T35" fmla="*/ 44 h 47"/>
                <a:gd name="T36" fmla="*/ 0 w 28"/>
                <a:gd name="T37" fmla="*/ 40 h 47"/>
                <a:gd name="T38" fmla="*/ 2 w 28"/>
                <a:gd name="T39" fmla="*/ 36 h 47"/>
                <a:gd name="T40" fmla="*/ 14 w 28"/>
                <a:gd name="T41" fmla="*/ 8 h 47"/>
                <a:gd name="T42" fmla="*/ 14 w 28"/>
                <a:gd name="T43" fmla="*/ 21 h 47"/>
                <a:gd name="T44" fmla="*/ 7 w 28"/>
                <a:gd name="T45" fmla="*/ 38 h 47"/>
                <a:gd name="T46" fmla="*/ 6 w 28"/>
                <a:gd name="T47" fmla="*/ 40 h 47"/>
                <a:gd name="T48" fmla="*/ 8 w 28"/>
                <a:gd name="T49" fmla="*/ 41 h 47"/>
                <a:gd name="T50" fmla="*/ 10 w 28"/>
                <a:gd name="T51"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47">
                  <a:moveTo>
                    <a:pt x="14" y="27"/>
                  </a:moveTo>
                  <a:cubicBezTo>
                    <a:pt x="22" y="7"/>
                    <a:pt x="22" y="7"/>
                    <a:pt x="22" y="7"/>
                  </a:cubicBezTo>
                  <a:cubicBezTo>
                    <a:pt x="20" y="6"/>
                    <a:pt x="20" y="6"/>
                    <a:pt x="20" y="6"/>
                  </a:cubicBezTo>
                  <a:cubicBezTo>
                    <a:pt x="14" y="21"/>
                    <a:pt x="14" y="21"/>
                    <a:pt x="14" y="21"/>
                  </a:cubicBezTo>
                  <a:cubicBezTo>
                    <a:pt x="14" y="8"/>
                    <a:pt x="14" y="8"/>
                    <a:pt x="14" y="8"/>
                  </a:cubicBezTo>
                  <a:cubicBezTo>
                    <a:pt x="16" y="2"/>
                    <a:pt x="16" y="2"/>
                    <a:pt x="16" y="2"/>
                  </a:cubicBezTo>
                  <a:cubicBezTo>
                    <a:pt x="17" y="1"/>
                    <a:pt x="18" y="0"/>
                    <a:pt x="20" y="1"/>
                  </a:cubicBezTo>
                  <a:cubicBezTo>
                    <a:pt x="26" y="4"/>
                    <a:pt x="26" y="4"/>
                    <a:pt x="26" y="4"/>
                  </a:cubicBezTo>
                  <a:cubicBezTo>
                    <a:pt x="27" y="4"/>
                    <a:pt x="28" y="6"/>
                    <a:pt x="27" y="7"/>
                  </a:cubicBezTo>
                  <a:cubicBezTo>
                    <a:pt x="15" y="37"/>
                    <a:pt x="15" y="37"/>
                    <a:pt x="15" y="37"/>
                  </a:cubicBezTo>
                  <a:cubicBezTo>
                    <a:pt x="14" y="39"/>
                    <a:pt x="14" y="39"/>
                    <a:pt x="14" y="39"/>
                  </a:cubicBezTo>
                  <a:lnTo>
                    <a:pt x="14" y="27"/>
                  </a:lnTo>
                  <a:close/>
                  <a:moveTo>
                    <a:pt x="10" y="36"/>
                  </a:moveTo>
                  <a:cubicBezTo>
                    <a:pt x="14" y="27"/>
                    <a:pt x="14" y="27"/>
                    <a:pt x="14" y="27"/>
                  </a:cubicBezTo>
                  <a:cubicBezTo>
                    <a:pt x="14" y="39"/>
                    <a:pt x="14" y="39"/>
                    <a:pt x="14" y="39"/>
                  </a:cubicBezTo>
                  <a:cubicBezTo>
                    <a:pt x="11" y="45"/>
                    <a:pt x="11" y="45"/>
                    <a:pt x="11" y="45"/>
                  </a:cubicBezTo>
                  <a:cubicBezTo>
                    <a:pt x="11" y="46"/>
                    <a:pt x="10" y="47"/>
                    <a:pt x="8" y="46"/>
                  </a:cubicBezTo>
                  <a:cubicBezTo>
                    <a:pt x="2" y="44"/>
                    <a:pt x="2" y="44"/>
                    <a:pt x="2" y="44"/>
                  </a:cubicBezTo>
                  <a:cubicBezTo>
                    <a:pt x="1" y="43"/>
                    <a:pt x="0" y="42"/>
                    <a:pt x="0" y="40"/>
                  </a:cubicBezTo>
                  <a:cubicBezTo>
                    <a:pt x="2" y="36"/>
                    <a:pt x="2" y="36"/>
                    <a:pt x="2" y="36"/>
                  </a:cubicBezTo>
                  <a:cubicBezTo>
                    <a:pt x="14" y="8"/>
                    <a:pt x="14" y="8"/>
                    <a:pt x="14" y="8"/>
                  </a:cubicBezTo>
                  <a:cubicBezTo>
                    <a:pt x="14" y="21"/>
                    <a:pt x="14" y="21"/>
                    <a:pt x="14" y="21"/>
                  </a:cubicBezTo>
                  <a:cubicBezTo>
                    <a:pt x="7" y="38"/>
                    <a:pt x="7" y="38"/>
                    <a:pt x="7" y="38"/>
                  </a:cubicBezTo>
                  <a:cubicBezTo>
                    <a:pt x="6" y="40"/>
                    <a:pt x="6" y="40"/>
                    <a:pt x="6" y="40"/>
                  </a:cubicBezTo>
                  <a:cubicBezTo>
                    <a:pt x="8" y="41"/>
                    <a:pt x="8" y="41"/>
                    <a:pt x="8" y="41"/>
                  </a:cubicBezTo>
                  <a:lnTo>
                    <a:pt x="1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5" name="Freeform 273"/>
            <p:cNvSpPr>
              <a:spLocks noEditPoints="1"/>
            </p:cNvSpPr>
            <p:nvPr/>
          </p:nvSpPr>
          <p:spPr bwMode="auto">
            <a:xfrm>
              <a:off x="8972550" y="225425"/>
              <a:ext cx="290513" cy="393700"/>
            </a:xfrm>
            <a:custGeom>
              <a:avLst/>
              <a:gdLst>
                <a:gd name="T0" fmla="*/ 72 w 129"/>
                <a:gd name="T1" fmla="*/ 34 h 174"/>
                <a:gd name="T2" fmla="*/ 72 w 129"/>
                <a:gd name="T3" fmla="*/ 137 h 174"/>
                <a:gd name="T4" fmla="*/ 72 w 129"/>
                <a:gd name="T5" fmla="*/ 138 h 174"/>
                <a:gd name="T6" fmla="*/ 65 w 129"/>
                <a:gd name="T7" fmla="*/ 155 h 174"/>
                <a:gd name="T8" fmla="*/ 68 w 129"/>
                <a:gd name="T9" fmla="*/ 138 h 174"/>
                <a:gd name="T10" fmla="*/ 67 w 129"/>
                <a:gd name="T11" fmla="*/ 110 h 174"/>
                <a:gd name="T12" fmla="*/ 67 w 129"/>
                <a:gd name="T13" fmla="*/ 34 h 174"/>
                <a:gd name="T14" fmla="*/ 76 w 129"/>
                <a:gd name="T15" fmla="*/ 10 h 174"/>
                <a:gd name="T16" fmla="*/ 99 w 129"/>
                <a:gd name="T17" fmla="*/ 0 h 174"/>
                <a:gd name="T18" fmla="*/ 129 w 129"/>
                <a:gd name="T19" fmla="*/ 33 h 174"/>
                <a:gd name="T20" fmla="*/ 129 w 129"/>
                <a:gd name="T21" fmla="*/ 150 h 174"/>
                <a:gd name="T22" fmla="*/ 122 w 129"/>
                <a:gd name="T23" fmla="*/ 157 h 174"/>
                <a:gd name="T24" fmla="*/ 114 w 129"/>
                <a:gd name="T25" fmla="*/ 150 h 174"/>
                <a:gd name="T26" fmla="*/ 114 w 129"/>
                <a:gd name="T27" fmla="*/ 35 h 174"/>
                <a:gd name="T28" fmla="*/ 114 w 129"/>
                <a:gd name="T29" fmla="*/ 34 h 174"/>
                <a:gd name="T30" fmla="*/ 98 w 129"/>
                <a:gd name="T31" fmla="*/ 14 h 174"/>
                <a:gd name="T32" fmla="*/ 98 w 129"/>
                <a:gd name="T33" fmla="*/ 14 h 174"/>
                <a:gd name="T34" fmla="*/ 81 w 129"/>
                <a:gd name="T35" fmla="*/ 34 h 174"/>
                <a:gd name="T36" fmla="*/ 82 w 129"/>
                <a:gd name="T37" fmla="*/ 63 h 174"/>
                <a:gd name="T38" fmla="*/ 71 w 129"/>
                <a:gd name="T39" fmla="*/ 161 h 174"/>
                <a:gd name="T40" fmla="*/ 65 w 129"/>
                <a:gd name="T41" fmla="*/ 161 h 174"/>
                <a:gd name="T42" fmla="*/ 78 w 129"/>
                <a:gd name="T43" fmla="*/ 136 h 174"/>
                <a:gd name="T44" fmla="*/ 77 w 129"/>
                <a:gd name="T45" fmla="*/ 34 h 174"/>
                <a:gd name="T46" fmla="*/ 77 w 129"/>
                <a:gd name="T47" fmla="*/ 34 h 174"/>
                <a:gd name="T48" fmla="*/ 98 w 129"/>
                <a:gd name="T49" fmla="*/ 10 h 174"/>
                <a:gd name="T50" fmla="*/ 114 w 129"/>
                <a:gd name="T51" fmla="*/ 17 h 174"/>
                <a:gd name="T52" fmla="*/ 119 w 129"/>
                <a:gd name="T53" fmla="*/ 35 h 174"/>
                <a:gd name="T54" fmla="*/ 119 w 129"/>
                <a:gd name="T55" fmla="*/ 150 h 174"/>
                <a:gd name="T56" fmla="*/ 121 w 129"/>
                <a:gd name="T57" fmla="*/ 152 h 174"/>
                <a:gd name="T58" fmla="*/ 123 w 129"/>
                <a:gd name="T59" fmla="*/ 152 h 174"/>
                <a:gd name="T60" fmla="*/ 124 w 129"/>
                <a:gd name="T61" fmla="*/ 34 h 174"/>
                <a:gd name="T62" fmla="*/ 124 w 129"/>
                <a:gd name="T63" fmla="*/ 33 h 174"/>
                <a:gd name="T64" fmla="*/ 99 w 129"/>
                <a:gd name="T65" fmla="*/ 5 h 174"/>
                <a:gd name="T66" fmla="*/ 80 w 129"/>
                <a:gd name="T67" fmla="*/ 13 h 174"/>
                <a:gd name="T68" fmla="*/ 72 w 129"/>
                <a:gd name="T69" fmla="*/ 34 h 174"/>
                <a:gd name="T70" fmla="*/ 49 w 129"/>
                <a:gd name="T71" fmla="*/ 164 h 174"/>
                <a:gd name="T72" fmla="*/ 24 w 129"/>
                <a:gd name="T73" fmla="*/ 160 h 174"/>
                <a:gd name="T74" fmla="*/ 15 w 129"/>
                <a:gd name="T75" fmla="*/ 144 h 174"/>
                <a:gd name="T76" fmla="*/ 18 w 129"/>
                <a:gd name="T77" fmla="*/ 142 h 174"/>
                <a:gd name="T78" fmla="*/ 20 w 129"/>
                <a:gd name="T79" fmla="*/ 138 h 174"/>
                <a:gd name="T80" fmla="*/ 5 w 129"/>
                <a:gd name="T81" fmla="*/ 142 h 174"/>
                <a:gd name="T82" fmla="*/ 11 w 129"/>
                <a:gd name="T83" fmla="*/ 145 h 174"/>
                <a:gd name="T84" fmla="*/ 11 w 129"/>
                <a:gd name="T85" fmla="*/ 148 h 174"/>
                <a:gd name="T86" fmla="*/ 20 w 129"/>
                <a:gd name="T87" fmla="*/ 163 h 174"/>
                <a:gd name="T88" fmla="*/ 44 w 129"/>
                <a:gd name="T89" fmla="*/ 169 h 174"/>
                <a:gd name="T90" fmla="*/ 65 w 129"/>
                <a:gd name="T91" fmla="*/ 167 h 174"/>
                <a:gd name="T92" fmla="*/ 39 w 129"/>
                <a:gd name="T93" fmla="*/ 174 h 174"/>
                <a:gd name="T94" fmla="*/ 6 w 129"/>
                <a:gd name="T95" fmla="*/ 148 h 174"/>
                <a:gd name="T96" fmla="*/ 6 w 129"/>
                <a:gd name="T97" fmla="*/ 147 h 174"/>
                <a:gd name="T98" fmla="*/ 0 w 129"/>
                <a:gd name="T99" fmla="*/ 145 h 174"/>
                <a:gd name="T100" fmla="*/ 2 w 129"/>
                <a:gd name="T101" fmla="*/ 134 h 174"/>
                <a:gd name="T102" fmla="*/ 25 w 129"/>
                <a:gd name="T103" fmla="*/ 136 h 174"/>
                <a:gd name="T104" fmla="*/ 23 w 129"/>
                <a:gd name="T105" fmla="*/ 147 h 174"/>
                <a:gd name="T106" fmla="*/ 20 w 129"/>
                <a:gd name="T107" fmla="*/ 149 h 174"/>
                <a:gd name="T108" fmla="*/ 37 w 129"/>
                <a:gd name="T109" fmla="*/ 159 h 174"/>
                <a:gd name="T110" fmla="*/ 62 w 129"/>
                <a:gd name="T111" fmla="*/ 150 h 174"/>
                <a:gd name="T112" fmla="*/ 65 w 129"/>
                <a:gd name="T113" fmla="*/ 15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 h="174">
                  <a:moveTo>
                    <a:pt x="72" y="34"/>
                  </a:moveTo>
                  <a:cubicBezTo>
                    <a:pt x="72" y="34"/>
                    <a:pt x="72" y="34"/>
                    <a:pt x="72" y="34"/>
                  </a:cubicBezTo>
                  <a:cubicBezTo>
                    <a:pt x="72" y="34"/>
                    <a:pt x="72" y="79"/>
                    <a:pt x="72" y="110"/>
                  </a:cubicBezTo>
                  <a:cubicBezTo>
                    <a:pt x="72" y="125"/>
                    <a:pt x="72" y="136"/>
                    <a:pt x="72" y="137"/>
                  </a:cubicBezTo>
                  <a:cubicBezTo>
                    <a:pt x="72" y="137"/>
                    <a:pt x="72" y="137"/>
                    <a:pt x="72" y="138"/>
                  </a:cubicBezTo>
                  <a:cubicBezTo>
                    <a:pt x="72" y="138"/>
                    <a:pt x="72" y="138"/>
                    <a:pt x="72" y="138"/>
                  </a:cubicBezTo>
                  <a:cubicBezTo>
                    <a:pt x="72" y="144"/>
                    <a:pt x="70" y="149"/>
                    <a:pt x="66" y="154"/>
                  </a:cubicBezTo>
                  <a:cubicBezTo>
                    <a:pt x="65" y="154"/>
                    <a:pt x="65" y="154"/>
                    <a:pt x="65" y="155"/>
                  </a:cubicBezTo>
                  <a:cubicBezTo>
                    <a:pt x="65" y="147"/>
                    <a:pt x="65" y="147"/>
                    <a:pt x="65" y="147"/>
                  </a:cubicBezTo>
                  <a:cubicBezTo>
                    <a:pt x="67" y="145"/>
                    <a:pt x="68" y="141"/>
                    <a:pt x="68" y="138"/>
                  </a:cubicBezTo>
                  <a:cubicBezTo>
                    <a:pt x="68" y="138"/>
                    <a:pt x="68" y="138"/>
                    <a:pt x="68" y="138"/>
                  </a:cubicBezTo>
                  <a:cubicBezTo>
                    <a:pt x="68" y="134"/>
                    <a:pt x="67" y="123"/>
                    <a:pt x="67" y="110"/>
                  </a:cubicBezTo>
                  <a:cubicBezTo>
                    <a:pt x="67" y="81"/>
                    <a:pt x="67" y="39"/>
                    <a:pt x="67" y="34"/>
                  </a:cubicBezTo>
                  <a:cubicBezTo>
                    <a:pt x="67" y="34"/>
                    <a:pt x="67" y="34"/>
                    <a:pt x="67" y="34"/>
                  </a:cubicBezTo>
                  <a:cubicBezTo>
                    <a:pt x="67" y="33"/>
                    <a:pt x="67" y="32"/>
                    <a:pt x="67" y="31"/>
                  </a:cubicBezTo>
                  <a:cubicBezTo>
                    <a:pt x="68" y="23"/>
                    <a:pt x="71" y="16"/>
                    <a:pt x="76" y="10"/>
                  </a:cubicBezTo>
                  <a:cubicBezTo>
                    <a:pt x="82" y="4"/>
                    <a:pt x="89" y="0"/>
                    <a:pt x="97" y="0"/>
                  </a:cubicBezTo>
                  <a:cubicBezTo>
                    <a:pt x="98" y="0"/>
                    <a:pt x="99" y="0"/>
                    <a:pt x="99" y="0"/>
                  </a:cubicBezTo>
                  <a:cubicBezTo>
                    <a:pt x="108" y="1"/>
                    <a:pt x="115" y="5"/>
                    <a:pt x="120" y="11"/>
                  </a:cubicBezTo>
                  <a:cubicBezTo>
                    <a:pt x="126" y="16"/>
                    <a:pt x="129" y="24"/>
                    <a:pt x="129" y="33"/>
                  </a:cubicBezTo>
                  <a:cubicBezTo>
                    <a:pt x="129" y="33"/>
                    <a:pt x="129" y="33"/>
                    <a:pt x="129" y="33"/>
                  </a:cubicBezTo>
                  <a:cubicBezTo>
                    <a:pt x="129" y="45"/>
                    <a:pt x="129" y="149"/>
                    <a:pt x="129" y="150"/>
                  </a:cubicBezTo>
                  <a:cubicBezTo>
                    <a:pt x="129" y="153"/>
                    <a:pt x="127" y="155"/>
                    <a:pt x="125" y="156"/>
                  </a:cubicBezTo>
                  <a:cubicBezTo>
                    <a:pt x="124" y="157"/>
                    <a:pt x="123" y="157"/>
                    <a:pt x="122" y="157"/>
                  </a:cubicBezTo>
                  <a:cubicBezTo>
                    <a:pt x="121" y="157"/>
                    <a:pt x="120" y="157"/>
                    <a:pt x="119" y="156"/>
                  </a:cubicBezTo>
                  <a:cubicBezTo>
                    <a:pt x="116" y="155"/>
                    <a:pt x="114" y="153"/>
                    <a:pt x="114" y="150"/>
                  </a:cubicBezTo>
                  <a:cubicBezTo>
                    <a:pt x="114" y="150"/>
                    <a:pt x="114" y="150"/>
                    <a:pt x="114" y="150"/>
                  </a:cubicBezTo>
                  <a:cubicBezTo>
                    <a:pt x="114" y="35"/>
                    <a:pt x="114" y="35"/>
                    <a:pt x="114" y="35"/>
                  </a:cubicBezTo>
                  <a:cubicBezTo>
                    <a:pt x="114" y="35"/>
                    <a:pt x="114" y="35"/>
                    <a:pt x="114" y="35"/>
                  </a:cubicBezTo>
                  <a:cubicBezTo>
                    <a:pt x="114" y="34"/>
                    <a:pt x="114" y="34"/>
                    <a:pt x="114" y="34"/>
                  </a:cubicBezTo>
                  <a:cubicBezTo>
                    <a:pt x="114" y="29"/>
                    <a:pt x="113" y="24"/>
                    <a:pt x="110" y="20"/>
                  </a:cubicBezTo>
                  <a:cubicBezTo>
                    <a:pt x="107" y="17"/>
                    <a:pt x="103" y="14"/>
                    <a:pt x="98" y="14"/>
                  </a:cubicBezTo>
                  <a:cubicBezTo>
                    <a:pt x="98" y="14"/>
                    <a:pt x="98" y="14"/>
                    <a:pt x="98" y="14"/>
                  </a:cubicBezTo>
                  <a:cubicBezTo>
                    <a:pt x="98" y="14"/>
                    <a:pt x="98" y="14"/>
                    <a:pt x="98" y="14"/>
                  </a:cubicBezTo>
                  <a:cubicBezTo>
                    <a:pt x="93" y="15"/>
                    <a:pt x="89" y="17"/>
                    <a:pt x="86" y="20"/>
                  </a:cubicBezTo>
                  <a:cubicBezTo>
                    <a:pt x="83" y="24"/>
                    <a:pt x="81" y="29"/>
                    <a:pt x="81" y="34"/>
                  </a:cubicBezTo>
                  <a:cubicBezTo>
                    <a:pt x="81" y="34"/>
                    <a:pt x="81" y="34"/>
                    <a:pt x="81" y="34"/>
                  </a:cubicBezTo>
                  <a:cubicBezTo>
                    <a:pt x="82" y="63"/>
                    <a:pt x="82" y="63"/>
                    <a:pt x="82" y="63"/>
                  </a:cubicBezTo>
                  <a:cubicBezTo>
                    <a:pt x="82" y="136"/>
                    <a:pt x="82" y="136"/>
                    <a:pt x="82" y="136"/>
                  </a:cubicBezTo>
                  <a:cubicBezTo>
                    <a:pt x="82" y="145"/>
                    <a:pt x="78" y="155"/>
                    <a:pt x="71" y="161"/>
                  </a:cubicBezTo>
                  <a:cubicBezTo>
                    <a:pt x="69" y="163"/>
                    <a:pt x="67" y="165"/>
                    <a:pt x="65" y="167"/>
                  </a:cubicBezTo>
                  <a:cubicBezTo>
                    <a:pt x="65" y="161"/>
                    <a:pt x="65" y="161"/>
                    <a:pt x="65" y="161"/>
                  </a:cubicBezTo>
                  <a:cubicBezTo>
                    <a:pt x="66" y="160"/>
                    <a:pt x="67" y="159"/>
                    <a:pt x="68" y="158"/>
                  </a:cubicBezTo>
                  <a:cubicBezTo>
                    <a:pt x="74" y="152"/>
                    <a:pt x="78" y="144"/>
                    <a:pt x="78" y="136"/>
                  </a:cubicBezTo>
                  <a:cubicBezTo>
                    <a:pt x="78" y="134"/>
                    <a:pt x="77" y="92"/>
                    <a:pt x="77" y="63"/>
                  </a:cubicBezTo>
                  <a:cubicBezTo>
                    <a:pt x="77" y="34"/>
                    <a:pt x="77" y="34"/>
                    <a:pt x="77" y="34"/>
                  </a:cubicBezTo>
                  <a:cubicBezTo>
                    <a:pt x="77" y="34"/>
                    <a:pt x="77" y="34"/>
                    <a:pt x="77" y="34"/>
                  </a:cubicBezTo>
                  <a:cubicBezTo>
                    <a:pt x="77" y="34"/>
                    <a:pt x="77" y="34"/>
                    <a:pt x="77" y="34"/>
                  </a:cubicBezTo>
                  <a:cubicBezTo>
                    <a:pt x="77" y="28"/>
                    <a:pt x="79" y="22"/>
                    <a:pt x="83" y="17"/>
                  </a:cubicBezTo>
                  <a:cubicBezTo>
                    <a:pt x="86" y="13"/>
                    <a:pt x="91" y="10"/>
                    <a:pt x="98" y="10"/>
                  </a:cubicBezTo>
                  <a:cubicBezTo>
                    <a:pt x="98" y="10"/>
                    <a:pt x="98" y="10"/>
                    <a:pt x="98" y="10"/>
                  </a:cubicBezTo>
                  <a:cubicBezTo>
                    <a:pt x="105" y="10"/>
                    <a:pt x="110" y="13"/>
                    <a:pt x="114" y="17"/>
                  </a:cubicBezTo>
                  <a:cubicBezTo>
                    <a:pt x="117" y="22"/>
                    <a:pt x="119" y="28"/>
                    <a:pt x="119" y="34"/>
                  </a:cubicBezTo>
                  <a:cubicBezTo>
                    <a:pt x="119" y="34"/>
                    <a:pt x="119" y="35"/>
                    <a:pt x="119" y="35"/>
                  </a:cubicBezTo>
                  <a:cubicBezTo>
                    <a:pt x="119" y="35"/>
                    <a:pt x="119" y="35"/>
                    <a:pt x="119" y="35"/>
                  </a:cubicBezTo>
                  <a:cubicBezTo>
                    <a:pt x="119" y="150"/>
                    <a:pt x="119" y="150"/>
                    <a:pt x="119" y="150"/>
                  </a:cubicBezTo>
                  <a:cubicBezTo>
                    <a:pt x="119" y="150"/>
                    <a:pt x="119" y="150"/>
                    <a:pt x="119" y="150"/>
                  </a:cubicBezTo>
                  <a:cubicBezTo>
                    <a:pt x="119" y="151"/>
                    <a:pt x="120" y="152"/>
                    <a:pt x="121" y="152"/>
                  </a:cubicBezTo>
                  <a:cubicBezTo>
                    <a:pt x="121" y="152"/>
                    <a:pt x="121" y="152"/>
                    <a:pt x="122" y="152"/>
                  </a:cubicBezTo>
                  <a:cubicBezTo>
                    <a:pt x="122" y="152"/>
                    <a:pt x="123" y="152"/>
                    <a:pt x="123" y="152"/>
                  </a:cubicBezTo>
                  <a:cubicBezTo>
                    <a:pt x="124" y="152"/>
                    <a:pt x="125" y="151"/>
                    <a:pt x="125" y="150"/>
                  </a:cubicBezTo>
                  <a:cubicBezTo>
                    <a:pt x="125" y="149"/>
                    <a:pt x="125" y="35"/>
                    <a:pt x="124" y="34"/>
                  </a:cubicBezTo>
                  <a:cubicBezTo>
                    <a:pt x="124" y="34"/>
                    <a:pt x="124" y="34"/>
                    <a:pt x="124" y="33"/>
                  </a:cubicBezTo>
                  <a:cubicBezTo>
                    <a:pt x="124" y="33"/>
                    <a:pt x="124" y="33"/>
                    <a:pt x="124" y="33"/>
                  </a:cubicBezTo>
                  <a:cubicBezTo>
                    <a:pt x="124" y="26"/>
                    <a:pt x="121" y="19"/>
                    <a:pt x="117" y="14"/>
                  </a:cubicBezTo>
                  <a:cubicBezTo>
                    <a:pt x="112" y="9"/>
                    <a:pt x="106" y="5"/>
                    <a:pt x="99" y="5"/>
                  </a:cubicBezTo>
                  <a:cubicBezTo>
                    <a:pt x="98" y="5"/>
                    <a:pt x="98" y="5"/>
                    <a:pt x="97" y="5"/>
                  </a:cubicBezTo>
                  <a:cubicBezTo>
                    <a:pt x="90" y="5"/>
                    <a:pt x="84" y="8"/>
                    <a:pt x="80" y="13"/>
                  </a:cubicBezTo>
                  <a:cubicBezTo>
                    <a:pt x="75" y="18"/>
                    <a:pt x="73" y="25"/>
                    <a:pt x="72" y="32"/>
                  </a:cubicBezTo>
                  <a:cubicBezTo>
                    <a:pt x="72" y="32"/>
                    <a:pt x="72" y="33"/>
                    <a:pt x="72" y="34"/>
                  </a:cubicBezTo>
                  <a:close/>
                  <a:moveTo>
                    <a:pt x="65" y="155"/>
                  </a:moveTo>
                  <a:cubicBezTo>
                    <a:pt x="60" y="159"/>
                    <a:pt x="54" y="162"/>
                    <a:pt x="49" y="164"/>
                  </a:cubicBezTo>
                  <a:cubicBezTo>
                    <a:pt x="45" y="165"/>
                    <a:pt x="40" y="165"/>
                    <a:pt x="36" y="164"/>
                  </a:cubicBezTo>
                  <a:cubicBezTo>
                    <a:pt x="32" y="163"/>
                    <a:pt x="27" y="162"/>
                    <a:pt x="24" y="160"/>
                  </a:cubicBezTo>
                  <a:cubicBezTo>
                    <a:pt x="20" y="158"/>
                    <a:pt x="17" y="154"/>
                    <a:pt x="16" y="150"/>
                  </a:cubicBezTo>
                  <a:cubicBezTo>
                    <a:pt x="15" y="148"/>
                    <a:pt x="15" y="146"/>
                    <a:pt x="15" y="144"/>
                  </a:cubicBezTo>
                  <a:cubicBezTo>
                    <a:pt x="16" y="143"/>
                    <a:pt x="17" y="142"/>
                    <a:pt x="18" y="142"/>
                  </a:cubicBezTo>
                  <a:cubicBezTo>
                    <a:pt x="18" y="142"/>
                    <a:pt x="18" y="142"/>
                    <a:pt x="18" y="142"/>
                  </a:cubicBezTo>
                  <a:cubicBezTo>
                    <a:pt x="20" y="142"/>
                    <a:pt x="20" y="142"/>
                    <a:pt x="20" y="142"/>
                  </a:cubicBezTo>
                  <a:cubicBezTo>
                    <a:pt x="20" y="138"/>
                    <a:pt x="20" y="138"/>
                    <a:pt x="20" y="138"/>
                  </a:cubicBezTo>
                  <a:cubicBezTo>
                    <a:pt x="5" y="138"/>
                    <a:pt x="5" y="138"/>
                    <a:pt x="5" y="138"/>
                  </a:cubicBezTo>
                  <a:cubicBezTo>
                    <a:pt x="5" y="142"/>
                    <a:pt x="5" y="142"/>
                    <a:pt x="5" y="142"/>
                  </a:cubicBezTo>
                  <a:cubicBezTo>
                    <a:pt x="8" y="142"/>
                    <a:pt x="8" y="142"/>
                    <a:pt x="8" y="142"/>
                  </a:cubicBezTo>
                  <a:cubicBezTo>
                    <a:pt x="10" y="142"/>
                    <a:pt x="11" y="143"/>
                    <a:pt x="11" y="145"/>
                  </a:cubicBezTo>
                  <a:cubicBezTo>
                    <a:pt x="11" y="145"/>
                    <a:pt x="11" y="145"/>
                    <a:pt x="11" y="145"/>
                  </a:cubicBezTo>
                  <a:cubicBezTo>
                    <a:pt x="11" y="146"/>
                    <a:pt x="11" y="147"/>
                    <a:pt x="11" y="148"/>
                  </a:cubicBezTo>
                  <a:cubicBezTo>
                    <a:pt x="11" y="148"/>
                    <a:pt x="11" y="148"/>
                    <a:pt x="11" y="148"/>
                  </a:cubicBezTo>
                  <a:cubicBezTo>
                    <a:pt x="11" y="154"/>
                    <a:pt x="15" y="159"/>
                    <a:pt x="20" y="163"/>
                  </a:cubicBezTo>
                  <a:cubicBezTo>
                    <a:pt x="26" y="167"/>
                    <a:pt x="33" y="169"/>
                    <a:pt x="39" y="169"/>
                  </a:cubicBezTo>
                  <a:cubicBezTo>
                    <a:pt x="41" y="169"/>
                    <a:pt x="43" y="169"/>
                    <a:pt x="44" y="169"/>
                  </a:cubicBezTo>
                  <a:cubicBezTo>
                    <a:pt x="52" y="168"/>
                    <a:pt x="59" y="165"/>
                    <a:pt x="65" y="161"/>
                  </a:cubicBezTo>
                  <a:cubicBezTo>
                    <a:pt x="65" y="167"/>
                    <a:pt x="65" y="167"/>
                    <a:pt x="65" y="167"/>
                  </a:cubicBezTo>
                  <a:cubicBezTo>
                    <a:pt x="59" y="171"/>
                    <a:pt x="52" y="173"/>
                    <a:pt x="45" y="174"/>
                  </a:cubicBezTo>
                  <a:cubicBezTo>
                    <a:pt x="43" y="174"/>
                    <a:pt x="41" y="174"/>
                    <a:pt x="39" y="174"/>
                  </a:cubicBezTo>
                  <a:cubicBezTo>
                    <a:pt x="32" y="174"/>
                    <a:pt x="24" y="171"/>
                    <a:pt x="17" y="167"/>
                  </a:cubicBezTo>
                  <a:cubicBezTo>
                    <a:pt x="11" y="163"/>
                    <a:pt x="7" y="156"/>
                    <a:pt x="6" y="148"/>
                  </a:cubicBezTo>
                  <a:cubicBezTo>
                    <a:pt x="6" y="148"/>
                    <a:pt x="6" y="148"/>
                    <a:pt x="6" y="148"/>
                  </a:cubicBezTo>
                  <a:cubicBezTo>
                    <a:pt x="6" y="148"/>
                    <a:pt x="6" y="147"/>
                    <a:pt x="6" y="147"/>
                  </a:cubicBezTo>
                  <a:cubicBezTo>
                    <a:pt x="2" y="147"/>
                    <a:pt x="2" y="147"/>
                    <a:pt x="2" y="147"/>
                  </a:cubicBezTo>
                  <a:cubicBezTo>
                    <a:pt x="1" y="147"/>
                    <a:pt x="0" y="146"/>
                    <a:pt x="0" y="145"/>
                  </a:cubicBezTo>
                  <a:cubicBezTo>
                    <a:pt x="0" y="136"/>
                    <a:pt x="0" y="136"/>
                    <a:pt x="0" y="136"/>
                  </a:cubicBezTo>
                  <a:cubicBezTo>
                    <a:pt x="0" y="135"/>
                    <a:pt x="1" y="134"/>
                    <a:pt x="2" y="134"/>
                  </a:cubicBezTo>
                  <a:cubicBezTo>
                    <a:pt x="23" y="134"/>
                    <a:pt x="23" y="134"/>
                    <a:pt x="23" y="134"/>
                  </a:cubicBezTo>
                  <a:cubicBezTo>
                    <a:pt x="24" y="134"/>
                    <a:pt x="25" y="135"/>
                    <a:pt x="25" y="136"/>
                  </a:cubicBezTo>
                  <a:cubicBezTo>
                    <a:pt x="25" y="145"/>
                    <a:pt x="25" y="145"/>
                    <a:pt x="25" y="145"/>
                  </a:cubicBezTo>
                  <a:cubicBezTo>
                    <a:pt x="25" y="146"/>
                    <a:pt x="24" y="147"/>
                    <a:pt x="23" y="147"/>
                  </a:cubicBezTo>
                  <a:cubicBezTo>
                    <a:pt x="20" y="147"/>
                    <a:pt x="20" y="147"/>
                    <a:pt x="20" y="147"/>
                  </a:cubicBezTo>
                  <a:cubicBezTo>
                    <a:pt x="20" y="148"/>
                    <a:pt x="20" y="148"/>
                    <a:pt x="20" y="149"/>
                  </a:cubicBezTo>
                  <a:cubicBezTo>
                    <a:pt x="21" y="152"/>
                    <a:pt x="23" y="154"/>
                    <a:pt x="26" y="156"/>
                  </a:cubicBezTo>
                  <a:cubicBezTo>
                    <a:pt x="29" y="158"/>
                    <a:pt x="33" y="159"/>
                    <a:pt x="37" y="159"/>
                  </a:cubicBezTo>
                  <a:cubicBezTo>
                    <a:pt x="41" y="160"/>
                    <a:pt x="44" y="160"/>
                    <a:pt x="47" y="159"/>
                  </a:cubicBezTo>
                  <a:cubicBezTo>
                    <a:pt x="53" y="157"/>
                    <a:pt x="58" y="154"/>
                    <a:pt x="62" y="150"/>
                  </a:cubicBezTo>
                  <a:cubicBezTo>
                    <a:pt x="63" y="149"/>
                    <a:pt x="64" y="148"/>
                    <a:pt x="65" y="147"/>
                  </a:cubicBezTo>
                  <a:lnTo>
                    <a:pt x="65"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6" name="Freeform 274"/>
            <p:cNvSpPr>
              <a:spLocks noEditPoints="1"/>
            </p:cNvSpPr>
            <p:nvPr/>
          </p:nvSpPr>
          <p:spPr bwMode="auto">
            <a:xfrm>
              <a:off x="8936038" y="314325"/>
              <a:ext cx="128588" cy="214313"/>
            </a:xfrm>
            <a:custGeom>
              <a:avLst/>
              <a:gdLst>
                <a:gd name="T0" fmla="*/ 29 w 57"/>
                <a:gd name="T1" fmla="*/ 90 h 95"/>
                <a:gd name="T2" fmla="*/ 39 w 57"/>
                <a:gd name="T3" fmla="*/ 90 h 95"/>
                <a:gd name="T4" fmla="*/ 44 w 57"/>
                <a:gd name="T5" fmla="*/ 90 h 95"/>
                <a:gd name="T6" fmla="*/ 52 w 57"/>
                <a:gd name="T7" fmla="*/ 7 h 95"/>
                <a:gd name="T8" fmla="*/ 43 w 57"/>
                <a:gd name="T9" fmla="*/ 11 h 95"/>
                <a:gd name="T10" fmla="*/ 29 w 57"/>
                <a:gd name="T11" fmla="*/ 13 h 95"/>
                <a:gd name="T12" fmla="*/ 29 w 57"/>
                <a:gd name="T13" fmla="*/ 13 h 95"/>
                <a:gd name="T14" fmla="*/ 29 w 57"/>
                <a:gd name="T15" fmla="*/ 8 h 95"/>
                <a:gd name="T16" fmla="*/ 29 w 57"/>
                <a:gd name="T17" fmla="*/ 8 h 95"/>
                <a:gd name="T18" fmla="*/ 42 w 57"/>
                <a:gd name="T19" fmla="*/ 6 h 95"/>
                <a:gd name="T20" fmla="*/ 54 w 57"/>
                <a:gd name="T21" fmla="*/ 1 h 95"/>
                <a:gd name="T22" fmla="*/ 55 w 57"/>
                <a:gd name="T23" fmla="*/ 1 h 95"/>
                <a:gd name="T24" fmla="*/ 57 w 57"/>
                <a:gd name="T25" fmla="*/ 3 h 95"/>
                <a:gd name="T26" fmla="*/ 48 w 57"/>
                <a:gd name="T27" fmla="*/ 92 h 95"/>
                <a:gd name="T28" fmla="*/ 46 w 57"/>
                <a:gd name="T29" fmla="*/ 95 h 95"/>
                <a:gd name="T30" fmla="*/ 39 w 57"/>
                <a:gd name="T31" fmla="*/ 95 h 95"/>
                <a:gd name="T32" fmla="*/ 29 w 57"/>
                <a:gd name="T33" fmla="*/ 95 h 95"/>
                <a:gd name="T34" fmla="*/ 29 w 57"/>
                <a:gd name="T35" fmla="*/ 90 h 95"/>
                <a:gd name="T36" fmla="*/ 18 w 57"/>
                <a:gd name="T37" fmla="*/ 90 h 95"/>
                <a:gd name="T38" fmla="*/ 29 w 57"/>
                <a:gd name="T39" fmla="*/ 90 h 95"/>
                <a:gd name="T40" fmla="*/ 29 w 57"/>
                <a:gd name="T41" fmla="*/ 95 h 95"/>
                <a:gd name="T42" fmla="*/ 18 w 57"/>
                <a:gd name="T43" fmla="*/ 95 h 95"/>
                <a:gd name="T44" fmla="*/ 11 w 57"/>
                <a:gd name="T45" fmla="*/ 95 h 95"/>
                <a:gd name="T46" fmla="*/ 11 w 57"/>
                <a:gd name="T47" fmla="*/ 95 h 95"/>
                <a:gd name="T48" fmla="*/ 9 w 57"/>
                <a:gd name="T49" fmla="*/ 92 h 95"/>
                <a:gd name="T50" fmla="*/ 0 w 57"/>
                <a:gd name="T51" fmla="*/ 3 h 95"/>
                <a:gd name="T52" fmla="*/ 0 w 57"/>
                <a:gd name="T53" fmla="*/ 3 h 95"/>
                <a:gd name="T54" fmla="*/ 0 w 57"/>
                <a:gd name="T55" fmla="*/ 2 h 95"/>
                <a:gd name="T56" fmla="*/ 4 w 57"/>
                <a:gd name="T57" fmla="*/ 1 h 95"/>
                <a:gd name="T58" fmla="*/ 16 w 57"/>
                <a:gd name="T59" fmla="*/ 6 h 95"/>
                <a:gd name="T60" fmla="*/ 29 w 57"/>
                <a:gd name="T61" fmla="*/ 8 h 95"/>
                <a:gd name="T62" fmla="*/ 29 w 57"/>
                <a:gd name="T63" fmla="*/ 13 h 95"/>
                <a:gd name="T64" fmla="*/ 14 w 57"/>
                <a:gd name="T65" fmla="*/ 11 h 95"/>
                <a:gd name="T66" fmla="*/ 5 w 57"/>
                <a:gd name="T67" fmla="*/ 7 h 95"/>
                <a:gd name="T68" fmla="*/ 13 w 57"/>
                <a:gd name="T69" fmla="*/ 90 h 95"/>
                <a:gd name="T70" fmla="*/ 18 w 57"/>
                <a:gd name="T71" fmla="*/ 9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95">
                  <a:moveTo>
                    <a:pt x="29" y="90"/>
                  </a:moveTo>
                  <a:cubicBezTo>
                    <a:pt x="39" y="90"/>
                    <a:pt x="39" y="90"/>
                    <a:pt x="39" y="90"/>
                  </a:cubicBezTo>
                  <a:cubicBezTo>
                    <a:pt x="44" y="90"/>
                    <a:pt x="44" y="90"/>
                    <a:pt x="44" y="90"/>
                  </a:cubicBezTo>
                  <a:cubicBezTo>
                    <a:pt x="52" y="7"/>
                    <a:pt x="52" y="7"/>
                    <a:pt x="52" y="7"/>
                  </a:cubicBezTo>
                  <a:cubicBezTo>
                    <a:pt x="49" y="9"/>
                    <a:pt x="46" y="10"/>
                    <a:pt x="43" y="11"/>
                  </a:cubicBezTo>
                  <a:cubicBezTo>
                    <a:pt x="38" y="12"/>
                    <a:pt x="34" y="13"/>
                    <a:pt x="29" y="13"/>
                  </a:cubicBezTo>
                  <a:cubicBezTo>
                    <a:pt x="29" y="13"/>
                    <a:pt x="29" y="13"/>
                    <a:pt x="29" y="13"/>
                  </a:cubicBezTo>
                  <a:cubicBezTo>
                    <a:pt x="29" y="8"/>
                    <a:pt x="29" y="8"/>
                    <a:pt x="29" y="8"/>
                  </a:cubicBezTo>
                  <a:cubicBezTo>
                    <a:pt x="29" y="8"/>
                    <a:pt x="29" y="8"/>
                    <a:pt x="29" y="8"/>
                  </a:cubicBezTo>
                  <a:cubicBezTo>
                    <a:pt x="33" y="8"/>
                    <a:pt x="37" y="7"/>
                    <a:pt x="42" y="6"/>
                  </a:cubicBezTo>
                  <a:cubicBezTo>
                    <a:pt x="46" y="5"/>
                    <a:pt x="50" y="3"/>
                    <a:pt x="54" y="1"/>
                  </a:cubicBezTo>
                  <a:cubicBezTo>
                    <a:pt x="54" y="1"/>
                    <a:pt x="55" y="0"/>
                    <a:pt x="55" y="1"/>
                  </a:cubicBezTo>
                  <a:cubicBezTo>
                    <a:pt x="56" y="1"/>
                    <a:pt x="57" y="2"/>
                    <a:pt x="57" y="3"/>
                  </a:cubicBezTo>
                  <a:cubicBezTo>
                    <a:pt x="48" y="92"/>
                    <a:pt x="48" y="92"/>
                    <a:pt x="48" y="92"/>
                  </a:cubicBezTo>
                  <a:cubicBezTo>
                    <a:pt x="48" y="94"/>
                    <a:pt x="47" y="95"/>
                    <a:pt x="46" y="95"/>
                  </a:cubicBezTo>
                  <a:cubicBezTo>
                    <a:pt x="39" y="95"/>
                    <a:pt x="39" y="95"/>
                    <a:pt x="39" y="95"/>
                  </a:cubicBezTo>
                  <a:cubicBezTo>
                    <a:pt x="29" y="95"/>
                    <a:pt x="29" y="95"/>
                    <a:pt x="29" y="95"/>
                  </a:cubicBezTo>
                  <a:lnTo>
                    <a:pt x="29" y="90"/>
                  </a:lnTo>
                  <a:close/>
                  <a:moveTo>
                    <a:pt x="18" y="90"/>
                  </a:moveTo>
                  <a:cubicBezTo>
                    <a:pt x="29" y="90"/>
                    <a:pt x="29" y="90"/>
                    <a:pt x="29" y="90"/>
                  </a:cubicBezTo>
                  <a:cubicBezTo>
                    <a:pt x="29" y="95"/>
                    <a:pt x="29" y="95"/>
                    <a:pt x="29" y="95"/>
                  </a:cubicBezTo>
                  <a:cubicBezTo>
                    <a:pt x="18" y="95"/>
                    <a:pt x="18" y="95"/>
                    <a:pt x="18" y="95"/>
                  </a:cubicBezTo>
                  <a:cubicBezTo>
                    <a:pt x="11" y="95"/>
                    <a:pt x="11" y="95"/>
                    <a:pt x="11" y="95"/>
                  </a:cubicBezTo>
                  <a:cubicBezTo>
                    <a:pt x="11" y="95"/>
                    <a:pt x="11" y="95"/>
                    <a:pt x="11" y="95"/>
                  </a:cubicBezTo>
                  <a:cubicBezTo>
                    <a:pt x="10" y="95"/>
                    <a:pt x="9" y="94"/>
                    <a:pt x="9" y="92"/>
                  </a:cubicBezTo>
                  <a:cubicBezTo>
                    <a:pt x="0" y="3"/>
                    <a:pt x="0" y="3"/>
                    <a:pt x="0" y="3"/>
                  </a:cubicBezTo>
                  <a:cubicBezTo>
                    <a:pt x="0" y="3"/>
                    <a:pt x="0" y="3"/>
                    <a:pt x="0" y="3"/>
                  </a:cubicBezTo>
                  <a:cubicBezTo>
                    <a:pt x="0" y="3"/>
                    <a:pt x="0" y="2"/>
                    <a:pt x="0" y="2"/>
                  </a:cubicBezTo>
                  <a:cubicBezTo>
                    <a:pt x="1" y="1"/>
                    <a:pt x="2" y="0"/>
                    <a:pt x="4" y="1"/>
                  </a:cubicBezTo>
                  <a:cubicBezTo>
                    <a:pt x="7" y="3"/>
                    <a:pt x="11" y="5"/>
                    <a:pt x="16" y="6"/>
                  </a:cubicBezTo>
                  <a:cubicBezTo>
                    <a:pt x="20" y="7"/>
                    <a:pt x="24" y="8"/>
                    <a:pt x="29" y="8"/>
                  </a:cubicBezTo>
                  <a:cubicBezTo>
                    <a:pt x="29" y="13"/>
                    <a:pt x="29" y="13"/>
                    <a:pt x="29" y="13"/>
                  </a:cubicBezTo>
                  <a:cubicBezTo>
                    <a:pt x="24" y="13"/>
                    <a:pt x="19" y="12"/>
                    <a:pt x="14" y="11"/>
                  </a:cubicBezTo>
                  <a:cubicBezTo>
                    <a:pt x="11" y="10"/>
                    <a:pt x="8" y="9"/>
                    <a:pt x="5" y="7"/>
                  </a:cubicBezTo>
                  <a:cubicBezTo>
                    <a:pt x="13" y="90"/>
                    <a:pt x="13" y="90"/>
                    <a:pt x="13" y="90"/>
                  </a:cubicBezTo>
                  <a:lnTo>
                    <a:pt x="18"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7" name="Freeform 275"/>
            <p:cNvSpPr>
              <a:spLocks noEditPoints="1"/>
            </p:cNvSpPr>
            <p:nvPr/>
          </p:nvSpPr>
          <p:spPr bwMode="auto">
            <a:xfrm>
              <a:off x="8920163" y="190500"/>
              <a:ext cx="160338" cy="141288"/>
            </a:xfrm>
            <a:custGeom>
              <a:avLst/>
              <a:gdLst>
                <a:gd name="T0" fmla="*/ 36 w 71"/>
                <a:gd name="T1" fmla="*/ 58 h 63"/>
                <a:gd name="T2" fmla="*/ 36 w 71"/>
                <a:gd name="T3" fmla="*/ 58 h 63"/>
                <a:gd name="T4" fmla="*/ 60 w 71"/>
                <a:gd name="T5" fmla="*/ 51 h 63"/>
                <a:gd name="T6" fmla="*/ 61 w 71"/>
                <a:gd name="T7" fmla="*/ 50 h 63"/>
                <a:gd name="T8" fmla="*/ 63 w 71"/>
                <a:gd name="T9" fmla="*/ 47 h 63"/>
                <a:gd name="T10" fmla="*/ 63 w 71"/>
                <a:gd name="T11" fmla="*/ 46 h 63"/>
                <a:gd name="T12" fmla="*/ 65 w 71"/>
                <a:gd name="T13" fmla="*/ 41 h 63"/>
                <a:gd name="T14" fmla="*/ 57 w 71"/>
                <a:gd name="T15" fmla="*/ 13 h 63"/>
                <a:gd name="T16" fmla="*/ 36 w 71"/>
                <a:gd name="T17" fmla="*/ 0 h 63"/>
                <a:gd name="T18" fmla="*/ 71 w 71"/>
                <a:gd name="T19" fmla="*/ 35 h 63"/>
                <a:gd name="T20" fmla="*/ 70 w 71"/>
                <a:gd name="T21" fmla="*/ 42 h 63"/>
                <a:gd name="T22" fmla="*/ 67 w 71"/>
                <a:gd name="T23" fmla="*/ 49 h 63"/>
                <a:gd name="T24" fmla="*/ 66 w 71"/>
                <a:gd name="T25" fmla="*/ 51 h 63"/>
                <a:gd name="T26" fmla="*/ 64 w 71"/>
                <a:gd name="T27" fmla="*/ 54 h 63"/>
                <a:gd name="T28" fmla="*/ 63 w 71"/>
                <a:gd name="T29" fmla="*/ 54 h 63"/>
                <a:gd name="T30" fmla="*/ 63 w 71"/>
                <a:gd name="T31" fmla="*/ 55 h 63"/>
                <a:gd name="T32" fmla="*/ 63 w 71"/>
                <a:gd name="T33" fmla="*/ 55 h 63"/>
                <a:gd name="T34" fmla="*/ 36 w 71"/>
                <a:gd name="T35" fmla="*/ 63 h 63"/>
                <a:gd name="T36" fmla="*/ 36 w 71"/>
                <a:gd name="T37" fmla="*/ 63 h 63"/>
                <a:gd name="T38" fmla="*/ 36 w 71"/>
                <a:gd name="T39" fmla="*/ 63 h 63"/>
                <a:gd name="T40" fmla="*/ 36 w 71"/>
                <a:gd name="T41" fmla="*/ 58 h 63"/>
                <a:gd name="T42" fmla="*/ 9 w 71"/>
                <a:gd name="T43" fmla="*/ 47 h 63"/>
                <a:gd name="T44" fmla="*/ 9 w 71"/>
                <a:gd name="T45" fmla="*/ 49 h 63"/>
                <a:gd name="T46" fmla="*/ 10 w 71"/>
                <a:gd name="T47" fmla="*/ 50 h 63"/>
                <a:gd name="T48" fmla="*/ 11 w 71"/>
                <a:gd name="T49" fmla="*/ 51 h 63"/>
                <a:gd name="T50" fmla="*/ 35 w 71"/>
                <a:gd name="T51" fmla="*/ 58 h 63"/>
                <a:gd name="T52" fmla="*/ 35 w 71"/>
                <a:gd name="T53" fmla="*/ 58 h 63"/>
                <a:gd name="T54" fmla="*/ 36 w 71"/>
                <a:gd name="T55" fmla="*/ 63 h 63"/>
                <a:gd name="T56" fmla="*/ 35 w 71"/>
                <a:gd name="T57" fmla="*/ 63 h 63"/>
                <a:gd name="T58" fmla="*/ 21 w 71"/>
                <a:gd name="T59" fmla="*/ 61 h 63"/>
                <a:gd name="T60" fmla="*/ 9 w 71"/>
                <a:gd name="T61" fmla="*/ 55 h 63"/>
                <a:gd name="T62" fmla="*/ 8 w 71"/>
                <a:gd name="T63" fmla="*/ 54 h 63"/>
                <a:gd name="T64" fmla="*/ 8 w 71"/>
                <a:gd name="T65" fmla="*/ 54 h 63"/>
                <a:gd name="T66" fmla="*/ 8 w 71"/>
                <a:gd name="T67" fmla="*/ 48 h 63"/>
                <a:gd name="T68" fmla="*/ 8 w 71"/>
                <a:gd name="T69" fmla="*/ 47 h 63"/>
                <a:gd name="T70" fmla="*/ 14 w 71"/>
                <a:gd name="T71" fmla="*/ 13 h 63"/>
                <a:gd name="T72" fmla="*/ 8 w 71"/>
                <a:gd name="T73" fmla="*/ 13 h 63"/>
                <a:gd name="T74" fmla="*/ 36 w 71"/>
                <a:gd name="T75" fmla="*/ 0 h 63"/>
                <a:gd name="T76" fmla="*/ 5 w 71"/>
                <a:gd name="T77" fmla="*/ 35 h 63"/>
                <a:gd name="T78" fmla="*/ 8 w 71"/>
                <a:gd name="T79" fmla="*/ 46 h 63"/>
                <a:gd name="T80" fmla="*/ 8 w 71"/>
                <a:gd name="T81" fmla="*/ 47 h 63"/>
                <a:gd name="T82" fmla="*/ 8 w 71"/>
                <a:gd name="T83" fmla="*/ 46 h 63"/>
                <a:gd name="T84" fmla="*/ 8 w 71"/>
                <a:gd name="T85" fmla="*/ 54 h 63"/>
                <a:gd name="T86" fmla="*/ 7 w 71"/>
                <a:gd name="T87" fmla="*/ 53 h 63"/>
                <a:gd name="T88" fmla="*/ 7 w 71"/>
                <a:gd name="T89" fmla="*/ 53 h 63"/>
                <a:gd name="T90" fmla="*/ 6 w 71"/>
                <a:gd name="T91" fmla="*/ 51 h 63"/>
                <a:gd name="T92" fmla="*/ 4 w 71"/>
                <a:gd name="T93" fmla="*/ 49 h 63"/>
                <a:gd name="T94" fmla="*/ 1 w 71"/>
                <a:gd name="T95" fmla="*/ 42 h 63"/>
                <a:gd name="T96" fmla="*/ 8 w 71"/>
                <a:gd name="T97" fmla="*/ 13 h 63"/>
                <a:gd name="T98" fmla="*/ 5 w 71"/>
                <a:gd name="T99" fmla="*/ 3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63">
                  <a:moveTo>
                    <a:pt x="36" y="58"/>
                  </a:moveTo>
                  <a:cubicBezTo>
                    <a:pt x="36" y="58"/>
                    <a:pt x="36" y="58"/>
                    <a:pt x="36" y="58"/>
                  </a:cubicBezTo>
                  <a:cubicBezTo>
                    <a:pt x="36" y="58"/>
                    <a:pt x="36" y="58"/>
                    <a:pt x="36" y="58"/>
                  </a:cubicBezTo>
                  <a:cubicBezTo>
                    <a:pt x="36" y="58"/>
                    <a:pt x="36" y="58"/>
                    <a:pt x="36" y="58"/>
                  </a:cubicBezTo>
                  <a:cubicBezTo>
                    <a:pt x="40" y="58"/>
                    <a:pt x="45" y="57"/>
                    <a:pt x="49" y="56"/>
                  </a:cubicBezTo>
                  <a:cubicBezTo>
                    <a:pt x="53" y="55"/>
                    <a:pt x="56" y="53"/>
                    <a:pt x="60" y="51"/>
                  </a:cubicBezTo>
                  <a:cubicBezTo>
                    <a:pt x="60" y="51"/>
                    <a:pt x="60" y="51"/>
                    <a:pt x="60" y="50"/>
                  </a:cubicBezTo>
                  <a:cubicBezTo>
                    <a:pt x="60" y="50"/>
                    <a:pt x="61" y="50"/>
                    <a:pt x="61" y="50"/>
                  </a:cubicBezTo>
                  <a:cubicBezTo>
                    <a:pt x="61" y="49"/>
                    <a:pt x="62" y="49"/>
                    <a:pt x="62" y="48"/>
                  </a:cubicBezTo>
                  <a:cubicBezTo>
                    <a:pt x="62" y="48"/>
                    <a:pt x="62" y="48"/>
                    <a:pt x="63" y="47"/>
                  </a:cubicBezTo>
                  <a:cubicBezTo>
                    <a:pt x="63" y="47"/>
                    <a:pt x="63" y="47"/>
                    <a:pt x="63" y="46"/>
                  </a:cubicBezTo>
                  <a:cubicBezTo>
                    <a:pt x="63" y="46"/>
                    <a:pt x="63" y="46"/>
                    <a:pt x="63" y="46"/>
                  </a:cubicBezTo>
                  <a:cubicBezTo>
                    <a:pt x="64" y="45"/>
                    <a:pt x="65" y="43"/>
                    <a:pt x="65" y="41"/>
                  </a:cubicBezTo>
                  <a:cubicBezTo>
                    <a:pt x="65" y="41"/>
                    <a:pt x="65" y="41"/>
                    <a:pt x="65" y="41"/>
                  </a:cubicBezTo>
                  <a:cubicBezTo>
                    <a:pt x="66" y="39"/>
                    <a:pt x="66" y="37"/>
                    <a:pt x="66" y="35"/>
                  </a:cubicBezTo>
                  <a:cubicBezTo>
                    <a:pt x="66" y="27"/>
                    <a:pt x="63" y="19"/>
                    <a:pt x="57" y="13"/>
                  </a:cubicBezTo>
                  <a:cubicBezTo>
                    <a:pt x="52" y="8"/>
                    <a:pt x="44" y="5"/>
                    <a:pt x="36" y="5"/>
                  </a:cubicBezTo>
                  <a:cubicBezTo>
                    <a:pt x="36" y="0"/>
                    <a:pt x="36" y="0"/>
                    <a:pt x="36" y="0"/>
                  </a:cubicBezTo>
                  <a:cubicBezTo>
                    <a:pt x="45" y="0"/>
                    <a:pt x="54" y="4"/>
                    <a:pt x="60" y="10"/>
                  </a:cubicBezTo>
                  <a:cubicBezTo>
                    <a:pt x="67" y="16"/>
                    <a:pt x="71" y="25"/>
                    <a:pt x="71" y="35"/>
                  </a:cubicBezTo>
                  <a:cubicBezTo>
                    <a:pt x="71" y="38"/>
                    <a:pt x="71" y="40"/>
                    <a:pt x="70" y="42"/>
                  </a:cubicBezTo>
                  <a:cubicBezTo>
                    <a:pt x="70" y="42"/>
                    <a:pt x="70" y="42"/>
                    <a:pt x="70" y="42"/>
                  </a:cubicBezTo>
                  <a:cubicBezTo>
                    <a:pt x="69" y="45"/>
                    <a:pt x="69" y="47"/>
                    <a:pt x="67" y="49"/>
                  </a:cubicBezTo>
                  <a:cubicBezTo>
                    <a:pt x="67" y="49"/>
                    <a:pt x="67" y="49"/>
                    <a:pt x="67" y="49"/>
                  </a:cubicBezTo>
                  <a:cubicBezTo>
                    <a:pt x="67" y="49"/>
                    <a:pt x="67" y="50"/>
                    <a:pt x="67" y="50"/>
                  </a:cubicBezTo>
                  <a:cubicBezTo>
                    <a:pt x="66" y="50"/>
                    <a:pt x="66" y="51"/>
                    <a:pt x="66" y="51"/>
                  </a:cubicBezTo>
                  <a:cubicBezTo>
                    <a:pt x="65" y="52"/>
                    <a:pt x="65" y="52"/>
                    <a:pt x="64" y="53"/>
                  </a:cubicBezTo>
                  <a:cubicBezTo>
                    <a:pt x="64" y="53"/>
                    <a:pt x="64" y="53"/>
                    <a:pt x="64" y="54"/>
                  </a:cubicBezTo>
                  <a:cubicBezTo>
                    <a:pt x="64" y="54"/>
                    <a:pt x="63" y="54"/>
                    <a:pt x="63" y="54"/>
                  </a:cubicBezTo>
                  <a:cubicBezTo>
                    <a:pt x="63" y="54"/>
                    <a:pt x="63" y="54"/>
                    <a:pt x="63" y="54"/>
                  </a:cubicBezTo>
                  <a:cubicBezTo>
                    <a:pt x="63" y="54"/>
                    <a:pt x="63" y="54"/>
                    <a:pt x="63" y="54"/>
                  </a:cubicBezTo>
                  <a:cubicBezTo>
                    <a:pt x="63" y="55"/>
                    <a:pt x="63" y="55"/>
                    <a:pt x="63" y="55"/>
                  </a:cubicBezTo>
                  <a:cubicBezTo>
                    <a:pt x="63" y="55"/>
                    <a:pt x="63" y="55"/>
                    <a:pt x="63" y="55"/>
                  </a:cubicBezTo>
                  <a:cubicBezTo>
                    <a:pt x="63" y="55"/>
                    <a:pt x="63" y="55"/>
                    <a:pt x="63" y="55"/>
                  </a:cubicBezTo>
                  <a:cubicBezTo>
                    <a:pt x="59" y="57"/>
                    <a:pt x="54" y="59"/>
                    <a:pt x="50" y="61"/>
                  </a:cubicBezTo>
                  <a:cubicBezTo>
                    <a:pt x="46" y="62"/>
                    <a:pt x="41" y="63"/>
                    <a:pt x="36" y="63"/>
                  </a:cubicBezTo>
                  <a:cubicBezTo>
                    <a:pt x="36" y="63"/>
                    <a:pt x="36" y="63"/>
                    <a:pt x="36" y="63"/>
                  </a:cubicBezTo>
                  <a:cubicBezTo>
                    <a:pt x="36" y="63"/>
                    <a:pt x="36" y="63"/>
                    <a:pt x="36" y="63"/>
                  </a:cubicBezTo>
                  <a:cubicBezTo>
                    <a:pt x="36" y="63"/>
                    <a:pt x="36" y="63"/>
                    <a:pt x="36" y="63"/>
                  </a:cubicBezTo>
                  <a:cubicBezTo>
                    <a:pt x="36" y="63"/>
                    <a:pt x="36" y="63"/>
                    <a:pt x="36" y="63"/>
                  </a:cubicBezTo>
                  <a:cubicBezTo>
                    <a:pt x="36" y="63"/>
                    <a:pt x="36" y="63"/>
                    <a:pt x="36" y="63"/>
                  </a:cubicBezTo>
                  <a:lnTo>
                    <a:pt x="36" y="58"/>
                  </a:lnTo>
                  <a:close/>
                  <a:moveTo>
                    <a:pt x="8" y="47"/>
                  </a:moveTo>
                  <a:cubicBezTo>
                    <a:pt x="8" y="47"/>
                    <a:pt x="8" y="47"/>
                    <a:pt x="9" y="47"/>
                  </a:cubicBezTo>
                  <a:cubicBezTo>
                    <a:pt x="9" y="48"/>
                    <a:pt x="9" y="48"/>
                    <a:pt x="9" y="48"/>
                  </a:cubicBezTo>
                  <a:cubicBezTo>
                    <a:pt x="9" y="49"/>
                    <a:pt x="9" y="49"/>
                    <a:pt x="9" y="49"/>
                  </a:cubicBezTo>
                  <a:cubicBezTo>
                    <a:pt x="10" y="49"/>
                    <a:pt x="10" y="49"/>
                    <a:pt x="10" y="50"/>
                  </a:cubicBezTo>
                  <a:cubicBezTo>
                    <a:pt x="10" y="50"/>
                    <a:pt x="10" y="50"/>
                    <a:pt x="10" y="50"/>
                  </a:cubicBezTo>
                  <a:cubicBezTo>
                    <a:pt x="11" y="50"/>
                    <a:pt x="11" y="50"/>
                    <a:pt x="11" y="51"/>
                  </a:cubicBezTo>
                  <a:cubicBezTo>
                    <a:pt x="11" y="51"/>
                    <a:pt x="11" y="51"/>
                    <a:pt x="11" y="51"/>
                  </a:cubicBezTo>
                  <a:cubicBezTo>
                    <a:pt x="15" y="53"/>
                    <a:pt x="19" y="55"/>
                    <a:pt x="23" y="56"/>
                  </a:cubicBezTo>
                  <a:cubicBezTo>
                    <a:pt x="27" y="57"/>
                    <a:pt x="31" y="58"/>
                    <a:pt x="35" y="58"/>
                  </a:cubicBezTo>
                  <a:cubicBezTo>
                    <a:pt x="35" y="58"/>
                    <a:pt x="35" y="58"/>
                    <a:pt x="35" y="58"/>
                  </a:cubicBezTo>
                  <a:cubicBezTo>
                    <a:pt x="35" y="58"/>
                    <a:pt x="35" y="58"/>
                    <a:pt x="35" y="58"/>
                  </a:cubicBezTo>
                  <a:cubicBezTo>
                    <a:pt x="36" y="58"/>
                    <a:pt x="36" y="58"/>
                    <a:pt x="36" y="58"/>
                  </a:cubicBezTo>
                  <a:cubicBezTo>
                    <a:pt x="36" y="63"/>
                    <a:pt x="36" y="63"/>
                    <a:pt x="36" y="63"/>
                  </a:cubicBezTo>
                  <a:cubicBezTo>
                    <a:pt x="36" y="63"/>
                    <a:pt x="36" y="63"/>
                    <a:pt x="36" y="63"/>
                  </a:cubicBezTo>
                  <a:cubicBezTo>
                    <a:pt x="35" y="63"/>
                    <a:pt x="35" y="63"/>
                    <a:pt x="35" y="63"/>
                  </a:cubicBezTo>
                  <a:cubicBezTo>
                    <a:pt x="35" y="63"/>
                    <a:pt x="35" y="63"/>
                    <a:pt x="35" y="63"/>
                  </a:cubicBezTo>
                  <a:cubicBezTo>
                    <a:pt x="30" y="63"/>
                    <a:pt x="26" y="62"/>
                    <a:pt x="21" y="61"/>
                  </a:cubicBezTo>
                  <a:cubicBezTo>
                    <a:pt x="17" y="59"/>
                    <a:pt x="12" y="57"/>
                    <a:pt x="9" y="55"/>
                  </a:cubicBezTo>
                  <a:cubicBezTo>
                    <a:pt x="9" y="55"/>
                    <a:pt x="9" y="55"/>
                    <a:pt x="9" y="55"/>
                  </a:cubicBezTo>
                  <a:cubicBezTo>
                    <a:pt x="9" y="55"/>
                    <a:pt x="9" y="55"/>
                    <a:pt x="9" y="55"/>
                  </a:cubicBezTo>
                  <a:cubicBezTo>
                    <a:pt x="8" y="54"/>
                    <a:pt x="8" y="54"/>
                    <a:pt x="8" y="54"/>
                  </a:cubicBezTo>
                  <a:cubicBezTo>
                    <a:pt x="8" y="54"/>
                    <a:pt x="8" y="54"/>
                    <a:pt x="8" y="54"/>
                  </a:cubicBezTo>
                  <a:cubicBezTo>
                    <a:pt x="8" y="54"/>
                    <a:pt x="8" y="54"/>
                    <a:pt x="8" y="54"/>
                  </a:cubicBezTo>
                  <a:cubicBezTo>
                    <a:pt x="8" y="47"/>
                    <a:pt x="8" y="47"/>
                    <a:pt x="8" y="47"/>
                  </a:cubicBezTo>
                  <a:cubicBezTo>
                    <a:pt x="8" y="48"/>
                    <a:pt x="8" y="48"/>
                    <a:pt x="8" y="48"/>
                  </a:cubicBezTo>
                  <a:cubicBezTo>
                    <a:pt x="8" y="47"/>
                    <a:pt x="8" y="47"/>
                    <a:pt x="8" y="47"/>
                  </a:cubicBezTo>
                  <a:cubicBezTo>
                    <a:pt x="8" y="47"/>
                    <a:pt x="8" y="47"/>
                    <a:pt x="8" y="47"/>
                  </a:cubicBezTo>
                  <a:close/>
                  <a:moveTo>
                    <a:pt x="36" y="5"/>
                  </a:moveTo>
                  <a:cubicBezTo>
                    <a:pt x="27" y="5"/>
                    <a:pt x="20" y="8"/>
                    <a:pt x="14" y="13"/>
                  </a:cubicBezTo>
                  <a:cubicBezTo>
                    <a:pt x="12" y="16"/>
                    <a:pt x="10" y="19"/>
                    <a:pt x="8" y="22"/>
                  </a:cubicBezTo>
                  <a:cubicBezTo>
                    <a:pt x="8" y="13"/>
                    <a:pt x="8" y="13"/>
                    <a:pt x="8" y="13"/>
                  </a:cubicBezTo>
                  <a:cubicBezTo>
                    <a:pt x="9" y="12"/>
                    <a:pt x="10" y="11"/>
                    <a:pt x="11" y="10"/>
                  </a:cubicBezTo>
                  <a:cubicBezTo>
                    <a:pt x="17" y="4"/>
                    <a:pt x="26" y="0"/>
                    <a:pt x="36" y="0"/>
                  </a:cubicBezTo>
                  <a:lnTo>
                    <a:pt x="36" y="5"/>
                  </a:lnTo>
                  <a:close/>
                  <a:moveTo>
                    <a:pt x="5" y="35"/>
                  </a:moveTo>
                  <a:cubicBezTo>
                    <a:pt x="5" y="37"/>
                    <a:pt x="5" y="39"/>
                    <a:pt x="6" y="41"/>
                  </a:cubicBezTo>
                  <a:cubicBezTo>
                    <a:pt x="6" y="43"/>
                    <a:pt x="7" y="45"/>
                    <a:pt x="8" y="46"/>
                  </a:cubicBezTo>
                  <a:cubicBezTo>
                    <a:pt x="8" y="46"/>
                    <a:pt x="8" y="46"/>
                    <a:pt x="8" y="46"/>
                  </a:cubicBezTo>
                  <a:cubicBezTo>
                    <a:pt x="8" y="47"/>
                    <a:pt x="8" y="47"/>
                    <a:pt x="8" y="47"/>
                  </a:cubicBezTo>
                  <a:cubicBezTo>
                    <a:pt x="8" y="47"/>
                    <a:pt x="8" y="47"/>
                    <a:pt x="8" y="47"/>
                  </a:cubicBezTo>
                  <a:cubicBezTo>
                    <a:pt x="8" y="47"/>
                    <a:pt x="8" y="47"/>
                    <a:pt x="8" y="46"/>
                  </a:cubicBezTo>
                  <a:cubicBezTo>
                    <a:pt x="8" y="47"/>
                    <a:pt x="8" y="47"/>
                    <a:pt x="8" y="47"/>
                  </a:cubicBezTo>
                  <a:cubicBezTo>
                    <a:pt x="8" y="54"/>
                    <a:pt x="8" y="54"/>
                    <a:pt x="8" y="54"/>
                  </a:cubicBezTo>
                  <a:cubicBezTo>
                    <a:pt x="8" y="54"/>
                    <a:pt x="8" y="54"/>
                    <a:pt x="7" y="53"/>
                  </a:cubicBezTo>
                  <a:cubicBezTo>
                    <a:pt x="7" y="53"/>
                    <a:pt x="7" y="53"/>
                    <a:pt x="7" y="53"/>
                  </a:cubicBezTo>
                  <a:cubicBezTo>
                    <a:pt x="7" y="53"/>
                    <a:pt x="7" y="53"/>
                    <a:pt x="7" y="53"/>
                  </a:cubicBezTo>
                  <a:cubicBezTo>
                    <a:pt x="7" y="53"/>
                    <a:pt x="7" y="53"/>
                    <a:pt x="7" y="53"/>
                  </a:cubicBezTo>
                  <a:cubicBezTo>
                    <a:pt x="6" y="52"/>
                    <a:pt x="6" y="52"/>
                    <a:pt x="6" y="52"/>
                  </a:cubicBezTo>
                  <a:cubicBezTo>
                    <a:pt x="6" y="51"/>
                    <a:pt x="6" y="51"/>
                    <a:pt x="6" y="51"/>
                  </a:cubicBezTo>
                  <a:cubicBezTo>
                    <a:pt x="5" y="51"/>
                    <a:pt x="5" y="51"/>
                    <a:pt x="5" y="50"/>
                  </a:cubicBezTo>
                  <a:cubicBezTo>
                    <a:pt x="4" y="50"/>
                    <a:pt x="4" y="49"/>
                    <a:pt x="4" y="49"/>
                  </a:cubicBezTo>
                  <a:cubicBezTo>
                    <a:pt x="4" y="49"/>
                    <a:pt x="4" y="49"/>
                    <a:pt x="4" y="49"/>
                  </a:cubicBezTo>
                  <a:cubicBezTo>
                    <a:pt x="3" y="47"/>
                    <a:pt x="2" y="45"/>
                    <a:pt x="1" y="42"/>
                  </a:cubicBezTo>
                  <a:cubicBezTo>
                    <a:pt x="1" y="40"/>
                    <a:pt x="0" y="38"/>
                    <a:pt x="0" y="35"/>
                  </a:cubicBezTo>
                  <a:cubicBezTo>
                    <a:pt x="0" y="27"/>
                    <a:pt x="3" y="19"/>
                    <a:pt x="8" y="13"/>
                  </a:cubicBezTo>
                  <a:cubicBezTo>
                    <a:pt x="8" y="22"/>
                    <a:pt x="8" y="22"/>
                    <a:pt x="8" y="22"/>
                  </a:cubicBezTo>
                  <a:cubicBezTo>
                    <a:pt x="6" y="26"/>
                    <a:pt x="5" y="30"/>
                    <a:pt x="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8" name="Freeform 276"/>
            <p:cNvSpPr>
              <a:spLocks noEditPoints="1"/>
            </p:cNvSpPr>
            <p:nvPr/>
          </p:nvSpPr>
          <p:spPr bwMode="auto">
            <a:xfrm>
              <a:off x="10090150" y="676275"/>
              <a:ext cx="307975" cy="192088"/>
            </a:xfrm>
            <a:custGeom>
              <a:avLst/>
              <a:gdLst>
                <a:gd name="T0" fmla="*/ 68 w 136"/>
                <a:gd name="T1" fmla="*/ 60 h 85"/>
                <a:gd name="T2" fmla="*/ 94 w 136"/>
                <a:gd name="T3" fmla="*/ 53 h 85"/>
                <a:gd name="T4" fmla="*/ 114 w 136"/>
                <a:gd name="T5" fmla="*/ 57 h 85"/>
                <a:gd name="T6" fmla="*/ 130 w 136"/>
                <a:gd name="T7" fmla="*/ 67 h 85"/>
                <a:gd name="T8" fmla="*/ 130 w 136"/>
                <a:gd name="T9" fmla="*/ 65 h 85"/>
                <a:gd name="T10" fmla="*/ 131 w 136"/>
                <a:gd name="T11" fmla="*/ 59 h 85"/>
                <a:gd name="T12" fmla="*/ 125 w 136"/>
                <a:gd name="T13" fmla="*/ 45 h 85"/>
                <a:gd name="T14" fmla="*/ 110 w 136"/>
                <a:gd name="T15" fmla="*/ 38 h 85"/>
                <a:gd name="T16" fmla="*/ 103 w 136"/>
                <a:gd name="T17" fmla="*/ 40 h 85"/>
                <a:gd name="T18" fmla="*/ 97 w 136"/>
                <a:gd name="T19" fmla="*/ 43 h 85"/>
                <a:gd name="T20" fmla="*/ 93 w 136"/>
                <a:gd name="T21" fmla="*/ 43 h 85"/>
                <a:gd name="T22" fmla="*/ 93 w 136"/>
                <a:gd name="T23" fmla="*/ 41 h 85"/>
                <a:gd name="T24" fmla="*/ 81 w 136"/>
                <a:gd name="T25" fmla="*/ 15 h 85"/>
                <a:gd name="T26" fmla="*/ 68 w 136"/>
                <a:gd name="T27" fmla="*/ 7 h 85"/>
                <a:gd name="T28" fmla="*/ 68 w 136"/>
                <a:gd name="T29" fmla="*/ 2 h 85"/>
                <a:gd name="T30" fmla="*/ 85 w 136"/>
                <a:gd name="T31" fmla="*/ 12 h 85"/>
                <a:gd name="T32" fmla="*/ 97 w 136"/>
                <a:gd name="T33" fmla="*/ 37 h 85"/>
                <a:gd name="T34" fmla="*/ 101 w 136"/>
                <a:gd name="T35" fmla="*/ 35 h 85"/>
                <a:gd name="T36" fmla="*/ 110 w 136"/>
                <a:gd name="T37" fmla="*/ 34 h 85"/>
                <a:gd name="T38" fmla="*/ 128 w 136"/>
                <a:gd name="T39" fmla="*/ 41 h 85"/>
                <a:gd name="T40" fmla="*/ 136 w 136"/>
                <a:gd name="T41" fmla="*/ 59 h 85"/>
                <a:gd name="T42" fmla="*/ 135 w 136"/>
                <a:gd name="T43" fmla="*/ 66 h 85"/>
                <a:gd name="T44" fmla="*/ 133 w 136"/>
                <a:gd name="T45" fmla="*/ 72 h 85"/>
                <a:gd name="T46" fmla="*/ 133 w 136"/>
                <a:gd name="T47" fmla="*/ 72 h 85"/>
                <a:gd name="T48" fmla="*/ 132 w 136"/>
                <a:gd name="T49" fmla="*/ 72 h 85"/>
                <a:gd name="T50" fmla="*/ 129 w 136"/>
                <a:gd name="T51" fmla="*/ 72 h 85"/>
                <a:gd name="T52" fmla="*/ 128 w 136"/>
                <a:gd name="T53" fmla="*/ 72 h 85"/>
                <a:gd name="T54" fmla="*/ 113 w 136"/>
                <a:gd name="T55" fmla="*/ 61 h 85"/>
                <a:gd name="T56" fmla="*/ 94 w 136"/>
                <a:gd name="T57" fmla="*/ 58 h 85"/>
                <a:gd name="T58" fmla="*/ 69 w 136"/>
                <a:gd name="T59" fmla="*/ 65 h 85"/>
                <a:gd name="T60" fmla="*/ 68 w 136"/>
                <a:gd name="T61" fmla="*/ 66 h 85"/>
                <a:gd name="T62" fmla="*/ 68 w 136"/>
                <a:gd name="T63" fmla="*/ 60 h 85"/>
                <a:gd name="T64" fmla="*/ 16 w 136"/>
                <a:gd name="T65" fmla="*/ 80 h 85"/>
                <a:gd name="T66" fmla="*/ 48 w 136"/>
                <a:gd name="T67" fmla="*/ 80 h 85"/>
                <a:gd name="T68" fmla="*/ 67 w 136"/>
                <a:gd name="T69" fmla="*/ 61 h 85"/>
                <a:gd name="T70" fmla="*/ 68 w 136"/>
                <a:gd name="T71" fmla="*/ 60 h 85"/>
                <a:gd name="T72" fmla="*/ 68 w 136"/>
                <a:gd name="T73" fmla="*/ 66 h 85"/>
                <a:gd name="T74" fmla="*/ 52 w 136"/>
                <a:gd name="T75" fmla="*/ 84 h 85"/>
                <a:gd name="T76" fmla="*/ 49 w 136"/>
                <a:gd name="T77" fmla="*/ 85 h 85"/>
                <a:gd name="T78" fmla="*/ 16 w 136"/>
                <a:gd name="T79" fmla="*/ 85 h 85"/>
                <a:gd name="T80" fmla="*/ 5 w 136"/>
                <a:gd name="T81" fmla="*/ 80 h 85"/>
                <a:gd name="T82" fmla="*/ 0 w 136"/>
                <a:gd name="T83" fmla="*/ 68 h 85"/>
                <a:gd name="T84" fmla="*/ 4 w 136"/>
                <a:gd name="T85" fmla="*/ 57 h 85"/>
                <a:gd name="T86" fmla="*/ 13 w 136"/>
                <a:gd name="T87" fmla="*/ 52 h 85"/>
                <a:gd name="T88" fmla="*/ 12 w 136"/>
                <a:gd name="T89" fmla="*/ 49 h 85"/>
                <a:gd name="T90" fmla="*/ 12 w 136"/>
                <a:gd name="T91" fmla="*/ 42 h 85"/>
                <a:gd name="T92" fmla="*/ 24 w 136"/>
                <a:gd name="T93" fmla="*/ 12 h 85"/>
                <a:gd name="T94" fmla="*/ 55 w 136"/>
                <a:gd name="T95" fmla="*/ 0 h 85"/>
                <a:gd name="T96" fmla="*/ 68 w 136"/>
                <a:gd name="T97" fmla="*/ 2 h 85"/>
                <a:gd name="T98" fmla="*/ 68 w 136"/>
                <a:gd name="T99" fmla="*/ 7 h 85"/>
                <a:gd name="T100" fmla="*/ 55 w 136"/>
                <a:gd name="T101" fmla="*/ 4 h 85"/>
                <a:gd name="T102" fmla="*/ 28 w 136"/>
                <a:gd name="T103" fmla="*/ 15 h 85"/>
                <a:gd name="T104" fmla="*/ 17 w 136"/>
                <a:gd name="T105" fmla="*/ 42 h 85"/>
                <a:gd name="T106" fmla="*/ 17 w 136"/>
                <a:gd name="T107" fmla="*/ 48 h 85"/>
                <a:gd name="T108" fmla="*/ 18 w 136"/>
                <a:gd name="T109" fmla="*/ 53 h 85"/>
                <a:gd name="T110" fmla="*/ 17 w 136"/>
                <a:gd name="T111" fmla="*/ 56 h 85"/>
                <a:gd name="T112" fmla="*/ 16 w 136"/>
                <a:gd name="T113" fmla="*/ 57 h 85"/>
                <a:gd name="T114" fmla="*/ 8 w 136"/>
                <a:gd name="T115" fmla="*/ 60 h 85"/>
                <a:gd name="T116" fmla="*/ 5 w 136"/>
                <a:gd name="T117" fmla="*/ 68 h 85"/>
                <a:gd name="T118" fmla="*/ 8 w 136"/>
                <a:gd name="T119" fmla="*/ 77 h 85"/>
                <a:gd name="T120" fmla="*/ 16 w 136"/>
                <a:gd name="T121" fmla="*/ 8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 h="85">
                  <a:moveTo>
                    <a:pt x="68" y="60"/>
                  </a:moveTo>
                  <a:cubicBezTo>
                    <a:pt x="76" y="56"/>
                    <a:pt x="85" y="53"/>
                    <a:pt x="94" y="53"/>
                  </a:cubicBezTo>
                  <a:cubicBezTo>
                    <a:pt x="101" y="53"/>
                    <a:pt x="108" y="54"/>
                    <a:pt x="114" y="57"/>
                  </a:cubicBezTo>
                  <a:cubicBezTo>
                    <a:pt x="120" y="59"/>
                    <a:pt x="125" y="62"/>
                    <a:pt x="130" y="67"/>
                  </a:cubicBezTo>
                  <a:cubicBezTo>
                    <a:pt x="130" y="66"/>
                    <a:pt x="130" y="65"/>
                    <a:pt x="130" y="65"/>
                  </a:cubicBezTo>
                  <a:cubicBezTo>
                    <a:pt x="131" y="63"/>
                    <a:pt x="131" y="61"/>
                    <a:pt x="131" y="59"/>
                  </a:cubicBezTo>
                  <a:cubicBezTo>
                    <a:pt x="131" y="54"/>
                    <a:pt x="129" y="48"/>
                    <a:pt x="125" y="45"/>
                  </a:cubicBezTo>
                  <a:cubicBezTo>
                    <a:pt x="121" y="41"/>
                    <a:pt x="116" y="38"/>
                    <a:pt x="110" y="38"/>
                  </a:cubicBezTo>
                  <a:cubicBezTo>
                    <a:pt x="107" y="38"/>
                    <a:pt x="105" y="39"/>
                    <a:pt x="103" y="40"/>
                  </a:cubicBezTo>
                  <a:cubicBezTo>
                    <a:pt x="101" y="41"/>
                    <a:pt x="98" y="42"/>
                    <a:pt x="97" y="43"/>
                  </a:cubicBezTo>
                  <a:cubicBezTo>
                    <a:pt x="96" y="44"/>
                    <a:pt x="94" y="44"/>
                    <a:pt x="93" y="43"/>
                  </a:cubicBezTo>
                  <a:cubicBezTo>
                    <a:pt x="93" y="43"/>
                    <a:pt x="93" y="42"/>
                    <a:pt x="93" y="41"/>
                  </a:cubicBezTo>
                  <a:cubicBezTo>
                    <a:pt x="92" y="31"/>
                    <a:pt x="88" y="22"/>
                    <a:pt x="81" y="15"/>
                  </a:cubicBezTo>
                  <a:cubicBezTo>
                    <a:pt x="77" y="11"/>
                    <a:pt x="73" y="9"/>
                    <a:pt x="68" y="7"/>
                  </a:cubicBezTo>
                  <a:cubicBezTo>
                    <a:pt x="68" y="2"/>
                    <a:pt x="68" y="2"/>
                    <a:pt x="68" y="2"/>
                  </a:cubicBezTo>
                  <a:cubicBezTo>
                    <a:pt x="74" y="4"/>
                    <a:pt x="80" y="7"/>
                    <a:pt x="85" y="12"/>
                  </a:cubicBezTo>
                  <a:cubicBezTo>
                    <a:pt x="91" y="18"/>
                    <a:pt x="96" y="27"/>
                    <a:pt x="97" y="37"/>
                  </a:cubicBezTo>
                  <a:cubicBezTo>
                    <a:pt x="98" y="36"/>
                    <a:pt x="100" y="36"/>
                    <a:pt x="101" y="35"/>
                  </a:cubicBezTo>
                  <a:cubicBezTo>
                    <a:pt x="104" y="34"/>
                    <a:pt x="107" y="34"/>
                    <a:pt x="110" y="34"/>
                  </a:cubicBezTo>
                  <a:cubicBezTo>
                    <a:pt x="117" y="34"/>
                    <a:pt x="124" y="37"/>
                    <a:pt x="128" y="41"/>
                  </a:cubicBezTo>
                  <a:cubicBezTo>
                    <a:pt x="133" y="46"/>
                    <a:pt x="136" y="52"/>
                    <a:pt x="136" y="59"/>
                  </a:cubicBezTo>
                  <a:cubicBezTo>
                    <a:pt x="136" y="62"/>
                    <a:pt x="135" y="64"/>
                    <a:pt x="135" y="66"/>
                  </a:cubicBezTo>
                  <a:cubicBezTo>
                    <a:pt x="134" y="68"/>
                    <a:pt x="134" y="70"/>
                    <a:pt x="133" y="72"/>
                  </a:cubicBezTo>
                  <a:cubicBezTo>
                    <a:pt x="133" y="72"/>
                    <a:pt x="133" y="72"/>
                    <a:pt x="133" y="72"/>
                  </a:cubicBezTo>
                  <a:cubicBezTo>
                    <a:pt x="132" y="72"/>
                    <a:pt x="132" y="72"/>
                    <a:pt x="132" y="72"/>
                  </a:cubicBezTo>
                  <a:cubicBezTo>
                    <a:pt x="131" y="73"/>
                    <a:pt x="130" y="73"/>
                    <a:pt x="129" y="72"/>
                  </a:cubicBezTo>
                  <a:cubicBezTo>
                    <a:pt x="128" y="72"/>
                    <a:pt x="128" y="72"/>
                    <a:pt x="128" y="72"/>
                  </a:cubicBezTo>
                  <a:cubicBezTo>
                    <a:pt x="123" y="67"/>
                    <a:pt x="118" y="64"/>
                    <a:pt x="113" y="61"/>
                  </a:cubicBezTo>
                  <a:cubicBezTo>
                    <a:pt x="107" y="59"/>
                    <a:pt x="101" y="58"/>
                    <a:pt x="94" y="58"/>
                  </a:cubicBezTo>
                  <a:cubicBezTo>
                    <a:pt x="85" y="58"/>
                    <a:pt x="77" y="60"/>
                    <a:pt x="69" y="65"/>
                  </a:cubicBezTo>
                  <a:cubicBezTo>
                    <a:pt x="69" y="65"/>
                    <a:pt x="68" y="65"/>
                    <a:pt x="68" y="66"/>
                  </a:cubicBezTo>
                  <a:lnTo>
                    <a:pt x="68" y="60"/>
                  </a:lnTo>
                  <a:close/>
                  <a:moveTo>
                    <a:pt x="16" y="80"/>
                  </a:moveTo>
                  <a:cubicBezTo>
                    <a:pt x="48" y="80"/>
                    <a:pt x="48" y="80"/>
                    <a:pt x="48" y="80"/>
                  </a:cubicBezTo>
                  <a:cubicBezTo>
                    <a:pt x="52" y="72"/>
                    <a:pt x="59" y="65"/>
                    <a:pt x="67" y="61"/>
                  </a:cubicBezTo>
                  <a:cubicBezTo>
                    <a:pt x="67" y="60"/>
                    <a:pt x="67" y="60"/>
                    <a:pt x="68" y="60"/>
                  </a:cubicBezTo>
                  <a:cubicBezTo>
                    <a:pt x="68" y="66"/>
                    <a:pt x="68" y="66"/>
                    <a:pt x="68" y="66"/>
                  </a:cubicBezTo>
                  <a:cubicBezTo>
                    <a:pt x="61" y="70"/>
                    <a:pt x="55" y="76"/>
                    <a:pt x="52" y="84"/>
                  </a:cubicBezTo>
                  <a:cubicBezTo>
                    <a:pt x="51" y="85"/>
                    <a:pt x="50" y="85"/>
                    <a:pt x="49" y="85"/>
                  </a:cubicBezTo>
                  <a:cubicBezTo>
                    <a:pt x="16" y="85"/>
                    <a:pt x="16" y="85"/>
                    <a:pt x="16" y="85"/>
                  </a:cubicBezTo>
                  <a:cubicBezTo>
                    <a:pt x="12" y="85"/>
                    <a:pt x="8" y="83"/>
                    <a:pt x="5" y="80"/>
                  </a:cubicBezTo>
                  <a:cubicBezTo>
                    <a:pt x="2" y="77"/>
                    <a:pt x="0" y="73"/>
                    <a:pt x="0" y="68"/>
                  </a:cubicBezTo>
                  <a:cubicBezTo>
                    <a:pt x="0" y="64"/>
                    <a:pt x="2" y="60"/>
                    <a:pt x="4" y="57"/>
                  </a:cubicBezTo>
                  <a:cubicBezTo>
                    <a:pt x="7" y="54"/>
                    <a:pt x="10" y="53"/>
                    <a:pt x="13" y="52"/>
                  </a:cubicBezTo>
                  <a:cubicBezTo>
                    <a:pt x="13" y="51"/>
                    <a:pt x="13" y="50"/>
                    <a:pt x="12" y="49"/>
                  </a:cubicBezTo>
                  <a:cubicBezTo>
                    <a:pt x="12" y="47"/>
                    <a:pt x="12" y="44"/>
                    <a:pt x="12" y="42"/>
                  </a:cubicBezTo>
                  <a:cubicBezTo>
                    <a:pt x="12" y="31"/>
                    <a:pt x="17" y="20"/>
                    <a:pt x="24" y="12"/>
                  </a:cubicBezTo>
                  <a:cubicBezTo>
                    <a:pt x="32" y="4"/>
                    <a:pt x="43" y="0"/>
                    <a:pt x="55" y="0"/>
                  </a:cubicBezTo>
                  <a:cubicBezTo>
                    <a:pt x="59" y="0"/>
                    <a:pt x="64" y="0"/>
                    <a:pt x="68" y="2"/>
                  </a:cubicBezTo>
                  <a:cubicBezTo>
                    <a:pt x="68" y="7"/>
                    <a:pt x="68" y="7"/>
                    <a:pt x="68" y="7"/>
                  </a:cubicBezTo>
                  <a:cubicBezTo>
                    <a:pt x="64" y="5"/>
                    <a:pt x="59" y="4"/>
                    <a:pt x="55" y="4"/>
                  </a:cubicBezTo>
                  <a:cubicBezTo>
                    <a:pt x="44" y="4"/>
                    <a:pt x="35" y="9"/>
                    <a:pt x="28" y="15"/>
                  </a:cubicBezTo>
                  <a:cubicBezTo>
                    <a:pt x="21" y="22"/>
                    <a:pt x="17" y="32"/>
                    <a:pt x="17" y="42"/>
                  </a:cubicBezTo>
                  <a:cubicBezTo>
                    <a:pt x="17" y="44"/>
                    <a:pt x="17" y="46"/>
                    <a:pt x="17" y="48"/>
                  </a:cubicBezTo>
                  <a:cubicBezTo>
                    <a:pt x="17" y="50"/>
                    <a:pt x="18" y="52"/>
                    <a:pt x="18" y="53"/>
                  </a:cubicBezTo>
                  <a:cubicBezTo>
                    <a:pt x="19" y="55"/>
                    <a:pt x="18" y="56"/>
                    <a:pt x="17" y="56"/>
                  </a:cubicBezTo>
                  <a:cubicBezTo>
                    <a:pt x="17" y="57"/>
                    <a:pt x="16" y="57"/>
                    <a:pt x="16" y="57"/>
                  </a:cubicBezTo>
                  <a:cubicBezTo>
                    <a:pt x="13" y="57"/>
                    <a:pt x="10" y="58"/>
                    <a:pt x="8" y="60"/>
                  </a:cubicBezTo>
                  <a:cubicBezTo>
                    <a:pt x="6" y="62"/>
                    <a:pt x="5" y="65"/>
                    <a:pt x="5" y="68"/>
                  </a:cubicBezTo>
                  <a:cubicBezTo>
                    <a:pt x="5" y="72"/>
                    <a:pt x="6" y="75"/>
                    <a:pt x="8" y="77"/>
                  </a:cubicBezTo>
                  <a:cubicBezTo>
                    <a:pt x="10" y="79"/>
                    <a:pt x="13" y="80"/>
                    <a:pt x="16"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9" name="Freeform 277"/>
            <p:cNvSpPr>
              <a:spLocks noEditPoints="1"/>
            </p:cNvSpPr>
            <p:nvPr/>
          </p:nvSpPr>
          <p:spPr bwMode="auto">
            <a:xfrm>
              <a:off x="10163175" y="806450"/>
              <a:ext cx="347663" cy="217488"/>
            </a:xfrm>
            <a:custGeom>
              <a:avLst/>
              <a:gdLst>
                <a:gd name="T0" fmla="*/ 117 w 154"/>
                <a:gd name="T1" fmla="*/ 45 h 96"/>
                <a:gd name="T2" fmla="*/ 106 w 154"/>
                <a:gd name="T3" fmla="*/ 49 h 96"/>
                <a:gd name="T4" fmla="*/ 106 w 154"/>
                <a:gd name="T5" fmla="*/ 47 h 96"/>
                <a:gd name="T6" fmla="*/ 94 w 154"/>
                <a:gd name="T7" fmla="*/ 18 h 96"/>
                <a:gd name="T8" fmla="*/ 77 w 154"/>
                <a:gd name="T9" fmla="*/ 7 h 96"/>
                <a:gd name="T10" fmla="*/ 81 w 154"/>
                <a:gd name="T11" fmla="*/ 4 h 96"/>
                <a:gd name="T12" fmla="*/ 107 w 154"/>
                <a:gd name="T13" fmla="*/ 30 h 96"/>
                <a:gd name="T14" fmla="*/ 115 w 154"/>
                <a:gd name="T15" fmla="*/ 40 h 96"/>
                <a:gd name="T16" fmla="*/ 146 w 154"/>
                <a:gd name="T17" fmla="*/ 47 h 96"/>
                <a:gd name="T18" fmla="*/ 146 w 154"/>
                <a:gd name="T19" fmla="*/ 88 h 96"/>
                <a:gd name="T20" fmla="*/ 125 w 154"/>
                <a:gd name="T21" fmla="*/ 96 h 96"/>
                <a:gd name="T22" fmla="*/ 77 w 154"/>
                <a:gd name="T23" fmla="*/ 91 h 96"/>
                <a:gd name="T24" fmla="*/ 142 w 154"/>
                <a:gd name="T25" fmla="*/ 84 h 96"/>
                <a:gd name="T26" fmla="*/ 149 w 154"/>
                <a:gd name="T27" fmla="*/ 67 h 96"/>
                <a:gd name="T28" fmla="*/ 125 w 154"/>
                <a:gd name="T29" fmla="*/ 43 h 96"/>
                <a:gd name="T30" fmla="*/ 62 w 154"/>
                <a:gd name="T31" fmla="*/ 5 h 96"/>
                <a:gd name="T32" fmla="*/ 25 w 154"/>
                <a:gd name="T33" fmla="*/ 26 h 96"/>
                <a:gd name="T34" fmla="*/ 19 w 154"/>
                <a:gd name="T35" fmla="*/ 48 h 96"/>
                <a:gd name="T36" fmla="*/ 21 w 154"/>
                <a:gd name="T37" fmla="*/ 61 h 96"/>
                <a:gd name="T38" fmla="*/ 18 w 154"/>
                <a:gd name="T39" fmla="*/ 64 h 96"/>
                <a:gd name="T40" fmla="*/ 5 w 154"/>
                <a:gd name="T41" fmla="*/ 78 h 96"/>
                <a:gd name="T42" fmla="*/ 9 w 154"/>
                <a:gd name="T43" fmla="*/ 87 h 96"/>
                <a:gd name="T44" fmla="*/ 62 w 154"/>
                <a:gd name="T45" fmla="*/ 91 h 96"/>
                <a:gd name="T46" fmla="*/ 77 w 154"/>
                <a:gd name="T47" fmla="*/ 91 h 96"/>
                <a:gd name="T48" fmla="*/ 64 w 154"/>
                <a:gd name="T49" fmla="*/ 96 h 96"/>
                <a:gd name="T50" fmla="*/ 19 w 154"/>
                <a:gd name="T51" fmla="*/ 96 h 96"/>
                <a:gd name="T52" fmla="*/ 6 w 154"/>
                <a:gd name="T53" fmla="*/ 91 h 96"/>
                <a:gd name="T54" fmla="*/ 6 w 154"/>
                <a:gd name="T55" fmla="*/ 65 h 96"/>
                <a:gd name="T56" fmla="*/ 15 w 154"/>
                <a:gd name="T57" fmla="*/ 55 h 96"/>
                <a:gd name="T58" fmla="*/ 16 w 154"/>
                <a:gd name="T59" fmla="*/ 35 h 96"/>
                <a:gd name="T60" fmla="*/ 38 w 154"/>
                <a:gd name="T61" fmla="*/ 6 h 96"/>
                <a:gd name="T62" fmla="*/ 77 w 154"/>
                <a:gd name="T63" fmla="*/ 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96">
                  <a:moveTo>
                    <a:pt x="125" y="43"/>
                  </a:moveTo>
                  <a:cubicBezTo>
                    <a:pt x="122" y="43"/>
                    <a:pt x="119" y="44"/>
                    <a:pt x="117" y="45"/>
                  </a:cubicBezTo>
                  <a:cubicBezTo>
                    <a:pt x="114" y="46"/>
                    <a:pt x="112" y="47"/>
                    <a:pt x="110" y="49"/>
                  </a:cubicBezTo>
                  <a:cubicBezTo>
                    <a:pt x="109" y="50"/>
                    <a:pt x="107" y="50"/>
                    <a:pt x="106" y="49"/>
                  </a:cubicBezTo>
                  <a:cubicBezTo>
                    <a:pt x="106" y="48"/>
                    <a:pt x="106" y="48"/>
                    <a:pt x="106" y="47"/>
                  </a:cubicBezTo>
                  <a:cubicBezTo>
                    <a:pt x="106" y="47"/>
                    <a:pt x="106" y="47"/>
                    <a:pt x="106" y="47"/>
                  </a:cubicBezTo>
                  <a:cubicBezTo>
                    <a:pt x="106" y="42"/>
                    <a:pt x="104" y="36"/>
                    <a:pt x="102" y="32"/>
                  </a:cubicBezTo>
                  <a:cubicBezTo>
                    <a:pt x="100" y="27"/>
                    <a:pt x="98" y="22"/>
                    <a:pt x="94" y="18"/>
                  </a:cubicBezTo>
                  <a:cubicBezTo>
                    <a:pt x="90" y="14"/>
                    <a:pt x="85" y="10"/>
                    <a:pt x="79" y="8"/>
                  </a:cubicBezTo>
                  <a:cubicBezTo>
                    <a:pt x="79" y="8"/>
                    <a:pt x="78" y="7"/>
                    <a:pt x="77" y="7"/>
                  </a:cubicBezTo>
                  <a:cubicBezTo>
                    <a:pt x="77" y="2"/>
                    <a:pt x="77" y="2"/>
                    <a:pt x="77" y="2"/>
                  </a:cubicBezTo>
                  <a:cubicBezTo>
                    <a:pt x="79" y="3"/>
                    <a:pt x="80" y="3"/>
                    <a:pt x="81" y="4"/>
                  </a:cubicBezTo>
                  <a:cubicBezTo>
                    <a:pt x="87" y="6"/>
                    <a:pt x="93" y="10"/>
                    <a:pt x="97" y="15"/>
                  </a:cubicBezTo>
                  <a:cubicBezTo>
                    <a:pt x="101" y="19"/>
                    <a:pt x="105" y="24"/>
                    <a:pt x="107" y="30"/>
                  </a:cubicBezTo>
                  <a:cubicBezTo>
                    <a:pt x="109" y="34"/>
                    <a:pt x="110" y="38"/>
                    <a:pt x="110" y="43"/>
                  </a:cubicBezTo>
                  <a:cubicBezTo>
                    <a:pt x="112" y="42"/>
                    <a:pt x="113" y="41"/>
                    <a:pt x="115" y="40"/>
                  </a:cubicBezTo>
                  <a:cubicBezTo>
                    <a:pt x="118" y="39"/>
                    <a:pt x="122" y="38"/>
                    <a:pt x="125" y="38"/>
                  </a:cubicBezTo>
                  <a:cubicBezTo>
                    <a:pt x="133" y="38"/>
                    <a:pt x="140" y="42"/>
                    <a:pt x="146" y="47"/>
                  </a:cubicBezTo>
                  <a:cubicBezTo>
                    <a:pt x="151" y="52"/>
                    <a:pt x="154" y="59"/>
                    <a:pt x="154" y="67"/>
                  </a:cubicBezTo>
                  <a:cubicBezTo>
                    <a:pt x="154" y="75"/>
                    <a:pt x="151" y="82"/>
                    <a:pt x="146" y="88"/>
                  </a:cubicBezTo>
                  <a:cubicBezTo>
                    <a:pt x="146" y="88"/>
                    <a:pt x="146" y="88"/>
                    <a:pt x="146" y="88"/>
                  </a:cubicBezTo>
                  <a:cubicBezTo>
                    <a:pt x="140" y="93"/>
                    <a:pt x="133" y="96"/>
                    <a:pt x="125" y="96"/>
                  </a:cubicBezTo>
                  <a:cubicBezTo>
                    <a:pt x="77" y="96"/>
                    <a:pt x="77" y="96"/>
                    <a:pt x="77" y="96"/>
                  </a:cubicBezTo>
                  <a:cubicBezTo>
                    <a:pt x="77" y="91"/>
                    <a:pt x="77" y="91"/>
                    <a:pt x="77" y="91"/>
                  </a:cubicBezTo>
                  <a:cubicBezTo>
                    <a:pt x="125" y="91"/>
                    <a:pt x="125" y="91"/>
                    <a:pt x="125" y="91"/>
                  </a:cubicBezTo>
                  <a:cubicBezTo>
                    <a:pt x="132" y="91"/>
                    <a:pt x="138" y="89"/>
                    <a:pt x="142" y="84"/>
                  </a:cubicBezTo>
                  <a:cubicBezTo>
                    <a:pt x="142" y="84"/>
                    <a:pt x="142" y="84"/>
                    <a:pt x="142" y="84"/>
                  </a:cubicBezTo>
                  <a:cubicBezTo>
                    <a:pt x="147" y="80"/>
                    <a:pt x="149" y="74"/>
                    <a:pt x="149" y="67"/>
                  </a:cubicBezTo>
                  <a:cubicBezTo>
                    <a:pt x="149" y="61"/>
                    <a:pt x="146" y="55"/>
                    <a:pt x="142" y="50"/>
                  </a:cubicBezTo>
                  <a:cubicBezTo>
                    <a:pt x="138" y="46"/>
                    <a:pt x="132" y="43"/>
                    <a:pt x="125" y="43"/>
                  </a:cubicBezTo>
                  <a:close/>
                  <a:moveTo>
                    <a:pt x="77" y="7"/>
                  </a:moveTo>
                  <a:cubicBezTo>
                    <a:pt x="72" y="5"/>
                    <a:pt x="67" y="5"/>
                    <a:pt x="62" y="5"/>
                  </a:cubicBezTo>
                  <a:cubicBezTo>
                    <a:pt x="54" y="5"/>
                    <a:pt x="47" y="7"/>
                    <a:pt x="41" y="10"/>
                  </a:cubicBezTo>
                  <a:cubicBezTo>
                    <a:pt x="34" y="14"/>
                    <a:pt x="29" y="19"/>
                    <a:pt x="25" y="26"/>
                  </a:cubicBezTo>
                  <a:cubicBezTo>
                    <a:pt x="23" y="29"/>
                    <a:pt x="21" y="33"/>
                    <a:pt x="20" y="37"/>
                  </a:cubicBezTo>
                  <a:cubicBezTo>
                    <a:pt x="19" y="40"/>
                    <a:pt x="19" y="44"/>
                    <a:pt x="19" y="48"/>
                  </a:cubicBezTo>
                  <a:cubicBezTo>
                    <a:pt x="19" y="50"/>
                    <a:pt x="19" y="52"/>
                    <a:pt x="19" y="54"/>
                  </a:cubicBezTo>
                  <a:cubicBezTo>
                    <a:pt x="20" y="57"/>
                    <a:pt x="20" y="59"/>
                    <a:pt x="21" y="61"/>
                  </a:cubicBezTo>
                  <a:cubicBezTo>
                    <a:pt x="21" y="62"/>
                    <a:pt x="20" y="63"/>
                    <a:pt x="19" y="64"/>
                  </a:cubicBezTo>
                  <a:cubicBezTo>
                    <a:pt x="19" y="64"/>
                    <a:pt x="19" y="64"/>
                    <a:pt x="18" y="64"/>
                  </a:cubicBezTo>
                  <a:cubicBezTo>
                    <a:pt x="15" y="64"/>
                    <a:pt x="11" y="65"/>
                    <a:pt x="9" y="68"/>
                  </a:cubicBezTo>
                  <a:cubicBezTo>
                    <a:pt x="7" y="70"/>
                    <a:pt x="5" y="74"/>
                    <a:pt x="5" y="78"/>
                  </a:cubicBezTo>
                  <a:cubicBezTo>
                    <a:pt x="5" y="81"/>
                    <a:pt x="7" y="85"/>
                    <a:pt x="9" y="87"/>
                  </a:cubicBezTo>
                  <a:cubicBezTo>
                    <a:pt x="9" y="87"/>
                    <a:pt x="9" y="87"/>
                    <a:pt x="9" y="87"/>
                  </a:cubicBezTo>
                  <a:cubicBezTo>
                    <a:pt x="12" y="90"/>
                    <a:pt x="15" y="91"/>
                    <a:pt x="19" y="91"/>
                  </a:cubicBezTo>
                  <a:cubicBezTo>
                    <a:pt x="62" y="91"/>
                    <a:pt x="62" y="91"/>
                    <a:pt x="62" y="91"/>
                  </a:cubicBezTo>
                  <a:cubicBezTo>
                    <a:pt x="64" y="91"/>
                    <a:pt x="64" y="91"/>
                    <a:pt x="64" y="91"/>
                  </a:cubicBezTo>
                  <a:cubicBezTo>
                    <a:pt x="77" y="91"/>
                    <a:pt x="77" y="91"/>
                    <a:pt x="77" y="91"/>
                  </a:cubicBezTo>
                  <a:cubicBezTo>
                    <a:pt x="77" y="96"/>
                    <a:pt x="77" y="96"/>
                    <a:pt x="77" y="96"/>
                  </a:cubicBezTo>
                  <a:cubicBezTo>
                    <a:pt x="64" y="96"/>
                    <a:pt x="64" y="96"/>
                    <a:pt x="64" y="96"/>
                  </a:cubicBezTo>
                  <a:cubicBezTo>
                    <a:pt x="62" y="96"/>
                    <a:pt x="62" y="96"/>
                    <a:pt x="62" y="96"/>
                  </a:cubicBezTo>
                  <a:cubicBezTo>
                    <a:pt x="19" y="96"/>
                    <a:pt x="19" y="96"/>
                    <a:pt x="19" y="96"/>
                  </a:cubicBezTo>
                  <a:cubicBezTo>
                    <a:pt x="14" y="96"/>
                    <a:pt x="9" y="94"/>
                    <a:pt x="6" y="91"/>
                  </a:cubicBezTo>
                  <a:cubicBezTo>
                    <a:pt x="6" y="91"/>
                    <a:pt x="6" y="91"/>
                    <a:pt x="6" y="91"/>
                  </a:cubicBezTo>
                  <a:cubicBezTo>
                    <a:pt x="2" y="87"/>
                    <a:pt x="0" y="83"/>
                    <a:pt x="0" y="78"/>
                  </a:cubicBezTo>
                  <a:cubicBezTo>
                    <a:pt x="0" y="73"/>
                    <a:pt x="2" y="68"/>
                    <a:pt x="6" y="65"/>
                  </a:cubicBezTo>
                  <a:cubicBezTo>
                    <a:pt x="8" y="62"/>
                    <a:pt x="12" y="60"/>
                    <a:pt x="15" y="59"/>
                  </a:cubicBezTo>
                  <a:cubicBezTo>
                    <a:pt x="15" y="58"/>
                    <a:pt x="15" y="57"/>
                    <a:pt x="15" y="55"/>
                  </a:cubicBezTo>
                  <a:cubicBezTo>
                    <a:pt x="14" y="53"/>
                    <a:pt x="14" y="50"/>
                    <a:pt x="14" y="48"/>
                  </a:cubicBezTo>
                  <a:cubicBezTo>
                    <a:pt x="14" y="44"/>
                    <a:pt x="15" y="39"/>
                    <a:pt x="16" y="35"/>
                  </a:cubicBezTo>
                  <a:cubicBezTo>
                    <a:pt x="17" y="31"/>
                    <a:pt x="19" y="27"/>
                    <a:pt x="21" y="23"/>
                  </a:cubicBezTo>
                  <a:cubicBezTo>
                    <a:pt x="25" y="16"/>
                    <a:pt x="31" y="10"/>
                    <a:pt x="38" y="6"/>
                  </a:cubicBezTo>
                  <a:cubicBezTo>
                    <a:pt x="45" y="2"/>
                    <a:pt x="54" y="0"/>
                    <a:pt x="62" y="0"/>
                  </a:cubicBezTo>
                  <a:cubicBezTo>
                    <a:pt x="67" y="0"/>
                    <a:pt x="72" y="1"/>
                    <a:pt x="77" y="2"/>
                  </a:cubicBezTo>
                  <a:lnTo>
                    <a:pt x="7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0" name="Freeform 278"/>
            <p:cNvSpPr>
              <a:spLocks noEditPoints="1"/>
            </p:cNvSpPr>
            <p:nvPr/>
          </p:nvSpPr>
          <p:spPr bwMode="auto">
            <a:xfrm>
              <a:off x="6756400" y="2667000"/>
              <a:ext cx="179388" cy="144463"/>
            </a:xfrm>
            <a:custGeom>
              <a:avLst/>
              <a:gdLst>
                <a:gd name="T0" fmla="*/ 67 w 79"/>
                <a:gd name="T1" fmla="*/ 17 h 64"/>
                <a:gd name="T2" fmla="*/ 64 w 79"/>
                <a:gd name="T3" fmla="*/ 2 h 64"/>
                <a:gd name="T4" fmla="*/ 79 w 79"/>
                <a:gd name="T5" fmla="*/ 24 h 64"/>
                <a:gd name="T6" fmla="*/ 77 w 79"/>
                <a:gd name="T7" fmla="*/ 62 h 64"/>
                <a:gd name="T8" fmla="*/ 62 w 79"/>
                <a:gd name="T9" fmla="*/ 64 h 64"/>
                <a:gd name="T10" fmla="*/ 74 w 79"/>
                <a:gd name="T11" fmla="*/ 59 h 64"/>
                <a:gd name="T12" fmla="*/ 74 w 79"/>
                <a:gd name="T13" fmla="*/ 50 h 64"/>
                <a:gd name="T14" fmla="*/ 62 w 79"/>
                <a:gd name="T15" fmla="*/ 22 h 64"/>
                <a:gd name="T16" fmla="*/ 65 w 79"/>
                <a:gd name="T17" fmla="*/ 22 h 64"/>
                <a:gd name="T18" fmla="*/ 62 w 79"/>
                <a:gd name="T19" fmla="*/ 46 h 64"/>
                <a:gd name="T20" fmla="*/ 72 w 79"/>
                <a:gd name="T21" fmla="*/ 36 h 64"/>
                <a:gd name="T22" fmla="*/ 62 w 79"/>
                <a:gd name="T23" fmla="*/ 38 h 64"/>
                <a:gd name="T24" fmla="*/ 62 w 79"/>
                <a:gd name="T25" fmla="*/ 41 h 64"/>
                <a:gd name="T26" fmla="*/ 61 w 79"/>
                <a:gd name="T27" fmla="*/ 5 h 64"/>
                <a:gd name="T28" fmla="*/ 62 w 79"/>
                <a:gd name="T29" fmla="*/ 11 h 64"/>
                <a:gd name="T30" fmla="*/ 39 w 79"/>
                <a:gd name="T31" fmla="*/ 17 h 64"/>
                <a:gd name="T32" fmla="*/ 39 w 79"/>
                <a:gd name="T33" fmla="*/ 10 h 64"/>
                <a:gd name="T34" fmla="*/ 62 w 79"/>
                <a:gd name="T35" fmla="*/ 0 h 64"/>
                <a:gd name="T36" fmla="*/ 39 w 79"/>
                <a:gd name="T37" fmla="*/ 47 h 64"/>
                <a:gd name="T38" fmla="*/ 61 w 79"/>
                <a:gd name="T39" fmla="*/ 58 h 64"/>
                <a:gd name="T40" fmla="*/ 62 w 79"/>
                <a:gd name="T41" fmla="*/ 59 h 64"/>
                <a:gd name="T42" fmla="*/ 58 w 79"/>
                <a:gd name="T43" fmla="*/ 62 h 64"/>
                <a:gd name="T44" fmla="*/ 39 w 79"/>
                <a:gd name="T45" fmla="*/ 52 h 64"/>
                <a:gd name="T46" fmla="*/ 62 w 79"/>
                <a:gd name="T47" fmla="*/ 38 h 64"/>
                <a:gd name="T48" fmla="*/ 62 w 79"/>
                <a:gd name="T49" fmla="*/ 41 h 64"/>
                <a:gd name="T50" fmla="*/ 53 w 79"/>
                <a:gd name="T51" fmla="*/ 44 h 64"/>
                <a:gd name="T52" fmla="*/ 62 w 79"/>
                <a:gd name="T53" fmla="*/ 34 h 64"/>
                <a:gd name="T54" fmla="*/ 16 w 79"/>
                <a:gd name="T55" fmla="*/ 11 h 64"/>
                <a:gd name="T56" fmla="*/ 21 w 79"/>
                <a:gd name="T57" fmla="*/ 5 h 64"/>
                <a:gd name="T58" fmla="*/ 16 w 79"/>
                <a:gd name="T59" fmla="*/ 0 h 64"/>
                <a:gd name="T60" fmla="*/ 39 w 79"/>
                <a:gd name="T61" fmla="*/ 10 h 64"/>
                <a:gd name="T62" fmla="*/ 39 w 79"/>
                <a:gd name="T63" fmla="*/ 17 h 64"/>
                <a:gd name="T64" fmla="*/ 17 w 79"/>
                <a:gd name="T65" fmla="*/ 59 h 64"/>
                <a:gd name="T66" fmla="*/ 17 w 79"/>
                <a:gd name="T67" fmla="*/ 59 h 64"/>
                <a:gd name="T68" fmla="*/ 20 w 79"/>
                <a:gd name="T69" fmla="*/ 47 h 64"/>
                <a:gd name="T70" fmla="*/ 22 w 79"/>
                <a:gd name="T71" fmla="*/ 52 h 64"/>
                <a:gd name="T72" fmla="*/ 21 w 79"/>
                <a:gd name="T73" fmla="*/ 62 h 64"/>
                <a:gd name="T74" fmla="*/ 16 w 79"/>
                <a:gd name="T75" fmla="*/ 59 h 64"/>
                <a:gd name="T76" fmla="*/ 21 w 79"/>
                <a:gd name="T77" fmla="*/ 41 h 64"/>
                <a:gd name="T78" fmla="*/ 16 w 79"/>
                <a:gd name="T79" fmla="*/ 34 h 64"/>
                <a:gd name="T80" fmla="*/ 26 w 79"/>
                <a:gd name="T81" fmla="*/ 44 h 64"/>
                <a:gd name="T82" fmla="*/ 16 w 79"/>
                <a:gd name="T83" fmla="*/ 22 h 64"/>
                <a:gd name="T84" fmla="*/ 13 w 79"/>
                <a:gd name="T85" fmla="*/ 18 h 64"/>
                <a:gd name="T86" fmla="*/ 16 w 79"/>
                <a:gd name="T87" fmla="*/ 9 h 64"/>
                <a:gd name="T88" fmla="*/ 8 w 79"/>
                <a:gd name="T89" fmla="*/ 15 h 64"/>
                <a:gd name="T90" fmla="*/ 0 w 79"/>
                <a:gd name="T91" fmla="*/ 24 h 64"/>
                <a:gd name="T92" fmla="*/ 0 w 79"/>
                <a:gd name="T93" fmla="*/ 58 h 64"/>
                <a:gd name="T94" fmla="*/ 2 w 79"/>
                <a:gd name="T95" fmla="*/ 62 h 64"/>
                <a:gd name="T96" fmla="*/ 16 w 79"/>
                <a:gd name="T97" fmla="*/ 59 h 64"/>
                <a:gd name="T98" fmla="*/ 5 w 79"/>
                <a:gd name="T99" fmla="*/ 59 h 64"/>
                <a:gd name="T100" fmla="*/ 5 w 79"/>
                <a:gd name="T101" fmla="*/ 48 h 64"/>
                <a:gd name="T102" fmla="*/ 12 w 79"/>
                <a:gd name="T103" fmla="*/ 18 h 64"/>
                <a:gd name="T104" fmla="*/ 16 w 79"/>
                <a:gd name="T105" fmla="*/ 34 h 64"/>
                <a:gd name="T106" fmla="*/ 11 w 79"/>
                <a:gd name="T107" fmla="*/ 41 h 64"/>
                <a:gd name="T108" fmla="*/ 9 w 79"/>
                <a:gd name="T109" fmla="*/ 46 h 64"/>
                <a:gd name="T110" fmla="*/ 9 w 79"/>
                <a:gd name="T111" fmla="*/ 3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 h="64">
                  <a:moveTo>
                    <a:pt x="74" y="25"/>
                  </a:moveTo>
                  <a:cubicBezTo>
                    <a:pt x="67" y="18"/>
                    <a:pt x="67" y="18"/>
                    <a:pt x="67" y="18"/>
                  </a:cubicBezTo>
                  <a:cubicBezTo>
                    <a:pt x="67" y="17"/>
                    <a:pt x="67" y="17"/>
                    <a:pt x="67" y="17"/>
                  </a:cubicBezTo>
                  <a:cubicBezTo>
                    <a:pt x="62" y="9"/>
                    <a:pt x="62" y="9"/>
                    <a:pt x="62" y="9"/>
                  </a:cubicBezTo>
                  <a:cubicBezTo>
                    <a:pt x="62" y="0"/>
                    <a:pt x="62" y="0"/>
                    <a:pt x="62" y="0"/>
                  </a:cubicBezTo>
                  <a:cubicBezTo>
                    <a:pt x="63" y="0"/>
                    <a:pt x="64" y="1"/>
                    <a:pt x="64" y="2"/>
                  </a:cubicBezTo>
                  <a:cubicBezTo>
                    <a:pt x="71" y="15"/>
                    <a:pt x="71" y="15"/>
                    <a:pt x="71" y="15"/>
                  </a:cubicBezTo>
                  <a:cubicBezTo>
                    <a:pt x="78" y="22"/>
                    <a:pt x="78" y="22"/>
                    <a:pt x="78" y="22"/>
                  </a:cubicBezTo>
                  <a:cubicBezTo>
                    <a:pt x="79" y="23"/>
                    <a:pt x="79" y="23"/>
                    <a:pt x="79" y="24"/>
                  </a:cubicBezTo>
                  <a:cubicBezTo>
                    <a:pt x="79" y="50"/>
                    <a:pt x="79" y="50"/>
                    <a:pt x="79" y="50"/>
                  </a:cubicBezTo>
                  <a:cubicBezTo>
                    <a:pt x="79" y="58"/>
                    <a:pt x="79" y="58"/>
                    <a:pt x="79" y="58"/>
                  </a:cubicBezTo>
                  <a:cubicBezTo>
                    <a:pt x="79" y="60"/>
                    <a:pt x="78" y="61"/>
                    <a:pt x="77" y="62"/>
                  </a:cubicBezTo>
                  <a:cubicBezTo>
                    <a:pt x="77" y="62"/>
                    <a:pt x="77" y="62"/>
                    <a:pt x="77" y="62"/>
                  </a:cubicBezTo>
                  <a:cubicBezTo>
                    <a:pt x="76" y="63"/>
                    <a:pt x="75" y="64"/>
                    <a:pt x="73" y="64"/>
                  </a:cubicBezTo>
                  <a:cubicBezTo>
                    <a:pt x="62" y="64"/>
                    <a:pt x="62" y="64"/>
                    <a:pt x="62" y="64"/>
                  </a:cubicBezTo>
                  <a:cubicBezTo>
                    <a:pt x="62" y="59"/>
                    <a:pt x="62" y="59"/>
                    <a:pt x="62" y="59"/>
                  </a:cubicBezTo>
                  <a:cubicBezTo>
                    <a:pt x="73" y="59"/>
                    <a:pt x="73" y="59"/>
                    <a:pt x="73" y="59"/>
                  </a:cubicBezTo>
                  <a:cubicBezTo>
                    <a:pt x="73" y="59"/>
                    <a:pt x="74" y="59"/>
                    <a:pt x="74" y="59"/>
                  </a:cubicBezTo>
                  <a:cubicBezTo>
                    <a:pt x="74" y="59"/>
                    <a:pt x="74" y="59"/>
                    <a:pt x="74" y="59"/>
                  </a:cubicBezTo>
                  <a:cubicBezTo>
                    <a:pt x="74" y="59"/>
                    <a:pt x="74" y="58"/>
                    <a:pt x="74" y="58"/>
                  </a:cubicBezTo>
                  <a:cubicBezTo>
                    <a:pt x="74" y="50"/>
                    <a:pt x="74" y="50"/>
                    <a:pt x="74" y="50"/>
                  </a:cubicBezTo>
                  <a:cubicBezTo>
                    <a:pt x="74" y="25"/>
                    <a:pt x="74" y="25"/>
                    <a:pt x="74" y="25"/>
                  </a:cubicBezTo>
                  <a:close/>
                  <a:moveTo>
                    <a:pt x="62" y="11"/>
                  </a:moveTo>
                  <a:cubicBezTo>
                    <a:pt x="62" y="22"/>
                    <a:pt x="62" y="22"/>
                    <a:pt x="62" y="22"/>
                  </a:cubicBezTo>
                  <a:cubicBezTo>
                    <a:pt x="64" y="22"/>
                    <a:pt x="64" y="22"/>
                    <a:pt x="64" y="22"/>
                  </a:cubicBezTo>
                  <a:cubicBezTo>
                    <a:pt x="64" y="22"/>
                    <a:pt x="64" y="22"/>
                    <a:pt x="64" y="22"/>
                  </a:cubicBezTo>
                  <a:cubicBezTo>
                    <a:pt x="65" y="22"/>
                    <a:pt x="65" y="22"/>
                    <a:pt x="65" y="22"/>
                  </a:cubicBezTo>
                  <a:cubicBezTo>
                    <a:pt x="66" y="21"/>
                    <a:pt x="67" y="20"/>
                    <a:pt x="66" y="18"/>
                  </a:cubicBezTo>
                  <a:cubicBezTo>
                    <a:pt x="62" y="11"/>
                    <a:pt x="62" y="11"/>
                    <a:pt x="62" y="11"/>
                  </a:cubicBezTo>
                  <a:close/>
                  <a:moveTo>
                    <a:pt x="62" y="46"/>
                  </a:moveTo>
                  <a:cubicBezTo>
                    <a:pt x="70" y="46"/>
                    <a:pt x="70" y="46"/>
                    <a:pt x="70" y="46"/>
                  </a:cubicBezTo>
                  <a:cubicBezTo>
                    <a:pt x="71" y="46"/>
                    <a:pt x="72" y="45"/>
                    <a:pt x="72" y="44"/>
                  </a:cubicBezTo>
                  <a:cubicBezTo>
                    <a:pt x="72" y="36"/>
                    <a:pt x="72" y="36"/>
                    <a:pt x="72" y="36"/>
                  </a:cubicBezTo>
                  <a:cubicBezTo>
                    <a:pt x="72" y="35"/>
                    <a:pt x="71" y="34"/>
                    <a:pt x="70" y="34"/>
                  </a:cubicBezTo>
                  <a:cubicBezTo>
                    <a:pt x="62" y="34"/>
                    <a:pt x="62" y="34"/>
                    <a:pt x="62" y="34"/>
                  </a:cubicBezTo>
                  <a:cubicBezTo>
                    <a:pt x="62" y="38"/>
                    <a:pt x="62" y="38"/>
                    <a:pt x="62" y="38"/>
                  </a:cubicBezTo>
                  <a:cubicBezTo>
                    <a:pt x="67" y="38"/>
                    <a:pt x="67" y="38"/>
                    <a:pt x="67" y="38"/>
                  </a:cubicBezTo>
                  <a:cubicBezTo>
                    <a:pt x="67" y="41"/>
                    <a:pt x="67" y="41"/>
                    <a:pt x="67" y="41"/>
                  </a:cubicBezTo>
                  <a:cubicBezTo>
                    <a:pt x="62" y="41"/>
                    <a:pt x="62" y="41"/>
                    <a:pt x="62" y="41"/>
                  </a:cubicBezTo>
                  <a:lnTo>
                    <a:pt x="62" y="46"/>
                  </a:lnTo>
                  <a:close/>
                  <a:moveTo>
                    <a:pt x="62" y="9"/>
                  </a:moveTo>
                  <a:cubicBezTo>
                    <a:pt x="61" y="5"/>
                    <a:pt x="61" y="5"/>
                    <a:pt x="61" y="5"/>
                  </a:cubicBezTo>
                  <a:cubicBezTo>
                    <a:pt x="58" y="5"/>
                    <a:pt x="58" y="5"/>
                    <a:pt x="58" y="5"/>
                  </a:cubicBezTo>
                  <a:cubicBezTo>
                    <a:pt x="59" y="5"/>
                    <a:pt x="60" y="6"/>
                    <a:pt x="60" y="7"/>
                  </a:cubicBezTo>
                  <a:cubicBezTo>
                    <a:pt x="62" y="11"/>
                    <a:pt x="62" y="11"/>
                    <a:pt x="62" y="11"/>
                  </a:cubicBezTo>
                  <a:cubicBezTo>
                    <a:pt x="62" y="22"/>
                    <a:pt x="62" y="22"/>
                    <a:pt x="62" y="22"/>
                  </a:cubicBezTo>
                  <a:cubicBezTo>
                    <a:pt x="39" y="22"/>
                    <a:pt x="39" y="22"/>
                    <a:pt x="39" y="22"/>
                  </a:cubicBezTo>
                  <a:cubicBezTo>
                    <a:pt x="39" y="17"/>
                    <a:pt x="39" y="17"/>
                    <a:pt x="39" y="17"/>
                  </a:cubicBezTo>
                  <a:cubicBezTo>
                    <a:pt x="60" y="17"/>
                    <a:pt x="60" y="17"/>
                    <a:pt x="60" y="17"/>
                  </a:cubicBezTo>
                  <a:cubicBezTo>
                    <a:pt x="57" y="10"/>
                    <a:pt x="57" y="10"/>
                    <a:pt x="57" y="10"/>
                  </a:cubicBezTo>
                  <a:cubicBezTo>
                    <a:pt x="39" y="10"/>
                    <a:pt x="39" y="10"/>
                    <a:pt x="39" y="10"/>
                  </a:cubicBezTo>
                  <a:cubicBezTo>
                    <a:pt x="39" y="0"/>
                    <a:pt x="39" y="0"/>
                    <a:pt x="39" y="0"/>
                  </a:cubicBezTo>
                  <a:cubicBezTo>
                    <a:pt x="62" y="0"/>
                    <a:pt x="62" y="0"/>
                    <a:pt x="62" y="0"/>
                  </a:cubicBezTo>
                  <a:cubicBezTo>
                    <a:pt x="62" y="0"/>
                    <a:pt x="62" y="0"/>
                    <a:pt x="62" y="0"/>
                  </a:cubicBezTo>
                  <a:cubicBezTo>
                    <a:pt x="62" y="0"/>
                    <a:pt x="62" y="0"/>
                    <a:pt x="62" y="0"/>
                  </a:cubicBezTo>
                  <a:cubicBezTo>
                    <a:pt x="62" y="9"/>
                    <a:pt x="62" y="9"/>
                    <a:pt x="62" y="9"/>
                  </a:cubicBezTo>
                  <a:close/>
                  <a:moveTo>
                    <a:pt x="39" y="47"/>
                  </a:moveTo>
                  <a:cubicBezTo>
                    <a:pt x="59" y="47"/>
                    <a:pt x="59" y="47"/>
                    <a:pt x="59" y="47"/>
                  </a:cubicBezTo>
                  <a:cubicBezTo>
                    <a:pt x="60" y="47"/>
                    <a:pt x="61" y="48"/>
                    <a:pt x="61" y="50"/>
                  </a:cubicBezTo>
                  <a:cubicBezTo>
                    <a:pt x="61" y="58"/>
                    <a:pt x="61" y="58"/>
                    <a:pt x="61" y="58"/>
                  </a:cubicBezTo>
                  <a:cubicBezTo>
                    <a:pt x="61" y="58"/>
                    <a:pt x="61" y="59"/>
                    <a:pt x="62" y="59"/>
                  </a:cubicBezTo>
                  <a:cubicBezTo>
                    <a:pt x="62" y="59"/>
                    <a:pt x="62" y="59"/>
                    <a:pt x="62" y="59"/>
                  </a:cubicBezTo>
                  <a:cubicBezTo>
                    <a:pt x="62" y="59"/>
                    <a:pt x="62" y="59"/>
                    <a:pt x="62" y="59"/>
                  </a:cubicBezTo>
                  <a:cubicBezTo>
                    <a:pt x="62" y="64"/>
                    <a:pt x="62" y="64"/>
                    <a:pt x="62" y="64"/>
                  </a:cubicBezTo>
                  <a:cubicBezTo>
                    <a:pt x="62" y="64"/>
                    <a:pt x="62" y="64"/>
                    <a:pt x="62" y="64"/>
                  </a:cubicBezTo>
                  <a:cubicBezTo>
                    <a:pt x="61" y="64"/>
                    <a:pt x="59" y="63"/>
                    <a:pt x="58" y="62"/>
                  </a:cubicBezTo>
                  <a:cubicBezTo>
                    <a:pt x="57" y="61"/>
                    <a:pt x="56" y="60"/>
                    <a:pt x="56" y="58"/>
                  </a:cubicBezTo>
                  <a:cubicBezTo>
                    <a:pt x="56" y="52"/>
                    <a:pt x="56" y="52"/>
                    <a:pt x="56" y="52"/>
                  </a:cubicBezTo>
                  <a:cubicBezTo>
                    <a:pt x="39" y="52"/>
                    <a:pt x="39" y="52"/>
                    <a:pt x="39" y="52"/>
                  </a:cubicBezTo>
                  <a:cubicBezTo>
                    <a:pt x="39" y="47"/>
                    <a:pt x="39" y="47"/>
                    <a:pt x="39" y="47"/>
                  </a:cubicBezTo>
                  <a:close/>
                  <a:moveTo>
                    <a:pt x="62" y="34"/>
                  </a:moveTo>
                  <a:cubicBezTo>
                    <a:pt x="62" y="38"/>
                    <a:pt x="62" y="38"/>
                    <a:pt x="62" y="38"/>
                  </a:cubicBezTo>
                  <a:cubicBezTo>
                    <a:pt x="57" y="38"/>
                    <a:pt x="57" y="38"/>
                    <a:pt x="57" y="38"/>
                  </a:cubicBezTo>
                  <a:cubicBezTo>
                    <a:pt x="57" y="41"/>
                    <a:pt x="57" y="41"/>
                    <a:pt x="57" y="41"/>
                  </a:cubicBezTo>
                  <a:cubicBezTo>
                    <a:pt x="62" y="41"/>
                    <a:pt x="62" y="41"/>
                    <a:pt x="62" y="41"/>
                  </a:cubicBezTo>
                  <a:cubicBezTo>
                    <a:pt x="62" y="46"/>
                    <a:pt x="62" y="46"/>
                    <a:pt x="62" y="46"/>
                  </a:cubicBezTo>
                  <a:cubicBezTo>
                    <a:pt x="55" y="46"/>
                    <a:pt x="55" y="46"/>
                    <a:pt x="55" y="46"/>
                  </a:cubicBezTo>
                  <a:cubicBezTo>
                    <a:pt x="54" y="46"/>
                    <a:pt x="53" y="45"/>
                    <a:pt x="53" y="44"/>
                  </a:cubicBezTo>
                  <a:cubicBezTo>
                    <a:pt x="53" y="36"/>
                    <a:pt x="53" y="36"/>
                    <a:pt x="53" y="36"/>
                  </a:cubicBezTo>
                  <a:cubicBezTo>
                    <a:pt x="53" y="35"/>
                    <a:pt x="54" y="34"/>
                    <a:pt x="55" y="34"/>
                  </a:cubicBezTo>
                  <a:lnTo>
                    <a:pt x="62" y="34"/>
                  </a:lnTo>
                  <a:close/>
                  <a:moveTo>
                    <a:pt x="39" y="22"/>
                  </a:moveTo>
                  <a:cubicBezTo>
                    <a:pt x="16" y="22"/>
                    <a:pt x="16" y="22"/>
                    <a:pt x="16" y="22"/>
                  </a:cubicBezTo>
                  <a:cubicBezTo>
                    <a:pt x="16" y="11"/>
                    <a:pt x="16" y="11"/>
                    <a:pt x="16" y="11"/>
                  </a:cubicBezTo>
                  <a:cubicBezTo>
                    <a:pt x="19" y="6"/>
                    <a:pt x="19" y="6"/>
                    <a:pt x="19" y="6"/>
                  </a:cubicBezTo>
                  <a:cubicBezTo>
                    <a:pt x="19" y="6"/>
                    <a:pt x="20" y="5"/>
                    <a:pt x="21" y="5"/>
                  </a:cubicBezTo>
                  <a:cubicBezTo>
                    <a:pt x="21" y="5"/>
                    <a:pt x="21" y="5"/>
                    <a:pt x="21" y="5"/>
                  </a:cubicBezTo>
                  <a:cubicBezTo>
                    <a:pt x="18" y="5"/>
                    <a:pt x="18" y="5"/>
                    <a:pt x="18" y="5"/>
                  </a:cubicBezTo>
                  <a:cubicBezTo>
                    <a:pt x="16" y="9"/>
                    <a:pt x="16" y="9"/>
                    <a:pt x="16" y="9"/>
                  </a:cubicBezTo>
                  <a:cubicBezTo>
                    <a:pt x="16" y="0"/>
                    <a:pt x="16" y="0"/>
                    <a:pt x="16" y="0"/>
                  </a:cubicBezTo>
                  <a:cubicBezTo>
                    <a:pt x="17" y="0"/>
                    <a:pt x="17" y="0"/>
                    <a:pt x="17" y="0"/>
                  </a:cubicBezTo>
                  <a:cubicBezTo>
                    <a:pt x="39" y="0"/>
                    <a:pt x="39" y="0"/>
                    <a:pt x="39" y="0"/>
                  </a:cubicBezTo>
                  <a:cubicBezTo>
                    <a:pt x="39" y="10"/>
                    <a:pt x="39" y="10"/>
                    <a:pt x="39" y="10"/>
                  </a:cubicBezTo>
                  <a:cubicBezTo>
                    <a:pt x="22" y="10"/>
                    <a:pt x="22" y="10"/>
                    <a:pt x="22" y="10"/>
                  </a:cubicBezTo>
                  <a:cubicBezTo>
                    <a:pt x="19" y="17"/>
                    <a:pt x="19" y="17"/>
                    <a:pt x="19" y="17"/>
                  </a:cubicBezTo>
                  <a:cubicBezTo>
                    <a:pt x="39" y="17"/>
                    <a:pt x="39" y="17"/>
                    <a:pt x="39" y="17"/>
                  </a:cubicBezTo>
                  <a:cubicBezTo>
                    <a:pt x="39" y="22"/>
                    <a:pt x="39" y="22"/>
                    <a:pt x="39" y="22"/>
                  </a:cubicBezTo>
                  <a:close/>
                  <a:moveTo>
                    <a:pt x="16" y="59"/>
                  </a:moveTo>
                  <a:cubicBezTo>
                    <a:pt x="17" y="59"/>
                    <a:pt x="17" y="59"/>
                    <a:pt x="17" y="59"/>
                  </a:cubicBezTo>
                  <a:cubicBezTo>
                    <a:pt x="17" y="59"/>
                    <a:pt x="17" y="59"/>
                    <a:pt x="17" y="59"/>
                  </a:cubicBezTo>
                  <a:cubicBezTo>
                    <a:pt x="17" y="59"/>
                    <a:pt x="17" y="59"/>
                    <a:pt x="17" y="59"/>
                  </a:cubicBezTo>
                  <a:cubicBezTo>
                    <a:pt x="17" y="59"/>
                    <a:pt x="17" y="59"/>
                    <a:pt x="17" y="59"/>
                  </a:cubicBezTo>
                  <a:cubicBezTo>
                    <a:pt x="17" y="59"/>
                    <a:pt x="18" y="58"/>
                    <a:pt x="18" y="58"/>
                  </a:cubicBezTo>
                  <a:cubicBezTo>
                    <a:pt x="18" y="50"/>
                    <a:pt x="18" y="50"/>
                    <a:pt x="18" y="50"/>
                  </a:cubicBezTo>
                  <a:cubicBezTo>
                    <a:pt x="18" y="48"/>
                    <a:pt x="19" y="47"/>
                    <a:pt x="20" y="47"/>
                  </a:cubicBezTo>
                  <a:cubicBezTo>
                    <a:pt x="39" y="47"/>
                    <a:pt x="39" y="47"/>
                    <a:pt x="39" y="47"/>
                  </a:cubicBezTo>
                  <a:cubicBezTo>
                    <a:pt x="39" y="52"/>
                    <a:pt x="39" y="52"/>
                    <a:pt x="39" y="52"/>
                  </a:cubicBezTo>
                  <a:cubicBezTo>
                    <a:pt x="22" y="52"/>
                    <a:pt x="22" y="52"/>
                    <a:pt x="22" y="52"/>
                  </a:cubicBezTo>
                  <a:cubicBezTo>
                    <a:pt x="22" y="58"/>
                    <a:pt x="22" y="58"/>
                    <a:pt x="22" y="58"/>
                  </a:cubicBezTo>
                  <a:cubicBezTo>
                    <a:pt x="22" y="60"/>
                    <a:pt x="22" y="61"/>
                    <a:pt x="21" y="62"/>
                  </a:cubicBezTo>
                  <a:cubicBezTo>
                    <a:pt x="21" y="62"/>
                    <a:pt x="21" y="62"/>
                    <a:pt x="21" y="62"/>
                  </a:cubicBezTo>
                  <a:cubicBezTo>
                    <a:pt x="20" y="63"/>
                    <a:pt x="18" y="64"/>
                    <a:pt x="17" y="64"/>
                  </a:cubicBezTo>
                  <a:cubicBezTo>
                    <a:pt x="16" y="64"/>
                    <a:pt x="16" y="64"/>
                    <a:pt x="16" y="64"/>
                  </a:cubicBezTo>
                  <a:cubicBezTo>
                    <a:pt x="16" y="59"/>
                    <a:pt x="16" y="59"/>
                    <a:pt x="16" y="59"/>
                  </a:cubicBezTo>
                  <a:close/>
                  <a:moveTo>
                    <a:pt x="16" y="46"/>
                  </a:moveTo>
                  <a:cubicBezTo>
                    <a:pt x="16" y="41"/>
                    <a:pt x="16" y="41"/>
                    <a:pt x="16" y="41"/>
                  </a:cubicBezTo>
                  <a:cubicBezTo>
                    <a:pt x="21" y="41"/>
                    <a:pt x="21" y="41"/>
                    <a:pt x="21" y="41"/>
                  </a:cubicBezTo>
                  <a:cubicBezTo>
                    <a:pt x="21" y="38"/>
                    <a:pt x="21" y="38"/>
                    <a:pt x="21" y="38"/>
                  </a:cubicBezTo>
                  <a:cubicBezTo>
                    <a:pt x="16" y="38"/>
                    <a:pt x="16" y="38"/>
                    <a:pt x="16" y="38"/>
                  </a:cubicBezTo>
                  <a:cubicBezTo>
                    <a:pt x="16" y="34"/>
                    <a:pt x="16" y="34"/>
                    <a:pt x="16" y="34"/>
                  </a:cubicBezTo>
                  <a:cubicBezTo>
                    <a:pt x="24" y="34"/>
                    <a:pt x="24" y="34"/>
                    <a:pt x="24" y="34"/>
                  </a:cubicBezTo>
                  <a:cubicBezTo>
                    <a:pt x="25" y="34"/>
                    <a:pt x="26" y="35"/>
                    <a:pt x="26" y="36"/>
                  </a:cubicBezTo>
                  <a:cubicBezTo>
                    <a:pt x="26" y="44"/>
                    <a:pt x="26" y="44"/>
                    <a:pt x="26" y="44"/>
                  </a:cubicBezTo>
                  <a:cubicBezTo>
                    <a:pt x="26" y="45"/>
                    <a:pt x="25" y="46"/>
                    <a:pt x="24" y="46"/>
                  </a:cubicBezTo>
                  <a:lnTo>
                    <a:pt x="16" y="46"/>
                  </a:lnTo>
                  <a:close/>
                  <a:moveTo>
                    <a:pt x="16" y="22"/>
                  </a:moveTo>
                  <a:cubicBezTo>
                    <a:pt x="15" y="22"/>
                    <a:pt x="15" y="22"/>
                    <a:pt x="15" y="22"/>
                  </a:cubicBezTo>
                  <a:cubicBezTo>
                    <a:pt x="13" y="22"/>
                    <a:pt x="12" y="21"/>
                    <a:pt x="12" y="20"/>
                  </a:cubicBezTo>
                  <a:cubicBezTo>
                    <a:pt x="12" y="19"/>
                    <a:pt x="12" y="19"/>
                    <a:pt x="13" y="18"/>
                  </a:cubicBezTo>
                  <a:cubicBezTo>
                    <a:pt x="16" y="11"/>
                    <a:pt x="16" y="11"/>
                    <a:pt x="16" y="11"/>
                  </a:cubicBezTo>
                  <a:cubicBezTo>
                    <a:pt x="16" y="22"/>
                    <a:pt x="16" y="22"/>
                    <a:pt x="16" y="22"/>
                  </a:cubicBezTo>
                  <a:close/>
                  <a:moveTo>
                    <a:pt x="16" y="9"/>
                  </a:moveTo>
                  <a:cubicBezTo>
                    <a:pt x="16" y="0"/>
                    <a:pt x="16" y="0"/>
                    <a:pt x="16" y="0"/>
                  </a:cubicBezTo>
                  <a:cubicBezTo>
                    <a:pt x="16" y="0"/>
                    <a:pt x="15" y="1"/>
                    <a:pt x="15" y="2"/>
                  </a:cubicBezTo>
                  <a:cubicBezTo>
                    <a:pt x="8" y="15"/>
                    <a:pt x="8" y="15"/>
                    <a:pt x="8" y="15"/>
                  </a:cubicBezTo>
                  <a:cubicBezTo>
                    <a:pt x="1" y="22"/>
                    <a:pt x="1" y="22"/>
                    <a:pt x="1" y="22"/>
                  </a:cubicBezTo>
                  <a:cubicBezTo>
                    <a:pt x="0" y="23"/>
                    <a:pt x="0" y="23"/>
                    <a:pt x="0" y="24"/>
                  </a:cubicBezTo>
                  <a:cubicBezTo>
                    <a:pt x="0" y="24"/>
                    <a:pt x="0" y="24"/>
                    <a:pt x="0" y="24"/>
                  </a:cubicBezTo>
                  <a:cubicBezTo>
                    <a:pt x="0" y="48"/>
                    <a:pt x="0" y="48"/>
                    <a:pt x="0" y="48"/>
                  </a:cubicBezTo>
                  <a:cubicBezTo>
                    <a:pt x="0" y="50"/>
                    <a:pt x="0" y="50"/>
                    <a:pt x="0" y="50"/>
                  </a:cubicBezTo>
                  <a:cubicBezTo>
                    <a:pt x="0" y="58"/>
                    <a:pt x="0" y="58"/>
                    <a:pt x="0" y="58"/>
                  </a:cubicBezTo>
                  <a:cubicBezTo>
                    <a:pt x="0" y="60"/>
                    <a:pt x="1" y="61"/>
                    <a:pt x="2" y="62"/>
                  </a:cubicBezTo>
                  <a:cubicBezTo>
                    <a:pt x="2" y="62"/>
                    <a:pt x="2" y="62"/>
                    <a:pt x="2" y="62"/>
                  </a:cubicBezTo>
                  <a:cubicBezTo>
                    <a:pt x="2" y="62"/>
                    <a:pt x="2" y="62"/>
                    <a:pt x="2" y="62"/>
                  </a:cubicBezTo>
                  <a:cubicBezTo>
                    <a:pt x="3" y="63"/>
                    <a:pt x="4" y="64"/>
                    <a:pt x="6" y="64"/>
                  </a:cubicBezTo>
                  <a:cubicBezTo>
                    <a:pt x="16" y="64"/>
                    <a:pt x="16" y="64"/>
                    <a:pt x="16" y="64"/>
                  </a:cubicBezTo>
                  <a:cubicBezTo>
                    <a:pt x="16" y="59"/>
                    <a:pt x="16" y="59"/>
                    <a:pt x="16" y="59"/>
                  </a:cubicBezTo>
                  <a:cubicBezTo>
                    <a:pt x="6" y="59"/>
                    <a:pt x="6" y="59"/>
                    <a:pt x="6" y="59"/>
                  </a:cubicBezTo>
                  <a:cubicBezTo>
                    <a:pt x="5" y="59"/>
                    <a:pt x="5" y="59"/>
                    <a:pt x="5" y="59"/>
                  </a:cubicBezTo>
                  <a:cubicBezTo>
                    <a:pt x="5" y="59"/>
                    <a:pt x="5" y="59"/>
                    <a:pt x="5" y="59"/>
                  </a:cubicBezTo>
                  <a:cubicBezTo>
                    <a:pt x="5" y="59"/>
                    <a:pt x="5" y="58"/>
                    <a:pt x="5" y="58"/>
                  </a:cubicBezTo>
                  <a:cubicBezTo>
                    <a:pt x="5" y="50"/>
                    <a:pt x="5" y="50"/>
                    <a:pt x="5" y="50"/>
                  </a:cubicBezTo>
                  <a:cubicBezTo>
                    <a:pt x="5" y="48"/>
                    <a:pt x="5" y="48"/>
                    <a:pt x="5" y="48"/>
                  </a:cubicBezTo>
                  <a:cubicBezTo>
                    <a:pt x="5" y="25"/>
                    <a:pt x="5" y="25"/>
                    <a:pt x="5" y="25"/>
                  </a:cubicBezTo>
                  <a:cubicBezTo>
                    <a:pt x="12" y="18"/>
                    <a:pt x="12" y="18"/>
                    <a:pt x="12" y="18"/>
                  </a:cubicBezTo>
                  <a:cubicBezTo>
                    <a:pt x="12" y="18"/>
                    <a:pt x="12" y="18"/>
                    <a:pt x="12" y="18"/>
                  </a:cubicBezTo>
                  <a:cubicBezTo>
                    <a:pt x="12" y="17"/>
                    <a:pt x="12" y="17"/>
                    <a:pt x="12" y="17"/>
                  </a:cubicBezTo>
                  <a:cubicBezTo>
                    <a:pt x="16" y="9"/>
                    <a:pt x="16" y="9"/>
                    <a:pt x="16" y="9"/>
                  </a:cubicBezTo>
                  <a:close/>
                  <a:moveTo>
                    <a:pt x="16" y="34"/>
                  </a:moveTo>
                  <a:cubicBezTo>
                    <a:pt x="16" y="38"/>
                    <a:pt x="16" y="38"/>
                    <a:pt x="16" y="38"/>
                  </a:cubicBezTo>
                  <a:cubicBezTo>
                    <a:pt x="11" y="38"/>
                    <a:pt x="11" y="38"/>
                    <a:pt x="11" y="38"/>
                  </a:cubicBezTo>
                  <a:cubicBezTo>
                    <a:pt x="11" y="41"/>
                    <a:pt x="11" y="41"/>
                    <a:pt x="11" y="41"/>
                  </a:cubicBezTo>
                  <a:cubicBezTo>
                    <a:pt x="16" y="41"/>
                    <a:pt x="16" y="41"/>
                    <a:pt x="16" y="41"/>
                  </a:cubicBezTo>
                  <a:cubicBezTo>
                    <a:pt x="16" y="46"/>
                    <a:pt x="16" y="46"/>
                    <a:pt x="16" y="46"/>
                  </a:cubicBezTo>
                  <a:cubicBezTo>
                    <a:pt x="9" y="46"/>
                    <a:pt x="9" y="46"/>
                    <a:pt x="9" y="46"/>
                  </a:cubicBezTo>
                  <a:cubicBezTo>
                    <a:pt x="8" y="46"/>
                    <a:pt x="7" y="45"/>
                    <a:pt x="7" y="44"/>
                  </a:cubicBezTo>
                  <a:cubicBezTo>
                    <a:pt x="7" y="36"/>
                    <a:pt x="7" y="36"/>
                    <a:pt x="7" y="36"/>
                  </a:cubicBezTo>
                  <a:cubicBezTo>
                    <a:pt x="7" y="35"/>
                    <a:pt x="8" y="34"/>
                    <a:pt x="9" y="34"/>
                  </a:cubicBezTo>
                  <a:lnTo>
                    <a:pt x="1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1" name="Freeform 279"/>
            <p:cNvSpPr>
              <a:spLocks noEditPoints="1"/>
            </p:cNvSpPr>
            <p:nvPr/>
          </p:nvSpPr>
          <p:spPr bwMode="auto">
            <a:xfrm>
              <a:off x="7064375" y="3757613"/>
              <a:ext cx="254000" cy="284163"/>
            </a:xfrm>
            <a:custGeom>
              <a:avLst/>
              <a:gdLst>
                <a:gd name="T0" fmla="*/ 100 w 112"/>
                <a:gd name="T1" fmla="*/ 23 h 126"/>
                <a:gd name="T2" fmla="*/ 109 w 112"/>
                <a:gd name="T3" fmla="*/ 35 h 126"/>
                <a:gd name="T4" fmla="*/ 108 w 112"/>
                <a:gd name="T5" fmla="*/ 38 h 126"/>
                <a:gd name="T6" fmla="*/ 79 w 112"/>
                <a:gd name="T7" fmla="*/ 73 h 126"/>
                <a:gd name="T8" fmla="*/ 105 w 112"/>
                <a:gd name="T9" fmla="*/ 75 h 126"/>
                <a:gd name="T10" fmla="*/ 112 w 112"/>
                <a:gd name="T11" fmla="*/ 86 h 126"/>
                <a:gd name="T12" fmla="*/ 110 w 112"/>
                <a:gd name="T13" fmla="*/ 90 h 126"/>
                <a:gd name="T14" fmla="*/ 78 w 112"/>
                <a:gd name="T15" fmla="*/ 98 h 126"/>
                <a:gd name="T16" fmla="*/ 55 w 112"/>
                <a:gd name="T17" fmla="*/ 126 h 126"/>
                <a:gd name="T18" fmla="*/ 56 w 112"/>
                <a:gd name="T19" fmla="*/ 119 h 126"/>
                <a:gd name="T20" fmla="*/ 76 w 112"/>
                <a:gd name="T21" fmla="*/ 93 h 126"/>
                <a:gd name="T22" fmla="*/ 101 w 112"/>
                <a:gd name="T23" fmla="*/ 79 h 126"/>
                <a:gd name="T24" fmla="*/ 76 w 112"/>
                <a:gd name="T25" fmla="*/ 77 h 126"/>
                <a:gd name="T26" fmla="*/ 62 w 112"/>
                <a:gd name="T27" fmla="*/ 55 h 126"/>
                <a:gd name="T28" fmla="*/ 104 w 112"/>
                <a:gd name="T29" fmla="*/ 35 h 126"/>
                <a:gd name="T30" fmla="*/ 55 w 112"/>
                <a:gd name="T31" fmla="*/ 36 h 126"/>
                <a:gd name="T32" fmla="*/ 55 w 112"/>
                <a:gd name="T33" fmla="*/ 100 h 126"/>
                <a:gd name="T34" fmla="*/ 58 w 112"/>
                <a:gd name="T35" fmla="*/ 89 h 126"/>
                <a:gd name="T36" fmla="*/ 55 w 112"/>
                <a:gd name="T37" fmla="*/ 100 h 126"/>
                <a:gd name="T38" fmla="*/ 14 w 112"/>
                <a:gd name="T39" fmla="*/ 3 h 126"/>
                <a:gd name="T40" fmla="*/ 43 w 112"/>
                <a:gd name="T41" fmla="*/ 18 h 126"/>
                <a:gd name="T42" fmla="*/ 43 w 112"/>
                <a:gd name="T43" fmla="*/ 18 h 126"/>
                <a:gd name="T44" fmla="*/ 52 w 112"/>
                <a:gd name="T45" fmla="*/ 32 h 126"/>
                <a:gd name="T46" fmla="*/ 55 w 112"/>
                <a:gd name="T47" fmla="*/ 36 h 126"/>
                <a:gd name="T48" fmla="*/ 49 w 112"/>
                <a:gd name="T49" fmla="*/ 36 h 126"/>
                <a:gd name="T50" fmla="*/ 39 w 112"/>
                <a:gd name="T51" fmla="*/ 21 h 126"/>
                <a:gd name="T52" fmla="*/ 39 w 112"/>
                <a:gd name="T53" fmla="*/ 21 h 126"/>
                <a:gd name="T54" fmla="*/ 39 w 112"/>
                <a:gd name="T55" fmla="*/ 21 h 126"/>
                <a:gd name="T56" fmla="*/ 17 w 112"/>
                <a:gd name="T57" fmla="*/ 7 h 126"/>
                <a:gd name="T58" fmla="*/ 16 w 112"/>
                <a:gd name="T59" fmla="*/ 18 h 126"/>
                <a:gd name="T60" fmla="*/ 21 w 112"/>
                <a:gd name="T61" fmla="*/ 32 h 126"/>
                <a:gd name="T62" fmla="*/ 21 w 112"/>
                <a:gd name="T63" fmla="*/ 32 h 126"/>
                <a:gd name="T64" fmla="*/ 21 w 112"/>
                <a:gd name="T65" fmla="*/ 32 h 126"/>
                <a:gd name="T66" fmla="*/ 31 w 112"/>
                <a:gd name="T67" fmla="*/ 50 h 126"/>
                <a:gd name="T68" fmla="*/ 10 w 112"/>
                <a:gd name="T69" fmla="*/ 97 h 126"/>
                <a:gd name="T70" fmla="*/ 41 w 112"/>
                <a:gd name="T71" fmla="*/ 67 h 126"/>
                <a:gd name="T72" fmla="*/ 55 w 112"/>
                <a:gd name="T73" fmla="*/ 84 h 126"/>
                <a:gd name="T74" fmla="*/ 51 w 112"/>
                <a:gd name="T75" fmla="*/ 112 h 126"/>
                <a:gd name="T76" fmla="*/ 55 w 112"/>
                <a:gd name="T77" fmla="*/ 126 h 126"/>
                <a:gd name="T78" fmla="*/ 54 w 112"/>
                <a:gd name="T79" fmla="*/ 124 h 126"/>
                <a:gd name="T80" fmla="*/ 46 w 112"/>
                <a:gd name="T81" fmla="*/ 114 h 126"/>
                <a:gd name="T82" fmla="*/ 46 w 112"/>
                <a:gd name="T83" fmla="*/ 112 h 126"/>
                <a:gd name="T84" fmla="*/ 42 w 112"/>
                <a:gd name="T85" fmla="*/ 72 h 126"/>
                <a:gd name="T86" fmla="*/ 8 w 112"/>
                <a:gd name="T87" fmla="*/ 103 h 126"/>
                <a:gd name="T88" fmla="*/ 7 w 112"/>
                <a:gd name="T89" fmla="*/ 102 h 126"/>
                <a:gd name="T90" fmla="*/ 0 w 112"/>
                <a:gd name="T91" fmla="*/ 89 h 126"/>
                <a:gd name="T92" fmla="*/ 26 w 112"/>
                <a:gd name="T93" fmla="*/ 49 h 126"/>
                <a:gd name="T94" fmla="*/ 17 w 112"/>
                <a:gd name="T95" fmla="*/ 35 h 126"/>
                <a:gd name="T96" fmla="*/ 17 w 112"/>
                <a:gd name="T97" fmla="*/ 35 h 126"/>
                <a:gd name="T98" fmla="*/ 14 w 112"/>
                <a:gd name="T99" fmla="*/ 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2" h="126">
                  <a:moveTo>
                    <a:pt x="55" y="31"/>
                  </a:moveTo>
                  <a:cubicBezTo>
                    <a:pt x="100" y="23"/>
                    <a:pt x="100" y="23"/>
                    <a:pt x="100" y="23"/>
                  </a:cubicBezTo>
                  <a:cubicBezTo>
                    <a:pt x="101" y="23"/>
                    <a:pt x="102" y="23"/>
                    <a:pt x="102" y="24"/>
                  </a:cubicBezTo>
                  <a:cubicBezTo>
                    <a:pt x="109" y="35"/>
                    <a:pt x="109" y="35"/>
                    <a:pt x="109" y="35"/>
                  </a:cubicBezTo>
                  <a:cubicBezTo>
                    <a:pt x="110" y="36"/>
                    <a:pt x="110" y="37"/>
                    <a:pt x="109" y="38"/>
                  </a:cubicBezTo>
                  <a:cubicBezTo>
                    <a:pt x="108" y="38"/>
                    <a:pt x="108" y="38"/>
                    <a:pt x="108" y="38"/>
                  </a:cubicBezTo>
                  <a:cubicBezTo>
                    <a:pt x="67" y="55"/>
                    <a:pt x="67" y="55"/>
                    <a:pt x="67" y="55"/>
                  </a:cubicBezTo>
                  <a:cubicBezTo>
                    <a:pt x="79" y="73"/>
                    <a:pt x="79" y="73"/>
                    <a:pt x="79" y="73"/>
                  </a:cubicBezTo>
                  <a:cubicBezTo>
                    <a:pt x="103" y="74"/>
                    <a:pt x="103" y="74"/>
                    <a:pt x="103" y="74"/>
                  </a:cubicBezTo>
                  <a:cubicBezTo>
                    <a:pt x="103" y="74"/>
                    <a:pt x="104" y="74"/>
                    <a:pt x="105" y="75"/>
                  </a:cubicBezTo>
                  <a:cubicBezTo>
                    <a:pt x="105" y="75"/>
                    <a:pt x="105" y="75"/>
                    <a:pt x="105" y="75"/>
                  </a:cubicBezTo>
                  <a:cubicBezTo>
                    <a:pt x="112" y="86"/>
                    <a:pt x="112" y="86"/>
                    <a:pt x="112" y="86"/>
                  </a:cubicBezTo>
                  <a:cubicBezTo>
                    <a:pt x="112" y="87"/>
                    <a:pt x="112" y="88"/>
                    <a:pt x="111" y="89"/>
                  </a:cubicBezTo>
                  <a:cubicBezTo>
                    <a:pt x="111" y="89"/>
                    <a:pt x="111" y="89"/>
                    <a:pt x="110" y="90"/>
                  </a:cubicBezTo>
                  <a:cubicBezTo>
                    <a:pt x="110" y="90"/>
                    <a:pt x="110" y="90"/>
                    <a:pt x="110" y="90"/>
                  </a:cubicBezTo>
                  <a:cubicBezTo>
                    <a:pt x="78" y="98"/>
                    <a:pt x="78" y="98"/>
                    <a:pt x="78" y="98"/>
                  </a:cubicBezTo>
                  <a:cubicBezTo>
                    <a:pt x="58" y="125"/>
                    <a:pt x="58" y="125"/>
                    <a:pt x="58" y="125"/>
                  </a:cubicBezTo>
                  <a:cubicBezTo>
                    <a:pt x="57" y="125"/>
                    <a:pt x="56" y="126"/>
                    <a:pt x="55" y="126"/>
                  </a:cubicBezTo>
                  <a:cubicBezTo>
                    <a:pt x="55" y="119"/>
                    <a:pt x="55" y="119"/>
                    <a:pt x="55" y="119"/>
                  </a:cubicBezTo>
                  <a:cubicBezTo>
                    <a:pt x="56" y="119"/>
                    <a:pt x="56" y="119"/>
                    <a:pt x="56" y="119"/>
                  </a:cubicBezTo>
                  <a:cubicBezTo>
                    <a:pt x="74" y="94"/>
                    <a:pt x="74" y="94"/>
                    <a:pt x="74" y="94"/>
                  </a:cubicBezTo>
                  <a:cubicBezTo>
                    <a:pt x="74" y="94"/>
                    <a:pt x="75" y="94"/>
                    <a:pt x="76" y="93"/>
                  </a:cubicBezTo>
                  <a:cubicBezTo>
                    <a:pt x="106" y="86"/>
                    <a:pt x="106" y="86"/>
                    <a:pt x="106" y="86"/>
                  </a:cubicBezTo>
                  <a:cubicBezTo>
                    <a:pt x="101" y="79"/>
                    <a:pt x="101" y="79"/>
                    <a:pt x="101" y="79"/>
                  </a:cubicBezTo>
                  <a:cubicBezTo>
                    <a:pt x="78" y="78"/>
                    <a:pt x="78" y="78"/>
                    <a:pt x="78" y="78"/>
                  </a:cubicBezTo>
                  <a:cubicBezTo>
                    <a:pt x="77" y="78"/>
                    <a:pt x="76" y="77"/>
                    <a:pt x="76" y="77"/>
                  </a:cubicBezTo>
                  <a:cubicBezTo>
                    <a:pt x="62" y="55"/>
                    <a:pt x="62" y="55"/>
                    <a:pt x="62" y="55"/>
                  </a:cubicBezTo>
                  <a:cubicBezTo>
                    <a:pt x="62" y="55"/>
                    <a:pt x="62" y="55"/>
                    <a:pt x="62" y="55"/>
                  </a:cubicBezTo>
                  <a:cubicBezTo>
                    <a:pt x="61" y="54"/>
                    <a:pt x="62" y="52"/>
                    <a:pt x="63" y="52"/>
                  </a:cubicBezTo>
                  <a:cubicBezTo>
                    <a:pt x="104" y="35"/>
                    <a:pt x="104" y="35"/>
                    <a:pt x="104" y="35"/>
                  </a:cubicBezTo>
                  <a:cubicBezTo>
                    <a:pt x="99" y="28"/>
                    <a:pt x="99" y="28"/>
                    <a:pt x="99" y="28"/>
                  </a:cubicBezTo>
                  <a:cubicBezTo>
                    <a:pt x="55" y="36"/>
                    <a:pt x="55" y="36"/>
                    <a:pt x="55" y="36"/>
                  </a:cubicBezTo>
                  <a:cubicBezTo>
                    <a:pt x="55" y="31"/>
                    <a:pt x="55" y="31"/>
                    <a:pt x="55" y="31"/>
                  </a:cubicBezTo>
                  <a:close/>
                  <a:moveTo>
                    <a:pt x="55" y="100"/>
                  </a:moveTo>
                  <a:cubicBezTo>
                    <a:pt x="59" y="91"/>
                    <a:pt x="59" y="91"/>
                    <a:pt x="59" y="91"/>
                  </a:cubicBezTo>
                  <a:cubicBezTo>
                    <a:pt x="59" y="90"/>
                    <a:pt x="59" y="89"/>
                    <a:pt x="58" y="89"/>
                  </a:cubicBezTo>
                  <a:cubicBezTo>
                    <a:pt x="55" y="84"/>
                    <a:pt x="55" y="84"/>
                    <a:pt x="55" y="84"/>
                  </a:cubicBezTo>
                  <a:lnTo>
                    <a:pt x="55" y="100"/>
                  </a:lnTo>
                  <a:close/>
                  <a:moveTo>
                    <a:pt x="14" y="3"/>
                  </a:moveTo>
                  <a:cubicBezTo>
                    <a:pt x="14" y="3"/>
                    <a:pt x="14" y="3"/>
                    <a:pt x="14" y="3"/>
                  </a:cubicBezTo>
                  <a:cubicBezTo>
                    <a:pt x="18" y="0"/>
                    <a:pt x="24" y="2"/>
                    <a:pt x="30" y="6"/>
                  </a:cubicBezTo>
                  <a:cubicBezTo>
                    <a:pt x="35" y="10"/>
                    <a:pt x="41" y="15"/>
                    <a:pt x="43" y="18"/>
                  </a:cubicBezTo>
                  <a:cubicBezTo>
                    <a:pt x="43" y="18"/>
                    <a:pt x="43" y="18"/>
                    <a:pt x="43" y="18"/>
                  </a:cubicBezTo>
                  <a:cubicBezTo>
                    <a:pt x="43" y="18"/>
                    <a:pt x="43" y="18"/>
                    <a:pt x="43" y="18"/>
                  </a:cubicBezTo>
                  <a:cubicBezTo>
                    <a:pt x="43" y="18"/>
                    <a:pt x="43" y="18"/>
                    <a:pt x="43" y="18"/>
                  </a:cubicBezTo>
                  <a:cubicBezTo>
                    <a:pt x="52" y="32"/>
                    <a:pt x="52" y="32"/>
                    <a:pt x="52" y="32"/>
                  </a:cubicBezTo>
                  <a:cubicBezTo>
                    <a:pt x="55" y="31"/>
                    <a:pt x="55" y="31"/>
                    <a:pt x="55" y="31"/>
                  </a:cubicBezTo>
                  <a:cubicBezTo>
                    <a:pt x="55" y="36"/>
                    <a:pt x="55" y="36"/>
                    <a:pt x="55" y="36"/>
                  </a:cubicBezTo>
                  <a:cubicBezTo>
                    <a:pt x="51" y="37"/>
                    <a:pt x="51" y="37"/>
                    <a:pt x="51" y="37"/>
                  </a:cubicBezTo>
                  <a:cubicBezTo>
                    <a:pt x="50" y="37"/>
                    <a:pt x="49" y="37"/>
                    <a:pt x="49" y="36"/>
                  </a:cubicBezTo>
                  <a:cubicBezTo>
                    <a:pt x="39" y="21"/>
                    <a:pt x="39" y="21"/>
                    <a:pt x="39" y="21"/>
                  </a:cubicBezTo>
                  <a:cubicBezTo>
                    <a:pt x="39" y="21"/>
                    <a:pt x="39" y="21"/>
                    <a:pt x="39" y="21"/>
                  </a:cubicBezTo>
                  <a:cubicBezTo>
                    <a:pt x="39" y="21"/>
                    <a:pt x="39" y="21"/>
                    <a:pt x="39" y="21"/>
                  </a:cubicBezTo>
                  <a:cubicBezTo>
                    <a:pt x="39" y="21"/>
                    <a:pt x="39" y="21"/>
                    <a:pt x="39" y="21"/>
                  </a:cubicBezTo>
                  <a:cubicBezTo>
                    <a:pt x="39" y="21"/>
                    <a:pt x="39" y="21"/>
                    <a:pt x="39" y="21"/>
                  </a:cubicBezTo>
                  <a:cubicBezTo>
                    <a:pt x="39" y="21"/>
                    <a:pt x="39" y="21"/>
                    <a:pt x="39" y="21"/>
                  </a:cubicBezTo>
                  <a:cubicBezTo>
                    <a:pt x="37" y="18"/>
                    <a:pt x="32" y="13"/>
                    <a:pt x="27" y="10"/>
                  </a:cubicBezTo>
                  <a:cubicBezTo>
                    <a:pt x="23" y="7"/>
                    <a:pt x="19" y="5"/>
                    <a:pt x="17" y="7"/>
                  </a:cubicBezTo>
                  <a:cubicBezTo>
                    <a:pt x="17" y="7"/>
                    <a:pt x="17" y="7"/>
                    <a:pt x="17" y="7"/>
                  </a:cubicBezTo>
                  <a:cubicBezTo>
                    <a:pt x="15" y="8"/>
                    <a:pt x="15" y="13"/>
                    <a:pt x="16" y="18"/>
                  </a:cubicBezTo>
                  <a:cubicBezTo>
                    <a:pt x="17" y="24"/>
                    <a:pt x="19" y="29"/>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31" y="48"/>
                    <a:pt x="31" y="48"/>
                    <a:pt x="31" y="48"/>
                  </a:cubicBezTo>
                  <a:cubicBezTo>
                    <a:pt x="32" y="48"/>
                    <a:pt x="32" y="50"/>
                    <a:pt x="31" y="50"/>
                  </a:cubicBezTo>
                  <a:cubicBezTo>
                    <a:pt x="5" y="90"/>
                    <a:pt x="5" y="90"/>
                    <a:pt x="5" y="90"/>
                  </a:cubicBezTo>
                  <a:cubicBezTo>
                    <a:pt x="10" y="97"/>
                    <a:pt x="10" y="97"/>
                    <a:pt x="10" y="97"/>
                  </a:cubicBezTo>
                  <a:cubicBezTo>
                    <a:pt x="40" y="67"/>
                    <a:pt x="40" y="67"/>
                    <a:pt x="40" y="67"/>
                  </a:cubicBezTo>
                  <a:cubicBezTo>
                    <a:pt x="40" y="67"/>
                    <a:pt x="41" y="67"/>
                    <a:pt x="41" y="67"/>
                  </a:cubicBezTo>
                  <a:cubicBezTo>
                    <a:pt x="42" y="66"/>
                    <a:pt x="43" y="66"/>
                    <a:pt x="44" y="67"/>
                  </a:cubicBezTo>
                  <a:cubicBezTo>
                    <a:pt x="55" y="84"/>
                    <a:pt x="55" y="84"/>
                    <a:pt x="55" y="84"/>
                  </a:cubicBezTo>
                  <a:cubicBezTo>
                    <a:pt x="55" y="100"/>
                    <a:pt x="55" y="100"/>
                    <a:pt x="55" y="100"/>
                  </a:cubicBezTo>
                  <a:cubicBezTo>
                    <a:pt x="51" y="112"/>
                    <a:pt x="51" y="112"/>
                    <a:pt x="51" y="112"/>
                  </a:cubicBezTo>
                  <a:cubicBezTo>
                    <a:pt x="55" y="119"/>
                    <a:pt x="55" y="119"/>
                    <a:pt x="55" y="119"/>
                  </a:cubicBezTo>
                  <a:cubicBezTo>
                    <a:pt x="55" y="126"/>
                    <a:pt x="55" y="126"/>
                    <a:pt x="55" y="126"/>
                  </a:cubicBezTo>
                  <a:cubicBezTo>
                    <a:pt x="55" y="125"/>
                    <a:pt x="55" y="125"/>
                    <a:pt x="54" y="125"/>
                  </a:cubicBezTo>
                  <a:cubicBezTo>
                    <a:pt x="54" y="125"/>
                    <a:pt x="54" y="125"/>
                    <a:pt x="54" y="124"/>
                  </a:cubicBezTo>
                  <a:cubicBezTo>
                    <a:pt x="54" y="124"/>
                    <a:pt x="54" y="124"/>
                    <a:pt x="54" y="124"/>
                  </a:cubicBezTo>
                  <a:cubicBezTo>
                    <a:pt x="46" y="114"/>
                    <a:pt x="46" y="114"/>
                    <a:pt x="46" y="114"/>
                  </a:cubicBezTo>
                  <a:cubicBezTo>
                    <a:pt x="46" y="113"/>
                    <a:pt x="46" y="112"/>
                    <a:pt x="46" y="112"/>
                  </a:cubicBezTo>
                  <a:cubicBezTo>
                    <a:pt x="46" y="112"/>
                    <a:pt x="46" y="112"/>
                    <a:pt x="46" y="112"/>
                  </a:cubicBezTo>
                  <a:cubicBezTo>
                    <a:pt x="54" y="90"/>
                    <a:pt x="54" y="90"/>
                    <a:pt x="54" y="90"/>
                  </a:cubicBezTo>
                  <a:cubicBezTo>
                    <a:pt x="42" y="72"/>
                    <a:pt x="42" y="72"/>
                    <a:pt x="42" y="72"/>
                  </a:cubicBezTo>
                  <a:cubicBezTo>
                    <a:pt x="11" y="103"/>
                    <a:pt x="11" y="103"/>
                    <a:pt x="11" y="103"/>
                  </a:cubicBezTo>
                  <a:cubicBezTo>
                    <a:pt x="10" y="104"/>
                    <a:pt x="9" y="104"/>
                    <a:pt x="8" y="103"/>
                  </a:cubicBezTo>
                  <a:cubicBezTo>
                    <a:pt x="8" y="103"/>
                    <a:pt x="7" y="102"/>
                    <a:pt x="7" y="102"/>
                  </a:cubicBezTo>
                  <a:cubicBezTo>
                    <a:pt x="7" y="102"/>
                    <a:pt x="7" y="102"/>
                    <a:pt x="7" y="102"/>
                  </a:cubicBezTo>
                  <a:cubicBezTo>
                    <a:pt x="0" y="92"/>
                    <a:pt x="0" y="92"/>
                    <a:pt x="0" y="92"/>
                  </a:cubicBezTo>
                  <a:cubicBezTo>
                    <a:pt x="0" y="91"/>
                    <a:pt x="0" y="90"/>
                    <a:pt x="0" y="89"/>
                  </a:cubicBezTo>
                  <a:cubicBezTo>
                    <a:pt x="0" y="89"/>
                    <a:pt x="0" y="89"/>
                    <a:pt x="0" y="89"/>
                  </a:cubicBezTo>
                  <a:cubicBezTo>
                    <a:pt x="26" y="49"/>
                    <a:pt x="26" y="49"/>
                    <a:pt x="26" y="49"/>
                  </a:cubicBezTo>
                  <a:cubicBezTo>
                    <a:pt x="17" y="35"/>
                    <a:pt x="17" y="35"/>
                    <a:pt x="17" y="35"/>
                  </a:cubicBezTo>
                  <a:cubicBezTo>
                    <a:pt x="17" y="35"/>
                    <a:pt x="17" y="35"/>
                    <a:pt x="17" y="35"/>
                  </a:cubicBezTo>
                  <a:cubicBezTo>
                    <a:pt x="17" y="35"/>
                    <a:pt x="17" y="35"/>
                    <a:pt x="17" y="35"/>
                  </a:cubicBezTo>
                  <a:cubicBezTo>
                    <a:pt x="17" y="35"/>
                    <a:pt x="17" y="35"/>
                    <a:pt x="17" y="35"/>
                  </a:cubicBezTo>
                  <a:cubicBezTo>
                    <a:pt x="15" y="32"/>
                    <a:pt x="12" y="25"/>
                    <a:pt x="11" y="19"/>
                  </a:cubicBezTo>
                  <a:cubicBezTo>
                    <a:pt x="10" y="12"/>
                    <a:pt x="10" y="5"/>
                    <a:pt x="1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2" name="Freeform 280"/>
            <p:cNvSpPr>
              <a:spLocks noEditPoints="1"/>
            </p:cNvSpPr>
            <p:nvPr/>
          </p:nvSpPr>
          <p:spPr bwMode="auto">
            <a:xfrm>
              <a:off x="11010900" y="595313"/>
              <a:ext cx="266700" cy="130175"/>
            </a:xfrm>
            <a:custGeom>
              <a:avLst/>
              <a:gdLst>
                <a:gd name="T0" fmla="*/ 116 w 118"/>
                <a:gd name="T1" fmla="*/ 58 h 58"/>
                <a:gd name="T2" fmla="*/ 103 w 118"/>
                <a:gd name="T3" fmla="*/ 13 h 58"/>
                <a:gd name="T4" fmla="*/ 96 w 118"/>
                <a:gd name="T5" fmla="*/ 53 h 58"/>
                <a:gd name="T6" fmla="*/ 101 w 118"/>
                <a:gd name="T7" fmla="*/ 18 h 58"/>
                <a:gd name="T8" fmla="*/ 96 w 118"/>
                <a:gd name="T9" fmla="*/ 38 h 58"/>
                <a:gd name="T10" fmla="*/ 98 w 118"/>
                <a:gd name="T11" fmla="*/ 27 h 58"/>
                <a:gd name="T12" fmla="*/ 96 w 118"/>
                <a:gd name="T13" fmla="*/ 53 h 58"/>
                <a:gd name="T14" fmla="*/ 96 w 118"/>
                <a:gd name="T15" fmla="*/ 23 h 58"/>
                <a:gd name="T16" fmla="*/ 91 w 118"/>
                <a:gd name="T17" fmla="*/ 23 h 58"/>
                <a:gd name="T18" fmla="*/ 88 w 118"/>
                <a:gd name="T19" fmla="*/ 38 h 58"/>
                <a:gd name="T20" fmla="*/ 96 w 118"/>
                <a:gd name="T21" fmla="*/ 10 h 58"/>
                <a:gd name="T22" fmla="*/ 88 w 118"/>
                <a:gd name="T23" fmla="*/ 5 h 58"/>
                <a:gd name="T24" fmla="*/ 88 w 118"/>
                <a:gd name="T25" fmla="*/ 18 h 58"/>
                <a:gd name="T26" fmla="*/ 81 w 118"/>
                <a:gd name="T27" fmla="*/ 43 h 58"/>
                <a:gd name="T28" fmla="*/ 81 w 118"/>
                <a:gd name="T29" fmla="*/ 33 h 58"/>
                <a:gd name="T30" fmla="*/ 81 w 118"/>
                <a:gd name="T31" fmla="*/ 37 h 58"/>
                <a:gd name="T32" fmla="*/ 81 w 118"/>
                <a:gd name="T33" fmla="*/ 0 h 58"/>
                <a:gd name="T34" fmla="*/ 74 w 118"/>
                <a:gd name="T35" fmla="*/ 35 h 58"/>
                <a:gd name="T36" fmla="*/ 81 w 118"/>
                <a:gd name="T37" fmla="*/ 48 h 58"/>
                <a:gd name="T38" fmla="*/ 74 w 118"/>
                <a:gd name="T39" fmla="*/ 13 h 58"/>
                <a:gd name="T40" fmla="*/ 74 w 118"/>
                <a:gd name="T41" fmla="*/ 58 h 58"/>
                <a:gd name="T42" fmla="*/ 74 w 118"/>
                <a:gd name="T43" fmla="*/ 13 h 58"/>
                <a:gd name="T44" fmla="*/ 74 w 118"/>
                <a:gd name="T45" fmla="*/ 8 h 58"/>
                <a:gd name="T46" fmla="*/ 66 w 118"/>
                <a:gd name="T47" fmla="*/ 48 h 58"/>
                <a:gd name="T48" fmla="*/ 73 w 118"/>
                <a:gd name="T49" fmla="*/ 25 h 58"/>
                <a:gd name="T50" fmla="*/ 66 w 118"/>
                <a:gd name="T51" fmla="*/ 5 h 58"/>
                <a:gd name="T52" fmla="*/ 66 w 118"/>
                <a:gd name="T53" fmla="*/ 33 h 58"/>
                <a:gd name="T54" fmla="*/ 59 w 118"/>
                <a:gd name="T55" fmla="*/ 43 h 58"/>
                <a:gd name="T56" fmla="*/ 59 w 118"/>
                <a:gd name="T57" fmla="*/ 18 h 58"/>
                <a:gd name="T58" fmla="*/ 59 w 118"/>
                <a:gd name="T59" fmla="*/ 23 h 58"/>
                <a:gd name="T60" fmla="*/ 59 w 118"/>
                <a:gd name="T61" fmla="*/ 0 h 58"/>
                <a:gd name="T62" fmla="*/ 51 w 118"/>
                <a:gd name="T63" fmla="*/ 20 h 58"/>
                <a:gd name="T64" fmla="*/ 59 w 118"/>
                <a:gd name="T65" fmla="*/ 38 h 58"/>
                <a:gd name="T66" fmla="*/ 59 w 118"/>
                <a:gd name="T67" fmla="*/ 48 h 58"/>
                <a:gd name="T68" fmla="*/ 59 w 118"/>
                <a:gd name="T69" fmla="*/ 35 h 58"/>
                <a:gd name="T70" fmla="*/ 44 w 118"/>
                <a:gd name="T71" fmla="*/ 5 h 58"/>
                <a:gd name="T72" fmla="*/ 51 w 118"/>
                <a:gd name="T73" fmla="*/ 37 h 58"/>
                <a:gd name="T74" fmla="*/ 44 w 118"/>
                <a:gd name="T75" fmla="*/ 38 h 58"/>
                <a:gd name="T76" fmla="*/ 46 w 118"/>
                <a:gd name="T77" fmla="*/ 18 h 58"/>
                <a:gd name="T78" fmla="*/ 36 w 118"/>
                <a:gd name="T79" fmla="*/ 53 h 58"/>
                <a:gd name="T80" fmla="*/ 44 w 118"/>
                <a:gd name="T81" fmla="*/ 5 h 58"/>
                <a:gd name="T82" fmla="*/ 36 w 118"/>
                <a:gd name="T83" fmla="*/ 10 h 58"/>
                <a:gd name="T84" fmla="*/ 44 w 118"/>
                <a:gd name="T85" fmla="*/ 53 h 58"/>
                <a:gd name="T86" fmla="*/ 36 w 118"/>
                <a:gd name="T87" fmla="*/ 23 h 58"/>
                <a:gd name="T88" fmla="*/ 29 w 118"/>
                <a:gd name="T89" fmla="*/ 58 h 58"/>
                <a:gd name="T90" fmla="*/ 34 w 118"/>
                <a:gd name="T91" fmla="*/ 27 h 58"/>
                <a:gd name="T92" fmla="*/ 36 w 118"/>
                <a:gd name="T93" fmla="*/ 38 h 58"/>
                <a:gd name="T94" fmla="*/ 36 w 118"/>
                <a:gd name="T95" fmla="*/ 48 h 58"/>
                <a:gd name="T96" fmla="*/ 36 w 118"/>
                <a:gd name="T97" fmla="*/ 20 h 58"/>
                <a:gd name="T98" fmla="*/ 22 w 118"/>
                <a:gd name="T99" fmla="*/ 5 h 58"/>
                <a:gd name="T100" fmla="*/ 29 w 118"/>
                <a:gd name="T101" fmla="*/ 23 h 58"/>
                <a:gd name="T102" fmla="*/ 24 w 118"/>
                <a:gd name="T103" fmla="*/ 48 h 58"/>
                <a:gd name="T104" fmla="*/ 24 w 118"/>
                <a:gd name="T105" fmla="*/ 27 h 58"/>
                <a:gd name="T106" fmla="*/ 22 w 118"/>
                <a:gd name="T107" fmla="*/ 53 h 58"/>
                <a:gd name="T108" fmla="*/ 22 w 118"/>
                <a:gd name="T109" fmla="*/ 23 h 58"/>
                <a:gd name="T110" fmla="*/ 17 w 118"/>
                <a:gd name="T111" fmla="*/ 23 h 58"/>
                <a:gd name="T112" fmla="*/ 17 w 118"/>
                <a:gd name="T113" fmla="*/ 18 h 58"/>
                <a:gd name="T114" fmla="*/ 5 w 118"/>
                <a:gd name="T115" fmla="*/ 53 h 58"/>
                <a:gd name="T116" fmla="*/ 5 w 118"/>
                <a:gd name="T117" fmla="*/ 5 h 58"/>
                <a:gd name="T118" fmla="*/ 12 w 118"/>
                <a:gd name="T119"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58">
                  <a:moveTo>
                    <a:pt x="103" y="53"/>
                  </a:moveTo>
                  <a:cubicBezTo>
                    <a:pt x="113" y="53"/>
                    <a:pt x="113" y="53"/>
                    <a:pt x="113" y="53"/>
                  </a:cubicBezTo>
                  <a:cubicBezTo>
                    <a:pt x="113" y="5"/>
                    <a:pt x="113" y="5"/>
                    <a:pt x="113" y="5"/>
                  </a:cubicBezTo>
                  <a:cubicBezTo>
                    <a:pt x="103" y="5"/>
                    <a:pt x="103" y="5"/>
                    <a:pt x="103" y="5"/>
                  </a:cubicBezTo>
                  <a:cubicBezTo>
                    <a:pt x="103" y="0"/>
                    <a:pt x="103" y="0"/>
                    <a:pt x="103" y="0"/>
                  </a:cubicBezTo>
                  <a:cubicBezTo>
                    <a:pt x="116" y="0"/>
                    <a:pt x="116" y="0"/>
                    <a:pt x="116" y="0"/>
                  </a:cubicBezTo>
                  <a:cubicBezTo>
                    <a:pt x="117" y="0"/>
                    <a:pt x="118" y="1"/>
                    <a:pt x="118" y="3"/>
                  </a:cubicBezTo>
                  <a:cubicBezTo>
                    <a:pt x="118" y="55"/>
                    <a:pt x="118" y="55"/>
                    <a:pt x="118" y="55"/>
                  </a:cubicBezTo>
                  <a:cubicBezTo>
                    <a:pt x="118" y="57"/>
                    <a:pt x="117" y="58"/>
                    <a:pt x="116" y="58"/>
                  </a:cubicBezTo>
                  <a:cubicBezTo>
                    <a:pt x="103" y="58"/>
                    <a:pt x="103" y="58"/>
                    <a:pt x="103" y="58"/>
                  </a:cubicBezTo>
                  <a:cubicBezTo>
                    <a:pt x="103" y="53"/>
                    <a:pt x="103" y="53"/>
                    <a:pt x="103" y="53"/>
                  </a:cubicBezTo>
                  <a:close/>
                  <a:moveTo>
                    <a:pt x="103" y="23"/>
                  </a:moveTo>
                  <a:cubicBezTo>
                    <a:pt x="108" y="23"/>
                    <a:pt x="108" y="23"/>
                    <a:pt x="108" y="23"/>
                  </a:cubicBezTo>
                  <a:cubicBezTo>
                    <a:pt x="110" y="23"/>
                    <a:pt x="111" y="21"/>
                    <a:pt x="111" y="20"/>
                  </a:cubicBezTo>
                  <a:cubicBezTo>
                    <a:pt x="111" y="10"/>
                    <a:pt x="111" y="10"/>
                    <a:pt x="111" y="10"/>
                  </a:cubicBezTo>
                  <a:cubicBezTo>
                    <a:pt x="111" y="9"/>
                    <a:pt x="110" y="8"/>
                    <a:pt x="108" y="8"/>
                  </a:cubicBezTo>
                  <a:cubicBezTo>
                    <a:pt x="103" y="8"/>
                    <a:pt x="103" y="8"/>
                    <a:pt x="103" y="8"/>
                  </a:cubicBezTo>
                  <a:cubicBezTo>
                    <a:pt x="103" y="13"/>
                    <a:pt x="103" y="13"/>
                    <a:pt x="103" y="13"/>
                  </a:cubicBezTo>
                  <a:cubicBezTo>
                    <a:pt x="106" y="13"/>
                    <a:pt x="106" y="13"/>
                    <a:pt x="106" y="13"/>
                  </a:cubicBezTo>
                  <a:cubicBezTo>
                    <a:pt x="106" y="18"/>
                    <a:pt x="106" y="18"/>
                    <a:pt x="106" y="18"/>
                  </a:cubicBezTo>
                  <a:cubicBezTo>
                    <a:pt x="103" y="18"/>
                    <a:pt x="103" y="18"/>
                    <a:pt x="103" y="18"/>
                  </a:cubicBezTo>
                  <a:lnTo>
                    <a:pt x="103" y="23"/>
                  </a:lnTo>
                  <a:close/>
                  <a:moveTo>
                    <a:pt x="96" y="53"/>
                  </a:moveTo>
                  <a:cubicBezTo>
                    <a:pt x="103" y="53"/>
                    <a:pt x="103" y="53"/>
                    <a:pt x="103" y="53"/>
                  </a:cubicBezTo>
                  <a:cubicBezTo>
                    <a:pt x="103" y="58"/>
                    <a:pt x="103" y="58"/>
                    <a:pt x="103" y="58"/>
                  </a:cubicBezTo>
                  <a:cubicBezTo>
                    <a:pt x="96" y="58"/>
                    <a:pt x="96" y="58"/>
                    <a:pt x="96" y="58"/>
                  </a:cubicBezTo>
                  <a:cubicBezTo>
                    <a:pt x="96" y="53"/>
                    <a:pt x="96" y="53"/>
                    <a:pt x="96" y="53"/>
                  </a:cubicBezTo>
                  <a:close/>
                  <a:moveTo>
                    <a:pt x="103" y="5"/>
                  </a:moveTo>
                  <a:cubicBezTo>
                    <a:pt x="96" y="5"/>
                    <a:pt x="96" y="5"/>
                    <a:pt x="96" y="5"/>
                  </a:cubicBezTo>
                  <a:cubicBezTo>
                    <a:pt x="96" y="0"/>
                    <a:pt x="96" y="0"/>
                    <a:pt x="96" y="0"/>
                  </a:cubicBezTo>
                  <a:cubicBezTo>
                    <a:pt x="103" y="0"/>
                    <a:pt x="103" y="0"/>
                    <a:pt x="103" y="0"/>
                  </a:cubicBezTo>
                  <a:cubicBezTo>
                    <a:pt x="103" y="5"/>
                    <a:pt x="103" y="5"/>
                    <a:pt x="103" y="5"/>
                  </a:cubicBezTo>
                  <a:close/>
                  <a:moveTo>
                    <a:pt x="103" y="8"/>
                  </a:moveTo>
                  <a:cubicBezTo>
                    <a:pt x="103" y="13"/>
                    <a:pt x="103" y="13"/>
                    <a:pt x="103" y="13"/>
                  </a:cubicBezTo>
                  <a:cubicBezTo>
                    <a:pt x="101" y="13"/>
                    <a:pt x="101" y="13"/>
                    <a:pt x="101" y="13"/>
                  </a:cubicBezTo>
                  <a:cubicBezTo>
                    <a:pt x="101" y="18"/>
                    <a:pt x="101" y="18"/>
                    <a:pt x="101" y="18"/>
                  </a:cubicBezTo>
                  <a:cubicBezTo>
                    <a:pt x="103" y="18"/>
                    <a:pt x="103" y="18"/>
                    <a:pt x="103" y="18"/>
                  </a:cubicBezTo>
                  <a:cubicBezTo>
                    <a:pt x="103" y="23"/>
                    <a:pt x="103" y="23"/>
                    <a:pt x="103" y="23"/>
                  </a:cubicBezTo>
                  <a:cubicBezTo>
                    <a:pt x="98" y="23"/>
                    <a:pt x="98" y="23"/>
                    <a:pt x="98" y="23"/>
                  </a:cubicBezTo>
                  <a:cubicBezTo>
                    <a:pt x="97" y="23"/>
                    <a:pt x="96" y="21"/>
                    <a:pt x="96" y="20"/>
                  </a:cubicBezTo>
                  <a:cubicBezTo>
                    <a:pt x="96" y="10"/>
                    <a:pt x="96" y="10"/>
                    <a:pt x="96" y="10"/>
                  </a:cubicBezTo>
                  <a:cubicBezTo>
                    <a:pt x="96" y="9"/>
                    <a:pt x="97" y="8"/>
                    <a:pt x="98" y="8"/>
                  </a:cubicBezTo>
                  <a:cubicBezTo>
                    <a:pt x="103" y="8"/>
                    <a:pt x="103" y="8"/>
                    <a:pt x="103" y="8"/>
                  </a:cubicBezTo>
                  <a:close/>
                  <a:moveTo>
                    <a:pt x="96" y="53"/>
                  </a:moveTo>
                  <a:cubicBezTo>
                    <a:pt x="96" y="38"/>
                    <a:pt x="96" y="38"/>
                    <a:pt x="96" y="38"/>
                  </a:cubicBezTo>
                  <a:cubicBezTo>
                    <a:pt x="96" y="38"/>
                    <a:pt x="96" y="38"/>
                    <a:pt x="96" y="38"/>
                  </a:cubicBezTo>
                  <a:cubicBezTo>
                    <a:pt x="97" y="38"/>
                    <a:pt x="98" y="39"/>
                    <a:pt x="98" y="41"/>
                  </a:cubicBezTo>
                  <a:cubicBezTo>
                    <a:pt x="98" y="50"/>
                    <a:pt x="98" y="50"/>
                    <a:pt x="98" y="50"/>
                  </a:cubicBezTo>
                  <a:cubicBezTo>
                    <a:pt x="98" y="52"/>
                    <a:pt x="97" y="53"/>
                    <a:pt x="96" y="53"/>
                  </a:cubicBezTo>
                  <a:cubicBezTo>
                    <a:pt x="96" y="53"/>
                    <a:pt x="96" y="53"/>
                    <a:pt x="96" y="53"/>
                  </a:cubicBezTo>
                  <a:close/>
                  <a:moveTo>
                    <a:pt x="96" y="37"/>
                  </a:moveTo>
                  <a:cubicBezTo>
                    <a:pt x="96" y="33"/>
                    <a:pt x="96" y="33"/>
                    <a:pt x="96" y="33"/>
                  </a:cubicBezTo>
                  <a:cubicBezTo>
                    <a:pt x="98" y="33"/>
                    <a:pt x="98" y="33"/>
                    <a:pt x="98" y="33"/>
                  </a:cubicBezTo>
                  <a:cubicBezTo>
                    <a:pt x="98" y="27"/>
                    <a:pt x="98" y="27"/>
                    <a:pt x="98" y="27"/>
                  </a:cubicBezTo>
                  <a:cubicBezTo>
                    <a:pt x="96" y="27"/>
                    <a:pt x="96" y="27"/>
                    <a:pt x="96" y="27"/>
                  </a:cubicBezTo>
                  <a:cubicBezTo>
                    <a:pt x="96" y="23"/>
                    <a:pt x="96" y="23"/>
                    <a:pt x="96" y="23"/>
                  </a:cubicBezTo>
                  <a:cubicBezTo>
                    <a:pt x="101" y="23"/>
                    <a:pt x="101" y="23"/>
                    <a:pt x="101" y="23"/>
                  </a:cubicBezTo>
                  <a:cubicBezTo>
                    <a:pt x="102" y="23"/>
                    <a:pt x="103" y="24"/>
                    <a:pt x="103" y="25"/>
                  </a:cubicBezTo>
                  <a:cubicBezTo>
                    <a:pt x="103" y="35"/>
                    <a:pt x="103" y="35"/>
                    <a:pt x="103" y="35"/>
                  </a:cubicBezTo>
                  <a:cubicBezTo>
                    <a:pt x="103" y="36"/>
                    <a:pt x="102" y="37"/>
                    <a:pt x="101" y="37"/>
                  </a:cubicBezTo>
                  <a:lnTo>
                    <a:pt x="96" y="37"/>
                  </a:lnTo>
                  <a:close/>
                  <a:moveTo>
                    <a:pt x="88" y="53"/>
                  </a:moveTo>
                  <a:cubicBezTo>
                    <a:pt x="96" y="53"/>
                    <a:pt x="96" y="53"/>
                    <a:pt x="96" y="53"/>
                  </a:cubicBezTo>
                  <a:cubicBezTo>
                    <a:pt x="96" y="58"/>
                    <a:pt x="96" y="58"/>
                    <a:pt x="96" y="58"/>
                  </a:cubicBezTo>
                  <a:cubicBezTo>
                    <a:pt x="88" y="58"/>
                    <a:pt x="88" y="58"/>
                    <a:pt x="88" y="58"/>
                  </a:cubicBezTo>
                  <a:cubicBezTo>
                    <a:pt x="88" y="53"/>
                    <a:pt x="88" y="53"/>
                    <a:pt x="88" y="53"/>
                  </a:cubicBezTo>
                  <a:close/>
                  <a:moveTo>
                    <a:pt x="96" y="5"/>
                  </a:moveTo>
                  <a:cubicBezTo>
                    <a:pt x="88" y="5"/>
                    <a:pt x="88" y="5"/>
                    <a:pt x="88" y="5"/>
                  </a:cubicBezTo>
                  <a:cubicBezTo>
                    <a:pt x="88" y="0"/>
                    <a:pt x="88" y="0"/>
                    <a:pt x="88" y="0"/>
                  </a:cubicBezTo>
                  <a:cubicBezTo>
                    <a:pt x="96" y="0"/>
                    <a:pt x="96" y="0"/>
                    <a:pt x="96" y="0"/>
                  </a:cubicBezTo>
                  <a:cubicBezTo>
                    <a:pt x="96" y="5"/>
                    <a:pt x="96" y="5"/>
                    <a:pt x="96" y="5"/>
                  </a:cubicBezTo>
                  <a:close/>
                  <a:moveTo>
                    <a:pt x="96" y="23"/>
                  </a:moveTo>
                  <a:cubicBezTo>
                    <a:pt x="96" y="27"/>
                    <a:pt x="96" y="27"/>
                    <a:pt x="96" y="27"/>
                  </a:cubicBezTo>
                  <a:cubicBezTo>
                    <a:pt x="93" y="27"/>
                    <a:pt x="93" y="27"/>
                    <a:pt x="93" y="27"/>
                  </a:cubicBezTo>
                  <a:cubicBezTo>
                    <a:pt x="93" y="33"/>
                    <a:pt x="93" y="33"/>
                    <a:pt x="93" y="33"/>
                  </a:cubicBezTo>
                  <a:cubicBezTo>
                    <a:pt x="96" y="33"/>
                    <a:pt x="96" y="33"/>
                    <a:pt x="96" y="33"/>
                  </a:cubicBezTo>
                  <a:cubicBezTo>
                    <a:pt x="96" y="37"/>
                    <a:pt x="96" y="37"/>
                    <a:pt x="96" y="37"/>
                  </a:cubicBezTo>
                  <a:cubicBezTo>
                    <a:pt x="91" y="37"/>
                    <a:pt x="91" y="37"/>
                    <a:pt x="91" y="37"/>
                  </a:cubicBezTo>
                  <a:cubicBezTo>
                    <a:pt x="90" y="37"/>
                    <a:pt x="89" y="36"/>
                    <a:pt x="89" y="35"/>
                  </a:cubicBezTo>
                  <a:cubicBezTo>
                    <a:pt x="89" y="25"/>
                    <a:pt x="89" y="25"/>
                    <a:pt x="89" y="25"/>
                  </a:cubicBezTo>
                  <a:cubicBezTo>
                    <a:pt x="89" y="24"/>
                    <a:pt x="90" y="23"/>
                    <a:pt x="91" y="23"/>
                  </a:cubicBezTo>
                  <a:cubicBezTo>
                    <a:pt x="96" y="23"/>
                    <a:pt x="96" y="23"/>
                    <a:pt x="96" y="23"/>
                  </a:cubicBezTo>
                  <a:close/>
                  <a:moveTo>
                    <a:pt x="96" y="38"/>
                  </a:moveTo>
                  <a:cubicBezTo>
                    <a:pt x="96" y="53"/>
                    <a:pt x="96" y="53"/>
                    <a:pt x="96" y="53"/>
                  </a:cubicBezTo>
                  <a:cubicBezTo>
                    <a:pt x="88" y="53"/>
                    <a:pt x="88" y="53"/>
                    <a:pt x="88" y="53"/>
                  </a:cubicBezTo>
                  <a:cubicBezTo>
                    <a:pt x="88" y="48"/>
                    <a:pt x="88" y="48"/>
                    <a:pt x="88" y="48"/>
                  </a:cubicBezTo>
                  <a:cubicBezTo>
                    <a:pt x="93" y="48"/>
                    <a:pt x="93" y="48"/>
                    <a:pt x="93" y="48"/>
                  </a:cubicBezTo>
                  <a:cubicBezTo>
                    <a:pt x="93" y="43"/>
                    <a:pt x="93" y="43"/>
                    <a:pt x="93" y="43"/>
                  </a:cubicBezTo>
                  <a:cubicBezTo>
                    <a:pt x="88" y="43"/>
                    <a:pt x="88" y="43"/>
                    <a:pt x="88" y="43"/>
                  </a:cubicBezTo>
                  <a:cubicBezTo>
                    <a:pt x="88" y="38"/>
                    <a:pt x="88" y="38"/>
                    <a:pt x="88" y="38"/>
                  </a:cubicBezTo>
                  <a:cubicBezTo>
                    <a:pt x="96" y="38"/>
                    <a:pt x="96" y="38"/>
                    <a:pt x="96" y="38"/>
                  </a:cubicBezTo>
                  <a:close/>
                  <a:moveTo>
                    <a:pt x="88" y="23"/>
                  </a:moveTo>
                  <a:cubicBezTo>
                    <a:pt x="88" y="18"/>
                    <a:pt x="88" y="18"/>
                    <a:pt x="88" y="18"/>
                  </a:cubicBezTo>
                  <a:cubicBezTo>
                    <a:pt x="91" y="18"/>
                    <a:pt x="91" y="18"/>
                    <a:pt x="91" y="18"/>
                  </a:cubicBezTo>
                  <a:cubicBezTo>
                    <a:pt x="91" y="13"/>
                    <a:pt x="91" y="13"/>
                    <a:pt x="91" y="13"/>
                  </a:cubicBezTo>
                  <a:cubicBezTo>
                    <a:pt x="88" y="13"/>
                    <a:pt x="88" y="13"/>
                    <a:pt x="88" y="13"/>
                  </a:cubicBezTo>
                  <a:cubicBezTo>
                    <a:pt x="88" y="8"/>
                    <a:pt x="88" y="8"/>
                    <a:pt x="88" y="8"/>
                  </a:cubicBezTo>
                  <a:cubicBezTo>
                    <a:pt x="93" y="8"/>
                    <a:pt x="93" y="8"/>
                    <a:pt x="93" y="8"/>
                  </a:cubicBezTo>
                  <a:cubicBezTo>
                    <a:pt x="95" y="8"/>
                    <a:pt x="96" y="9"/>
                    <a:pt x="96" y="10"/>
                  </a:cubicBezTo>
                  <a:cubicBezTo>
                    <a:pt x="96" y="20"/>
                    <a:pt x="96" y="20"/>
                    <a:pt x="96" y="20"/>
                  </a:cubicBezTo>
                  <a:cubicBezTo>
                    <a:pt x="96" y="21"/>
                    <a:pt x="95" y="23"/>
                    <a:pt x="93" y="23"/>
                  </a:cubicBezTo>
                  <a:lnTo>
                    <a:pt x="88" y="23"/>
                  </a:lnTo>
                  <a:close/>
                  <a:moveTo>
                    <a:pt x="81" y="53"/>
                  </a:moveTo>
                  <a:cubicBezTo>
                    <a:pt x="88" y="53"/>
                    <a:pt x="88" y="53"/>
                    <a:pt x="88" y="53"/>
                  </a:cubicBezTo>
                  <a:cubicBezTo>
                    <a:pt x="88" y="58"/>
                    <a:pt x="88" y="58"/>
                    <a:pt x="88" y="58"/>
                  </a:cubicBezTo>
                  <a:cubicBezTo>
                    <a:pt x="81" y="58"/>
                    <a:pt x="81" y="58"/>
                    <a:pt x="81" y="58"/>
                  </a:cubicBezTo>
                  <a:cubicBezTo>
                    <a:pt x="81" y="53"/>
                    <a:pt x="81" y="53"/>
                    <a:pt x="81" y="53"/>
                  </a:cubicBezTo>
                  <a:close/>
                  <a:moveTo>
                    <a:pt x="88" y="5"/>
                  </a:moveTo>
                  <a:cubicBezTo>
                    <a:pt x="81" y="5"/>
                    <a:pt x="81" y="5"/>
                    <a:pt x="81" y="5"/>
                  </a:cubicBezTo>
                  <a:cubicBezTo>
                    <a:pt x="81" y="0"/>
                    <a:pt x="81" y="0"/>
                    <a:pt x="81" y="0"/>
                  </a:cubicBezTo>
                  <a:cubicBezTo>
                    <a:pt x="88" y="0"/>
                    <a:pt x="88" y="0"/>
                    <a:pt x="88" y="0"/>
                  </a:cubicBezTo>
                  <a:cubicBezTo>
                    <a:pt x="88" y="5"/>
                    <a:pt x="88" y="5"/>
                    <a:pt x="88" y="5"/>
                  </a:cubicBezTo>
                  <a:close/>
                  <a:moveTo>
                    <a:pt x="88" y="8"/>
                  </a:moveTo>
                  <a:cubicBezTo>
                    <a:pt x="88" y="13"/>
                    <a:pt x="88" y="13"/>
                    <a:pt x="88" y="13"/>
                  </a:cubicBezTo>
                  <a:cubicBezTo>
                    <a:pt x="86" y="13"/>
                    <a:pt x="86" y="13"/>
                    <a:pt x="86" y="13"/>
                  </a:cubicBezTo>
                  <a:cubicBezTo>
                    <a:pt x="86" y="18"/>
                    <a:pt x="86" y="18"/>
                    <a:pt x="86" y="18"/>
                  </a:cubicBezTo>
                  <a:cubicBezTo>
                    <a:pt x="88" y="18"/>
                    <a:pt x="88" y="18"/>
                    <a:pt x="88" y="18"/>
                  </a:cubicBezTo>
                  <a:cubicBezTo>
                    <a:pt x="88" y="23"/>
                    <a:pt x="88" y="23"/>
                    <a:pt x="88" y="23"/>
                  </a:cubicBezTo>
                  <a:cubicBezTo>
                    <a:pt x="83" y="23"/>
                    <a:pt x="83" y="23"/>
                    <a:pt x="83" y="23"/>
                  </a:cubicBezTo>
                  <a:cubicBezTo>
                    <a:pt x="82" y="23"/>
                    <a:pt x="81" y="21"/>
                    <a:pt x="81" y="20"/>
                  </a:cubicBezTo>
                  <a:cubicBezTo>
                    <a:pt x="81" y="10"/>
                    <a:pt x="81" y="10"/>
                    <a:pt x="81" y="10"/>
                  </a:cubicBezTo>
                  <a:cubicBezTo>
                    <a:pt x="81" y="9"/>
                    <a:pt x="82" y="8"/>
                    <a:pt x="83" y="8"/>
                  </a:cubicBezTo>
                  <a:cubicBezTo>
                    <a:pt x="88" y="8"/>
                    <a:pt x="88" y="8"/>
                    <a:pt x="88" y="8"/>
                  </a:cubicBezTo>
                  <a:close/>
                  <a:moveTo>
                    <a:pt x="88" y="38"/>
                  </a:moveTo>
                  <a:cubicBezTo>
                    <a:pt x="88" y="43"/>
                    <a:pt x="88" y="43"/>
                    <a:pt x="88" y="43"/>
                  </a:cubicBezTo>
                  <a:cubicBezTo>
                    <a:pt x="81" y="43"/>
                    <a:pt x="81" y="43"/>
                    <a:pt x="81" y="43"/>
                  </a:cubicBezTo>
                  <a:cubicBezTo>
                    <a:pt x="81" y="38"/>
                    <a:pt x="81" y="38"/>
                    <a:pt x="81" y="38"/>
                  </a:cubicBezTo>
                  <a:cubicBezTo>
                    <a:pt x="88" y="38"/>
                    <a:pt x="88" y="38"/>
                    <a:pt x="88" y="38"/>
                  </a:cubicBezTo>
                  <a:close/>
                  <a:moveTo>
                    <a:pt x="88" y="48"/>
                  </a:moveTo>
                  <a:cubicBezTo>
                    <a:pt x="88" y="53"/>
                    <a:pt x="88" y="53"/>
                    <a:pt x="88" y="53"/>
                  </a:cubicBezTo>
                  <a:cubicBezTo>
                    <a:pt x="81" y="53"/>
                    <a:pt x="81" y="53"/>
                    <a:pt x="81" y="53"/>
                  </a:cubicBezTo>
                  <a:cubicBezTo>
                    <a:pt x="81" y="48"/>
                    <a:pt x="81" y="48"/>
                    <a:pt x="81" y="48"/>
                  </a:cubicBezTo>
                  <a:cubicBezTo>
                    <a:pt x="88" y="48"/>
                    <a:pt x="88" y="48"/>
                    <a:pt x="88" y="48"/>
                  </a:cubicBezTo>
                  <a:close/>
                  <a:moveTo>
                    <a:pt x="81" y="37"/>
                  </a:moveTo>
                  <a:cubicBezTo>
                    <a:pt x="81" y="33"/>
                    <a:pt x="81" y="33"/>
                    <a:pt x="81" y="33"/>
                  </a:cubicBezTo>
                  <a:cubicBezTo>
                    <a:pt x="84" y="33"/>
                    <a:pt x="84" y="33"/>
                    <a:pt x="84" y="33"/>
                  </a:cubicBezTo>
                  <a:cubicBezTo>
                    <a:pt x="84" y="27"/>
                    <a:pt x="84" y="27"/>
                    <a:pt x="84" y="27"/>
                  </a:cubicBezTo>
                  <a:cubicBezTo>
                    <a:pt x="81" y="27"/>
                    <a:pt x="81" y="27"/>
                    <a:pt x="81" y="27"/>
                  </a:cubicBezTo>
                  <a:cubicBezTo>
                    <a:pt x="81" y="23"/>
                    <a:pt x="81" y="23"/>
                    <a:pt x="81" y="23"/>
                  </a:cubicBezTo>
                  <a:cubicBezTo>
                    <a:pt x="86" y="23"/>
                    <a:pt x="86" y="23"/>
                    <a:pt x="86" y="23"/>
                  </a:cubicBezTo>
                  <a:cubicBezTo>
                    <a:pt x="87" y="23"/>
                    <a:pt x="88" y="24"/>
                    <a:pt x="88" y="25"/>
                  </a:cubicBezTo>
                  <a:cubicBezTo>
                    <a:pt x="88" y="35"/>
                    <a:pt x="88" y="35"/>
                    <a:pt x="88" y="35"/>
                  </a:cubicBezTo>
                  <a:cubicBezTo>
                    <a:pt x="88" y="36"/>
                    <a:pt x="87" y="37"/>
                    <a:pt x="86" y="37"/>
                  </a:cubicBezTo>
                  <a:lnTo>
                    <a:pt x="81" y="37"/>
                  </a:lnTo>
                  <a:close/>
                  <a:moveTo>
                    <a:pt x="74" y="53"/>
                  </a:moveTo>
                  <a:cubicBezTo>
                    <a:pt x="81" y="53"/>
                    <a:pt x="81" y="53"/>
                    <a:pt x="81" y="53"/>
                  </a:cubicBezTo>
                  <a:cubicBezTo>
                    <a:pt x="81" y="58"/>
                    <a:pt x="81" y="58"/>
                    <a:pt x="81" y="58"/>
                  </a:cubicBezTo>
                  <a:cubicBezTo>
                    <a:pt x="74" y="58"/>
                    <a:pt x="74" y="58"/>
                    <a:pt x="74" y="58"/>
                  </a:cubicBezTo>
                  <a:cubicBezTo>
                    <a:pt x="74" y="53"/>
                    <a:pt x="74" y="53"/>
                    <a:pt x="74" y="53"/>
                  </a:cubicBezTo>
                  <a:close/>
                  <a:moveTo>
                    <a:pt x="81" y="5"/>
                  </a:moveTo>
                  <a:cubicBezTo>
                    <a:pt x="74" y="5"/>
                    <a:pt x="74" y="5"/>
                    <a:pt x="74" y="5"/>
                  </a:cubicBezTo>
                  <a:cubicBezTo>
                    <a:pt x="74" y="0"/>
                    <a:pt x="74" y="0"/>
                    <a:pt x="74" y="0"/>
                  </a:cubicBezTo>
                  <a:cubicBezTo>
                    <a:pt x="81" y="0"/>
                    <a:pt x="81" y="0"/>
                    <a:pt x="81" y="0"/>
                  </a:cubicBezTo>
                  <a:cubicBezTo>
                    <a:pt x="81" y="5"/>
                    <a:pt x="81" y="5"/>
                    <a:pt x="81" y="5"/>
                  </a:cubicBezTo>
                  <a:close/>
                  <a:moveTo>
                    <a:pt x="81" y="23"/>
                  </a:moveTo>
                  <a:cubicBezTo>
                    <a:pt x="81" y="27"/>
                    <a:pt x="81" y="27"/>
                    <a:pt x="81" y="27"/>
                  </a:cubicBezTo>
                  <a:cubicBezTo>
                    <a:pt x="78" y="27"/>
                    <a:pt x="78" y="27"/>
                    <a:pt x="78" y="27"/>
                  </a:cubicBezTo>
                  <a:cubicBezTo>
                    <a:pt x="78" y="33"/>
                    <a:pt x="78" y="33"/>
                    <a:pt x="78" y="33"/>
                  </a:cubicBezTo>
                  <a:cubicBezTo>
                    <a:pt x="81" y="33"/>
                    <a:pt x="81" y="33"/>
                    <a:pt x="81" y="33"/>
                  </a:cubicBezTo>
                  <a:cubicBezTo>
                    <a:pt x="81" y="37"/>
                    <a:pt x="81" y="37"/>
                    <a:pt x="81" y="37"/>
                  </a:cubicBezTo>
                  <a:cubicBezTo>
                    <a:pt x="76" y="37"/>
                    <a:pt x="76" y="37"/>
                    <a:pt x="76" y="37"/>
                  </a:cubicBezTo>
                  <a:cubicBezTo>
                    <a:pt x="75" y="37"/>
                    <a:pt x="74" y="36"/>
                    <a:pt x="74" y="35"/>
                  </a:cubicBezTo>
                  <a:cubicBezTo>
                    <a:pt x="74" y="25"/>
                    <a:pt x="74" y="25"/>
                    <a:pt x="74" y="25"/>
                  </a:cubicBezTo>
                  <a:cubicBezTo>
                    <a:pt x="74" y="24"/>
                    <a:pt x="75" y="23"/>
                    <a:pt x="76" y="23"/>
                  </a:cubicBezTo>
                  <a:cubicBezTo>
                    <a:pt x="81" y="23"/>
                    <a:pt x="81" y="23"/>
                    <a:pt x="81" y="23"/>
                  </a:cubicBezTo>
                  <a:close/>
                  <a:moveTo>
                    <a:pt x="81" y="38"/>
                  </a:moveTo>
                  <a:cubicBezTo>
                    <a:pt x="81" y="43"/>
                    <a:pt x="81" y="43"/>
                    <a:pt x="81" y="43"/>
                  </a:cubicBezTo>
                  <a:cubicBezTo>
                    <a:pt x="74" y="43"/>
                    <a:pt x="74" y="43"/>
                    <a:pt x="74" y="43"/>
                  </a:cubicBezTo>
                  <a:cubicBezTo>
                    <a:pt x="74" y="38"/>
                    <a:pt x="74" y="38"/>
                    <a:pt x="74" y="38"/>
                  </a:cubicBezTo>
                  <a:cubicBezTo>
                    <a:pt x="81" y="38"/>
                    <a:pt x="81" y="38"/>
                    <a:pt x="81" y="38"/>
                  </a:cubicBezTo>
                  <a:close/>
                  <a:moveTo>
                    <a:pt x="81" y="48"/>
                  </a:moveTo>
                  <a:cubicBezTo>
                    <a:pt x="81" y="53"/>
                    <a:pt x="81" y="53"/>
                    <a:pt x="81" y="53"/>
                  </a:cubicBezTo>
                  <a:cubicBezTo>
                    <a:pt x="74" y="53"/>
                    <a:pt x="74" y="53"/>
                    <a:pt x="74" y="53"/>
                  </a:cubicBezTo>
                  <a:cubicBezTo>
                    <a:pt x="74" y="48"/>
                    <a:pt x="74" y="48"/>
                    <a:pt x="74" y="48"/>
                  </a:cubicBezTo>
                  <a:cubicBezTo>
                    <a:pt x="81" y="48"/>
                    <a:pt x="81" y="48"/>
                    <a:pt x="81" y="48"/>
                  </a:cubicBezTo>
                  <a:close/>
                  <a:moveTo>
                    <a:pt x="74" y="23"/>
                  </a:moveTo>
                  <a:cubicBezTo>
                    <a:pt x="74" y="18"/>
                    <a:pt x="74" y="18"/>
                    <a:pt x="74" y="18"/>
                  </a:cubicBezTo>
                  <a:cubicBezTo>
                    <a:pt x="76" y="18"/>
                    <a:pt x="76" y="18"/>
                    <a:pt x="76" y="18"/>
                  </a:cubicBezTo>
                  <a:cubicBezTo>
                    <a:pt x="76" y="13"/>
                    <a:pt x="76" y="13"/>
                    <a:pt x="76" y="13"/>
                  </a:cubicBezTo>
                  <a:cubicBezTo>
                    <a:pt x="74" y="13"/>
                    <a:pt x="74" y="13"/>
                    <a:pt x="74" y="13"/>
                  </a:cubicBezTo>
                  <a:cubicBezTo>
                    <a:pt x="74" y="8"/>
                    <a:pt x="74" y="8"/>
                    <a:pt x="74" y="8"/>
                  </a:cubicBezTo>
                  <a:cubicBezTo>
                    <a:pt x="79" y="8"/>
                    <a:pt x="79" y="8"/>
                    <a:pt x="79" y="8"/>
                  </a:cubicBezTo>
                  <a:cubicBezTo>
                    <a:pt x="80" y="8"/>
                    <a:pt x="81" y="9"/>
                    <a:pt x="81" y="10"/>
                  </a:cubicBezTo>
                  <a:cubicBezTo>
                    <a:pt x="81" y="20"/>
                    <a:pt x="81" y="20"/>
                    <a:pt x="81" y="20"/>
                  </a:cubicBezTo>
                  <a:cubicBezTo>
                    <a:pt x="81" y="21"/>
                    <a:pt x="80" y="23"/>
                    <a:pt x="79" y="23"/>
                  </a:cubicBezTo>
                  <a:lnTo>
                    <a:pt x="74" y="23"/>
                  </a:lnTo>
                  <a:close/>
                  <a:moveTo>
                    <a:pt x="66" y="53"/>
                  </a:moveTo>
                  <a:cubicBezTo>
                    <a:pt x="74" y="53"/>
                    <a:pt x="74" y="53"/>
                    <a:pt x="74" y="53"/>
                  </a:cubicBezTo>
                  <a:cubicBezTo>
                    <a:pt x="74" y="58"/>
                    <a:pt x="74" y="58"/>
                    <a:pt x="74" y="58"/>
                  </a:cubicBezTo>
                  <a:cubicBezTo>
                    <a:pt x="66" y="58"/>
                    <a:pt x="66" y="58"/>
                    <a:pt x="66" y="58"/>
                  </a:cubicBezTo>
                  <a:cubicBezTo>
                    <a:pt x="66" y="53"/>
                    <a:pt x="66" y="53"/>
                    <a:pt x="66" y="53"/>
                  </a:cubicBezTo>
                  <a:close/>
                  <a:moveTo>
                    <a:pt x="74" y="5"/>
                  </a:moveTo>
                  <a:cubicBezTo>
                    <a:pt x="66" y="5"/>
                    <a:pt x="66" y="5"/>
                    <a:pt x="66" y="5"/>
                  </a:cubicBezTo>
                  <a:cubicBezTo>
                    <a:pt x="66" y="0"/>
                    <a:pt x="66" y="0"/>
                    <a:pt x="66" y="0"/>
                  </a:cubicBezTo>
                  <a:cubicBezTo>
                    <a:pt x="74" y="0"/>
                    <a:pt x="74" y="0"/>
                    <a:pt x="74" y="0"/>
                  </a:cubicBezTo>
                  <a:cubicBezTo>
                    <a:pt x="74" y="5"/>
                    <a:pt x="74" y="5"/>
                    <a:pt x="74" y="5"/>
                  </a:cubicBezTo>
                  <a:close/>
                  <a:moveTo>
                    <a:pt x="74" y="8"/>
                  </a:moveTo>
                  <a:cubicBezTo>
                    <a:pt x="74" y="13"/>
                    <a:pt x="74" y="13"/>
                    <a:pt x="74" y="13"/>
                  </a:cubicBezTo>
                  <a:cubicBezTo>
                    <a:pt x="71" y="13"/>
                    <a:pt x="71" y="13"/>
                    <a:pt x="71" y="13"/>
                  </a:cubicBezTo>
                  <a:cubicBezTo>
                    <a:pt x="71" y="18"/>
                    <a:pt x="71" y="18"/>
                    <a:pt x="71" y="18"/>
                  </a:cubicBezTo>
                  <a:cubicBezTo>
                    <a:pt x="74" y="18"/>
                    <a:pt x="74" y="18"/>
                    <a:pt x="74" y="18"/>
                  </a:cubicBezTo>
                  <a:cubicBezTo>
                    <a:pt x="74" y="23"/>
                    <a:pt x="74" y="23"/>
                    <a:pt x="74" y="23"/>
                  </a:cubicBezTo>
                  <a:cubicBezTo>
                    <a:pt x="69" y="23"/>
                    <a:pt x="69" y="23"/>
                    <a:pt x="69" y="23"/>
                  </a:cubicBezTo>
                  <a:cubicBezTo>
                    <a:pt x="67" y="23"/>
                    <a:pt x="66" y="21"/>
                    <a:pt x="66" y="20"/>
                  </a:cubicBezTo>
                  <a:cubicBezTo>
                    <a:pt x="66" y="10"/>
                    <a:pt x="66" y="10"/>
                    <a:pt x="66" y="10"/>
                  </a:cubicBezTo>
                  <a:cubicBezTo>
                    <a:pt x="66" y="9"/>
                    <a:pt x="67" y="8"/>
                    <a:pt x="69" y="8"/>
                  </a:cubicBezTo>
                  <a:cubicBezTo>
                    <a:pt x="74" y="8"/>
                    <a:pt x="74" y="8"/>
                    <a:pt x="74" y="8"/>
                  </a:cubicBezTo>
                  <a:close/>
                  <a:moveTo>
                    <a:pt x="74" y="38"/>
                  </a:moveTo>
                  <a:cubicBezTo>
                    <a:pt x="74" y="43"/>
                    <a:pt x="74" y="43"/>
                    <a:pt x="74" y="43"/>
                  </a:cubicBezTo>
                  <a:cubicBezTo>
                    <a:pt x="66" y="43"/>
                    <a:pt x="66" y="43"/>
                    <a:pt x="66" y="43"/>
                  </a:cubicBezTo>
                  <a:cubicBezTo>
                    <a:pt x="66" y="38"/>
                    <a:pt x="66" y="38"/>
                    <a:pt x="66" y="38"/>
                  </a:cubicBezTo>
                  <a:cubicBezTo>
                    <a:pt x="74" y="38"/>
                    <a:pt x="74" y="38"/>
                    <a:pt x="74" y="38"/>
                  </a:cubicBezTo>
                  <a:close/>
                  <a:moveTo>
                    <a:pt x="74" y="48"/>
                  </a:moveTo>
                  <a:cubicBezTo>
                    <a:pt x="74" y="53"/>
                    <a:pt x="74" y="53"/>
                    <a:pt x="74" y="53"/>
                  </a:cubicBezTo>
                  <a:cubicBezTo>
                    <a:pt x="66" y="53"/>
                    <a:pt x="66" y="53"/>
                    <a:pt x="66" y="53"/>
                  </a:cubicBezTo>
                  <a:cubicBezTo>
                    <a:pt x="66" y="48"/>
                    <a:pt x="66" y="48"/>
                    <a:pt x="66" y="48"/>
                  </a:cubicBezTo>
                  <a:cubicBezTo>
                    <a:pt x="74" y="48"/>
                    <a:pt x="74" y="48"/>
                    <a:pt x="74" y="48"/>
                  </a:cubicBezTo>
                  <a:close/>
                  <a:moveTo>
                    <a:pt x="66" y="37"/>
                  </a:moveTo>
                  <a:cubicBezTo>
                    <a:pt x="66" y="33"/>
                    <a:pt x="66" y="33"/>
                    <a:pt x="66" y="33"/>
                  </a:cubicBezTo>
                  <a:cubicBezTo>
                    <a:pt x="69" y="33"/>
                    <a:pt x="69" y="33"/>
                    <a:pt x="69" y="33"/>
                  </a:cubicBezTo>
                  <a:cubicBezTo>
                    <a:pt x="69" y="27"/>
                    <a:pt x="69" y="27"/>
                    <a:pt x="69" y="27"/>
                  </a:cubicBezTo>
                  <a:cubicBezTo>
                    <a:pt x="66" y="27"/>
                    <a:pt x="66" y="27"/>
                    <a:pt x="66" y="27"/>
                  </a:cubicBezTo>
                  <a:cubicBezTo>
                    <a:pt x="66" y="23"/>
                    <a:pt x="66" y="23"/>
                    <a:pt x="66" y="23"/>
                  </a:cubicBezTo>
                  <a:cubicBezTo>
                    <a:pt x="71" y="23"/>
                    <a:pt x="71" y="23"/>
                    <a:pt x="71" y="23"/>
                  </a:cubicBezTo>
                  <a:cubicBezTo>
                    <a:pt x="72" y="23"/>
                    <a:pt x="73" y="24"/>
                    <a:pt x="73" y="25"/>
                  </a:cubicBezTo>
                  <a:cubicBezTo>
                    <a:pt x="73" y="35"/>
                    <a:pt x="73" y="35"/>
                    <a:pt x="73" y="35"/>
                  </a:cubicBezTo>
                  <a:cubicBezTo>
                    <a:pt x="73" y="36"/>
                    <a:pt x="72" y="37"/>
                    <a:pt x="71" y="37"/>
                  </a:cubicBezTo>
                  <a:lnTo>
                    <a:pt x="66" y="37"/>
                  </a:lnTo>
                  <a:close/>
                  <a:moveTo>
                    <a:pt x="59" y="53"/>
                  </a:moveTo>
                  <a:cubicBezTo>
                    <a:pt x="66" y="53"/>
                    <a:pt x="66" y="53"/>
                    <a:pt x="66" y="53"/>
                  </a:cubicBezTo>
                  <a:cubicBezTo>
                    <a:pt x="66" y="58"/>
                    <a:pt x="66" y="58"/>
                    <a:pt x="66" y="58"/>
                  </a:cubicBezTo>
                  <a:cubicBezTo>
                    <a:pt x="59" y="58"/>
                    <a:pt x="59" y="58"/>
                    <a:pt x="59" y="58"/>
                  </a:cubicBezTo>
                  <a:cubicBezTo>
                    <a:pt x="59" y="53"/>
                    <a:pt x="59" y="53"/>
                    <a:pt x="59" y="53"/>
                  </a:cubicBezTo>
                  <a:close/>
                  <a:moveTo>
                    <a:pt x="66" y="5"/>
                  </a:moveTo>
                  <a:cubicBezTo>
                    <a:pt x="59" y="5"/>
                    <a:pt x="59" y="5"/>
                    <a:pt x="59" y="5"/>
                  </a:cubicBezTo>
                  <a:cubicBezTo>
                    <a:pt x="59" y="0"/>
                    <a:pt x="59" y="0"/>
                    <a:pt x="59" y="0"/>
                  </a:cubicBezTo>
                  <a:cubicBezTo>
                    <a:pt x="66" y="0"/>
                    <a:pt x="66" y="0"/>
                    <a:pt x="66" y="0"/>
                  </a:cubicBezTo>
                  <a:cubicBezTo>
                    <a:pt x="66" y="5"/>
                    <a:pt x="66" y="5"/>
                    <a:pt x="66" y="5"/>
                  </a:cubicBezTo>
                  <a:close/>
                  <a:moveTo>
                    <a:pt x="66" y="23"/>
                  </a:moveTo>
                  <a:cubicBezTo>
                    <a:pt x="66" y="27"/>
                    <a:pt x="66" y="27"/>
                    <a:pt x="66" y="27"/>
                  </a:cubicBezTo>
                  <a:cubicBezTo>
                    <a:pt x="64" y="27"/>
                    <a:pt x="64" y="27"/>
                    <a:pt x="64" y="27"/>
                  </a:cubicBezTo>
                  <a:cubicBezTo>
                    <a:pt x="64" y="33"/>
                    <a:pt x="64" y="33"/>
                    <a:pt x="64" y="33"/>
                  </a:cubicBezTo>
                  <a:cubicBezTo>
                    <a:pt x="66" y="33"/>
                    <a:pt x="66" y="33"/>
                    <a:pt x="66" y="33"/>
                  </a:cubicBezTo>
                  <a:cubicBezTo>
                    <a:pt x="66" y="37"/>
                    <a:pt x="66" y="37"/>
                    <a:pt x="66" y="37"/>
                  </a:cubicBezTo>
                  <a:cubicBezTo>
                    <a:pt x="61" y="37"/>
                    <a:pt x="61" y="37"/>
                    <a:pt x="61" y="37"/>
                  </a:cubicBezTo>
                  <a:cubicBezTo>
                    <a:pt x="60" y="37"/>
                    <a:pt x="59" y="37"/>
                    <a:pt x="59" y="36"/>
                  </a:cubicBezTo>
                  <a:cubicBezTo>
                    <a:pt x="59" y="24"/>
                    <a:pt x="59" y="24"/>
                    <a:pt x="59" y="24"/>
                  </a:cubicBezTo>
                  <a:cubicBezTo>
                    <a:pt x="59" y="23"/>
                    <a:pt x="60" y="23"/>
                    <a:pt x="61" y="23"/>
                  </a:cubicBezTo>
                  <a:cubicBezTo>
                    <a:pt x="66" y="23"/>
                    <a:pt x="66" y="23"/>
                    <a:pt x="66" y="23"/>
                  </a:cubicBezTo>
                  <a:close/>
                  <a:moveTo>
                    <a:pt x="66" y="38"/>
                  </a:moveTo>
                  <a:cubicBezTo>
                    <a:pt x="66" y="43"/>
                    <a:pt x="66" y="43"/>
                    <a:pt x="66" y="43"/>
                  </a:cubicBezTo>
                  <a:cubicBezTo>
                    <a:pt x="59" y="43"/>
                    <a:pt x="59" y="43"/>
                    <a:pt x="59" y="43"/>
                  </a:cubicBezTo>
                  <a:cubicBezTo>
                    <a:pt x="59" y="38"/>
                    <a:pt x="59" y="38"/>
                    <a:pt x="59" y="38"/>
                  </a:cubicBezTo>
                  <a:cubicBezTo>
                    <a:pt x="66" y="38"/>
                    <a:pt x="66" y="38"/>
                    <a:pt x="66" y="38"/>
                  </a:cubicBezTo>
                  <a:close/>
                  <a:moveTo>
                    <a:pt x="66" y="48"/>
                  </a:moveTo>
                  <a:cubicBezTo>
                    <a:pt x="66" y="53"/>
                    <a:pt x="66" y="53"/>
                    <a:pt x="66" y="53"/>
                  </a:cubicBezTo>
                  <a:cubicBezTo>
                    <a:pt x="59" y="53"/>
                    <a:pt x="59" y="53"/>
                    <a:pt x="59" y="53"/>
                  </a:cubicBezTo>
                  <a:cubicBezTo>
                    <a:pt x="59" y="48"/>
                    <a:pt x="59" y="48"/>
                    <a:pt x="59" y="48"/>
                  </a:cubicBezTo>
                  <a:cubicBezTo>
                    <a:pt x="66" y="48"/>
                    <a:pt x="66" y="48"/>
                    <a:pt x="66" y="48"/>
                  </a:cubicBezTo>
                  <a:close/>
                  <a:moveTo>
                    <a:pt x="59" y="23"/>
                  </a:moveTo>
                  <a:cubicBezTo>
                    <a:pt x="59" y="18"/>
                    <a:pt x="59" y="18"/>
                    <a:pt x="59" y="18"/>
                  </a:cubicBezTo>
                  <a:cubicBezTo>
                    <a:pt x="61" y="18"/>
                    <a:pt x="61" y="18"/>
                    <a:pt x="61" y="18"/>
                  </a:cubicBezTo>
                  <a:cubicBezTo>
                    <a:pt x="61" y="13"/>
                    <a:pt x="61" y="13"/>
                    <a:pt x="61" y="13"/>
                  </a:cubicBezTo>
                  <a:cubicBezTo>
                    <a:pt x="59" y="13"/>
                    <a:pt x="59" y="13"/>
                    <a:pt x="59" y="13"/>
                  </a:cubicBezTo>
                  <a:cubicBezTo>
                    <a:pt x="59" y="8"/>
                    <a:pt x="59" y="8"/>
                    <a:pt x="59" y="8"/>
                  </a:cubicBezTo>
                  <a:cubicBezTo>
                    <a:pt x="64" y="8"/>
                    <a:pt x="64" y="8"/>
                    <a:pt x="64" y="8"/>
                  </a:cubicBezTo>
                  <a:cubicBezTo>
                    <a:pt x="65" y="8"/>
                    <a:pt x="66" y="9"/>
                    <a:pt x="66" y="10"/>
                  </a:cubicBezTo>
                  <a:cubicBezTo>
                    <a:pt x="66" y="20"/>
                    <a:pt x="66" y="20"/>
                    <a:pt x="66" y="20"/>
                  </a:cubicBezTo>
                  <a:cubicBezTo>
                    <a:pt x="66" y="21"/>
                    <a:pt x="65" y="23"/>
                    <a:pt x="64" y="23"/>
                  </a:cubicBezTo>
                  <a:lnTo>
                    <a:pt x="59" y="23"/>
                  </a:lnTo>
                  <a:close/>
                  <a:moveTo>
                    <a:pt x="51" y="53"/>
                  </a:moveTo>
                  <a:cubicBezTo>
                    <a:pt x="59" y="53"/>
                    <a:pt x="59" y="53"/>
                    <a:pt x="59" y="53"/>
                  </a:cubicBezTo>
                  <a:cubicBezTo>
                    <a:pt x="59" y="58"/>
                    <a:pt x="59" y="58"/>
                    <a:pt x="59" y="58"/>
                  </a:cubicBezTo>
                  <a:cubicBezTo>
                    <a:pt x="51" y="58"/>
                    <a:pt x="51" y="58"/>
                    <a:pt x="51" y="58"/>
                  </a:cubicBezTo>
                  <a:cubicBezTo>
                    <a:pt x="51" y="53"/>
                    <a:pt x="51" y="53"/>
                    <a:pt x="51" y="53"/>
                  </a:cubicBezTo>
                  <a:close/>
                  <a:moveTo>
                    <a:pt x="59" y="5"/>
                  </a:moveTo>
                  <a:cubicBezTo>
                    <a:pt x="51" y="5"/>
                    <a:pt x="51" y="5"/>
                    <a:pt x="51" y="5"/>
                  </a:cubicBezTo>
                  <a:cubicBezTo>
                    <a:pt x="51" y="0"/>
                    <a:pt x="51" y="0"/>
                    <a:pt x="51" y="0"/>
                  </a:cubicBezTo>
                  <a:cubicBezTo>
                    <a:pt x="59" y="0"/>
                    <a:pt x="59" y="0"/>
                    <a:pt x="59" y="0"/>
                  </a:cubicBezTo>
                  <a:cubicBezTo>
                    <a:pt x="59" y="5"/>
                    <a:pt x="59" y="5"/>
                    <a:pt x="59" y="5"/>
                  </a:cubicBezTo>
                  <a:close/>
                  <a:moveTo>
                    <a:pt x="59" y="8"/>
                  </a:moveTo>
                  <a:cubicBezTo>
                    <a:pt x="59" y="13"/>
                    <a:pt x="59" y="13"/>
                    <a:pt x="59" y="13"/>
                  </a:cubicBezTo>
                  <a:cubicBezTo>
                    <a:pt x="56" y="13"/>
                    <a:pt x="56" y="13"/>
                    <a:pt x="56" y="13"/>
                  </a:cubicBezTo>
                  <a:cubicBezTo>
                    <a:pt x="56" y="18"/>
                    <a:pt x="56" y="18"/>
                    <a:pt x="56" y="18"/>
                  </a:cubicBezTo>
                  <a:cubicBezTo>
                    <a:pt x="59" y="18"/>
                    <a:pt x="59" y="18"/>
                    <a:pt x="59" y="18"/>
                  </a:cubicBezTo>
                  <a:cubicBezTo>
                    <a:pt x="59" y="23"/>
                    <a:pt x="59" y="23"/>
                    <a:pt x="59" y="23"/>
                  </a:cubicBezTo>
                  <a:cubicBezTo>
                    <a:pt x="54" y="23"/>
                    <a:pt x="54" y="23"/>
                    <a:pt x="54" y="23"/>
                  </a:cubicBezTo>
                  <a:cubicBezTo>
                    <a:pt x="52" y="23"/>
                    <a:pt x="51" y="21"/>
                    <a:pt x="51" y="20"/>
                  </a:cubicBezTo>
                  <a:cubicBezTo>
                    <a:pt x="51" y="10"/>
                    <a:pt x="51" y="10"/>
                    <a:pt x="51" y="10"/>
                  </a:cubicBezTo>
                  <a:cubicBezTo>
                    <a:pt x="51" y="9"/>
                    <a:pt x="52" y="8"/>
                    <a:pt x="54" y="8"/>
                  </a:cubicBezTo>
                  <a:cubicBezTo>
                    <a:pt x="59" y="8"/>
                    <a:pt x="59" y="8"/>
                    <a:pt x="59" y="8"/>
                  </a:cubicBezTo>
                  <a:close/>
                  <a:moveTo>
                    <a:pt x="59" y="24"/>
                  </a:moveTo>
                  <a:cubicBezTo>
                    <a:pt x="59" y="36"/>
                    <a:pt x="59" y="36"/>
                    <a:pt x="59" y="36"/>
                  </a:cubicBezTo>
                  <a:cubicBezTo>
                    <a:pt x="59" y="36"/>
                    <a:pt x="59" y="35"/>
                    <a:pt x="59" y="35"/>
                  </a:cubicBezTo>
                  <a:cubicBezTo>
                    <a:pt x="59" y="25"/>
                    <a:pt x="59" y="25"/>
                    <a:pt x="59" y="25"/>
                  </a:cubicBezTo>
                  <a:cubicBezTo>
                    <a:pt x="59" y="25"/>
                    <a:pt x="59" y="24"/>
                    <a:pt x="59" y="24"/>
                  </a:cubicBezTo>
                  <a:close/>
                  <a:moveTo>
                    <a:pt x="59" y="38"/>
                  </a:moveTo>
                  <a:cubicBezTo>
                    <a:pt x="59" y="43"/>
                    <a:pt x="59" y="43"/>
                    <a:pt x="59" y="43"/>
                  </a:cubicBezTo>
                  <a:cubicBezTo>
                    <a:pt x="51" y="43"/>
                    <a:pt x="51" y="43"/>
                    <a:pt x="51" y="43"/>
                  </a:cubicBezTo>
                  <a:cubicBezTo>
                    <a:pt x="51" y="38"/>
                    <a:pt x="51" y="38"/>
                    <a:pt x="51" y="38"/>
                  </a:cubicBezTo>
                  <a:cubicBezTo>
                    <a:pt x="59" y="38"/>
                    <a:pt x="59" y="38"/>
                    <a:pt x="59" y="38"/>
                  </a:cubicBezTo>
                  <a:close/>
                  <a:moveTo>
                    <a:pt x="59" y="48"/>
                  </a:moveTo>
                  <a:cubicBezTo>
                    <a:pt x="59" y="53"/>
                    <a:pt x="59" y="53"/>
                    <a:pt x="59" y="53"/>
                  </a:cubicBezTo>
                  <a:cubicBezTo>
                    <a:pt x="51" y="53"/>
                    <a:pt x="51" y="53"/>
                    <a:pt x="51" y="53"/>
                  </a:cubicBezTo>
                  <a:cubicBezTo>
                    <a:pt x="51" y="48"/>
                    <a:pt x="51" y="48"/>
                    <a:pt x="51" y="48"/>
                  </a:cubicBezTo>
                  <a:cubicBezTo>
                    <a:pt x="59" y="48"/>
                    <a:pt x="59" y="48"/>
                    <a:pt x="59" y="48"/>
                  </a:cubicBezTo>
                  <a:close/>
                  <a:moveTo>
                    <a:pt x="51" y="37"/>
                  </a:moveTo>
                  <a:cubicBezTo>
                    <a:pt x="51" y="33"/>
                    <a:pt x="51" y="33"/>
                    <a:pt x="51" y="33"/>
                  </a:cubicBezTo>
                  <a:cubicBezTo>
                    <a:pt x="54" y="33"/>
                    <a:pt x="54" y="33"/>
                    <a:pt x="54" y="33"/>
                  </a:cubicBezTo>
                  <a:cubicBezTo>
                    <a:pt x="54" y="27"/>
                    <a:pt x="54" y="27"/>
                    <a:pt x="54" y="27"/>
                  </a:cubicBezTo>
                  <a:cubicBezTo>
                    <a:pt x="51" y="27"/>
                    <a:pt x="51" y="27"/>
                    <a:pt x="51" y="27"/>
                  </a:cubicBezTo>
                  <a:cubicBezTo>
                    <a:pt x="51" y="23"/>
                    <a:pt x="51" y="23"/>
                    <a:pt x="51" y="23"/>
                  </a:cubicBezTo>
                  <a:cubicBezTo>
                    <a:pt x="56" y="23"/>
                    <a:pt x="56" y="23"/>
                    <a:pt x="56" y="23"/>
                  </a:cubicBezTo>
                  <a:cubicBezTo>
                    <a:pt x="58" y="23"/>
                    <a:pt x="59" y="24"/>
                    <a:pt x="59" y="25"/>
                  </a:cubicBezTo>
                  <a:cubicBezTo>
                    <a:pt x="59" y="35"/>
                    <a:pt x="59" y="35"/>
                    <a:pt x="59" y="35"/>
                  </a:cubicBezTo>
                  <a:cubicBezTo>
                    <a:pt x="59" y="36"/>
                    <a:pt x="58" y="37"/>
                    <a:pt x="56" y="37"/>
                  </a:cubicBezTo>
                  <a:lnTo>
                    <a:pt x="51" y="37"/>
                  </a:lnTo>
                  <a:close/>
                  <a:moveTo>
                    <a:pt x="44" y="53"/>
                  </a:moveTo>
                  <a:cubicBezTo>
                    <a:pt x="51" y="53"/>
                    <a:pt x="51" y="53"/>
                    <a:pt x="51" y="53"/>
                  </a:cubicBezTo>
                  <a:cubicBezTo>
                    <a:pt x="51" y="58"/>
                    <a:pt x="51" y="58"/>
                    <a:pt x="51" y="58"/>
                  </a:cubicBezTo>
                  <a:cubicBezTo>
                    <a:pt x="44" y="58"/>
                    <a:pt x="44" y="58"/>
                    <a:pt x="44" y="58"/>
                  </a:cubicBezTo>
                  <a:cubicBezTo>
                    <a:pt x="44" y="53"/>
                    <a:pt x="44" y="53"/>
                    <a:pt x="44" y="53"/>
                  </a:cubicBezTo>
                  <a:close/>
                  <a:moveTo>
                    <a:pt x="51" y="5"/>
                  </a:moveTo>
                  <a:cubicBezTo>
                    <a:pt x="44" y="5"/>
                    <a:pt x="44" y="5"/>
                    <a:pt x="44" y="5"/>
                  </a:cubicBezTo>
                  <a:cubicBezTo>
                    <a:pt x="44" y="0"/>
                    <a:pt x="44" y="0"/>
                    <a:pt x="44" y="0"/>
                  </a:cubicBezTo>
                  <a:cubicBezTo>
                    <a:pt x="51" y="0"/>
                    <a:pt x="51" y="0"/>
                    <a:pt x="51" y="0"/>
                  </a:cubicBezTo>
                  <a:cubicBezTo>
                    <a:pt x="51" y="5"/>
                    <a:pt x="51" y="5"/>
                    <a:pt x="51" y="5"/>
                  </a:cubicBezTo>
                  <a:close/>
                  <a:moveTo>
                    <a:pt x="51" y="23"/>
                  </a:moveTo>
                  <a:cubicBezTo>
                    <a:pt x="51" y="27"/>
                    <a:pt x="51" y="27"/>
                    <a:pt x="51" y="27"/>
                  </a:cubicBezTo>
                  <a:cubicBezTo>
                    <a:pt x="49" y="27"/>
                    <a:pt x="49" y="27"/>
                    <a:pt x="49" y="27"/>
                  </a:cubicBezTo>
                  <a:cubicBezTo>
                    <a:pt x="49" y="33"/>
                    <a:pt x="49" y="33"/>
                    <a:pt x="49" y="33"/>
                  </a:cubicBezTo>
                  <a:cubicBezTo>
                    <a:pt x="51" y="33"/>
                    <a:pt x="51" y="33"/>
                    <a:pt x="51" y="33"/>
                  </a:cubicBezTo>
                  <a:cubicBezTo>
                    <a:pt x="51" y="37"/>
                    <a:pt x="51" y="37"/>
                    <a:pt x="51" y="37"/>
                  </a:cubicBezTo>
                  <a:cubicBezTo>
                    <a:pt x="46" y="37"/>
                    <a:pt x="46" y="37"/>
                    <a:pt x="46" y="37"/>
                  </a:cubicBezTo>
                  <a:cubicBezTo>
                    <a:pt x="45" y="37"/>
                    <a:pt x="44" y="36"/>
                    <a:pt x="44" y="35"/>
                  </a:cubicBezTo>
                  <a:cubicBezTo>
                    <a:pt x="44" y="25"/>
                    <a:pt x="44" y="25"/>
                    <a:pt x="44" y="25"/>
                  </a:cubicBezTo>
                  <a:cubicBezTo>
                    <a:pt x="44" y="24"/>
                    <a:pt x="45" y="23"/>
                    <a:pt x="46" y="23"/>
                  </a:cubicBezTo>
                  <a:cubicBezTo>
                    <a:pt x="51" y="23"/>
                    <a:pt x="51" y="23"/>
                    <a:pt x="51" y="23"/>
                  </a:cubicBezTo>
                  <a:close/>
                  <a:moveTo>
                    <a:pt x="51" y="38"/>
                  </a:moveTo>
                  <a:cubicBezTo>
                    <a:pt x="51" y="43"/>
                    <a:pt x="51" y="43"/>
                    <a:pt x="51" y="43"/>
                  </a:cubicBezTo>
                  <a:cubicBezTo>
                    <a:pt x="44" y="43"/>
                    <a:pt x="44" y="43"/>
                    <a:pt x="44" y="43"/>
                  </a:cubicBezTo>
                  <a:cubicBezTo>
                    <a:pt x="44" y="38"/>
                    <a:pt x="44" y="38"/>
                    <a:pt x="44" y="38"/>
                  </a:cubicBezTo>
                  <a:cubicBezTo>
                    <a:pt x="51" y="38"/>
                    <a:pt x="51" y="38"/>
                    <a:pt x="51" y="38"/>
                  </a:cubicBezTo>
                  <a:close/>
                  <a:moveTo>
                    <a:pt x="51" y="48"/>
                  </a:moveTo>
                  <a:cubicBezTo>
                    <a:pt x="51" y="53"/>
                    <a:pt x="51" y="53"/>
                    <a:pt x="51" y="53"/>
                  </a:cubicBezTo>
                  <a:cubicBezTo>
                    <a:pt x="44" y="53"/>
                    <a:pt x="44" y="53"/>
                    <a:pt x="44" y="53"/>
                  </a:cubicBezTo>
                  <a:cubicBezTo>
                    <a:pt x="44" y="48"/>
                    <a:pt x="44" y="48"/>
                    <a:pt x="44" y="48"/>
                  </a:cubicBezTo>
                  <a:cubicBezTo>
                    <a:pt x="51" y="48"/>
                    <a:pt x="51" y="48"/>
                    <a:pt x="51" y="48"/>
                  </a:cubicBezTo>
                  <a:close/>
                  <a:moveTo>
                    <a:pt x="44" y="23"/>
                  </a:moveTo>
                  <a:cubicBezTo>
                    <a:pt x="44" y="18"/>
                    <a:pt x="44" y="18"/>
                    <a:pt x="44" y="18"/>
                  </a:cubicBezTo>
                  <a:cubicBezTo>
                    <a:pt x="46" y="18"/>
                    <a:pt x="46" y="18"/>
                    <a:pt x="46" y="18"/>
                  </a:cubicBezTo>
                  <a:cubicBezTo>
                    <a:pt x="46" y="13"/>
                    <a:pt x="46" y="13"/>
                    <a:pt x="46" y="13"/>
                  </a:cubicBezTo>
                  <a:cubicBezTo>
                    <a:pt x="44" y="13"/>
                    <a:pt x="44" y="13"/>
                    <a:pt x="44" y="13"/>
                  </a:cubicBezTo>
                  <a:cubicBezTo>
                    <a:pt x="44" y="8"/>
                    <a:pt x="44" y="8"/>
                    <a:pt x="44" y="8"/>
                  </a:cubicBezTo>
                  <a:cubicBezTo>
                    <a:pt x="49" y="8"/>
                    <a:pt x="49" y="8"/>
                    <a:pt x="49" y="8"/>
                  </a:cubicBezTo>
                  <a:cubicBezTo>
                    <a:pt x="50" y="8"/>
                    <a:pt x="51" y="9"/>
                    <a:pt x="51" y="10"/>
                  </a:cubicBezTo>
                  <a:cubicBezTo>
                    <a:pt x="51" y="20"/>
                    <a:pt x="51" y="20"/>
                    <a:pt x="51" y="20"/>
                  </a:cubicBezTo>
                  <a:cubicBezTo>
                    <a:pt x="51" y="21"/>
                    <a:pt x="50" y="23"/>
                    <a:pt x="49" y="23"/>
                  </a:cubicBezTo>
                  <a:lnTo>
                    <a:pt x="44" y="23"/>
                  </a:lnTo>
                  <a:close/>
                  <a:moveTo>
                    <a:pt x="36" y="53"/>
                  </a:moveTo>
                  <a:cubicBezTo>
                    <a:pt x="44" y="53"/>
                    <a:pt x="44" y="53"/>
                    <a:pt x="44" y="53"/>
                  </a:cubicBezTo>
                  <a:cubicBezTo>
                    <a:pt x="44" y="58"/>
                    <a:pt x="44" y="58"/>
                    <a:pt x="44" y="58"/>
                  </a:cubicBezTo>
                  <a:cubicBezTo>
                    <a:pt x="36" y="58"/>
                    <a:pt x="36" y="58"/>
                    <a:pt x="36" y="58"/>
                  </a:cubicBezTo>
                  <a:cubicBezTo>
                    <a:pt x="36" y="53"/>
                    <a:pt x="36" y="53"/>
                    <a:pt x="36" y="53"/>
                  </a:cubicBezTo>
                  <a:close/>
                  <a:moveTo>
                    <a:pt x="44" y="5"/>
                  </a:moveTo>
                  <a:cubicBezTo>
                    <a:pt x="36" y="5"/>
                    <a:pt x="36" y="5"/>
                    <a:pt x="36" y="5"/>
                  </a:cubicBezTo>
                  <a:cubicBezTo>
                    <a:pt x="36" y="0"/>
                    <a:pt x="36" y="0"/>
                    <a:pt x="36" y="0"/>
                  </a:cubicBezTo>
                  <a:cubicBezTo>
                    <a:pt x="44" y="0"/>
                    <a:pt x="44" y="0"/>
                    <a:pt x="44" y="0"/>
                  </a:cubicBezTo>
                  <a:cubicBezTo>
                    <a:pt x="44" y="5"/>
                    <a:pt x="44" y="5"/>
                    <a:pt x="44" y="5"/>
                  </a:cubicBezTo>
                  <a:close/>
                  <a:moveTo>
                    <a:pt x="44" y="8"/>
                  </a:moveTo>
                  <a:cubicBezTo>
                    <a:pt x="44" y="13"/>
                    <a:pt x="44" y="13"/>
                    <a:pt x="44" y="13"/>
                  </a:cubicBezTo>
                  <a:cubicBezTo>
                    <a:pt x="41" y="13"/>
                    <a:pt x="41" y="13"/>
                    <a:pt x="41" y="13"/>
                  </a:cubicBezTo>
                  <a:cubicBezTo>
                    <a:pt x="41" y="18"/>
                    <a:pt x="41" y="18"/>
                    <a:pt x="41" y="18"/>
                  </a:cubicBezTo>
                  <a:cubicBezTo>
                    <a:pt x="44" y="18"/>
                    <a:pt x="44" y="18"/>
                    <a:pt x="44" y="18"/>
                  </a:cubicBezTo>
                  <a:cubicBezTo>
                    <a:pt x="44" y="23"/>
                    <a:pt x="44" y="23"/>
                    <a:pt x="44" y="23"/>
                  </a:cubicBezTo>
                  <a:cubicBezTo>
                    <a:pt x="39" y="23"/>
                    <a:pt x="39" y="23"/>
                    <a:pt x="39" y="23"/>
                  </a:cubicBezTo>
                  <a:cubicBezTo>
                    <a:pt x="38" y="23"/>
                    <a:pt x="36" y="21"/>
                    <a:pt x="36" y="20"/>
                  </a:cubicBezTo>
                  <a:cubicBezTo>
                    <a:pt x="36" y="10"/>
                    <a:pt x="36" y="10"/>
                    <a:pt x="36" y="10"/>
                  </a:cubicBezTo>
                  <a:cubicBezTo>
                    <a:pt x="36" y="9"/>
                    <a:pt x="38" y="8"/>
                    <a:pt x="39" y="8"/>
                  </a:cubicBezTo>
                  <a:cubicBezTo>
                    <a:pt x="44" y="8"/>
                    <a:pt x="44" y="8"/>
                    <a:pt x="44" y="8"/>
                  </a:cubicBezTo>
                  <a:close/>
                  <a:moveTo>
                    <a:pt x="44" y="38"/>
                  </a:moveTo>
                  <a:cubicBezTo>
                    <a:pt x="44" y="43"/>
                    <a:pt x="44" y="43"/>
                    <a:pt x="44" y="43"/>
                  </a:cubicBezTo>
                  <a:cubicBezTo>
                    <a:pt x="36" y="43"/>
                    <a:pt x="36" y="43"/>
                    <a:pt x="36" y="43"/>
                  </a:cubicBezTo>
                  <a:cubicBezTo>
                    <a:pt x="36" y="38"/>
                    <a:pt x="36" y="38"/>
                    <a:pt x="36" y="38"/>
                  </a:cubicBezTo>
                  <a:cubicBezTo>
                    <a:pt x="44" y="38"/>
                    <a:pt x="44" y="38"/>
                    <a:pt x="44" y="38"/>
                  </a:cubicBezTo>
                  <a:close/>
                  <a:moveTo>
                    <a:pt x="44" y="48"/>
                  </a:moveTo>
                  <a:cubicBezTo>
                    <a:pt x="44" y="53"/>
                    <a:pt x="44" y="53"/>
                    <a:pt x="44" y="53"/>
                  </a:cubicBezTo>
                  <a:cubicBezTo>
                    <a:pt x="36" y="53"/>
                    <a:pt x="36" y="53"/>
                    <a:pt x="36" y="53"/>
                  </a:cubicBezTo>
                  <a:cubicBezTo>
                    <a:pt x="36" y="48"/>
                    <a:pt x="36" y="48"/>
                    <a:pt x="36" y="48"/>
                  </a:cubicBezTo>
                  <a:cubicBezTo>
                    <a:pt x="44" y="48"/>
                    <a:pt x="44" y="48"/>
                    <a:pt x="44" y="48"/>
                  </a:cubicBezTo>
                  <a:close/>
                  <a:moveTo>
                    <a:pt x="36" y="37"/>
                  </a:moveTo>
                  <a:cubicBezTo>
                    <a:pt x="36" y="33"/>
                    <a:pt x="36" y="33"/>
                    <a:pt x="36" y="33"/>
                  </a:cubicBezTo>
                  <a:cubicBezTo>
                    <a:pt x="39" y="33"/>
                    <a:pt x="39" y="33"/>
                    <a:pt x="39" y="33"/>
                  </a:cubicBezTo>
                  <a:cubicBezTo>
                    <a:pt x="39" y="27"/>
                    <a:pt x="39" y="27"/>
                    <a:pt x="39" y="27"/>
                  </a:cubicBezTo>
                  <a:cubicBezTo>
                    <a:pt x="36" y="27"/>
                    <a:pt x="36" y="27"/>
                    <a:pt x="36" y="27"/>
                  </a:cubicBezTo>
                  <a:cubicBezTo>
                    <a:pt x="36" y="23"/>
                    <a:pt x="36" y="23"/>
                    <a:pt x="36" y="23"/>
                  </a:cubicBezTo>
                  <a:cubicBezTo>
                    <a:pt x="41" y="23"/>
                    <a:pt x="41" y="23"/>
                    <a:pt x="41" y="23"/>
                  </a:cubicBezTo>
                  <a:cubicBezTo>
                    <a:pt x="43" y="23"/>
                    <a:pt x="44" y="24"/>
                    <a:pt x="44" y="25"/>
                  </a:cubicBezTo>
                  <a:cubicBezTo>
                    <a:pt x="44" y="35"/>
                    <a:pt x="44" y="35"/>
                    <a:pt x="44" y="35"/>
                  </a:cubicBezTo>
                  <a:cubicBezTo>
                    <a:pt x="44" y="36"/>
                    <a:pt x="43" y="37"/>
                    <a:pt x="41" y="37"/>
                  </a:cubicBezTo>
                  <a:lnTo>
                    <a:pt x="36" y="37"/>
                  </a:lnTo>
                  <a:close/>
                  <a:moveTo>
                    <a:pt x="29" y="53"/>
                  </a:moveTo>
                  <a:cubicBezTo>
                    <a:pt x="36" y="53"/>
                    <a:pt x="36" y="53"/>
                    <a:pt x="36" y="53"/>
                  </a:cubicBezTo>
                  <a:cubicBezTo>
                    <a:pt x="36" y="58"/>
                    <a:pt x="36" y="58"/>
                    <a:pt x="36" y="58"/>
                  </a:cubicBezTo>
                  <a:cubicBezTo>
                    <a:pt x="29" y="58"/>
                    <a:pt x="29" y="58"/>
                    <a:pt x="29" y="58"/>
                  </a:cubicBezTo>
                  <a:cubicBezTo>
                    <a:pt x="29" y="53"/>
                    <a:pt x="29" y="53"/>
                    <a:pt x="29" y="53"/>
                  </a:cubicBezTo>
                  <a:close/>
                  <a:moveTo>
                    <a:pt x="36" y="5"/>
                  </a:moveTo>
                  <a:cubicBezTo>
                    <a:pt x="29" y="5"/>
                    <a:pt x="29" y="5"/>
                    <a:pt x="29" y="5"/>
                  </a:cubicBezTo>
                  <a:cubicBezTo>
                    <a:pt x="29" y="0"/>
                    <a:pt x="29" y="0"/>
                    <a:pt x="29" y="0"/>
                  </a:cubicBezTo>
                  <a:cubicBezTo>
                    <a:pt x="36" y="0"/>
                    <a:pt x="36" y="0"/>
                    <a:pt x="36" y="0"/>
                  </a:cubicBezTo>
                  <a:cubicBezTo>
                    <a:pt x="36" y="5"/>
                    <a:pt x="36" y="5"/>
                    <a:pt x="36" y="5"/>
                  </a:cubicBezTo>
                  <a:close/>
                  <a:moveTo>
                    <a:pt x="36" y="23"/>
                  </a:moveTo>
                  <a:cubicBezTo>
                    <a:pt x="36" y="27"/>
                    <a:pt x="36" y="27"/>
                    <a:pt x="36" y="27"/>
                  </a:cubicBezTo>
                  <a:cubicBezTo>
                    <a:pt x="34" y="27"/>
                    <a:pt x="34" y="27"/>
                    <a:pt x="34" y="27"/>
                  </a:cubicBezTo>
                  <a:cubicBezTo>
                    <a:pt x="34" y="33"/>
                    <a:pt x="34" y="33"/>
                    <a:pt x="34" y="33"/>
                  </a:cubicBezTo>
                  <a:cubicBezTo>
                    <a:pt x="36" y="33"/>
                    <a:pt x="36" y="33"/>
                    <a:pt x="36" y="33"/>
                  </a:cubicBezTo>
                  <a:cubicBezTo>
                    <a:pt x="36" y="37"/>
                    <a:pt x="36" y="37"/>
                    <a:pt x="36" y="37"/>
                  </a:cubicBezTo>
                  <a:cubicBezTo>
                    <a:pt x="31" y="37"/>
                    <a:pt x="31" y="37"/>
                    <a:pt x="31" y="37"/>
                  </a:cubicBezTo>
                  <a:cubicBezTo>
                    <a:pt x="30" y="37"/>
                    <a:pt x="29" y="36"/>
                    <a:pt x="29" y="35"/>
                  </a:cubicBezTo>
                  <a:cubicBezTo>
                    <a:pt x="29" y="25"/>
                    <a:pt x="29" y="25"/>
                    <a:pt x="29" y="25"/>
                  </a:cubicBezTo>
                  <a:cubicBezTo>
                    <a:pt x="29" y="24"/>
                    <a:pt x="30" y="23"/>
                    <a:pt x="31" y="23"/>
                  </a:cubicBezTo>
                  <a:cubicBezTo>
                    <a:pt x="36" y="23"/>
                    <a:pt x="36" y="23"/>
                    <a:pt x="36" y="23"/>
                  </a:cubicBezTo>
                  <a:close/>
                  <a:moveTo>
                    <a:pt x="36" y="38"/>
                  </a:moveTo>
                  <a:cubicBezTo>
                    <a:pt x="36" y="43"/>
                    <a:pt x="36" y="43"/>
                    <a:pt x="36" y="43"/>
                  </a:cubicBezTo>
                  <a:cubicBezTo>
                    <a:pt x="29" y="43"/>
                    <a:pt x="29" y="43"/>
                    <a:pt x="29" y="43"/>
                  </a:cubicBezTo>
                  <a:cubicBezTo>
                    <a:pt x="29" y="38"/>
                    <a:pt x="29" y="38"/>
                    <a:pt x="29" y="38"/>
                  </a:cubicBezTo>
                  <a:cubicBezTo>
                    <a:pt x="36" y="38"/>
                    <a:pt x="36" y="38"/>
                    <a:pt x="36" y="38"/>
                  </a:cubicBezTo>
                  <a:close/>
                  <a:moveTo>
                    <a:pt x="36" y="48"/>
                  </a:moveTo>
                  <a:cubicBezTo>
                    <a:pt x="36" y="53"/>
                    <a:pt x="36" y="53"/>
                    <a:pt x="36" y="53"/>
                  </a:cubicBezTo>
                  <a:cubicBezTo>
                    <a:pt x="29" y="53"/>
                    <a:pt x="29" y="53"/>
                    <a:pt x="29" y="53"/>
                  </a:cubicBezTo>
                  <a:cubicBezTo>
                    <a:pt x="29" y="48"/>
                    <a:pt x="29" y="48"/>
                    <a:pt x="29" y="48"/>
                  </a:cubicBezTo>
                  <a:cubicBezTo>
                    <a:pt x="36" y="48"/>
                    <a:pt x="36" y="48"/>
                    <a:pt x="36" y="48"/>
                  </a:cubicBezTo>
                  <a:close/>
                  <a:moveTo>
                    <a:pt x="29" y="23"/>
                  </a:moveTo>
                  <a:cubicBezTo>
                    <a:pt x="29" y="18"/>
                    <a:pt x="29" y="18"/>
                    <a:pt x="29" y="18"/>
                  </a:cubicBezTo>
                  <a:cubicBezTo>
                    <a:pt x="32" y="18"/>
                    <a:pt x="32" y="18"/>
                    <a:pt x="32" y="18"/>
                  </a:cubicBezTo>
                  <a:cubicBezTo>
                    <a:pt x="32" y="13"/>
                    <a:pt x="32" y="13"/>
                    <a:pt x="32" y="13"/>
                  </a:cubicBezTo>
                  <a:cubicBezTo>
                    <a:pt x="29" y="13"/>
                    <a:pt x="29" y="13"/>
                    <a:pt x="29" y="13"/>
                  </a:cubicBezTo>
                  <a:cubicBezTo>
                    <a:pt x="29" y="8"/>
                    <a:pt x="29" y="8"/>
                    <a:pt x="29" y="8"/>
                  </a:cubicBezTo>
                  <a:cubicBezTo>
                    <a:pt x="34" y="8"/>
                    <a:pt x="34" y="8"/>
                    <a:pt x="34" y="8"/>
                  </a:cubicBezTo>
                  <a:cubicBezTo>
                    <a:pt x="35" y="8"/>
                    <a:pt x="36" y="9"/>
                    <a:pt x="36" y="10"/>
                  </a:cubicBezTo>
                  <a:cubicBezTo>
                    <a:pt x="36" y="20"/>
                    <a:pt x="36" y="20"/>
                    <a:pt x="36" y="20"/>
                  </a:cubicBezTo>
                  <a:cubicBezTo>
                    <a:pt x="36" y="21"/>
                    <a:pt x="35" y="23"/>
                    <a:pt x="34" y="23"/>
                  </a:cubicBezTo>
                  <a:lnTo>
                    <a:pt x="29" y="23"/>
                  </a:lnTo>
                  <a:close/>
                  <a:moveTo>
                    <a:pt x="22" y="53"/>
                  </a:moveTo>
                  <a:cubicBezTo>
                    <a:pt x="29" y="53"/>
                    <a:pt x="29" y="53"/>
                    <a:pt x="29" y="53"/>
                  </a:cubicBezTo>
                  <a:cubicBezTo>
                    <a:pt x="29" y="58"/>
                    <a:pt x="29" y="58"/>
                    <a:pt x="29" y="58"/>
                  </a:cubicBezTo>
                  <a:cubicBezTo>
                    <a:pt x="22" y="58"/>
                    <a:pt x="22" y="58"/>
                    <a:pt x="22" y="58"/>
                  </a:cubicBezTo>
                  <a:cubicBezTo>
                    <a:pt x="22" y="53"/>
                    <a:pt x="22" y="53"/>
                    <a:pt x="22" y="53"/>
                  </a:cubicBezTo>
                  <a:close/>
                  <a:moveTo>
                    <a:pt x="29" y="5"/>
                  </a:moveTo>
                  <a:cubicBezTo>
                    <a:pt x="22" y="5"/>
                    <a:pt x="22" y="5"/>
                    <a:pt x="22" y="5"/>
                  </a:cubicBezTo>
                  <a:cubicBezTo>
                    <a:pt x="22" y="0"/>
                    <a:pt x="22" y="0"/>
                    <a:pt x="22" y="0"/>
                  </a:cubicBezTo>
                  <a:cubicBezTo>
                    <a:pt x="29" y="0"/>
                    <a:pt x="29" y="0"/>
                    <a:pt x="29" y="0"/>
                  </a:cubicBezTo>
                  <a:cubicBezTo>
                    <a:pt x="29" y="5"/>
                    <a:pt x="29" y="5"/>
                    <a:pt x="29" y="5"/>
                  </a:cubicBezTo>
                  <a:close/>
                  <a:moveTo>
                    <a:pt x="29" y="8"/>
                  </a:moveTo>
                  <a:cubicBezTo>
                    <a:pt x="29" y="13"/>
                    <a:pt x="29" y="13"/>
                    <a:pt x="29" y="13"/>
                  </a:cubicBezTo>
                  <a:cubicBezTo>
                    <a:pt x="26" y="13"/>
                    <a:pt x="26" y="13"/>
                    <a:pt x="26" y="13"/>
                  </a:cubicBezTo>
                  <a:cubicBezTo>
                    <a:pt x="26" y="18"/>
                    <a:pt x="26" y="18"/>
                    <a:pt x="26" y="18"/>
                  </a:cubicBezTo>
                  <a:cubicBezTo>
                    <a:pt x="29" y="18"/>
                    <a:pt x="29" y="18"/>
                    <a:pt x="29" y="18"/>
                  </a:cubicBezTo>
                  <a:cubicBezTo>
                    <a:pt x="29" y="23"/>
                    <a:pt x="29" y="23"/>
                    <a:pt x="29" y="23"/>
                  </a:cubicBezTo>
                  <a:cubicBezTo>
                    <a:pt x="24" y="23"/>
                    <a:pt x="24" y="23"/>
                    <a:pt x="24" y="23"/>
                  </a:cubicBezTo>
                  <a:cubicBezTo>
                    <a:pt x="23" y="23"/>
                    <a:pt x="22" y="21"/>
                    <a:pt x="22" y="20"/>
                  </a:cubicBezTo>
                  <a:cubicBezTo>
                    <a:pt x="22" y="10"/>
                    <a:pt x="22" y="10"/>
                    <a:pt x="22" y="10"/>
                  </a:cubicBezTo>
                  <a:cubicBezTo>
                    <a:pt x="22" y="9"/>
                    <a:pt x="23" y="8"/>
                    <a:pt x="24" y="8"/>
                  </a:cubicBezTo>
                  <a:cubicBezTo>
                    <a:pt x="29" y="8"/>
                    <a:pt x="29" y="8"/>
                    <a:pt x="29" y="8"/>
                  </a:cubicBezTo>
                  <a:close/>
                  <a:moveTo>
                    <a:pt x="29" y="38"/>
                  </a:moveTo>
                  <a:cubicBezTo>
                    <a:pt x="29" y="43"/>
                    <a:pt x="29" y="43"/>
                    <a:pt x="29" y="43"/>
                  </a:cubicBezTo>
                  <a:cubicBezTo>
                    <a:pt x="24" y="43"/>
                    <a:pt x="24" y="43"/>
                    <a:pt x="24" y="43"/>
                  </a:cubicBezTo>
                  <a:cubicBezTo>
                    <a:pt x="24" y="48"/>
                    <a:pt x="24" y="48"/>
                    <a:pt x="24" y="48"/>
                  </a:cubicBezTo>
                  <a:cubicBezTo>
                    <a:pt x="29" y="48"/>
                    <a:pt x="29" y="48"/>
                    <a:pt x="29" y="48"/>
                  </a:cubicBezTo>
                  <a:cubicBezTo>
                    <a:pt x="29" y="53"/>
                    <a:pt x="29" y="53"/>
                    <a:pt x="29" y="53"/>
                  </a:cubicBezTo>
                  <a:cubicBezTo>
                    <a:pt x="22" y="53"/>
                    <a:pt x="22" y="53"/>
                    <a:pt x="22" y="53"/>
                  </a:cubicBezTo>
                  <a:cubicBezTo>
                    <a:pt x="22" y="38"/>
                    <a:pt x="22" y="38"/>
                    <a:pt x="22" y="38"/>
                  </a:cubicBezTo>
                  <a:cubicBezTo>
                    <a:pt x="29" y="38"/>
                    <a:pt x="29" y="38"/>
                    <a:pt x="29" y="38"/>
                  </a:cubicBezTo>
                  <a:close/>
                  <a:moveTo>
                    <a:pt x="22" y="37"/>
                  </a:moveTo>
                  <a:cubicBezTo>
                    <a:pt x="22" y="33"/>
                    <a:pt x="22" y="33"/>
                    <a:pt x="22" y="33"/>
                  </a:cubicBezTo>
                  <a:cubicBezTo>
                    <a:pt x="24" y="33"/>
                    <a:pt x="24" y="33"/>
                    <a:pt x="24" y="33"/>
                  </a:cubicBezTo>
                  <a:cubicBezTo>
                    <a:pt x="24" y="27"/>
                    <a:pt x="24" y="27"/>
                    <a:pt x="24" y="27"/>
                  </a:cubicBezTo>
                  <a:cubicBezTo>
                    <a:pt x="22" y="27"/>
                    <a:pt x="22" y="27"/>
                    <a:pt x="22" y="27"/>
                  </a:cubicBezTo>
                  <a:cubicBezTo>
                    <a:pt x="22" y="23"/>
                    <a:pt x="22" y="23"/>
                    <a:pt x="22" y="23"/>
                  </a:cubicBezTo>
                  <a:cubicBezTo>
                    <a:pt x="26" y="23"/>
                    <a:pt x="26" y="23"/>
                    <a:pt x="26" y="23"/>
                  </a:cubicBezTo>
                  <a:cubicBezTo>
                    <a:pt x="28" y="23"/>
                    <a:pt x="29" y="24"/>
                    <a:pt x="29" y="25"/>
                  </a:cubicBezTo>
                  <a:cubicBezTo>
                    <a:pt x="29" y="35"/>
                    <a:pt x="29" y="35"/>
                    <a:pt x="29" y="35"/>
                  </a:cubicBezTo>
                  <a:cubicBezTo>
                    <a:pt x="29" y="36"/>
                    <a:pt x="28" y="37"/>
                    <a:pt x="26" y="37"/>
                  </a:cubicBezTo>
                  <a:lnTo>
                    <a:pt x="22" y="37"/>
                  </a:lnTo>
                  <a:close/>
                  <a:moveTo>
                    <a:pt x="14" y="53"/>
                  </a:moveTo>
                  <a:cubicBezTo>
                    <a:pt x="22" y="53"/>
                    <a:pt x="22" y="53"/>
                    <a:pt x="22" y="53"/>
                  </a:cubicBezTo>
                  <a:cubicBezTo>
                    <a:pt x="22" y="58"/>
                    <a:pt x="22" y="58"/>
                    <a:pt x="22" y="58"/>
                  </a:cubicBezTo>
                  <a:cubicBezTo>
                    <a:pt x="14" y="58"/>
                    <a:pt x="14" y="58"/>
                    <a:pt x="14" y="58"/>
                  </a:cubicBezTo>
                  <a:cubicBezTo>
                    <a:pt x="14" y="53"/>
                    <a:pt x="14" y="53"/>
                    <a:pt x="14" y="53"/>
                  </a:cubicBezTo>
                  <a:close/>
                  <a:moveTo>
                    <a:pt x="22" y="5"/>
                  </a:moveTo>
                  <a:cubicBezTo>
                    <a:pt x="14" y="5"/>
                    <a:pt x="14" y="5"/>
                    <a:pt x="14" y="5"/>
                  </a:cubicBezTo>
                  <a:cubicBezTo>
                    <a:pt x="14" y="0"/>
                    <a:pt x="14" y="0"/>
                    <a:pt x="14" y="0"/>
                  </a:cubicBezTo>
                  <a:cubicBezTo>
                    <a:pt x="22" y="0"/>
                    <a:pt x="22" y="0"/>
                    <a:pt x="22" y="0"/>
                  </a:cubicBezTo>
                  <a:cubicBezTo>
                    <a:pt x="22" y="5"/>
                    <a:pt x="22" y="5"/>
                    <a:pt x="22" y="5"/>
                  </a:cubicBezTo>
                  <a:close/>
                  <a:moveTo>
                    <a:pt x="22" y="23"/>
                  </a:moveTo>
                  <a:cubicBezTo>
                    <a:pt x="22" y="27"/>
                    <a:pt x="22" y="27"/>
                    <a:pt x="22" y="27"/>
                  </a:cubicBezTo>
                  <a:cubicBezTo>
                    <a:pt x="19" y="27"/>
                    <a:pt x="19" y="27"/>
                    <a:pt x="19" y="27"/>
                  </a:cubicBezTo>
                  <a:cubicBezTo>
                    <a:pt x="19" y="33"/>
                    <a:pt x="19" y="33"/>
                    <a:pt x="19" y="33"/>
                  </a:cubicBezTo>
                  <a:cubicBezTo>
                    <a:pt x="22" y="33"/>
                    <a:pt x="22" y="33"/>
                    <a:pt x="22" y="33"/>
                  </a:cubicBezTo>
                  <a:cubicBezTo>
                    <a:pt x="22" y="37"/>
                    <a:pt x="22" y="37"/>
                    <a:pt x="22" y="37"/>
                  </a:cubicBezTo>
                  <a:cubicBezTo>
                    <a:pt x="17" y="37"/>
                    <a:pt x="17" y="37"/>
                    <a:pt x="17" y="37"/>
                  </a:cubicBezTo>
                  <a:cubicBezTo>
                    <a:pt x="15" y="37"/>
                    <a:pt x="14" y="36"/>
                    <a:pt x="14" y="35"/>
                  </a:cubicBezTo>
                  <a:cubicBezTo>
                    <a:pt x="14" y="25"/>
                    <a:pt x="14" y="25"/>
                    <a:pt x="14" y="25"/>
                  </a:cubicBezTo>
                  <a:cubicBezTo>
                    <a:pt x="14" y="24"/>
                    <a:pt x="15" y="23"/>
                    <a:pt x="17" y="23"/>
                  </a:cubicBezTo>
                  <a:cubicBezTo>
                    <a:pt x="22" y="23"/>
                    <a:pt x="22" y="23"/>
                    <a:pt x="22" y="23"/>
                  </a:cubicBezTo>
                  <a:close/>
                  <a:moveTo>
                    <a:pt x="22" y="38"/>
                  </a:moveTo>
                  <a:cubicBezTo>
                    <a:pt x="22" y="53"/>
                    <a:pt x="22" y="53"/>
                    <a:pt x="22" y="53"/>
                  </a:cubicBezTo>
                  <a:cubicBezTo>
                    <a:pt x="20" y="53"/>
                    <a:pt x="19" y="52"/>
                    <a:pt x="19" y="50"/>
                  </a:cubicBezTo>
                  <a:cubicBezTo>
                    <a:pt x="19" y="41"/>
                    <a:pt x="19" y="41"/>
                    <a:pt x="19" y="41"/>
                  </a:cubicBezTo>
                  <a:cubicBezTo>
                    <a:pt x="19" y="39"/>
                    <a:pt x="20" y="38"/>
                    <a:pt x="22" y="38"/>
                  </a:cubicBezTo>
                  <a:close/>
                  <a:moveTo>
                    <a:pt x="14" y="23"/>
                  </a:moveTo>
                  <a:cubicBezTo>
                    <a:pt x="14" y="18"/>
                    <a:pt x="14" y="18"/>
                    <a:pt x="14" y="18"/>
                  </a:cubicBezTo>
                  <a:cubicBezTo>
                    <a:pt x="17" y="18"/>
                    <a:pt x="17" y="18"/>
                    <a:pt x="17" y="18"/>
                  </a:cubicBezTo>
                  <a:cubicBezTo>
                    <a:pt x="17" y="13"/>
                    <a:pt x="17" y="13"/>
                    <a:pt x="17" y="13"/>
                  </a:cubicBezTo>
                  <a:cubicBezTo>
                    <a:pt x="14" y="13"/>
                    <a:pt x="14" y="13"/>
                    <a:pt x="14" y="13"/>
                  </a:cubicBezTo>
                  <a:cubicBezTo>
                    <a:pt x="14" y="8"/>
                    <a:pt x="14" y="8"/>
                    <a:pt x="14" y="8"/>
                  </a:cubicBezTo>
                  <a:cubicBezTo>
                    <a:pt x="19" y="8"/>
                    <a:pt x="19" y="8"/>
                    <a:pt x="19" y="8"/>
                  </a:cubicBezTo>
                  <a:cubicBezTo>
                    <a:pt x="20" y="8"/>
                    <a:pt x="21" y="9"/>
                    <a:pt x="21" y="10"/>
                  </a:cubicBezTo>
                  <a:cubicBezTo>
                    <a:pt x="21" y="20"/>
                    <a:pt x="21" y="20"/>
                    <a:pt x="21" y="20"/>
                  </a:cubicBezTo>
                  <a:cubicBezTo>
                    <a:pt x="21" y="21"/>
                    <a:pt x="20" y="23"/>
                    <a:pt x="19" y="23"/>
                  </a:cubicBezTo>
                  <a:lnTo>
                    <a:pt x="14" y="23"/>
                  </a:lnTo>
                  <a:close/>
                  <a:moveTo>
                    <a:pt x="5" y="53"/>
                  </a:moveTo>
                  <a:cubicBezTo>
                    <a:pt x="14" y="53"/>
                    <a:pt x="14" y="53"/>
                    <a:pt x="14" y="53"/>
                  </a:cubicBezTo>
                  <a:cubicBezTo>
                    <a:pt x="14" y="58"/>
                    <a:pt x="14" y="58"/>
                    <a:pt x="14" y="58"/>
                  </a:cubicBezTo>
                  <a:cubicBezTo>
                    <a:pt x="2" y="58"/>
                    <a:pt x="2" y="58"/>
                    <a:pt x="2" y="58"/>
                  </a:cubicBezTo>
                  <a:cubicBezTo>
                    <a:pt x="1" y="58"/>
                    <a:pt x="0" y="57"/>
                    <a:pt x="0" y="55"/>
                  </a:cubicBezTo>
                  <a:cubicBezTo>
                    <a:pt x="0" y="3"/>
                    <a:pt x="0" y="3"/>
                    <a:pt x="0" y="3"/>
                  </a:cubicBezTo>
                  <a:cubicBezTo>
                    <a:pt x="0" y="1"/>
                    <a:pt x="1" y="0"/>
                    <a:pt x="2" y="0"/>
                  </a:cubicBezTo>
                  <a:cubicBezTo>
                    <a:pt x="14" y="0"/>
                    <a:pt x="14" y="0"/>
                    <a:pt x="14" y="0"/>
                  </a:cubicBezTo>
                  <a:cubicBezTo>
                    <a:pt x="14" y="5"/>
                    <a:pt x="14" y="5"/>
                    <a:pt x="14" y="5"/>
                  </a:cubicBezTo>
                  <a:cubicBezTo>
                    <a:pt x="5" y="5"/>
                    <a:pt x="5" y="5"/>
                    <a:pt x="5" y="5"/>
                  </a:cubicBezTo>
                  <a:cubicBezTo>
                    <a:pt x="5" y="53"/>
                    <a:pt x="5" y="53"/>
                    <a:pt x="5" y="53"/>
                  </a:cubicBezTo>
                  <a:close/>
                  <a:moveTo>
                    <a:pt x="14" y="8"/>
                  </a:moveTo>
                  <a:cubicBezTo>
                    <a:pt x="9" y="8"/>
                    <a:pt x="9" y="8"/>
                    <a:pt x="9" y="8"/>
                  </a:cubicBezTo>
                  <a:cubicBezTo>
                    <a:pt x="8" y="8"/>
                    <a:pt x="7" y="9"/>
                    <a:pt x="7" y="10"/>
                  </a:cubicBezTo>
                  <a:cubicBezTo>
                    <a:pt x="7" y="20"/>
                    <a:pt x="7" y="20"/>
                    <a:pt x="7" y="20"/>
                  </a:cubicBezTo>
                  <a:cubicBezTo>
                    <a:pt x="7" y="21"/>
                    <a:pt x="8" y="23"/>
                    <a:pt x="9" y="23"/>
                  </a:cubicBezTo>
                  <a:cubicBezTo>
                    <a:pt x="14" y="23"/>
                    <a:pt x="14" y="23"/>
                    <a:pt x="14" y="23"/>
                  </a:cubicBezTo>
                  <a:cubicBezTo>
                    <a:pt x="14" y="18"/>
                    <a:pt x="14" y="18"/>
                    <a:pt x="14" y="18"/>
                  </a:cubicBezTo>
                  <a:cubicBezTo>
                    <a:pt x="12" y="18"/>
                    <a:pt x="12" y="18"/>
                    <a:pt x="12" y="18"/>
                  </a:cubicBezTo>
                  <a:cubicBezTo>
                    <a:pt x="12" y="13"/>
                    <a:pt x="12" y="13"/>
                    <a:pt x="12" y="13"/>
                  </a:cubicBezTo>
                  <a:cubicBezTo>
                    <a:pt x="14" y="13"/>
                    <a:pt x="14" y="13"/>
                    <a:pt x="14" y="13"/>
                  </a:cubicBezTo>
                  <a:lnTo>
                    <a:pt x="14"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3" name="Freeform 281"/>
            <p:cNvSpPr>
              <a:spLocks noEditPoints="1"/>
            </p:cNvSpPr>
            <p:nvPr/>
          </p:nvSpPr>
          <p:spPr bwMode="auto">
            <a:xfrm>
              <a:off x="11056938" y="539750"/>
              <a:ext cx="160338" cy="47625"/>
            </a:xfrm>
            <a:custGeom>
              <a:avLst/>
              <a:gdLst>
                <a:gd name="T0" fmla="*/ 35 w 71"/>
                <a:gd name="T1" fmla="*/ 9 h 21"/>
                <a:gd name="T2" fmla="*/ 51 w 71"/>
                <a:gd name="T3" fmla="*/ 11 h 21"/>
                <a:gd name="T4" fmla="*/ 62 w 71"/>
                <a:gd name="T5" fmla="*/ 15 h 21"/>
                <a:gd name="T6" fmla="*/ 65 w 71"/>
                <a:gd name="T7" fmla="*/ 11 h 21"/>
                <a:gd name="T8" fmla="*/ 52 w 71"/>
                <a:gd name="T9" fmla="*/ 7 h 21"/>
                <a:gd name="T10" fmla="*/ 35 w 71"/>
                <a:gd name="T11" fmla="*/ 5 h 21"/>
                <a:gd name="T12" fmla="*/ 35 w 71"/>
                <a:gd name="T13" fmla="*/ 0 h 21"/>
                <a:gd name="T14" fmla="*/ 53 w 71"/>
                <a:gd name="T15" fmla="*/ 2 h 21"/>
                <a:gd name="T16" fmla="*/ 69 w 71"/>
                <a:gd name="T17" fmla="*/ 8 h 21"/>
                <a:gd name="T18" fmla="*/ 70 w 71"/>
                <a:gd name="T19" fmla="*/ 11 h 21"/>
                <a:gd name="T20" fmla="*/ 65 w 71"/>
                <a:gd name="T21" fmla="*/ 20 h 21"/>
                <a:gd name="T22" fmla="*/ 62 w 71"/>
                <a:gd name="T23" fmla="*/ 21 h 21"/>
                <a:gd name="T24" fmla="*/ 50 w 71"/>
                <a:gd name="T25" fmla="*/ 16 h 21"/>
                <a:gd name="T26" fmla="*/ 35 w 71"/>
                <a:gd name="T27" fmla="*/ 14 h 21"/>
                <a:gd name="T28" fmla="*/ 35 w 71"/>
                <a:gd name="T29" fmla="*/ 9 h 21"/>
                <a:gd name="T30" fmla="*/ 6 w 71"/>
                <a:gd name="T31" fmla="*/ 11 h 21"/>
                <a:gd name="T32" fmla="*/ 8 w 71"/>
                <a:gd name="T33" fmla="*/ 15 h 21"/>
                <a:gd name="T34" fmla="*/ 20 w 71"/>
                <a:gd name="T35" fmla="*/ 11 h 21"/>
                <a:gd name="T36" fmla="*/ 35 w 71"/>
                <a:gd name="T37" fmla="*/ 9 h 21"/>
                <a:gd name="T38" fmla="*/ 35 w 71"/>
                <a:gd name="T39" fmla="*/ 9 h 21"/>
                <a:gd name="T40" fmla="*/ 35 w 71"/>
                <a:gd name="T41" fmla="*/ 14 h 21"/>
                <a:gd name="T42" fmla="*/ 35 w 71"/>
                <a:gd name="T43" fmla="*/ 14 h 21"/>
                <a:gd name="T44" fmla="*/ 21 w 71"/>
                <a:gd name="T45" fmla="*/ 16 h 21"/>
                <a:gd name="T46" fmla="*/ 8 w 71"/>
                <a:gd name="T47" fmla="*/ 21 h 21"/>
                <a:gd name="T48" fmla="*/ 5 w 71"/>
                <a:gd name="T49" fmla="*/ 20 h 21"/>
                <a:gd name="T50" fmla="*/ 0 w 71"/>
                <a:gd name="T51" fmla="*/ 11 h 21"/>
                <a:gd name="T52" fmla="*/ 1 w 71"/>
                <a:gd name="T53" fmla="*/ 8 h 21"/>
                <a:gd name="T54" fmla="*/ 17 w 71"/>
                <a:gd name="T55" fmla="*/ 2 h 21"/>
                <a:gd name="T56" fmla="*/ 35 w 71"/>
                <a:gd name="T57" fmla="*/ 0 h 21"/>
                <a:gd name="T58" fmla="*/ 35 w 71"/>
                <a:gd name="T59" fmla="*/ 0 h 21"/>
                <a:gd name="T60" fmla="*/ 35 w 71"/>
                <a:gd name="T61" fmla="*/ 5 h 21"/>
                <a:gd name="T62" fmla="*/ 35 w 71"/>
                <a:gd name="T63" fmla="*/ 5 h 21"/>
                <a:gd name="T64" fmla="*/ 18 w 71"/>
                <a:gd name="T65" fmla="*/ 7 h 21"/>
                <a:gd name="T66" fmla="*/ 6 w 71"/>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 h="21">
                  <a:moveTo>
                    <a:pt x="35" y="9"/>
                  </a:moveTo>
                  <a:cubicBezTo>
                    <a:pt x="41" y="9"/>
                    <a:pt x="46" y="10"/>
                    <a:pt x="51" y="11"/>
                  </a:cubicBezTo>
                  <a:cubicBezTo>
                    <a:pt x="55" y="12"/>
                    <a:pt x="59" y="14"/>
                    <a:pt x="62" y="15"/>
                  </a:cubicBezTo>
                  <a:cubicBezTo>
                    <a:pt x="65" y="11"/>
                    <a:pt x="65" y="11"/>
                    <a:pt x="65" y="11"/>
                  </a:cubicBezTo>
                  <a:cubicBezTo>
                    <a:pt x="61" y="9"/>
                    <a:pt x="56" y="8"/>
                    <a:pt x="52" y="7"/>
                  </a:cubicBezTo>
                  <a:cubicBezTo>
                    <a:pt x="47" y="6"/>
                    <a:pt x="41" y="5"/>
                    <a:pt x="35" y="5"/>
                  </a:cubicBezTo>
                  <a:cubicBezTo>
                    <a:pt x="35" y="0"/>
                    <a:pt x="35" y="0"/>
                    <a:pt x="35" y="0"/>
                  </a:cubicBezTo>
                  <a:cubicBezTo>
                    <a:pt x="41" y="0"/>
                    <a:pt x="47" y="1"/>
                    <a:pt x="53" y="2"/>
                  </a:cubicBezTo>
                  <a:cubicBezTo>
                    <a:pt x="59" y="4"/>
                    <a:pt x="64" y="6"/>
                    <a:pt x="69" y="8"/>
                  </a:cubicBezTo>
                  <a:cubicBezTo>
                    <a:pt x="70" y="9"/>
                    <a:pt x="71" y="10"/>
                    <a:pt x="70" y="11"/>
                  </a:cubicBezTo>
                  <a:cubicBezTo>
                    <a:pt x="65" y="20"/>
                    <a:pt x="65" y="20"/>
                    <a:pt x="65" y="20"/>
                  </a:cubicBezTo>
                  <a:cubicBezTo>
                    <a:pt x="65" y="21"/>
                    <a:pt x="63" y="21"/>
                    <a:pt x="62" y="21"/>
                  </a:cubicBezTo>
                  <a:cubicBezTo>
                    <a:pt x="58" y="19"/>
                    <a:pt x="54" y="17"/>
                    <a:pt x="50" y="16"/>
                  </a:cubicBezTo>
                  <a:cubicBezTo>
                    <a:pt x="45" y="15"/>
                    <a:pt x="40" y="14"/>
                    <a:pt x="35" y="14"/>
                  </a:cubicBezTo>
                  <a:lnTo>
                    <a:pt x="35" y="9"/>
                  </a:lnTo>
                  <a:close/>
                  <a:moveTo>
                    <a:pt x="6" y="11"/>
                  </a:moveTo>
                  <a:cubicBezTo>
                    <a:pt x="8" y="15"/>
                    <a:pt x="8" y="15"/>
                    <a:pt x="8" y="15"/>
                  </a:cubicBezTo>
                  <a:cubicBezTo>
                    <a:pt x="12" y="14"/>
                    <a:pt x="15" y="12"/>
                    <a:pt x="20" y="11"/>
                  </a:cubicBezTo>
                  <a:cubicBezTo>
                    <a:pt x="25" y="10"/>
                    <a:pt x="30" y="9"/>
                    <a:pt x="35" y="9"/>
                  </a:cubicBezTo>
                  <a:cubicBezTo>
                    <a:pt x="35" y="9"/>
                    <a:pt x="35" y="9"/>
                    <a:pt x="35" y="9"/>
                  </a:cubicBezTo>
                  <a:cubicBezTo>
                    <a:pt x="35" y="14"/>
                    <a:pt x="35" y="14"/>
                    <a:pt x="35" y="14"/>
                  </a:cubicBezTo>
                  <a:cubicBezTo>
                    <a:pt x="35" y="14"/>
                    <a:pt x="35" y="14"/>
                    <a:pt x="35" y="14"/>
                  </a:cubicBezTo>
                  <a:cubicBezTo>
                    <a:pt x="30" y="14"/>
                    <a:pt x="25" y="15"/>
                    <a:pt x="21" y="16"/>
                  </a:cubicBezTo>
                  <a:cubicBezTo>
                    <a:pt x="16" y="17"/>
                    <a:pt x="12" y="19"/>
                    <a:pt x="8" y="21"/>
                  </a:cubicBezTo>
                  <a:cubicBezTo>
                    <a:pt x="7" y="21"/>
                    <a:pt x="6" y="21"/>
                    <a:pt x="5" y="20"/>
                  </a:cubicBezTo>
                  <a:cubicBezTo>
                    <a:pt x="0" y="11"/>
                    <a:pt x="0" y="11"/>
                    <a:pt x="0" y="11"/>
                  </a:cubicBezTo>
                  <a:cubicBezTo>
                    <a:pt x="0" y="10"/>
                    <a:pt x="0" y="9"/>
                    <a:pt x="1" y="8"/>
                  </a:cubicBezTo>
                  <a:cubicBezTo>
                    <a:pt x="6" y="6"/>
                    <a:pt x="12" y="4"/>
                    <a:pt x="17" y="2"/>
                  </a:cubicBezTo>
                  <a:cubicBezTo>
                    <a:pt x="23" y="1"/>
                    <a:pt x="29" y="0"/>
                    <a:pt x="35" y="0"/>
                  </a:cubicBezTo>
                  <a:cubicBezTo>
                    <a:pt x="35" y="0"/>
                    <a:pt x="35" y="0"/>
                    <a:pt x="35" y="0"/>
                  </a:cubicBezTo>
                  <a:cubicBezTo>
                    <a:pt x="35" y="5"/>
                    <a:pt x="35" y="5"/>
                    <a:pt x="35" y="5"/>
                  </a:cubicBezTo>
                  <a:cubicBezTo>
                    <a:pt x="35" y="5"/>
                    <a:pt x="35" y="5"/>
                    <a:pt x="35" y="5"/>
                  </a:cubicBezTo>
                  <a:cubicBezTo>
                    <a:pt x="29" y="5"/>
                    <a:pt x="24" y="6"/>
                    <a:pt x="18" y="7"/>
                  </a:cubicBezTo>
                  <a:cubicBezTo>
                    <a:pt x="14" y="8"/>
                    <a:pt x="10" y="9"/>
                    <a:pt x="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4" name="Freeform 282"/>
            <p:cNvSpPr>
              <a:spLocks noEditPoints="1"/>
            </p:cNvSpPr>
            <p:nvPr/>
          </p:nvSpPr>
          <p:spPr bwMode="auto">
            <a:xfrm>
              <a:off x="11033125" y="500063"/>
              <a:ext cx="209550" cy="53975"/>
            </a:xfrm>
            <a:custGeom>
              <a:avLst/>
              <a:gdLst>
                <a:gd name="T0" fmla="*/ 87 w 93"/>
                <a:gd name="T1" fmla="*/ 14 h 24"/>
                <a:gd name="T2" fmla="*/ 69 w 93"/>
                <a:gd name="T3" fmla="*/ 8 h 24"/>
                <a:gd name="T4" fmla="*/ 46 w 93"/>
                <a:gd name="T5" fmla="*/ 5 h 24"/>
                <a:gd name="T6" fmla="*/ 46 w 93"/>
                <a:gd name="T7" fmla="*/ 5 h 24"/>
                <a:gd name="T8" fmla="*/ 46 w 93"/>
                <a:gd name="T9" fmla="*/ 0 h 24"/>
                <a:gd name="T10" fmla="*/ 46 w 93"/>
                <a:gd name="T11" fmla="*/ 0 h 24"/>
                <a:gd name="T12" fmla="*/ 70 w 93"/>
                <a:gd name="T13" fmla="*/ 3 h 24"/>
                <a:gd name="T14" fmla="*/ 91 w 93"/>
                <a:gd name="T15" fmla="*/ 11 h 24"/>
                <a:gd name="T16" fmla="*/ 92 w 93"/>
                <a:gd name="T17" fmla="*/ 14 h 24"/>
                <a:gd name="T18" fmla="*/ 88 w 93"/>
                <a:gd name="T19" fmla="*/ 23 h 24"/>
                <a:gd name="T20" fmla="*/ 84 w 93"/>
                <a:gd name="T21" fmla="*/ 24 h 24"/>
                <a:gd name="T22" fmla="*/ 67 w 93"/>
                <a:gd name="T23" fmla="*/ 17 h 24"/>
                <a:gd name="T24" fmla="*/ 46 w 93"/>
                <a:gd name="T25" fmla="*/ 15 h 24"/>
                <a:gd name="T26" fmla="*/ 46 w 93"/>
                <a:gd name="T27" fmla="*/ 15 h 24"/>
                <a:gd name="T28" fmla="*/ 46 w 93"/>
                <a:gd name="T29" fmla="*/ 10 h 24"/>
                <a:gd name="T30" fmla="*/ 46 w 93"/>
                <a:gd name="T31" fmla="*/ 10 h 24"/>
                <a:gd name="T32" fmla="*/ 68 w 93"/>
                <a:gd name="T33" fmla="*/ 12 h 24"/>
                <a:gd name="T34" fmla="*/ 84 w 93"/>
                <a:gd name="T35" fmla="*/ 18 h 24"/>
                <a:gd name="T36" fmla="*/ 87 w 93"/>
                <a:gd name="T37" fmla="*/ 14 h 24"/>
                <a:gd name="T38" fmla="*/ 46 w 93"/>
                <a:gd name="T39" fmla="*/ 5 h 24"/>
                <a:gd name="T40" fmla="*/ 24 w 93"/>
                <a:gd name="T41" fmla="*/ 8 h 24"/>
                <a:gd name="T42" fmla="*/ 6 w 93"/>
                <a:gd name="T43" fmla="*/ 14 h 24"/>
                <a:gd name="T44" fmla="*/ 8 w 93"/>
                <a:gd name="T45" fmla="*/ 18 h 24"/>
                <a:gd name="T46" fmla="*/ 25 w 93"/>
                <a:gd name="T47" fmla="*/ 12 h 24"/>
                <a:gd name="T48" fmla="*/ 46 w 93"/>
                <a:gd name="T49" fmla="*/ 10 h 24"/>
                <a:gd name="T50" fmla="*/ 46 w 93"/>
                <a:gd name="T51" fmla="*/ 15 h 24"/>
                <a:gd name="T52" fmla="*/ 26 w 93"/>
                <a:gd name="T53" fmla="*/ 17 h 24"/>
                <a:gd name="T54" fmla="*/ 8 w 93"/>
                <a:gd name="T55" fmla="*/ 24 h 24"/>
                <a:gd name="T56" fmla="*/ 5 w 93"/>
                <a:gd name="T57" fmla="*/ 23 h 24"/>
                <a:gd name="T58" fmla="*/ 0 w 93"/>
                <a:gd name="T59" fmla="*/ 14 h 24"/>
                <a:gd name="T60" fmla="*/ 1 w 93"/>
                <a:gd name="T61" fmla="*/ 11 h 24"/>
                <a:gd name="T62" fmla="*/ 22 w 93"/>
                <a:gd name="T63" fmla="*/ 3 h 24"/>
                <a:gd name="T64" fmla="*/ 46 w 93"/>
                <a:gd name="T65" fmla="*/ 0 h 24"/>
                <a:gd name="T66" fmla="*/ 46 w 93"/>
                <a:gd name="T67"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 h="24">
                  <a:moveTo>
                    <a:pt x="87" y="14"/>
                  </a:moveTo>
                  <a:cubicBezTo>
                    <a:pt x="81" y="12"/>
                    <a:pt x="75" y="9"/>
                    <a:pt x="69" y="8"/>
                  </a:cubicBezTo>
                  <a:cubicBezTo>
                    <a:pt x="62" y="6"/>
                    <a:pt x="54" y="5"/>
                    <a:pt x="46" y="5"/>
                  </a:cubicBezTo>
                  <a:cubicBezTo>
                    <a:pt x="46" y="5"/>
                    <a:pt x="46" y="5"/>
                    <a:pt x="46" y="5"/>
                  </a:cubicBezTo>
                  <a:cubicBezTo>
                    <a:pt x="46" y="0"/>
                    <a:pt x="46" y="0"/>
                    <a:pt x="46" y="0"/>
                  </a:cubicBezTo>
                  <a:cubicBezTo>
                    <a:pt x="46" y="0"/>
                    <a:pt x="46" y="0"/>
                    <a:pt x="46" y="0"/>
                  </a:cubicBezTo>
                  <a:cubicBezTo>
                    <a:pt x="54" y="0"/>
                    <a:pt x="62" y="1"/>
                    <a:pt x="70" y="3"/>
                  </a:cubicBezTo>
                  <a:cubicBezTo>
                    <a:pt x="78" y="5"/>
                    <a:pt x="85" y="8"/>
                    <a:pt x="91" y="11"/>
                  </a:cubicBezTo>
                  <a:cubicBezTo>
                    <a:pt x="92" y="12"/>
                    <a:pt x="93" y="13"/>
                    <a:pt x="92" y="14"/>
                  </a:cubicBezTo>
                  <a:cubicBezTo>
                    <a:pt x="88" y="23"/>
                    <a:pt x="88" y="23"/>
                    <a:pt x="88" y="23"/>
                  </a:cubicBezTo>
                  <a:cubicBezTo>
                    <a:pt x="87" y="24"/>
                    <a:pt x="85" y="24"/>
                    <a:pt x="84" y="24"/>
                  </a:cubicBezTo>
                  <a:cubicBezTo>
                    <a:pt x="79" y="21"/>
                    <a:pt x="73" y="18"/>
                    <a:pt x="67" y="17"/>
                  </a:cubicBezTo>
                  <a:cubicBezTo>
                    <a:pt x="60" y="15"/>
                    <a:pt x="53" y="15"/>
                    <a:pt x="46" y="15"/>
                  </a:cubicBezTo>
                  <a:cubicBezTo>
                    <a:pt x="46" y="15"/>
                    <a:pt x="46" y="15"/>
                    <a:pt x="46" y="15"/>
                  </a:cubicBezTo>
                  <a:cubicBezTo>
                    <a:pt x="46" y="10"/>
                    <a:pt x="46" y="10"/>
                    <a:pt x="46" y="10"/>
                  </a:cubicBezTo>
                  <a:cubicBezTo>
                    <a:pt x="46" y="10"/>
                    <a:pt x="46" y="10"/>
                    <a:pt x="46" y="10"/>
                  </a:cubicBezTo>
                  <a:cubicBezTo>
                    <a:pt x="54" y="10"/>
                    <a:pt x="61" y="11"/>
                    <a:pt x="68" y="12"/>
                  </a:cubicBezTo>
                  <a:cubicBezTo>
                    <a:pt x="74" y="14"/>
                    <a:pt x="79" y="16"/>
                    <a:pt x="84" y="18"/>
                  </a:cubicBezTo>
                  <a:lnTo>
                    <a:pt x="87" y="14"/>
                  </a:lnTo>
                  <a:close/>
                  <a:moveTo>
                    <a:pt x="46" y="5"/>
                  </a:moveTo>
                  <a:cubicBezTo>
                    <a:pt x="38" y="5"/>
                    <a:pt x="31" y="6"/>
                    <a:pt x="24" y="8"/>
                  </a:cubicBezTo>
                  <a:cubicBezTo>
                    <a:pt x="17" y="9"/>
                    <a:pt x="11" y="12"/>
                    <a:pt x="6" y="14"/>
                  </a:cubicBezTo>
                  <a:cubicBezTo>
                    <a:pt x="8" y="18"/>
                    <a:pt x="8" y="18"/>
                    <a:pt x="8" y="18"/>
                  </a:cubicBezTo>
                  <a:cubicBezTo>
                    <a:pt x="13" y="16"/>
                    <a:pt x="19" y="14"/>
                    <a:pt x="25" y="12"/>
                  </a:cubicBezTo>
                  <a:cubicBezTo>
                    <a:pt x="32" y="11"/>
                    <a:pt x="39" y="10"/>
                    <a:pt x="46" y="10"/>
                  </a:cubicBezTo>
                  <a:cubicBezTo>
                    <a:pt x="46" y="15"/>
                    <a:pt x="46" y="15"/>
                    <a:pt x="46" y="15"/>
                  </a:cubicBezTo>
                  <a:cubicBezTo>
                    <a:pt x="39" y="15"/>
                    <a:pt x="32" y="15"/>
                    <a:pt x="26" y="17"/>
                  </a:cubicBezTo>
                  <a:cubicBezTo>
                    <a:pt x="19" y="18"/>
                    <a:pt x="13" y="21"/>
                    <a:pt x="8" y="24"/>
                  </a:cubicBezTo>
                  <a:cubicBezTo>
                    <a:pt x="7" y="24"/>
                    <a:pt x="5" y="24"/>
                    <a:pt x="5" y="23"/>
                  </a:cubicBezTo>
                  <a:cubicBezTo>
                    <a:pt x="0" y="14"/>
                    <a:pt x="0" y="14"/>
                    <a:pt x="0" y="14"/>
                  </a:cubicBezTo>
                  <a:cubicBezTo>
                    <a:pt x="0" y="13"/>
                    <a:pt x="0" y="12"/>
                    <a:pt x="1" y="11"/>
                  </a:cubicBezTo>
                  <a:cubicBezTo>
                    <a:pt x="8" y="8"/>
                    <a:pt x="15" y="5"/>
                    <a:pt x="22" y="3"/>
                  </a:cubicBezTo>
                  <a:cubicBezTo>
                    <a:pt x="30" y="1"/>
                    <a:pt x="38" y="0"/>
                    <a:pt x="46" y="0"/>
                  </a:cubicBezTo>
                  <a:lnTo>
                    <a:pt x="46"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5" name="Freeform 283"/>
            <p:cNvSpPr>
              <a:spLocks noEditPoints="1"/>
            </p:cNvSpPr>
            <p:nvPr/>
          </p:nvSpPr>
          <p:spPr bwMode="auto">
            <a:xfrm>
              <a:off x="8285163" y="4302125"/>
              <a:ext cx="166688" cy="187325"/>
            </a:xfrm>
            <a:custGeom>
              <a:avLst/>
              <a:gdLst>
                <a:gd name="T0" fmla="*/ 65 w 74"/>
                <a:gd name="T1" fmla="*/ 15 h 83"/>
                <a:gd name="T2" fmla="*/ 72 w 74"/>
                <a:gd name="T3" fmla="*/ 23 h 83"/>
                <a:gd name="T4" fmla="*/ 71 w 74"/>
                <a:gd name="T5" fmla="*/ 26 h 83"/>
                <a:gd name="T6" fmla="*/ 52 w 74"/>
                <a:gd name="T7" fmla="*/ 47 h 83"/>
                <a:gd name="T8" fmla="*/ 69 w 74"/>
                <a:gd name="T9" fmla="*/ 49 h 83"/>
                <a:gd name="T10" fmla="*/ 73 w 74"/>
                <a:gd name="T11" fmla="*/ 56 h 83"/>
                <a:gd name="T12" fmla="*/ 72 w 74"/>
                <a:gd name="T13" fmla="*/ 59 h 83"/>
                <a:gd name="T14" fmla="*/ 51 w 74"/>
                <a:gd name="T15" fmla="*/ 65 h 83"/>
                <a:gd name="T16" fmla="*/ 36 w 74"/>
                <a:gd name="T17" fmla="*/ 82 h 83"/>
                <a:gd name="T18" fmla="*/ 37 w 74"/>
                <a:gd name="T19" fmla="*/ 76 h 83"/>
                <a:gd name="T20" fmla="*/ 49 w 74"/>
                <a:gd name="T21" fmla="*/ 60 h 83"/>
                <a:gd name="T22" fmla="*/ 65 w 74"/>
                <a:gd name="T23" fmla="*/ 52 h 83"/>
                <a:gd name="T24" fmla="*/ 49 w 74"/>
                <a:gd name="T25" fmla="*/ 51 h 83"/>
                <a:gd name="T26" fmla="*/ 40 w 74"/>
                <a:gd name="T27" fmla="*/ 37 h 83"/>
                <a:gd name="T28" fmla="*/ 66 w 74"/>
                <a:gd name="T29" fmla="*/ 23 h 83"/>
                <a:gd name="T30" fmla="*/ 36 w 74"/>
                <a:gd name="T31" fmla="*/ 25 h 83"/>
                <a:gd name="T32" fmla="*/ 36 w 74"/>
                <a:gd name="T33" fmla="*/ 68 h 83"/>
                <a:gd name="T34" fmla="*/ 39 w 74"/>
                <a:gd name="T35" fmla="*/ 58 h 83"/>
                <a:gd name="T36" fmla="*/ 36 w 74"/>
                <a:gd name="T37" fmla="*/ 68 h 83"/>
                <a:gd name="T38" fmla="*/ 21 w 74"/>
                <a:gd name="T39" fmla="*/ 4 h 83"/>
                <a:gd name="T40" fmla="*/ 29 w 74"/>
                <a:gd name="T41" fmla="*/ 12 h 83"/>
                <a:gd name="T42" fmla="*/ 36 w 74"/>
                <a:gd name="T43" fmla="*/ 20 h 83"/>
                <a:gd name="T44" fmla="*/ 34 w 74"/>
                <a:gd name="T45" fmla="*/ 26 h 83"/>
                <a:gd name="T46" fmla="*/ 25 w 74"/>
                <a:gd name="T47" fmla="*/ 15 h 83"/>
                <a:gd name="T48" fmla="*/ 18 w 74"/>
                <a:gd name="T49" fmla="*/ 8 h 83"/>
                <a:gd name="T50" fmla="*/ 12 w 74"/>
                <a:gd name="T51" fmla="*/ 13 h 83"/>
                <a:gd name="T52" fmla="*/ 15 w 74"/>
                <a:gd name="T53" fmla="*/ 22 h 83"/>
                <a:gd name="T54" fmla="*/ 22 w 74"/>
                <a:gd name="T55" fmla="*/ 34 h 83"/>
                <a:gd name="T56" fmla="*/ 7 w 74"/>
                <a:gd name="T57" fmla="*/ 62 h 83"/>
                <a:gd name="T58" fmla="*/ 27 w 74"/>
                <a:gd name="T59" fmla="*/ 43 h 83"/>
                <a:gd name="T60" fmla="*/ 36 w 74"/>
                <a:gd name="T61" fmla="*/ 53 h 83"/>
                <a:gd name="T62" fmla="*/ 35 w 74"/>
                <a:gd name="T63" fmla="*/ 73 h 83"/>
                <a:gd name="T64" fmla="*/ 36 w 74"/>
                <a:gd name="T65" fmla="*/ 82 h 83"/>
                <a:gd name="T66" fmla="*/ 35 w 74"/>
                <a:gd name="T67" fmla="*/ 81 h 83"/>
                <a:gd name="T68" fmla="*/ 30 w 74"/>
                <a:gd name="T69" fmla="*/ 74 h 83"/>
                <a:gd name="T70" fmla="*/ 30 w 74"/>
                <a:gd name="T71" fmla="*/ 72 h 83"/>
                <a:gd name="T72" fmla="*/ 28 w 74"/>
                <a:gd name="T73" fmla="*/ 49 h 83"/>
                <a:gd name="T74" fmla="*/ 5 w 74"/>
                <a:gd name="T75" fmla="*/ 68 h 83"/>
                <a:gd name="T76" fmla="*/ 5 w 74"/>
                <a:gd name="T77" fmla="*/ 67 h 83"/>
                <a:gd name="T78" fmla="*/ 0 w 74"/>
                <a:gd name="T79" fmla="*/ 58 h 83"/>
                <a:gd name="T80" fmla="*/ 17 w 74"/>
                <a:gd name="T81" fmla="*/ 33 h 83"/>
                <a:gd name="T82" fmla="*/ 11 w 74"/>
                <a:gd name="T83" fmla="*/ 24 h 83"/>
                <a:gd name="T84" fmla="*/ 9 w 74"/>
                <a:gd name="T85" fmla="*/ 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 h="83">
                  <a:moveTo>
                    <a:pt x="36" y="20"/>
                  </a:moveTo>
                  <a:cubicBezTo>
                    <a:pt x="65" y="15"/>
                    <a:pt x="65" y="15"/>
                    <a:pt x="65" y="15"/>
                  </a:cubicBezTo>
                  <a:cubicBezTo>
                    <a:pt x="66" y="15"/>
                    <a:pt x="67" y="15"/>
                    <a:pt x="67" y="16"/>
                  </a:cubicBezTo>
                  <a:cubicBezTo>
                    <a:pt x="72" y="23"/>
                    <a:pt x="72" y="23"/>
                    <a:pt x="72" y="23"/>
                  </a:cubicBezTo>
                  <a:cubicBezTo>
                    <a:pt x="72" y="24"/>
                    <a:pt x="72" y="26"/>
                    <a:pt x="71" y="26"/>
                  </a:cubicBezTo>
                  <a:cubicBezTo>
                    <a:pt x="71" y="26"/>
                    <a:pt x="71" y="26"/>
                    <a:pt x="71" y="26"/>
                  </a:cubicBezTo>
                  <a:cubicBezTo>
                    <a:pt x="45" y="37"/>
                    <a:pt x="45" y="37"/>
                    <a:pt x="45" y="37"/>
                  </a:cubicBezTo>
                  <a:cubicBezTo>
                    <a:pt x="52" y="47"/>
                    <a:pt x="52" y="47"/>
                    <a:pt x="52" y="47"/>
                  </a:cubicBezTo>
                  <a:cubicBezTo>
                    <a:pt x="67" y="48"/>
                    <a:pt x="67" y="48"/>
                    <a:pt x="67" y="48"/>
                  </a:cubicBezTo>
                  <a:cubicBezTo>
                    <a:pt x="68" y="48"/>
                    <a:pt x="68" y="48"/>
                    <a:pt x="69" y="49"/>
                  </a:cubicBezTo>
                  <a:cubicBezTo>
                    <a:pt x="69" y="49"/>
                    <a:pt x="69" y="49"/>
                    <a:pt x="69" y="49"/>
                  </a:cubicBezTo>
                  <a:cubicBezTo>
                    <a:pt x="73" y="56"/>
                    <a:pt x="73" y="56"/>
                    <a:pt x="73" y="56"/>
                  </a:cubicBezTo>
                  <a:cubicBezTo>
                    <a:pt x="74" y="57"/>
                    <a:pt x="74" y="58"/>
                    <a:pt x="73" y="59"/>
                  </a:cubicBezTo>
                  <a:cubicBezTo>
                    <a:pt x="72" y="59"/>
                    <a:pt x="72" y="59"/>
                    <a:pt x="72" y="59"/>
                  </a:cubicBezTo>
                  <a:cubicBezTo>
                    <a:pt x="72" y="59"/>
                    <a:pt x="72" y="59"/>
                    <a:pt x="72" y="59"/>
                  </a:cubicBezTo>
                  <a:cubicBezTo>
                    <a:pt x="51" y="65"/>
                    <a:pt x="51" y="65"/>
                    <a:pt x="51" y="65"/>
                  </a:cubicBezTo>
                  <a:cubicBezTo>
                    <a:pt x="39" y="81"/>
                    <a:pt x="39" y="81"/>
                    <a:pt x="39" y="81"/>
                  </a:cubicBezTo>
                  <a:cubicBezTo>
                    <a:pt x="38" y="82"/>
                    <a:pt x="37" y="83"/>
                    <a:pt x="36" y="82"/>
                  </a:cubicBezTo>
                  <a:cubicBezTo>
                    <a:pt x="36" y="75"/>
                    <a:pt x="36" y="75"/>
                    <a:pt x="36" y="75"/>
                  </a:cubicBezTo>
                  <a:cubicBezTo>
                    <a:pt x="37" y="76"/>
                    <a:pt x="37" y="76"/>
                    <a:pt x="37" y="76"/>
                  </a:cubicBezTo>
                  <a:cubicBezTo>
                    <a:pt x="48" y="61"/>
                    <a:pt x="48" y="61"/>
                    <a:pt x="48" y="61"/>
                  </a:cubicBezTo>
                  <a:cubicBezTo>
                    <a:pt x="48" y="61"/>
                    <a:pt x="49" y="60"/>
                    <a:pt x="49" y="60"/>
                  </a:cubicBezTo>
                  <a:cubicBezTo>
                    <a:pt x="67" y="56"/>
                    <a:pt x="67" y="56"/>
                    <a:pt x="67" y="56"/>
                  </a:cubicBezTo>
                  <a:cubicBezTo>
                    <a:pt x="65" y="52"/>
                    <a:pt x="65" y="52"/>
                    <a:pt x="65" y="52"/>
                  </a:cubicBezTo>
                  <a:cubicBezTo>
                    <a:pt x="51" y="52"/>
                    <a:pt x="51" y="52"/>
                    <a:pt x="51" y="52"/>
                  </a:cubicBezTo>
                  <a:cubicBezTo>
                    <a:pt x="50" y="52"/>
                    <a:pt x="49" y="51"/>
                    <a:pt x="49" y="51"/>
                  </a:cubicBezTo>
                  <a:cubicBezTo>
                    <a:pt x="40" y="37"/>
                    <a:pt x="40" y="37"/>
                    <a:pt x="40" y="37"/>
                  </a:cubicBezTo>
                  <a:cubicBezTo>
                    <a:pt x="40" y="37"/>
                    <a:pt x="40" y="37"/>
                    <a:pt x="40" y="37"/>
                  </a:cubicBezTo>
                  <a:cubicBezTo>
                    <a:pt x="39" y="36"/>
                    <a:pt x="40" y="34"/>
                    <a:pt x="41" y="34"/>
                  </a:cubicBezTo>
                  <a:cubicBezTo>
                    <a:pt x="66" y="23"/>
                    <a:pt x="66" y="23"/>
                    <a:pt x="66" y="23"/>
                  </a:cubicBezTo>
                  <a:cubicBezTo>
                    <a:pt x="64" y="20"/>
                    <a:pt x="64" y="20"/>
                    <a:pt x="64" y="20"/>
                  </a:cubicBezTo>
                  <a:cubicBezTo>
                    <a:pt x="36" y="25"/>
                    <a:pt x="36" y="25"/>
                    <a:pt x="36" y="25"/>
                  </a:cubicBezTo>
                  <a:cubicBezTo>
                    <a:pt x="36" y="20"/>
                    <a:pt x="36" y="20"/>
                    <a:pt x="36" y="20"/>
                  </a:cubicBezTo>
                  <a:close/>
                  <a:moveTo>
                    <a:pt x="36" y="68"/>
                  </a:moveTo>
                  <a:cubicBezTo>
                    <a:pt x="39" y="60"/>
                    <a:pt x="39" y="60"/>
                    <a:pt x="39" y="60"/>
                  </a:cubicBezTo>
                  <a:cubicBezTo>
                    <a:pt x="40" y="59"/>
                    <a:pt x="39" y="58"/>
                    <a:pt x="39" y="58"/>
                  </a:cubicBezTo>
                  <a:cubicBezTo>
                    <a:pt x="36" y="53"/>
                    <a:pt x="36" y="53"/>
                    <a:pt x="36" y="53"/>
                  </a:cubicBezTo>
                  <a:lnTo>
                    <a:pt x="36" y="68"/>
                  </a:lnTo>
                  <a:close/>
                  <a:moveTo>
                    <a:pt x="9" y="2"/>
                  </a:moveTo>
                  <a:cubicBezTo>
                    <a:pt x="12" y="0"/>
                    <a:pt x="17" y="2"/>
                    <a:pt x="21" y="4"/>
                  </a:cubicBezTo>
                  <a:cubicBezTo>
                    <a:pt x="24" y="7"/>
                    <a:pt x="27" y="10"/>
                    <a:pt x="29" y="12"/>
                  </a:cubicBezTo>
                  <a:cubicBezTo>
                    <a:pt x="29" y="12"/>
                    <a:pt x="29" y="12"/>
                    <a:pt x="29" y="12"/>
                  </a:cubicBezTo>
                  <a:cubicBezTo>
                    <a:pt x="35" y="21"/>
                    <a:pt x="35" y="21"/>
                    <a:pt x="35" y="21"/>
                  </a:cubicBezTo>
                  <a:cubicBezTo>
                    <a:pt x="36" y="20"/>
                    <a:pt x="36" y="20"/>
                    <a:pt x="36" y="20"/>
                  </a:cubicBezTo>
                  <a:cubicBezTo>
                    <a:pt x="36" y="25"/>
                    <a:pt x="36" y="25"/>
                    <a:pt x="36" y="25"/>
                  </a:cubicBezTo>
                  <a:cubicBezTo>
                    <a:pt x="34" y="26"/>
                    <a:pt x="34" y="26"/>
                    <a:pt x="34" y="26"/>
                  </a:cubicBezTo>
                  <a:cubicBezTo>
                    <a:pt x="33" y="26"/>
                    <a:pt x="32" y="25"/>
                    <a:pt x="32" y="25"/>
                  </a:cubicBezTo>
                  <a:cubicBezTo>
                    <a:pt x="25" y="15"/>
                    <a:pt x="25" y="15"/>
                    <a:pt x="25" y="15"/>
                  </a:cubicBezTo>
                  <a:cubicBezTo>
                    <a:pt x="25" y="15"/>
                    <a:pt x="25" y="15"/>
                    <a:pt x="25" y="15"/>
                  </a:cubicBezTo>
                  <a:cubicBezTo>
                    <a:pt x="24" y="13"/>
                    <a:pt x="21" y="10"/>
                    <a:pt x="18" y="8"/>
                  </a:cubicBezTo>
                  <a:cubicBezTo>
                    <a:pt x="16" y="7"/>
                    <a:pt x="13" y="6"/>
                    <a:pt x="12" y="6"/>
                  </a:cubicBezTo>
                  <a:cubicBezTo>
                    <a:pt x="11" y="7"/>
                    <a:pt x="11" y="10"/>
                    <a:pt x="12" y="13"/>
                  </a:cubicBezTo>
                  <a:cubicBezTo>
                    <a:pt x="13" y="16"/>
                    <a:pt x="14" y="20"/>
                    <a:pt x="15" y="21"/>
                  </a:cubicBezTo>
                  <a:cubicBezTo>
                    <a:pt x="15" y="22"/>
                    <a:pt x="15" y="22"/>
                    <a:pt x="15" y="22"/>
                  </a:cubicBezTo>
                  <a:cubicBezTo>
                    <a:pt x="22" y="31"/>
                    <a:pt x="22" y="31"/>
                    <a:pt x="22" y="31"/>
                  </a:cubicBezTo>
                  <a:cubicBezTo>
                    <a:pt x="22" y="32"/>
                    <a:pt x="22" y="33"/>
                    <a:pt x="22" y="34"/>
                  </a:cubicBezTo>
                  <a:cubicBezTo>
                    <a:pt x="5" y="59"/>
                    <a:pt x="5" y="59"/>
                    <a:pt x="5" y="59"/>
                  </a:cubicBezTo>
                  <a:cubicBezTo>
                    <a:pt x="7" y="62"/>
                    <a:pt x="7" y="62"/>
                    <a:pt x="7" y="62"/>
                  </a:cubicBezTo>
                  <a:cubicBezTo>
                    <a:pt x="26" y="44"/>
                    <a:pt x="26" y="44"/>
                    <a:pt x="26" y="44"/>
                  </a:cubicBezTo>
                  <a:cubicBezTo>
                    <a:pt x="26" y="43"/>
                    <a:pt x="26" y="43"/>
                    <a:pt x="27" y="43"/>
                  </a:cubicBezTo>
                  <a:cubicBezTo>
                    <a:pt x="28" y="42"/>
                    <a:pt x="29" y="43"/>
                    <a:pt x="30" y="44"/>
                  </a:cubicBezTo>
                  <a:cubicBezTo>
                    <a:pt x="36" y="53"/>
                    <a:pt x="36" y="53"/>
                    <a:pt x="36" y="53"/>
                  </a:cubicBezTo>
                  <a:cubicBezTo>
                    <a:pt x="36" y="68"/>
                    <a:pt x="36" y="68"/>
                    <a:pt x="36" y="68"/>
                  </a:cubicBezTo>
                  <a:cubicBezTo>
                    <a:pt x="35" y="73"/>
                    <a:pt x="35" y="73"/>
                    <a:pt x="35" y="73"/>
                  </a:cubicBezTo>
                  <a:cubicBezTo>
                    <a:pt x="36" y="75"/>
                    <a:pt x="36" y="75"/>
                    <a:pt x="36" y="75"/>
                  </a:cubicBezTo>
                  <a:cubicBezTo>
                    <a:pt x="36" y="82"/>
                    <a:pt x="36" y="82"/>
                    <a:pt x="36" y="82"/>
                  </a:cubicBezTo>
                  <a:cubicBezTo>
                    <a:pt x="36" y="82"/>
                    <a:pt x="35" y="82"/>
                    <a:pt x="35" y="82"/>
                  </a:cubicBezTo>
                  <a:cubicBezTo>
                    <a:pt x="35" y="82"/>
                    <a:pt x="35" y="82"/>
                    <a:pt x="35" y="81"/>
                  </a:cubicBezTo>
                  <a:cubicBezTo>
                    <a:pt x="35" y="81"/>
                    <a:pt x="35" y="81"/>
                    <a:pt x="35" y="81"/>
                  </a:cubicBezTo>
                  <a:cubicBezTo>
                    <a:pt x="30" y="74"/>
                    <a:pt x="30" y="74"/>
                    <a:pt x="30" y="74"/>
                  </a:cubicBezTo>
                  <a:cubicBezTo>
                    <a:pt x="30" y="74"/>
                    <a:pt x="30" y="73"/>
                    <a:pt x="30" y="72"/>
                  </a:cubicBezTo>
                  <a:cubicBezTo>
                    <a:pt x="30" y="72"/>
                    <a:pt x="30" y="72"/>
                    <a:pt x="30" y="72"/>
                  </a:cubicBezTo>
                  <a:cubicBezTo>
                    <a:pt x="34" y="59"/>
                    <a:pt x="34" y="59"/>
                    <a:pt x="34" y="59"/>
                  </a:cubicBezTo>
                  <a:cubicBezTo>
                    <a:pt x="28" y="49"/>
                    <a:pt x="28" y="49"/>
                    <a:pt x="28" y="49"/>
                  </a:cubicBezTo>
                  <a:cubicBezTo>
                    <a:pt x="9" y="68"/>
                    <a:pt x="9" y="68"/>
                    <a:pt x="9" y="68"/>
                  </a:cubicBezTo>
                  <a:cubicBezTo>
                    <a:pt x="8" y="69"/>
                    <a:pt x="6" y="69"/>
                    <a:pt x="5" y="68"/>
                  </a:cubicBezTo>
                  <a:cubicBezTo>
                    <a:pt x="5" y="67"/>
                    <a:pt x="5" y="67"/>
                    <a:pt x="5" y="67"/>
                  </a:cubicBezTo>
                  <a:cubicBezTo>
                    <a:pt x="5" y="67"/>
                    <a:pt x="5" y="67"/>
                    <a:pt x="5" y="67"/>
                  </a:cubicBezTo>
                  <a:cubicBezTo>
                    <a:pt x="0" y="60"/>
                    <a:pt x="0" y="60"/>
                    <a:pt x="0" y="60"/>
                  </a:cubicBezTo>
                  <a:cubicBezTo>
                    <a:pt x="0" y="60"/>
                    <a:pt x="0" y="58"/>
                    <a:pt x="0" y="58"/>
                  </a:cubicBezTo>
                  <a:cubicBezTo>
                    <a:pt x="0" y="58"/>
                    <a:pt x="0" y="58"/>
                    <a:pt x="0" y="58"/>
                  </a:cubicBezTo>
                  <a:cubicBezTo>
                    <a:pt x="17" y="33"/>
                    <a:pt x="17" y="33"/>
                    <a:pt x="17" y="33"/>
                  </a:cubicBezTo>
                  <a:cubicBezTo>
                    <a:pt x="11" y="24"/>
                    <a:pt x="11" y="24"/>
                    <a:pt x="11" y="24"/>
                  </a:cubicBezTo>
                  <a:cubicBezTo>
                    <a:pt x="11" y="24"/>
                    <a:pt x="11" y="24"/>
                    <a:pt x="11" y="24"/>
                  </a:cubicBezTo>
                  <a:cubicBezTo>
                    <a:pt x="10" y="22"/>
                    <a:pt x="8" y="18"/>
                    <a:pt x="7" y="13"/>
                  </a:cubicBezTo>
                  <a:cubicBezTo>
                    <a:pt x="6" y="9"/>
                    <a:pt x="7" y="4"/>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6" name="Freeform 284"/>
            <p:cNvSpPr>
              <a:spLocks noEditPoints="1"/>
            </p:cNvSpPr>
            <p:nvPr/>
          </p:nvSpPr>
          <p:spPr bwMode="auto">
            <a:xfrm>
              <a:off x="7699375" y="4202113"/>
              <a:ext cx="79375" cy="214313"/>
            </a:xfrm>
            <a:custGeom>
              <a:avLst/>
              <a:gdLst>
                <a:gd name="T0" fmla="*/ 19 w 35"/>
                <a:gd name="T1" fmla="*/ 90 h 95"/>
                <a:gd name="T2" fmla="*/ 21 w 35"/>
                <a:gd name="T3" fmla="*/ 42 h 95"/>
                <a:gd name="T4" fmla="*/ 28 w 35"/>
                <a:gd name="T5" fmla="*/ 33 h 95"/>
                <a:gd name="T6" fmla="*/ 30 w 35"/>
                <a:gd name="T7" fmla="*/ 29 h 95"/>
                <a:gd name="T8" fmla="*/ 28 w 35"/>
                <a:gd name="T9" fmla="*/ 15 h 95"/>
                <a:gd name="T10" fmla="*/ 27 w 35"/>
                <a:gd name="T11" fmla="*/ 14 h 95"/>
                <a:gd name="T12" fmla="*/ 27 w 35"/>
                <a:gd name="T13" fmla="*/ 13 h 95"/>
                <a:gd name="T14" fmla="*/ 26 w 35"/>
                <a:gd name="T15" fmla="*/ 10 h 95"/>
                <a:gd name="T16" fmla="*/ 25 w 35"/>
                <a:gd name="T17" fmla="*/ 26 h 95"/>
                <a:gd name="T18" fmla="*/ 25 w 35"/>
                <a:gd name="T19" fmla="*/ 26 h 95"/>
                <a:gd name="T20" fmla="*/ 19 w 35"/>
                <a:gd name="T21" fmla="*/ 24 h 95"/>
                <a:gd name="T22" fmla="*/ 17 w 35"/>
                <a:gd name="T23" fmla="*/ 5 h 95"/>
                <a:gd name="T24" fmla="*/ 20 w 35"/>
                <a:gd name="T25" fmla="*/ 0 h 95"/>
                <a:gd name="T26" fmla="*/ 21 w 35"/>
                <a:gd name="T27" fmla="*/ 1 h 95"/>
                <a:gd name="T28" fmla="*/ 31 w 35"/>
                <a:gd name="T29" fmla="*/ 11 h 95"/>
                <a:gd name="T30" fmla="*/ 32 w 35"/>
                <a:gd name="T31" fmla="*/ 12 h 95"/>
                <a:gd name="T32" fmla="*/ 32 w 35"/>
                <a:gd name="T33" fmla="*/ 14 h 95"/>
                <a:gd name="T34" fmla="*/ 35 w 35"/>
                <a:gd name="T35" fmla="*/ 30 h 95"/>
                <a:gd name="T36" fmla="*/ 33 w 35"/>
                <a:gd name="T37" fmla="*/ 35 h 95"/>
                <a:gd name="T38" fmla="*/ 24 w 35"/>
                <a:gd name="T39" fmla="*/ 45 h 95"/>
                <a:gd name="T40" fmla="*/ 22 w 35"/>
                <a:gd name="T41" fmla="*/ 95 h 95"/>
                <a:gd name="T42" fmla="*/ 17 w 35"/>
                <a:gd name="T43" fmla="*/ 90 h 95"/>
                <a:gd name="T44" fmla="*/ 7 w 35"/>
                <a:gd name="T45" fmla="*/ 15 h 95"/>
                <a:gd name="T46" fmla="*/ 5 w 35"/>
                <a:gd name="T47" fmla="*/ 29 h 95"/>
                <a:gd name="T48" fmla="*/ 10 w 35"/>
                <a:gd name="T49" fmla="*/ 38 h 95"/>
                <a:gd name="T50" fmla="*/ 15 w 35"/>
                <a:gd name="T51" fmla="*/ 44 h 95"/>
                <a:gd name="T52" fmla="*/ 15 w 35"/>
                <a:gd name="T53" fmla="*/ 90 h 95"/>
                <a:gd name="T54" fmla="*/ 17 w 35"/>
                <a:gd name="T55" fmla="*/ 95 h 95"/>
                <a:gd name="T56" fmla="*/ 11 w 35"/>
                <a:gd name="T57" fmla="*/ 93 h 95"/>
                <a:gd name="T58" fmla="*/ 7 w 35"/>
                <a:gd name="T59" fmla="*/ 42 h 95"/>
                <a:gd name="T60" fmla="*/ 0 w 35"/>
                <a:gd name="T61" fmla="*/ 30 h 95"/>
                <a:gd name="T62" fmla="*/ 3 w 35"/>
                <a:gd name="T63" fmla="*/ 14 h 95"/>
                <a:gd name="T64" fmla="*/ 3 w 35"/>
                <a:gd name="T65" fmla="*/ 12 h 95"/>
                <a:gd name="T66" fmla="*/ 3 w 35"/>
                <a:gd name="T67" fmla="*/ 12 h 95"/>
                <a:gd name="T68" fmla="*/ 12 w 35"/>
                <a:gd name="T69" fmla="*/ 0 h 95"/>
                <a:gd name="T70" fmla="*/ 14 w 35"/>
                <a:gd name="T71" fmla="*/ 1 h 95"/>
                <a:gd name="T72" fmla="*/ 17 w 35"/>
                <a:gd name="T73" fmla="*/ 0 h 95"/>
                <a:gd name="T74" fmla="*/ 17 w 35"/>
                <a:gd name="T75" fmla="*/ 5 h 95"/>
                <a:gd name="T76" fmla="*/ 13 w 35"/>
                <a:gd name="T77" fmla="*/ 26 h 95"/>
                <a:gd name="T78" fmla="*/ 10 w 35"/>
                <a:gd name="T79" fmla="*/ 26 h 95"/>
                <a:gd name="T80" fmla="*/ 8 w 35"/>
                <a:gd name="T81" fmla="*/ 23 h 95"/>
                <a:gd name="T82" fmla="*/ 8 w 35"/>
                <a:gd name="T83" fmla="*/ 13 h 95"/>
                <a:gd name="T84" fmla="*/ 8 w 3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95">
                  <a:moveTo>
                    <a:pt x="17" y="90"/>
                  </a:moveTo>
                  <a:cubicBezTo>
                    <a:pt x="19" y="90"/>
                    <a:pt x="19" y="90"/>
                    <a:pt x="19" y="90"/>
                  </a:cubicBezTo>
                  <a:cubicBezTo>
                    <a:pt x="19" y="44"/>
                    <a:pt x="19" y="44"/>
                    <a:pt x="19" y="44"/>
                  </a:cubicBezTo>
                  <a:cubicBezTo>
                    <a:pt x="19" y="43"/>
                    <a:pt x="20" y="42"/>
                    <a:pt x="21" y="42"/>
                  </a:cubicBezTo>
                  <a:cubicBezTo>
                    <a:pt x="22" y="41"/>
                    <a:pt x="23" y="40"/>
                    <a:pt x="24" y="38"/>
                  </a:cubicBezTo>
                  <a:cubicBezTo>
                    <a:pt x="26" y="37"/>
                    <a:pt x="27" y="34"/>
                    <a:pt x="28" y="33"/>
                  </a:cubicBezTo>
                  <a:cubicBezTo>
                    <a:pt x="28" y="33"/>
                    <a:pt x="28" y="33"/>
                    <a:pt x="28" y="33"/>
                  </a:cubicBezTo>
                  <a:cubicBezTo>
                    <a:pt x="29" y="31"/>
                    <a:pt x="30" y="30"/>
                    <a:pt x="30" y="29"/>
                  </a:cubicBezTo>
                  <a:cubicBezTo>
                    <a:pt x="30" y="28"/>
                    <a:pt x="30" y="26"/>
                    <a:pt x="30" y="25"/>
                  </a:cubicBezTo>
                  <a:cubicBezTo>
                    <a:pt x="30" y="22"/>
                    <a:pt x="29" y="18"/>
                    <a:pt x="28" y="15"/>
                  </a:cubicBezTo>
                  <a:cubicBezTo>
                    <a:pt x="27" y="14"/>
                    <a:pt x="27" y="14"/>
                    <a:pt x="27" y="14"/>
                  </a:cubicBezTo>
                  <a:cubicBezTo>
                    <a:pt x="27" y="14"/>
                    <a:pt x="27" y="14"/>
                    <a:pt x="27" y="14"/>
                  </a:cubicBezTo>
                  <a:cubicBezTo>
                    <a:pt x="27" y="13"/>
                    <a:pt x="27" y="13"/>
                    <a:pt x="27" y="13"/>
                  </a:cubicBezTo>
                  <a:cubicBezTo>
                    <a:pt x="27" y="13"/>
                    <a:pt x="27" y="13"/>
                    <a:pt x="27" y="13"/>
                  </a:cubicBezTo>
                  <a:cubicBezTo>
                    <a:pt x="27" y="13"/>
                    <a:pt x="27" y="13"/>
                    <a:pt x="27" y="13"/>
                  </a:cubicBezTo>
                  <a:cubicBezTo>
                    <a:pt x="26" y="12"/>
                    <a:pt x="26" y="11"/>
                    <a:pt x="26" y="10"/>
                  </a:cubicBezTo>
                  <a:cubicBezTo>
                    <a:pt x="27" y="24"/>
                    <a:pt x="27" y="24"/>
                    <a:pt x="27" y="24"/>
                  </a:cubicBezTo>
                  <a:cubicBezTo>
                    <a:pt x="27" y="25"/>
                    <a:pt x="26" y="26"/>
                    <a:pt x="25" y="26"/>
                  </a:cubicBezTo>
                  <a:cubicBezTo>
                    <a:pt x="25" y="26"/>
                    <a:pt x="25" y="26"/>
                    <a:pt x="25" y="26"/>
                  </a:cubicBezTo>
                  <a:cubicBezTo>
                    <a:pt x="25" y="26"/>
                    <a:pt x="25" y="26"/>
                    <a:pt x="25" y="26"/>
                  </a:cubicBezTo>
                  <a:cubicBezTo>
                    <a:pt x="22" y="26"/>
                    <a:pt x="22" y="26"/>
                    <a:pt x="22" y="26"/>
                  </a:cubicBezTo>
                  <a:cubicBezTo>
                    <a:pt x="21" y="26"/>
                    <a:pt x="20" y="25"/>
                    <a:pt x="19" y="24"/>
                  </a:cubicBezTo>
                  <a:cubicBezTo>
                    <a:pt x="17" y="5"/>
                    <a:pt x="17" y="5"/>
                    <a:pt x="17" y="5"/>
                  </a:cubicBezTo>
                  <a:cubicBezTo>
                    <a:pt x="17" y="5"/>
                    <a:pt x="17" y="5"/>
                    <a:pt x="17" y="5"/>
                  </a:cubicBezTo>
                  <a:cubicBezTo>
                    <a:pt x="17" y="0"/>
                    <a:pt x="17" y="0"/>
                    <a:pt x="17" y="0"/>
                  </a:cubicBezTo>
                  <a:cubicBezTo>
                    <a:pt x="20" y="0"/>
                    <a:pt x="20" y="0"/>
                    <a:pt x="20" y="0"/>
                  </a:cubicBezTo>
                  <a:cubicBezTo>
                    <a:pt x="20" y="0"/>
                    <a:pt x="20" y="0"/>
                    <a:pt x="20" y="0"/>
                  </a:cubicBezTo>
                  <a:cubicBezTo>
                    <a:pt x="20" y="0"/>
                    <a:pt x="21" y="0"/>
                    <a:pt x="21" y="1"/>
                  </a:cubicBezTo>
                  <a:cubicBezTo>
                    <a:pt x="22" y="0"/>
                    <a:pt x="22" y="0"/>
                    <a:pt x="23" y="0"/>
                  </a:cubicBezTo>
                  <a:cubicBezTo>
                    <a:pt x="28" y="1"/>
                    <a:pt x="30" y="8"/>
                    <a:pt x="31" y="11"/>
                  </a:cubicBezTo>
                  <a:cubicBezTo>
                    <a:pt x="31" y="11"/>
                    <a:pt x="31" y="11"/>
                    <a:pt x="31" y="11"/>
                  </a:cubicBezTo>
                  <a:cubicBezTo>
                    <a:pt x="32" y="12"/>
                    <a:pt x="32" y="12"/>
                    <a:pt x="32" y="12"/>
                  </a:cubicBezTo>
                  <a:cubicBezTo>
                    <a:pt x="32" y="12"/>
                    <a:pt x="32" y="12"/>
                    <a:pt x="32" y="12"/>
                  </a:cubicBezTo>
                  <a:cubicBezTo>
                    <a:pt x="32" y="14"/>
                    <a:pt x="32" y="14"/>
                    <a:pt x="32" y="14"/>
                  </a:cubicBezTo>
                  <a:cubicBezTo>
                    <a:pt x="33" y="17"/>
                    <a:pt x="35" y="21"/>
                    <a:pt x="35" y="24"/>
                  </a:cubicBezTo>
                  <a:cubicBezTo>
                    <a:pt x="35" y="26"/>
                    <a:pt x="35" y="28"/>
                    <a:pt x="35" y="30"/>
                  </a:cubicBezTo>
                  <a:cubicBezTo>
                    <a:pt x="34" y="32"/>
                    <a:pt x="34" y="33"/>
                    <a:pt x="33" y="35"/>
                  </a:cubicBezTo>
                  <a:cubicBezTo>
                    <a:pt x="33" y="35"/>
                    <a:pt x="33" y="35"/>
                    <a:pt x="33" y="35"/>
                  </a:cubicBezTo>
                  <a:cubicBezTo>
                    <a:pt x="31" y="37"/>
                    <a:pt x="30" y="40"/>
                    <a:pt x="28" y="42"/>
                  </a:cubicBezTo>
                  <a:cubicBezTo>
                    <a:pt x="27" y="43"/>
                    <a:pt x="25" y="44"/>
                    <a:pt x="24" y="45"/>
                  </a:cubicBezTo>
                  <a:cubicBezTo>
                    <a:pt x="24" y="93"/>
                    <a:pt x="24" y="93"/>
                    <a:pt x="24" y="93"/>
                  </a:cubicBezTo>
                  <a:cubicBezTo>
                    <a:pt x="24" y="94"/>
                    <a:pt x="23" y="95"/>
                    <a:pt x="22" y="95"/>
                  </a:cubicBezTo>
                  <a:cubicBezTo>
                    <a:pt x="17" y="95"/>
                    <a:pt x="17" y="95"/>
                    <a:pt x="17" y="95"/>
                  </a:cubicBezTo>
                  <a:lnTo>
                    <a:pt x="17" y="90"/>
                  </a:lnTo>
                  <a:close/>
                  <a:moveTo>
                    <a:pt x="8" y="14"/>
                  </a:moveTo>
                  <a:cubicBezTo>
                    <a:pt x="7" y="15"/>
                    <a:pt x="7" y="15"/>
                    <a:pt x="7" y="15"/>
                  </a:cubicBezTo>
                  <a:cubicBezTo>
                    <a:pt x="6" y="18"/>
                    <a:pt x="5" y="22"/>
                    <a:pt x="5" y="25"/>
                  </a:cubicBezTo>
                  <a:cubicBezTo>
                    <a:pt x="4" y="26"/>
                    <a:pt x="4" y="28"/>
                    <a:pt x="5" y="29"/>
                  </a:cubicBezTo>
                  <a:cubicBezTo>
                    <a:pt x="5" y="30"/>
                    <a:pt x="6" y="31"/>
                    <a:pt x="6" y="33"/>
                  </a:cubicBezTo>
                  <a:cubicBezTo>
                    <a:pt x="7" y="34"/>
                    <a:pt x="9" y="37"/>
                    <a:pt x="10" y="38"/>
                  </a:cubicBezTo>
                  <a:cubicBezTo>
                    <a:pt x="12" y="40"/>
                    <a:pt x="13" y="41"/>
                    <a:pt x="14" y="42"/>
                  </a:cubicBezTo>
                  <a:cubicBezTo>
                    <a:pt x="15" y="42"/>
                    <a:pt x="15" y="43"/>
                    <a:pt x="15" y="44"/>
                  </a:cubicBezTo>
                  <a:cubicBezTo>
                    <a:pt x="15" y="44"/>
                    <a:pt x="15" y="44"/>
                    <a:pt x="15" y="44"/>
                  </a:cubicBezTo>
                  <a:cubicBezTo>
                    <a:pt x="15" y="90"/>
                    <a:pt x="15" y="90"/>
                    <a:pt x="15" y="90"/>
                  </a:cubicBezTo>
                  <a:cubicBezTo>
                    <a:pt x="17" y="90"/>
                    <a:pt x="17" y="90"/>
                    <a:pt x="17" y="90"/>
                  </a:cubicBezTo>
                  <a:cubicBezTo>
                    <a:pt x="17" y="95"/>
                    <a:pt x="17" y="95"/>
                    <a:pt x="17" y="95"/>
                  </a:cubicBezTo>
                  <a:cubicBezTo>
                    <a:pt x="13" y="95"/>
                    <a:pt x="13" y="95"/>
                    <a:pt x="13" y="95"/>
                  </a:cubicBezTo>
                  <a:cubicBezTo>
                    <a:pt x="12" y="95"/>
                    <a:pt x="11" y="94"/>
                    <a:pt x="11" y="93"/>
                  </a:cubicBezTo>
                  <a:cubicBezTo>
                    <a:pt x="11" y="45"/>
                    <a:pt x="11" y="45"/>
                    <a:pt x="11" y="45"/>
                  </a:cubicBezTo>
                  <a:cubicBezTo>
                    <a:pt x="9" y="44"/>
                    <a:pt x="8" y="43"/>
                    <a:pt x="7" y="42"/>
                  </a:cubicBezTo>
                  <a:cubicBezTo>
                    <a:pt x="5" y="39"/>
                    <a:pt x="3" y="37"/>
                    <a:pt x="2" y="35"/>
                  </a:cubicBezTo>
                  <a:cubicBezTo>
                    <a:pt x="1" y="33"/>
                    <a:pt x="1" y="32"/>
                    <a:pt x="0" y="30"/>
                  </a:cubicBezTo>
                  <a:cubicBezTo>
                    <a:pt x="0" y="28"/>
                    <a:pt x="0" y="26"/>
                    <a:pt x="0" y="24"/>
                  </a:cubicBezTo>
                  <a:cubicBezTo>
                    <a:pt x="0" y="21"/>
                    <a:pt x="1" y="17"/>
                    <a:pt x="3" y="14"/>
                  </a:cubicBezTo>
                  <a:cubicBezTo>
                    <a:pt x="3" y="12"/>
                    <a:pt x="3" y="12"/>
                    <a:pt x="3" y="12"/>
                  </a:cubicBezTo>
                  <a:cubicBezTo>
                    <a:pt x="3" y="12"/>
                    <a:pt x="3" y="12"/>
                    <a:pt x="3" y="12"/>
                  </a:cubicBezTo>
                  <a:cubicBezTo>
                    <a:pt x="3" y="12"/>
                    <a:pt x="3" y="12"/>
                    <a:pt x="3" y="12"/>
                  </a:cubicBezTo>
                  <a:cubicBezTo>
                    <a:pt x="3" y="12"/>
                    <a:pt x="3" y="12"/>
                    <a:pt x="3" y="12"/>
                  </a:cubicBezTo>
                  <a:cubicBezTo>
                    <a:pt x="5" y="8"/>
                    <a:pt x="7" y="1"/>
                    <a:pt x="12" y="0"/>
                  </a:cubicBezTo>
                  <a:cubicBezTo>
                    <a:pt x="12" y="0"/>
                    <a:pt x="12" y="0"/>
                    <a:pt x="12" y="0"/>
                  </a:cubicBezTo>
                  <a:cubicBezTo>
                    <a:pt x="12" y="0"/>
                    <a:pt x="12" y="0"/>
                    <a:pt x="13" y="0"/>
                  </a:cubicBezTo>
                  <a:cubicBezTo>
                    <a:pt x="13" y="0"/>
                    <a:pt x="13" y="1"/>
                    <a:pt x="14" y="1"/>
                  </a:cubicBezTo>
                  <a:cubicBezTo>
                    <a:pt x="14" y="0"/>
                    <a:pt x="15" y="0"/>
                    <a:pt x="15" y="0"/>
                  </a:cubicBezTo>
                  <a:cubicBezTo>
                    <a:pt x="17" y="0"/>
                    <a:pt x="17" y="0"/>
                    <a:pt x="17" y="0"/>
                  </a:cubicBezTo>
                  <a:cubicBezTo>
                    <a:pt x="17" y="5"/>
                    <a:pt x="17" y="5"/>
                    <a:pt x="17" y="5"/>
                  </a:cubicBezTo>
                  <a:cubicBezTo>
                    <a:pt x="17" y="5"/>
                    <a:pt x="17" y="5"/>
                    <a:pt x="17" y="5"/>
                  </a:cubicBezTo>
                  <a:cubicBezTo>
                    <a:pt x="15" y="24"/>
                    <a:pt x="15" y="24"/>
                    <a:pt x="15" y="24"/>
                  </a:cubicBezTo>
                  <a:cubicBezTo>
                    <a:pt x="15" y="25"/>
                    <a:pt x="14" y="26"/>
                    <a:pt x="13" y="26"/>
                  </a:cubicBezTo>
                  <a:cubicBezTo>
                    <a:pt x="13" y="26"/>
                    <a:pt x="13" y="26"/>
                    <a:pt x="13" y="26"/>
                  </a:cubicBezTo>
                  <a:cubicBezTo>
                    <a:pt x="10" y="26"/>
                    <a:pt x="10" y="26"/>
                    <a:pt x="10" y="26"/>
                  </a:cubicBezTo>
                  <a:cubicBezTo>
                    <a:pt x="9" y="26"/>
                    <a:pt x="8" y="25"/>
                    <a:pt x="8" y="24"/>
                  </a:cubicBezTo>
                  <a:cubicBezTo>
                    <a:pt x="8" y="24"/>
                    <a:pt x="8" y="24"/>
                    <a:pt x="8" y="23"/>
                  </a:cubicBezTo>
                  <a:cubicBezTo>
                    <a:pt x="9" y="10"/>
                    <a:pt x="9" y="10"/>
                    <a:pt x="9" y="10"/>
                  </a:cubicBezTo>
                  <a:cubicBezTo>
                    <a:pt x="9" y="11"/>
                    <a:pt x="8" y="12"/>
                    <a:pt x="8" y="13"/>
                  </a:cubicBezTo>
                  <a:cubicBezTo>
                    <a:pt x="8" y="13"/>
                    <a:pt x="8" y="13"/>
                    <a:pt x="8" y="13"/>
                  </a:cubicBezTo>
                  <a:cubicBezTo>
                    <a:pt x="8" y="14"/>
                    <a:pt x="8" y="14"/>
                    <a:pt x="8" y="14"/>
                  </a:cubicBezTo>
                  <a:cubicBezTo>
                    <a:pt x="8" y="14"/>
                    <a:pt x="8" y="14"/>
                    <a:pt x="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7" name="Freeform 286"/>
            <p:cNvSpPr>
              <a:spLocks noEditPoints="1"/>
            </p:cNvSpPr>
            <p:nvPr/>
          </p:nvSpPr>
          <p:spPr bwMode="auto">
            <a:xfrm>
              <a:off x="5037138" y="249238"/>
              <a:ext cx="452438" cy="454025"/>
            </a:xfrm>
            <a:custGeom>
              <a:avLst/>
              <a:gdLst>
                <a:gd name="T0" fmla="*/ 100 w 200"/>
                <a:gd name="T1" fmla="*/ 196 h 201"/>
                <a:gd name="T2" fmla="*/ 167 w 200"/>
                <a:gd name="T3" fmla="*/ 168 h 201"/>
                <a:gd name="T4" fmla="*/ 195 w 200"/>
                <a:gd name="T5" fmla="*/ 100 h 201"/>
                <a:gd name="T6" fmla="*/ 167 w 200"/>
                <a:gd name="T7" fmla="*/ 33 h 201"/>
                <a:gd name="T8" fmla="*/ 100 w 200"/>
                <a:gd name="T9" fmla="*/ 5 h 201"/>
                <a:gd name="T10" fmla="*/ 100 w 200"/>
                <a:gd name="T11" fmla="*/ 0 h 201"/>
                <a:gd name="T12" fmla="*/ 171 w 200"/>
                <a:gd name="T13" fmla="*/ 29 h 201"/>
                <a:gd name="T14" fmla="*/ 200 w 200"/>
                <a:gd name="T15" fmla="*/ 100 h 201"/>
                <a:gd name="T16" fmla="*/ 171 w 200"/>
                <a:gd name="T17" fmla="*/ 171 h 201"/>
                <a:gd name="T18" fmla="*/ 100 w 200"/>
                <a:gd name="T19" fmla="*/ 201 h 201"/>
                <a:gd name="T20" fmla="*/ 100 w 200"/>
                <a:gd name="T21" fmla="*/ 196 h 201"/>
                <a:gd name="T22" fmla="*/ 100 w 200"/>
                <a:gd name="T23" fmla="*/ 131 h 201"/>
                <a:gd name="T24" fmla="*/ 121 w 200"/>
                <a:gd name="T25" fmla="*/ 122 h 201"/>
                <a:gd name="T26" fmla="*/ 122 w 200"/>
                <a:gd name="T27" fmla="*/ 122 h 201"/>
                <a:gd name="T28" fmla="*/ 131 w 200"/>
                <a:gd name="T29" fmla="*/ 100 h 201"/>
                <a:gd name="T30" fmla="*/ 122 w 200"/>
                <a:gd name="T31" fmla="*/ 79 h 201"/>
                <a:gd name="T32" fmla="*/ 122 w 200"/>
                <a:gd name="T33" fmla="*/ 79 h 201"/>
                <a:gd name="T34" fmla="*/ 122 w 200"/>
                <a:gd name="T35" fmla="*/ 79 h 201"/>
                <a:gd name="T36" fmla="*/ 100 w 200"/>
                <a:gd name="T37" fmla="*/ 70 h 201"/>
                <a:gd name="T38" fmla="*/ 100 w 200"/>
                <a:gd name="T39" fmla="*/ 75 h 201"/>
                <a:gd name="T40" fmla="*/ 118 w 200"/>
                <a:gd name="T41" fmla="*/ 82 h 201"/>
                <a:gd name="T42" fmla="*/ 118 w 200"/>
                <a:gd name="T43" fmla="*/ 82 h 201"/>
                <a:gd name="T44" fmla="*/ 126 w 200"/>
                <a:gd name="T45" fmla="*/ 100 h 201"/>
                <a:gd name="T46" fmla="*/ 118 w 200"/>
                <a:gd name="T47" fmla="*/ 119 h 201"/>
                <a:gd name="T48" fmla="*/ 118 w 200"/>
                <a:gd name="T49" fmla="*/ 119 h 201"/>
                <a:gd name="T50" fmla="*/ 100 w 200"/>
                <a:gd name="T51" fmla="*/ 126 h 201"/>
                <a:gd name="T52" fmla="*/ 100 w 200"/>
                <a:gd name="T53" fmla="*/ 131 h 201"/>
                <a:gd name="T54" fmla="*/ 100 w 200"/>
                <a:gd name="T55" fmla="*/ 5 h 201"/>
                <a:gd name="T56" fmla="*/ 32 w 200"/>
                <a:gd name="T57" fmla="*/ 33 h 201"/>
                <a:gd name="T58" fmla="*/ 4 w 200"/>
                <a:gd name="T59" fmla="*/ 100 h 201"/>
                <a:gd name="T60" fmla="*/ 32 w 200"/>
                <a:gd name="T61" fmla="*/ 168 h 201"/>
                <a:gd name="T62" fmla="*/ 100 w 200"/>
                <a:gd name="T63" fmla="*/ 196 h 201"/>
                <a:gd name="T64" fmla="*/ 100 w 200"/>
                <a:gd name="T65" fmla="*/ 196 h 201"/>
                <a:gd name="T66" fmla="*/ 100 w 200"/>
                <a:gd name="T67" fmla="*/ 201 h 201"/>
                <a:gd name="T68" fmla="*/ 100 w 200"/>
                <a:gd name="T69" fmla="*/ 201 h 201"/>
                <a:gd name="T70" fmla="*/ 29 w 200"/>
                <a:gd name="T71" fmla="*/ 171 h 201"/>
                <a:gd name="T72" fmla="*/ 0 w 200"/>
                <a:gd name="T73" fmla="*/ 100 h 201"/>
                <a:gd name="T74" fmla="*/ 29 w 200"/>
                <a:gd name="T75" fmla="*/ 29 h 201"/>
                <a:gd name="T76" fmla="*/ 100 w 200"/>
                <a:gd name="T77" fmla="*/ 0 h 201"/>
                <a:gd name="T78" fmla="*/ 100 w 200"/>
                <a:gd name="T79" fmla="*/ 0 h 201"/>
                <a:gd name="T80" fmla="*/ 100 w 200"/>
                <a:gd name="T81" fmla="*/ 5 h 201"/>
                <a:gd name="T82" fmla="*/ 100 w 200"/>
                <a:gd name="T83" fmla="*/ 5 h 201"/>
                <a:gd name="T84" fmla="*/ 100 w 200"/>
                <a:gd name="T85" fmla="*/ 70 h 201"/>
                <a:gd name="T86" fmla="*/ 100 w 200"/>
                <a:gd name="T87" fmla="*/ 70 h 201"/>
                <a:gd name="T88" fmla="*/ 78 w 200"/>
                <a:gd name="T89" fmla="*/ 79 h 201"/>
                <a:gd name="T90" fmla="*/ 69 w 200"/>
                <a:gd name="T91" fmla="*/ 100 h 201"/>
                <a:gd name="T92" fmla="*/ 78 w 200"/>
                <a:gd name="T93" fmla="*/ 122 h 201"/>
                <a:gd name="T94" fmla="*/ 78 w 200"/>
                <a:gd name="T95" fmla="*/ 122 h 201"/>
                <a:gd name="T96" fmla="*/ 100 w 200"/>
                <a:gd name="T97" fmla="*/ 131 h 201"/>
                <a:gd name="T98" fmla="*/ 100 w 200"/>
                <a:gd name="T99" fmla="*/ 131 h 201"/>
                <a:gd name="T100" fmla="*/ 100 w 200"/>
                <a:gd name="T101" fmla="*/ 126 h 201"/>
                <a:gd name="T102" fmla="*/ 100 w 200"/>
                <a:gd name="T103" fmla="*/ 126 h 201"/>
                <a:gd name="T104" fmla="*/ 82 w 200"/>
                <a:gd name="T105" fmla="*/ 119 h 201"/>
                <a:gd name="T106" fmla="*/ 82 w 200"/>
                <a:gd name="T107" fmla="*/ 119 h 201"/>
                <a:gd name="T108" fmla="*/ 82 w 200"/>
                <a:gd name="T109" fmla="*/ 119 h 201"/>
                <a:gd name="T110" fmla="*/ 74 w 200"/>
                <a:gd name="T111" fmla="*/ 100 h 201"/>
                <a:gd name="T112" fmla="*/ 82 w 200"/>
                <a:gd name="T113" fmla="*/ 82 h 201"/>
                <a:gd name="T114" fmla="*/ 100 w 200"/>
                <a:gd name="T115" fmla="*/ 75 h 201"/>
                <a:gd name="T116" fmla="*/ 100 w 200"/>
                <a:gd name="T117" fmla="*/ 75 h 201"/>
                <a:gd name="T118" fmla="*/ 100 w 200"/>
                <a:gd name="T119" fmla="*/ 7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201">
                  <a:moveTo>
                    <a:pt x="100" y="196"/>
                  </a:moveTo>
                  <a:cubicBezTo>
                    <a:pt x="126" y="196"/>
                    <a:pt x="150" y="185"/>
                    <a:pt x="167" y="168"/>
                  </a:cubicBezTo>
                  <a:cubicBezTo>
                    <a:pt x="185" y="151"/>
                    <a:pt x="195" y="127"/>
                    <a:pt x="195" y="100"/>
                  </a:cubicBezTo>
                  <a:cubicBezTo>
                    <a:pt x="195" y="74"/>
                    <a:pt x="185" y="50"/>
                    <a:pt x="167" y="33"/>
                  </a:cubicBezTo>
                  <a:cubicBezTo>
                    <a:pt x="150" y="16"/>
                    <a:pt x="126" y="5"/>
                    <a:pt x="100" y="5"/>
                  </a:cubicBezTo>
                  <a:cubicBezTo>
                    <a:pt x="100" y="0"/>
                    <a:pt x="100" y="0"/>
                    <a:pt x="100" y="0"/>
                  </a:cubicBezTo>
                  <a:cubicBezTo>
                    <a:pt x="128" y="0"/>
                    <a:pt x="153" y="11"/>
                    <a:pt x="171" y="29"/>
                  </a:cubicBezTo>
                  <a:cubicBezTo>
                    <a:pt x="189" y="48"/>
                    <a:pt x="200" y="73"/>
                    <a:pt x="200" y="100"/>
                  </a:cubicBezTo>
                  <a:cubicBezTo>
                    <a:pt x="200" y="128"/>
                    <a:pt x="189" y="153"/>
                    <a:pt x="171" y="171"/>
                  </a:cubicBezTo>
                  <a:cubicBezTo>
                    <a:pt x="153" y="189"/>
                    <a:pt x="128" y="201"/>
                    <a:pt x="100" y="201"/>
                  </a:cubicBezTo>
                  <a:cubicBezTo>
                    <a:pt x="100" y="196"/>
                    <a:pt x="100" y="196"/>
                    <a:pt x="100" y="196"/>
                  </a:cubicBezTo>
                  <a:close/>
                  <a:moveTo>
                    <a:pt x="100" y="131"/>
                  </a:moveTo>
                  <a:cubicBezTo>
                    <a:pt x="108" y="131"/>
                    <a:pt x="116" y="128"/>
                    <a:pt x="121" y="122"/>
                  </a:cubicBezTo>
                  <a:cubicBezTo>
                    <a:pt x="122" y="122"/>
                    <a:pt x="122" y="122"/>
                    <a:pt x="122" y="122"/>
                  </a:cubicBezTo>
                  <a:cubicBezTo>
                    <a:pt x="127" y="116"/>
                    <a:pt x="131" y="109"/>
                    <a:pt x="131" y="100"/>
                  </a:cubicBezTo>
                  <a:cubicBezTo>
                    <a:pt x="131" y="92"/>
                    <a:pt x="127" y="84"/>
                    <a:pt x="122" y="79"/>
                  </a:cubicBezTo>
                  <a:cubicBezTo>
                    <a:pt x="122" y="79"/>
                    <a:pt x="122" y="79"/>
                    <a:pt x="122" y="79"/>
                  </a:cubicBezTo>
                  <a:cubicBezTo>
                    <a:pt x="122" y="79"/>
                    <a:pt x="122" y="79"/>
                    <a:pt x="122" y="79"/>
                  </a:cubicBezTo>
                  <a:cubicBezTo>
                    <a:pt x="116" y="73"/>
                    <a:pt x="108" y="70"/>
                    <a:pt x="100" y="70"/>
                  </a:cubicBezTo>
                  <a:cubicBezTo>
                    <a:pt x="100" y="75"/>
                    <a:pt x="100" y="75"/>
                    <a:pt x="100" y="75"/>
                  </a:cubicBezTo>
                  <a:cubicBezTo>
                    <a:pt x="107" y="75"/>
                    <a:pt x="114" y="77"/>
                    <a:pt x="118" y="82"/>
                  </a:cubicBezTo>
                  <a:cubicBezTo>
                    <a:pt x="118" y="82"/>
                    <a:pt x="118" y="82"/>
                    <a:pt x="118" y="82"/>
                  </a:cubicBezTo>
                  <a:cubicBezTo>
                    <a:pt x="123" y="87"/>
                    <a:pt x="126" y="93"/>
                    <a:pt x="126" y="100"/>
                  </a:cubicBezTo>
                  <a:cubicBezTo>
                    <a:pt x="126" y="108"/>
                    <a:pt x="123" y="114"/>
                    <a:pt x="118" y="119"/>
                  </a:cubicBezTo>
                  <a:cubicBezTo>
                    <a:pt x="118" y="119"/>
                    <a:pt x="118" y="119"/>
                    <a:pt x="118" y="119"/>
                  </a:cubicBezTo>
                  <a:cubicBezTo>
                    <a:pt x="113" y="123"/>
                    <a:pt x="107" y="126"/>
                    <a:pt x="100" y="126"/>
                  </a:cubicBezTo>
                  <a:lnTo>
                    <a:pt x="100" y="131"/>
                  </a:lnTo>
                  <a:close/>
                  <a:moveTo>
                    <a:pt x="100" y="5"/>
                  </a:moveTo>
                  <a:cubicBezTo>
                    <a:pt x="74" y="5"/>
                    <a:pt x="50" y="16"/>
                    <a:pt x="32" y="33"/>
                  </a:cubicBezTo>
                  <a:cubicBezTo>
                    <a:pt x="15" y="50"/>
                    <a:pt x="4" y="74"/>
                    <a:pt x="4" y="100"/>
                  </a:cubicBezTo>
                  <a:cubicBezTo>
                    <a:pt x="4" y="127"/>
                    <a:pt x="15" y="151"/>
                    <a:pt x="32" y="168"/>
                  </a:cubicBezTo>
                  <a:cubicBezTo>
                    <a:pt x="50" y="185"/>
                    <a:pt x="74" y="196"/>
                    <a:pt x="100" y="196"/>
                  </a:cubicBezTo>
                  <a:cubicBezTo>
                    <a:pt x="100" y="196"/>
                    <a:pt x="100" y="196"/>
                    <a:pt x="100" y="196"/>
                  </a:cubicBezTo>
                  <a:cubicBezTo>
                    <a:pt x="100" y="201"/>
                    <a:pt x="100" y="201"/>
                    <a:pt x="100" y="201"/>
                  </a:cubicBezTo>
                  <a:cubicBezTo>
                    <a:pt x="100" y="201"/>
                    <a:pt x="100" y="201"/>
                    <a:pt x="100" y="201"/>
                  </a:cubicBezTo>
                  <a:cubicBezTo>
                    <a:pt x="72" y="201"/>
                    <a:pt x="47" y="189"/>
                    <a:pt x="29" y="171"/>
                  </a:cubicBezTo>
                  <a:cubicBezTo>
                    <a:pt x="11" y="153"/>
                    <a:pt x="0" y="128"/>
                    <a:pt x="0" y="100"/>
                  </a:cubicBezTo>
                  <a:cubicBezTo>
                    <a:pt x="0" y="73"/>
                    <a:pt x="11" y="48"/>
                    <a:pt x="29" y="29"/>
                  </a:cubicBezTo>
                  <a:cubicBezTo>
                    <a:pt x="47" y="11"/>
                    <a:pt x="72" y="0"/>
                    <a:pt x="100" y="0"/>
                  </a:cubicBezTo>
                  <a:cubicBezTo>
                    <a:pt x="100" y="0"/>
                    <a:pt x="100" y="0"/>
                    <a:pt x="100" y="0"/>
                  </a:cubicBezTo>
                  <a:cubicBezTo>
                    <a:pt x="100" y="5"/>
                    <a:pt x="100" y="5"/>
                    <a:pt x="100" y="5"/>
                  </a:cubicBezTo>
                  <a:cubicBezTo>
                    <a:pt x="100" y="5"/>
                    <a:pt x="100" y="5"/>
                    <a:pt x="100" y="5"/>
                  </a:cubicBezTo>
                  <a:close/>
                  <a:moveTo>
                    <a:pt x="100" y="70"/>
                  </a:moveTo>
                  <a:cubicBezTo>
                    <a:pt x="100" y="70"/>
                    <a:pt x="100" y="70"/>
                    <a:pt x="100" y="70"/>
                  </a:cubicBezTo>
                  <a:cubicBezTo>
                    <a:pt x="91" y="70"/>
                    <a:pt x="84" y="73"/>
                    <a:pt x="78" y="79"/>
                  </a:cubicBezTo>
                  <a:cubicBezTo>
                    <a:pt x="73" y="84"/>
                    <a:pt x="69" y="92"/>
                    <a:pt x="69" y="100"/>
                  </a:cubicBezTo>
                  <a:cubicBezTo>
                    <a:pt x="69" y="109"/>
                    <a:pt x="73" y="116"/>
                    <a:pt x="78" y="122"/>
                  </a:cubicBezTo>
                  <a:cubicBezTo>
                    <a:pt x="78" y="122"/>
                    <a:pt x="78" y="122"/>
                    <a:pt x="78" y="122"/>
                  </a:cubicBezTo>
                  <a:cubicBezTo>
                    <a:pt x="84" y="128"/>
                    <a:pt x="91" y="131"/>
                    <a:pt x="100" y="131"/>
                  </a:cubicBezTo>
                  <a:cubicBezTo>
                    <a:pt x="100" y="131"/>
                    <a:pt x="100" y="131"/>
                    <a:pt x="100" y="131"/>
                  </a:cubicBezTo>
                  <a:cubicBezTo>
                    <a:pt x="100" y="126"/>
                    <a:pt x="100" y="126"/>
                    <a:pt x="100" y="126"/>
                  </a:cubicBezTo>
                  <a:cubicBezTo>
                    <a:pt x="100" y="126"/>
                    <a:pt x="100" y="126"/>
                    <a:pt x="100" y="126"/>
                  </a:cubicBezTo>
                  <a:cubicBezTo>
                    <a:pt x="93" y="126"/>
                    <a:pt x="86" y="123"/>
                    <a:pt x="82" y="119"/>
                  </a:cubicBezTo>
                  <a:cubicBezTo>
                    <a:pt x="82" y="119"/>
                    <a:pt x="82" y="119"/>
                    <a:pt x="82" y="119"/>
                  </a:cubicBezTo>
                  <a:cubicBezTo>
                    <a:pt x="82" y="119"/>
                    <a:pt x="82" y="119"/>
                    <a:pt x="82" y="119"/>
                  </a:cubicBezTo>
                  <a:cubicBezTo>
                    <a:pt x="77" y="114"/>
                    <a:pt x="74" y="108"/>
                    <a:pt x="74" y="100"/>
                  </a:cubicBezTo>
                  <a:cubicBezTo>
                    <a:pt x="74" y="93"/>
                    <a:pt x="77" y="87"/>
                    <a:pt x="82" y="82"/>
                  </a:cubicBezTo>
                  <a:cubicBezTo>
                    <a:pt x="86" y="77"/>
                    <a:pt x="93" y="75"/>
                    <a:pt x="100" y="75"/>
                  </a:cubicBezTo>
                  <a:cubicBezTo>
                    <a:pt x="100" y="75"/>
                    <a:pt x="100" y="75"/>
                    <a:pt x="100" y="75"/>
                  </a:cubicBezTo>
                  <a:lnTo>
                    <a:pt x="100"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8" name="Freeform 287"/>
            <p:cNvSpPr>
              <a:spLocks noEditPoints="1"/>
            </p:cNvSpPr>
            <p:nvPr/>
          </p:nvSpPr>
          <p:spPr bwMode="auto">
            <a:xfrm>
              <a:off x="5207000" y="417513"/>
              <a:ext cx="112713" cy="115888"/>
            </a:xfrm>
            <a:custGeom>
              <a:avLst/>
              <a:gdLst>
                <a:gd name="T0" fmla="*/ 25 w 50"/>
                <a:gd name="T1" fmla="*/ 46 h 51"/>
                <a:gd name="T2" fmla="*/ 39 w 50"/>
                <a:gd name="T3" fmla="*/ 40 h 51"/>
                <a:gd name="T4" fmla="*/ 45 w 50"/>
                <a:gd name="T5" fmla="*/ 25 h 51"/>
                <a:gd name="T6" fmla="*/ 39 w 50"/>
                <a:gd name="T7" fmla="*/ 11 h 51"/>
                <a:gd name="T8" fmla="*/ 39 w 50"/>
                <a:gd name="T9" fmla="*/ 11 h 51"/>
                <a:gd name="T10" fmla="*/ 39 w 50"/>
                <a:gd name="T11" fmla="*/ 11 h 51"/>
                <a:gd name="T12" fmla="*/ 25 w 50"/>
                <a:gd name="T13" fmla="*/ 5 h 51"/>
                <a:gd name="T14" fmla="*/ 25 w 50"/>
                <a:gd name="T15" fmla="*/ 0 h 51"/>
                <a:gd name="T16" fmla="*/ 43 w 50"/>
                <a:gd name="T17" fmla="*/ 8 h 51"/>
                <a:gd name="T18" fmla="*/ 43 w 50"/>
                <a:gd name="T19" fmla="*/ 8 h 51"/>
                <a:gd name="T20" fmla="*/ 50 w 50"/>
                <a:gd name="T21" fmla="*/ 25 h 51"/>
                <a:gd name="T22" fmla="*/ 43 w 50"/>
                <a:gd name="T23" fmla="*/ 43 h 51"/>
                <a:gd name="T24" fmla="*/ 25 w 50"/>
                <a:gd name="T25" fmla="*/ 51 h 51"/>
                <a:gd name="T26" fmla="*/ 25 w 50"/>
                <a:gd name="T27" fmla="*/ 46 h 51"/>
                <a:gd name="T28" fmla="*/ 25 w 50"/>
                <a:gd name="T29" fmla="*/ 44 h 51"/>
                <a:gd name="T30" fmla="*/ 38 w 50"/>
                <a:gd name="T31" fmla="*/ 38 h 51"/>
                <a:gd name="T32" fmla="*/ 38 w 50"/>
                <a:gd name="T33" fmla="*/ 38 h 51"/>
                <a:gd name="T34" fmla="*/ 38 w 50"/>
                <a:gd name="T35" fmla="*/ 38 h 51"/>
                <a:gd name="T36" fmla="*/ 38 w 50"/>
                <a:gd name="T37" fmla="*/ 38 h 51"/>
                <a:gd name="T38" fmla="*/ 43 w 50"/>
                <a:gd name="T39" fmla="*/ 25 h 51"/>
                <a:gd name="T40" fmla="*/ 38 w 50"/>
                <a:gd name="T41" fmla="*/ 12 h 51"/>
                <a:gd name="T42" fmla="*/ 38 w 50"/>
                <a:gd name="T43" fmla="*/ 12 h 51"/>
                <a:gd name="T44" fmla="*/ 38 w 50"/>
                <a:gd name="T45" fmla="*/ 12 h 51"/>
                <a:gd name="T46" fmla="*/ 25 w 50"/>
                <a:gd name="T47" fmla="*/ 7 h 51"/>
                <a:gd name="T48" fmla="*/ 25 w 50"/>
                <a:gd name="T49" fmla="*/ 12 h 51"/>
                <a:gd name="T50" fmla="*/ 35 w 50"/>
                <a:gd name="T51" fmla="*/ 16 h 51"/>
                <a:gd name="T52" fmla="*/ 35 w 50"/>
                <a:gd name="T53" fmla="*/ 16 h 51"/>
                <a:gd name="T54" fmla="*/ 39 w 50"/>
                <a:gd name="T55" fmla="*/ 25 h 51"/>
                <a:gd name="T56" fmla="*/ 35 w 50"/>
                <a:gd name="T57" fmla="*/ 35 h 51"/>
                <a:gd name="T58" fmla="*/ 35 w 50"/>
                <a:gd name="T59" fmla="*/ 35 h 51"/>
                <a:gd name="T60" fmla="*/ 25 w 50"/>
                <a:gd name="T61" fmla="*/ 39 h 51"/>
                <a:gd name="T62" fmla="*/ 25 w 50"/>
                <a:gd name="T63" fmla="*/ 44 h 51"/>
                <a:gd name="T64" fmla="*/ 25 w 50"/>
                <a:gd name="T65" fmla="*/ 5 h 51"/>
                <a:gd name="T66" fmla="*/ 10 w 50"/>
                <a:gd name="T67" fmla="*/ 11 h 51"/>
                <a:gd name="T68" fmla="*/ 10 w 50"/>
                <a:gd name="T69" fmla="*/ 11 h 51"/>
                <a:gd name="T70" fmla="*/ 4 w 50"/>
                <a:gd name="T71" fmla="*/ 25 h 51"/>
                <a:gd name="T72" fmla="*/ 10 w 50"/>
                <a:gd name="T73" fmla="*/ 40 h 51"/>
                <a:gd name="T74" fmla="*/ 11 w 50"/>
                <a:gd name="T75" fmla="*/ 40 h 51"/>
                <a:gd name="T76" fmla="*/ 25 w 50"/>
                <a:gd name="T77" fmla="*/ 46 h 51"/>
                <a:gd name="T78" fmla="*/ 25 w 50"/>
                <a:gd name="T79" fmla="*/ 51 h 51"/>
                <a:gd name="T80" fmla="*/ 7 w 50"/>
                <a:gd name="T81" fmla="*/ 43 h 51"/>
                <a:gd name="T82" fmla="*/ 7 w 50"/>
                <a:gd name="T83" fmla="*/ 43 h 51"/>
                <a:gd name="T84" fmla="*/ 0 w 50"/>
                <a:gd name="T85" fmla="*/ 25 h 51"/>
                <a:gd name="T86" fmla="*/ 7 w 50"/>
                <a:gd name="T87" fmla="*/ 8 h 51"/>
                <a:gd name="T88" fmla="*/ 7 w 50"/>
                <a:gd name="T89" fmla="*/ 8 h 51"/>
                <a:gd name="T90" fmla="*/ 25 w 50"/>
                <a:gd name="T91" fmla="*/ 0 h 51"/>
                <a:gd name="T92" fmla="*/ 25 w 50"/>
                <a:gd name="T93" fmla="*/ 5 h 51"/>
                <a:gd name="T94" fmla="*/ 25 w 50"/>
                <a:gd name="T95" fmla="*/ 7 h 51"/>
                <a:gd name="T96" fmla="*/ 12 w 50"/>
                <a:gd name="T97" fmla="*/ 12 h 51"/>
                <a:gd name="T98" fmla="*/ 12 w 50"/>
                <a:gd name="T99" fmla="*/ 12 h 51"/>
                <a:gd name="T100" fmla="*/ 6 w 50"/>
                <a:gd name="T101" fmla="*/ 25 h 51"/>
                <a:gd name="T102" fmla="*/ 12 w 50"/>
                <a:gd name="T103" fmla="*/ 38 h 51"/>
                <a:gd name="T104" fmla="*/ 25 w 50"/>
                <a:gd name="T105" fmla="*/ 44 h 51"/>
                <a:gd name="T106" fmla="*/ 25 w 50"/>
                <a:gd name="T107" fmla="*/ 39 h 51"/>
                <a:gd name="T108" fmla="*/ 15 w 50"/>
                <a:gd name="T109" fmla="*/ 35 h 51"/>
                <a:gd name="T110" fmla="*/ 11 w 50"/>
                <a:gd name="T111" fmla="*/ 25 h 51"/>
                <a:gd name="T112" fmla="*/ 15 w 50"/>
                <a:gd name="T113" fmla="*/ 16 h 51"/>
                <a:gd name="T114" fmla="*/ 15 w 50"/>
                <a:gd name="T115" fmla="*/ 16 h 51"/>
                <a:gd name="T116" fmla="*/ 25 w 50"/>
                <a:gd name="T117" fmla="*/ 12 h 51"/>
                <a:gd name="T118" fmla="*/ 25 w 50"/>
                <a:gd name="T119"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 h="51">
                  <a:moveTo>
                    <a:pt x="25" y="46"/>
                  </a:moveTo>
                  <a:cubicBezTo>
                    <a:pt x="31" y="46"/>
                    <a:pt x="36" y="43"/>
                    <a:pt x="39" y="40"/>
                  </a:cubicBezTo>
                  <a:cubicBezTo>
                    <a:pt x="43" y="36"/>
                    <a:pt x="45" y="31"/>
                    <a:pt x="45" y="25"/>
                  </a:cubicBezTo>
                  <a:cubicBezTo>
                    <a:pt x="45" y="20"/>
                    <a:pt x="43" y="15"/>
                    <a:pt x="39" y="11"/>
                  </a:cubicBezTo>
                  <a:cubicBezTo>
                    <a:pt x="39" y="11"/>
                    <a:pt x="39" y="11"/>
                    <a:pt x="39" y="11"/>
                  </a:cubicBezTo>
                  <a:cubicBezTo>
                    <a:pt x="39" y="11"/>
                    <a:pt x="39" y="11"/>
                    <a:pt x="39" y="11"/>
                  </a:cubicBezTo>
                  <a:cubicBezTo>
                    <a:pt x="36" y="7"/>
                    <a:pt x="31" y="5"/>
                    <a:pt x="25" y="5"/>
                  </a:cubicBezTo>
                  <a:cubicBezTo>
                    <a:pt x="25" y="0"/>
                    <a:pt x="25" y="0"/>
                    <a:pt x="25" y="0"/>
                  </a:cubicBezTo>
                  <a:cubicBezTo>
                    <a:pt x="32" y="0"/>
                    <a:pt x="38" y="3"/>
                    <a:pt x="43" y="8"/>
                  </a:cubicBezTo>
                  <a:cubicBezTo>
                    <a:pt x="43" y="8"/>
                    <a:pt x="43" y="8"/>
                    <a:pt x="43" y="8"/>
                  </a:cubicBezTo>
                  <a:cubicBezTo>
                    <a:pt x="47" y="12"/>
                    <a:pt x="50" y="18"/>
                    <a:pt x="50" y="25"/>
                  </a:cubicBezTo>
                  <a:cubicBezTo>
                    <a:pt x="50" y="32"/>
                    <a:pt x="47" y="39"/>
                    <a:pt x="43" y="43"/>
                  </a:cubicBezTo>
                  <a:cubicBezTo>
                    <a:pt x="38" y="48"/>
                    <a:pt x="32" y="51"/>
                    <a:pt x="25" y="51"/>
                  </a:cubicBezTo>
                  <a:cubicBezTo>
                    <a:pt x="25" y="46"/>
                    <a:pt x="25" y="46"/>
                    <a:pt x="25" y="46"/>
                  </a:cubicBezTo>
                  <a:close/>
                  <a:moveTo>
                    <a:pt x="25" y="44"/>
                  </a:moveTo>
                  <a:cubicBezTo>
                    <a:pt x="30" y="44"/>
                    <a:pt x="35" y="42"/>
                    <a:pt x="38" y="38"/>
                  </a:cubicBezTo>
                  <a:cubicBezTo>
                    <a:pt x="38" y="38"/>
                    <a:pt x="38" y="38"/>
                    <a:pt x="38" y="38"/>
                  </a:cubicBezTo>
                  <a:cubicBezTo>
                    <a:pt x="38" y="38"/>
                    <a:pt x="38" y="38"/>
                    <a:pt x="38" y="38"/>
                  </a:cubicBezTo>
                  <a:cubicBezTo>
                    <a:pt x="38" y="38"/>
                    <a:pt x="38" y="38"/>
                    <a:pt x="38" y="38"/>
                  </a:cubicBezTo>
                  <a:cubicBezTo>
                    <a:pt x="41" y="35"/>
                    <a:pt x="43" y="30"/>
                    <a:pt x="43" y="25"/>
                  </a:cubicBezTo>
                  <a:cubicBezTo>
                    <a:pt x="43" y="20"/>
                    <a:pt x="41" y="16"/>
                    <a:pt x="38" y="12"/>
                  </a:cubicBezTo>
                  <a:cubicBezTo>
                    <a:pt x="38" y="12"/>
                    <a:pt x="38" y="12"/>
                    <a:pt x="38" y="12"/>
                  </a:cubicBezTo>
                  <a:cubicBezTo>
                    <a:pt x="38" y="12"/>
                    <a:pt x="38" y="12"/>
                    <a:pt x="38" y="12"/>
                  </a:cubicBezTo>
                  <a:cubicBezTo>
                    <a:pt x="35" y="9"/>
                    <a:pt x="30" y="7"/>
                    <a:pt x="25" y="7"/>
                  </a:cubicBezTo>
                  <a:cubicBezTo>
                    <a:pt x="25" y="12"/>
                    <a:pt x="25" y="12"/>
                    <a:pt x="25" y="12"/>
                  </a:cubicBezTo>
                  <a:cubicBezTo>
                    <a:pt x="29" y="12"/>
                    <a:pt x="32" y="13"/>
                    <a:pt x="35" y="16"/>
                  </a:cubicBezTo>
                  <a:cubicBezTo>
                    <a:pt x="35" y="16"/>
                    <a:pt x="35" y="16"/>
                    <a:pt x="35" y="16"/>
                  </a:cubicBezTo>
                  <a:cubicBezTo>
                    <a:pt x="37" y="18"/>
                    <a:pt x="39" y="22"/>
                    <a:pt x="39" y="25"/>
                  </a:cubicBezTo>
                  <a:cubicBezTo>
                    <a:pt x="39" y="29"/>
                    <a:pt x="37" y="33"/>
                    <a:pt x="35" y="35"/>
                  </a:cubicBezTo>
                  <a:cubicBezTo>
                    <a:pt x="35" y="35"/>
                    <a:pt x="35" y="35"/>
                    <a:pt x="35" y="35"/>
                  </a:cubicBezTo>
                  <a:cubicBezTo>
                    <a:pt x="32" y="38"/>
                    <a:pt x="29" y="39"/>
                    <a:pt x="25" y="39"/>
                  </a:cubicBezTo>
                  <a:lnTo>
                    <a:pt x="25" y="44"/>
                  </a:lnTo>
                  <a:close/>
                  <a:moveTo>
                    <a:pt x="25" y="5"/>
                  </a:moveTo>
                  <a:cubicBezTo>
                    <a:pt x="19" y="5"/>
                    <a:pt x="14" y="7"/>
                    <a:pt x="10" y="11"/>
                  </a:cubicBezTo>
                  <a:cubicBezTo>
                    <a:pt x="10" y="11"/>
                    <a:pt x="10" y="11"/>
                    <a:pt x="10" y="11"/>
                  </a:cubicBezTo>
                  <a:cubicBezTo>
                    <a:pt x="7" y="15"/>
                    <a:pt x="4" y="20"/>
                    <a:pt x="4" y="25"/>
                  </a:cubicBezTo>
                  <a:cubicBezTo>
                    <a:pt x="4" y="31"/>
                    <a:pt x="7" y="36"/>
                    <a:pt x="10" y="40"/>
                  </a:cubicBezTo>
                  <a:cubicBezTo>
                    <a:pt x="11" y="40"/>
                    <a:pt x="11" y="40"/>
                    <a:pt x="11" y="40"/>
                  </a:cubicBezTo>
                  <a:cubicBezTo>
                    <a:pt x="14" y="44"/>
                    <a:pt x="19" y="46"/>
                    <a:pt x="25" y="46"/>
                  </a:cubicBezTo>
                  <a:cubicBezTo>
                    <a:pt x="25" y="51"/>
                    <a:pt x="25" y="51"/>
                    <a:pt x="25" y="51"/>
                  </a:cubicBezTo>
                  <a:cubicBezTo>
                    <a:pt x="18" y="51"/>
                    <a:pt x="12" y="48"/>
                    <a:pt x="7" y="43"/>
                  </a:cubicBezTo>
                  <a:cubicBezTo>
                    <a:pt x="7" y="43"/>
                    <a:pt x="7" y="43"/>
                    <a:pt x="7" y="43"/>
                  </a:cubicBezTo>
                  <a:cubicBezTo>
                    <a:pt x="3" y="39"/>
                    <a:pt x="0" y="32"/>
                    <a:pt x="0" y="25"/>
                  </a:cubicBezTo>
                  <a:cubicBezTo>
                    <a:pt x="0" y="19"/>
                    <a:pt x="2" y="12"/>
                    <a:pt x="7" y="8"/>
                  </a:cubicBezTo>
                  <a:cubicBezTo>
                    <a:pt x="7" y="8"/>
                    <a:pt x="7" y="8"/>
                    <a:pt x="7" y="8"/>
                  </a:cubicBezTo>
                  <a:cubicBezTo>
                    <a:pt x="12" y="3"/>
                    <a:pt x="18" y="0"/>
                    <a:pt x="25" y="0"/>
                  </a:cubicBezTo>
                  <a:cubicBezTo>
                    <a:pt x="25" y="5"/>
                    <a:pt x="25" y="5"/>
                    <a:pt x="25" y="5"/>
                  </a:cubicBezTo>
                  <a:close/>
                  <a:moveTo>
                    <a:pt x="25" y="7"/>
                  </a:moveTo>
                  <a:cubicBezTo>
                    <a:pt x="20" y="7"/>
                    <a:pt x="15" y="9"/>
                    <a:pt x="12" y="12"/>
                  </a:cubicBezTo>
                  <a:cubicBezTo>
                    <a:pt x="12" y="12"/>
                    <a:pt x="12" y="12"/>
                    <a:pt x="12" y="12"/>
                  </a:cubicBezTo>
                  <a:cubicBezTo>
                    <a:pt x="8" y="16"/>
                    <a:pt x="6" y="20"/>
                    <a:pt x="6" y="25"/>
                  </a:cubicBezTo>
                  <a:cubicBezTo>
                    <a:pt x="6" y="30"/>
                    <a:pt x="8" y="35"/>
                    <a:pt x="12" y="38"/>
                  </a:cubicBezTo>
                  <a:cubicBezTo>
                    <a:pt x="15" y="42"/>
                    <a:pt x="20" y="44"/>
                    <a:pt x="25" y="44"/>
                  </a:cubicBezTo>
                  <a:cubicBezTo>
                    <a:pt x="25" y="39"/>
                    <a:pt x="25" y="39"/>
                    <a:pt x="25" y="39"/>
                  </a:cubicBezTo>
                  <a:cubicBezTo>
                    <a:pt x="21" y="39"/>
                    <a:pt x="18" y="38"/>
                    <a:pt x="15" y="35"/>
                  </a:cubicBezTo>
                  <a:cubicBezTo>
                    <a:pt x="13" y="33"/>
                    <a:pt x="11" y="29"/>
                    <a:pt x="11" y="25"/>
                  </a:cubicBezTo>
                  <a:cubicBezTo>
                    <a:pt x="11" y="22"/>
                    <a:pt x="13" y="18"/>
                    <a:pt x="15" y="16"/>
                  </a:cubicBezTo>
                  <a:cubicBezTo>
                    <a:pt x="15" y="16"/>
                    <a:pt x="15" y="16"/>
                    <a:pt x="15" y="16"/>
                  </a:cubicBezTo>
                  <a:cubicBezTo>
                    <a:pt x="18" y="13"/>
                    <a:pt x="21" y="12"/>
                    <a:pt x="25" y="12"/>
                  </a:cubicBezTo>
                  <a:lnTo>
                    <a:pt x="25"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9" name="Freeform 290"/>
            <p:cNvSpPr>
              <a:spLocks noEditPoints="1"/>
            </p:cNvSpPr>
            <p:nvPr/>
          </p:nvSpPr>
          <p:spPr bwMode="auto">
            <a:xfrm>
              <a:off x="9898063" y="2517775"/>
              <a:ext cx="38100" cy="39688"/>
            </a:xfrm>
            <a:custGeom>
              <a:avLst/>
              <a:gdLst>
                <a:gd name="T0" fmla="*/ 9 w 17"/>
                <a:gd name="T1" fmla="*/ 0 h 17"/>
                <a:gd name="T2" fmla="*/ 15 w 17"/>
                <a:gd name="T3" fmla="*/ 3 h 17"/>
                <a:gd name="T4" fmla="*/ 15 w 17"/>
                <a:gd name="T5" fmla="*/ 3 h 17"/>
                <a:gd name="T6" fmla="*/ 17 w 17"/>
                <a:gd name="T7" fmla="*/ 9 h 17"/>
                <a:gd name="T8" fmla="*/ 15 w 17"/>
                <a:gd name="T9" fmla="*/ 15 h 17"/>
                <a:gd name="T10" fmla="*/ 15 w 17"/>
                <a:gd name="T11" fmla="*/ 15 h 17"/>
                <a:gd name="T12" fmla="*/ 9 w 17"/>
                <a:gd name="T13" fmla="*/ 17 h 17"/>
                <a:gd name="T14" fmla="*/ 9 w 17"/>
                <a:gd name="T15" fmla="*/ 17 h 17"/>
                <a:gd name="T16" fmla="*/ 9 w 17"/>
                <a:gd name="T17" fmla="*/ 13 h 17"/>
                <a:gd name="T18" fmla="*/ 9 w 17"/>
                <a:gd name="T19" fmla="*/ 13 h 17"/>
                <a:gd name="T20" fmla="*/ 11 w 17"/>
                <a:gd name="T21" fmla="*/ 12 h 17"/>
                <a:gd name="T22" fmla="*/ 11 w 17"/>
                <a:gd name="T23" fmla="*/ 12 h 17"/>
                <a:gd name="T24" fmla="*/ 13 w 17"/>
                <a:gd name="T25" fmla="*/ 9 h 17"/>
                <a:gd name="T26" fmla="*/ 12 w 17"/>
                <a:gd name="T27" fmla="*/ 6 h 17"/>
                <a:gd name="T28" fmla="*/ 11 w 17"/>
                <a:gd name="T29" fmla="*/ 6 h 17"/>
                <a:gd name="T30" fmla="*/ 9 w 17"/>
                <a:gd name="T31" fmla="*/ 5 h 17"/>
                <a:gd name="T32" fmla="*/ 9 w 17"/>
                <a:gd name="T33" fmla="*/ 5 h 17"/>
                <a:gd name="T34" fmla="*/ 9 w 17"/>
                <a:gd name="T35" fmla="*/ 0 h 17"/>
                <a:gd name="T36" fmla="*/ 9 w 17"/>
                <a:gd name="T37" fmla="*/ 17 h 17"/>
                <a:gd name="T38" fmla="*/ 2 w 17"/>
                <a:gd name="T39" fmla="*/ 15 h 17"/>
                <a:gd name="T40" fmla="*/ 2 w 17"/>
                <a:gd name="T41" fmla="*/ 15 h 17"/>
                <a:gd name="T42" fmla="*/ 2 w 17"/>
                <a:gd name="T43" fmla="*/ 15 h 17"/>
                <a:gd name="T44" fmla="*/ 0 w 17"/>
                <a:gd name="T45" fmla="*/ 9 h 17"/>
                <a:gd name="T46" fmla="*/ 2 w 17"/>
                <a:gd name="T47" fmla="*/ 3 h 17"/>
                <a:gd name="T48" fmla="*/ 9 w 17"/>
                <a:gd name="T49" fmla="*/ 0 h 17"/>
                <a:gd name="T50" fmla="*/ 9 w 17"/>
                <a:gd name="T51" fmla="*/ 5 h 17"/>
                <a:gd name="T52" fmla="*/ 6 w 17"/>
                <a:gd name="T53" fmla="*/ 6 h 17"/>
                <a:gd name="T54" fmla="*/ 5 w 17"/>
                <a:gd name="T55" fmla="*/ 9 h 17"/>
                <a:gd name="T56" fmla="*/ 6 w 17"/>
                <a:gd name="T57" fmla="*/ 12 h 17"/>
                <a:gd name="T58" fmla="*/ 6 w 17"/>
                <a:gd name="T59" fmla="*/ 12 h 17"/>
                <a:gd name="T60" fmla="*/ 9 w 17"/>
                <a:gd name="T61" fmla="*/ 13 h 17"/>
                <a:gd name="T62" fmla="*/ 9 w 17"/>
                <a:gd name="T6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7">
                  <a:moveTo>
                    <a:pt x="9" y="0"/>
                  </a:moveTo>
                  <a:cubicBezTo>
                    <a:pt x="11" y="0"/>
                    <a:pt x="13" y="1"/>
                    <a:pt x="15" y="3"/>
                  </a:cubicBezTo>
                  <a:cubicBezTo>
                    <a:pt x="15" y="3"/>
                    <a:pt x="15" y="3"/>
                    <a:pt x="15" y="3"/>
                  </a:cubicBezTo>
                  <a:cubicBezTo>
                    <a:pt x="16" y="4"/>
                    <a:pt x="17" y="6"/>
                    <a:pt x="17" y="9"/>
                  </a:cubicBezTo>
                  <a:cubicBezTo>
                    <a:pt x="17" y="11"/>
                    <a:pt x="16" y="13"/>
                    <a:pt x="15" y="15"/>
                  </a:cubicBezTo>
                  <a:cubicBezTo>
                    <a:pt x="15" y="15"/>
                    <a:pt x="15" y="15"/>
                    <a:pt x="15" y="15"/>
                  </a:cubicBezTo>
                  <a:cubicBezTo>
                    <a:pt x="13" y="17"/>
                    <a:pt x="11" y="17"/>
                    <a:pt x="9" y="17"/>
                  </a:cubicBezTo>
                  <a:cubicBezTo>
                    <a:pt x="9" y="17"/>
                    <a:pt x="9" y="17"/>
                    <a:pt x="9" y="17"/>
                  </a:cubicBezTo>
                  <a:cubicBezTo>
                    <a:pt x="9" y="13"/>
                    <a:pt x="9" y="13"/>
                    <a:pt x="9" y="13"/>
                  </a:cubicBezTo>
                  <a:cubicBezTo>
                    <a:pt x="9" y="13"/>
                    <a:pt x="9" y="13"/>
                    <a:pt x="9" y="13"/>
                  </a:cubicBezTo>
                  <a:cubicBezTo>
                    <a:pt x="10" y="13"/>
                    <a:pt x="11" y="12"/>
                    <a:pt x="11" y="12"/>
                  </a:cubicBezTo>
                  <a:cubicBezTo>
                    <a:pt x="11" y="12"/>
                    <a:pt x="11" y="12"/>
                    <a:pt x="11" y="12"/>
                  </a:cubicBezTo>
                  <a:cubicBezTo>
                    <a:pt x="12" y="11"/>
                    <a:pt x="13" y="10"/>
                    <a:pt x="13" y="9"/>
                  </a:cubicBezTo>
                  <a:cubicBezTo>
                    <a:pt x="13" y="8"/>
                    <a:pt x="12" y="7"/>
                    <a:pt x="12" y="6"/>
                  </a:cubicBezTo>
                  <a:cubicBezTo>
                    <a:pt x="11" y="6"/>
                    <a:pt x="11" y="6"/>
                    <a:pt x="11" y="6"/>
                  </a:cubicBezTo>
                  <a:cubicBezTo>
                    <a:pt x="11" y="5"/>
                    <a:pt x="10" y="5"/>
                    <a:pt x="9" y="5"/>
                  </a:cubicBezTo>
                  <a:cubicBezTo>
                    <a:pt x="9" y="5"/>
                    <a:pt x="9" y="5"/>
                    <a:pt x="9" y="5"/>
                  </a:cubicBezTo>
                  <a:cubicBezTo>
                    <a:pt x="9" y="0"/>
                    <a:pt x="9" y="0"/>
                    <a:pt x="9" y="0"/>
                  </a:cubicBezTo>
                  <a:close/>
                  <a:moveTo>
                    <a:pt x="9" y="17"/>
                  </a:moveTo>
                  <a:cubicBezTo>
                    <a:pt x="6" y="17"/>
                    <a:pt x="4" y="16"/>
                    <a:pt x="2" y="15"/>
                  </a:cubicBezTo>
                  <a:cubicBezTo>
                    <a:pt x="2" y="15"/>
                    <a:pt x="2" y="15"/>
                    <a:pt x="2" y="15"/>
                  </a:cubicBezTo>
                  <a:cubicBezTo>
                    <a:pt x="2" y="15"/>
                    <a:pt x="2" y="15"/>
                    <a:pt x="2" y="15"/>
                  </a:cubicBezTo>
                  <a:cubicBezTo>
                    <a:pt x="1" y="13"/>
                    <a:pt x="0" y="11"/>
                    <a:pt x="0" y="9"/>
                  </a:cubicBezTo>
                  <a:cubicBezTo>
                    <a:pt x="0" y="6"/>
                    <a:pt x="1" y="4"/>
                    <a:pt x="2" y="3"/>
                  </a:cubicBezTo>
                  <a:cubicBezTo>
                    <a:pt x="4" y="1"/>
                    <a:pt x="6" y="0"/>
                    <a:pt x="9" y="0"/>
                  </a:cubicBezTo>
                  <a:cubicBezTo>
                    <a:pt x="9" y="5"/>
                    <a:pt x="9" y="5"/>
                    <a:pt x="9" y="5"/>
                  </a:cubicBezTo>
                  <a:cubicBezTo>
                    <a:pt x="8" y="5"/>
                    <a:pt x="7" y="5"/>
                    <a:pt x="6" y="6"/>
                  </a:cubicBezTo>
                  <a:cubicBezTo>
                    <a:pt x="5" y="7"/>
                    <a:pt x="5" y="8"/>
                    <a:pt x="5" y="9"/>
                  </a:cubicBezTo>
                  <a:cubicBezTo>
                    <a:pt x="5" y="10"/>
                    <a:pt x="5" y="11"/>
                    <a:pt x="6" y="12"/>
                  </a:cubicBezTo>
                  <a:cubicBezTo>
                    <a:pt x="6" y="12"/>
                    <a:pt x="6" y="12"/>
                    <a:pt x="6" y="12"/>
                  </a:cubicBezTo>
                  <a:cubicBezTo>
                    <a:pt x="7" y="12"/>
                    <a:pt x="8" y="13"/>
                    <a:pt x="9" y="13"/>
                  </a:cubicBezTo>
                  <a:lnTo>
                    <a:pt x="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0" name="Freeform 292"/>
            <p:cNvSpPr>
              <a:spLocks noEditPoints="1"/>
            </p:cNvSpPr>
            <p:nvPr/>
          </p:nvSpPr>
          <p:spPr bwMode="auto">
            <a:xfrm>
              <a:off x="4752975" y="101600"/>
              <a:ext cx="101600" cy="95250"/>
            </a:xfrm>
            <a:custGeom>
              <a:avLst/>
              <a:gdLst>
                <a:gd name="T0" fmla="*/ 30 w 45"/>
                <a:gd name="T1" fmla="*/ 7 h 42"/>
                <a:gd name="T2" fmla="*/ 23 w 45"/>
                <a:gd name="T3" fmla="*/ 17 h 42"/>
                <a:gd name="T4" fmla="*/ 23 w 45"/>
                <a:gd name="T5" fmla="*/ 9 h 42"/>
                <a:gd name="T6" fmla="*/ 29 w 45"/>
                <a:gd name="T7" fmla="*/ 1 h 42"/>
                <a:gd name="T8" fmla="*/ 30 w 45"/>
                <a:gd name="T9" fmla="*/ 0 h 42"/>
                <a:gd name="T10" fmla="*/ 33 w 45"/>
                <a:gd name="T11" fmla="*/ 1 h 42"/>
                <a:gd name="T12" fmla="*/ 37 w 45"/>
                <a:gd name="T13" fmla="*/ 6 h 42"/>
                <a:gd name="T14" fmla="*/ 43 w 45"/>
                <a:gd name="T15" fmla="*/ 9 h 42"/>
                <a:gd name="T16" fmla="*/ 43 w 45"/>
                <a:gd name="T17" fmla="*/ 9 h 42"/>
                <a:gd name="T18" fmla="*/ 44 w 45"/>
                <a:gd name="T19" fmla="*/ 9 h 42"/>
                <a:gd name="T20" fmla="*/ 44 w 45"/>
                <a:gd name="T21" fmla="*/ 12 h 42"/>
                <a:gd name="T22" fmla="*/ 23 w 45"/>
                <a:gd name="T23" fmla="*/ 41 h 42"/>
                <a:gd name="T24" fmla="*/ 23 w 45"/>
                <a:gd name="T25" fmla="*/ 33 h 42"/>
                <a:gd name="T26" fmla="*/ 38 w 45"/>
                <a:gd name="T27" fmla="*/ 12 h 42"/>
                <a:gd name="T28" fmla="*/ 34 w 45"/>
                <a:gd name="T29" fmla="*/ 10 h 42"/>
                <a:gd name="T30" fmla="*/ 30 w 45"/>
                <a:gd name="T31" fmla="*/ 7 h 42"/>
                <a:gd name="T32" fmla="*/ 23 w 45"/>
                <a:gd name="T33" fmla="*/ 17 h 42"/>
                <a:gd name="T34" fmla="*/ 7 w 45"/>
                <a:gd name="T35" fmla="*/ 37 h 42"/>
                <a:gd name="T36" fmla="*/ 19 w 45"/>
                <a:gd name="T37" fmla="*/ 37 h 42"/>
                <a:gd name="T38" fmla="*/ 23 w 45"/>
                <a:gd name="T39" fmla="*/ 33 h 42"/>
                <a:gd name="T40" fmla="*/ 23 w 45"/>
                <a:gd name="T41" fmla="*/ 41 h 42"/>
                <a:gd name="T42" fmla="*/ 23 w 45"/>
                <a:gd name="T43" fmla="*/ 41 h 42"/>
                <a:gd name="T44" fmla="*/ 21 w 45"/>
                <a:gd name="T45" fmla="*/ 42 h 42"/>
                <a:gd name="T46" fmla="*/ 2 w 45"/>
                <a:gd name="T47" fmla="*/ 42 h 42"/>
                <a:gd name="T48" fmla="*/ 2 w 45"/>
                <a:gd name="T49" fmla="*/ 42 h 42"/>
                <a:gd name="T50" fmla="*/ 1 w 45"/>
                <a:gd name="T51" fmla="*/ 42 h 42"/>
                <a:gd name="T52" fmla="*/ 0 w 45"/>
                <a:gd name="T53" fmla="*/ 38 h 42"/>
                <a:gd name="T54" fmla="*/ 23 w 45"/>
                <a:gd name="T55" fmla="*/ 9 h 42"/>
                <a:gd name="T56" fmla="*/ 23 w 45"/>
                <a:gd name="T57" fmla="*/ 1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5" h="42">
                  <a:moveTo>
                    <a:pt x="30" y="7"/>
                  </a:moveTo>
                  <a:cubicBezTo>
                    <a:pt x="23" y="17"/>
                    <a:pt x="23" y="17"/>
                    <a:pt x="23" y="17"/>
                  </a:cubicBezTo>
                  <a:cubicBezTo>
                    <a:pt x="23" y="9"/>
                    <a:pt x="23" y="9"/>
                    <a:pt x="23" y="9"/>
                  </a:cubicBezTo>
                  <a:cubicBezTo>
                    <a:pt x="29" y="1"/>
                    <a:pt x="29" y="1"/>
                    <a:pt x="29" y="1"/>
                  </a:cubicBezTo>
                  <a:cubicBezTo>
                    <a:pt x="29" y="1"/>
                    <a:pt x="29" y="0"/>
                    <a:pt x="30" y="0"/>
                  </a:cubicBezTo>
                  <a:cubicBezTo>
                    <a:pt x="31" y="0"/>
                    <a:pt x="32" y="0"/>
                    <a:pt x="33" y="1"/>
                  </a:cubicBezTo>
                  <a:cubicBezTo>
                    <a:pt x="34" y="3"/>
                    <a:pt x="35" y="5"/>
                    <a:pt x="37" y="6"/>
                  </a:cubicBezTo>
                  <a:cubicBezTo>
                    <a:pt x="38" y="7"/>
                    <a:pt x="40" y="8"/>
                    <a:pt x="43" y="9"/>
                  </a:cubicBezTo>
                  <a:cubicBezTo>
                    <a:pt x="43" y="9"/>
                    <a:pt x="43" y="9"/>
                    <a:pt x="43" y="9"/>
                  </a:cubicBezTo>
                  <a:cubicBezTo>
                    <a:pt x="43" y="9"/>
                    <a:pt x="43" y="9"/>
                    <a:pt x="44" y="9"/>
                  </a:cubicBezTo>
                  <a:cubicBezTo>
                    <a:pt x="45" y="10"/>
                    <a:pt x="45" y="11"/>
                    <a:pt x="44" y="12"/>
                  </a:cubicBezTo>
                  <a:cubicBezTo>
                    <a:pt x="23" y="41"/>
                    <a:pt x="23" y="41"/>
                    <a:pt x="23" y="41"/>
                  </a:cubicBezTo>
                  <a:cubicBezTo>
                    <a:pt x="23" y="33"/>
                    <a:pt x="23" y="33"/>
                    <a:pt x="23" y="33"/>
                  </a:cubicBezTo>
                  <a:cubicBezTo>
                    <a:pt x="38" y="12"/>
                    <a:pt x="38" y="12"/>
                    <a:pt x="38" y="12"/>
                  </a:cubicBezTo>
                  <a:cubicBezTo>
                    <a:pt x="37" y="12"/>
                    <a:pt x="35" y="11"/>
                    <a:pt x="34" y="10"/>
                  </a:cubicBezTo>
                  <a:cubicBezTo>
                    <a:pt x="33" y="9"/>
                    <a:pt x="31" y="8"/>
                    <a:pt x="30" y="7"/>
                  </a:cubicBezTo>
                  <a:close/>
                  <a:moveTo>
                    <a:pt x="23" y="17"/>
                  </a:moveTo>
                  <a:cubicBezTo>
                    <a:pt x="7" y="37"/>
                    <a:pt x="7" y="37"/>
                    <a:pt x="7" y="37"/>
                  </a:cubicBezTo>
                  <a:cubicBezTo>
                    <a:pt x="19" y="37"/>
                    <a:pt x="19" y="37"/>
                    <a:pt x="19" y="37"/>
                  </a:cubicBezTo>
                  <a:cubicBezTo>
                    <a:pt x="23" y="33"/>
                    <a:pt x="23" y="33"/>
                    <a:pt x="23" y="33"/>
                  </a:cubicBezTo>
                  <a:cubicBezTo>
                    <a:pt x="23" y="41"/>
                    <a:pt x="23" y="41"/>
                    <a:pt x="23" y="41"/>
                  </a:cubicBezTo>
                  <a:cubicBezTo>
                    <a:pt x="23" y="41"/>
                    <a:pt x="23" y="41"/>
                    <a:pt x="23" y="41"/>
                  </a:cubicBezTo>
                  <a:cubicBezTo>
                    <a:pt x="22" y="42"/>
                    <a:pt x="21" y="42"/>
                    <a:pt x="21" y="42"/>
                  </a:cubicBezTo>
                  <a:cubicBezTo>
                    <a:pt x="2" y="42"/>
                    <a:pt x="2" y="42"/>
                    <a:pt x="2" y="42"/>
                  </a:cubicBezTo>
                  <a:cubicBezTo>
                    <a:pt x="2" y="42"/>
                    <a:pt x="2" y="42"/>
                    <a:pt x="2" y="42"/>
                  </a:cubicBezTo>
                  <a:cubicBezTo>
                    <a:pt x="2" y="42"/>
                    <a:pt x="1" y="42"/>
                    <a:pt x="1" y="42"/>
                  </a:cubicBezTo>
                  <a:cubicBezTo>
                    <a:pt x="0" y="41"/>
                    <a:pt x="0" y="39"/>
                    <a:pt x="0" y="38"/>
                  </a:cubicBezTo>
                  <a:cubicBezTo>
                    <a:pt x="23" y="9"/>
                    <a:pt x="23" y="9"/>
                    <a:pt x="23" y="9"/>
                  </a:cubicBezTo>
                  <a:lnTo>
                    <a:pt x="23"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1" name="Freeform 293"/>
            <p:cNvSpPr>
              <a:spLocks noEditPoints="1"/>
            </p:cNvSpPr>
            <p:nvPr/>
          </p:nvSpPr>
          <p:spPr bwMode="auto">
            <a:xfrm>
              <a:off x="4822825" y="63500"/>
              <a:ext cx="60325" cy="58738"/>
            </a:xfrm>
            <a:custGeom>
              <a:avLst/>
              <a:gdLst>
                <a:gd name="T0" fmla="*/ 14 w 27"/>
                <a:gd name="T1" fmla="*/ 21 h 26"/>
                <a:gd name="T2" fmla="*/ 15 w 27"/>
                <a:gd name="T3" fmla="*/ 21 h 26"/>
                <a:gd name="T4" fmla="*/ 15 w 27"/>
                <a:gd name="T5" fmla="*/ 21 h 26"/>
                <a:gd name="T6" fmla="*/ 16 w 27"/>
                <a:gd name="T7" fmla="*/ 21 h 26"/>
                <a:gd name="T8" fmla="*/ 22 w 27"/>
                <a:gd name="T9" fmla="*/ 13 h 26"/>
                <a:gd name="T10" fmla="*/ 22 w 27"/>
                <a:gd name="T11" fmla="*/ 13 h 26"/>
                <a:gd name="T12" fmla="*/ 22 w 27"/>
                <a:gd name="T13" fmla="*/ 12 h 26"/>
                <a:gd name="T14" fmla="*/ 22 w 27"/>
                <a:gd name="T15" fmla="*/ 11 h 26"/>
                <a:gd name="T16" fmla="*/ 19 w 27"/>
                <a:gd name="T17" fmla="*/ 6 h 26"/>
                <a:gd name="T18" fmla="*/ 14 w 27"/>
                <a:gd name="T19" fmla="*/ 5 h 26"/>
                <a:gd name="T20" fmla="*/ 14 w 27"/>
                <a:gd name="T21" fmla="*/ 0 h 26"/>
                <a:gd name="T22" fmla="*/ 26 w 27"/>
                <a:gd name="T23" fmla="*/ 10 h 26"/>
                <a:gd name="T24" fmla="*/ 26 w 27"/>
                <a:gd name="T25" fmla="*/ 10 h 26"/>
                <a:gd name="T26" fmla="*/ 26 w 27"/>
                <a:gd name="T27" fmla="*/ 11 h 26"/>
                <a:gd name="T28" fmla="*/ 27 w 27"/>
                <a:gd name="T29" fmla="*/ 12 h 26"/>
                <a:gd name="T30" fmla="*/ 27 w 27"/>
                <a:gd name="T31" fmla="*/ 12 h 26"/>
                <a:gd name="T32" fmla="*/ 27 w 27"/>
                <a:gd name="T33" fmla="*/ 13 h 26"/>
                <a:gd name="T34" fmla="*/ 27 w 27"/>
                <a:gd name="T35" fmla="*/ 13 h 26"/>
                <a:gd name="T36" fmla="*/ 24 w 27"/>
                <a:gd name="T37" fmla="*/ 21 h 26"/>
                <a:gd name="T38" fmla="*/ 17 w 27"/>
                <a:gd name="T39" fmla="*/ 25 h 26"/>
                <a:gd name="T40" fmla="*/ 15 w 27"/>
                <a:gd name="T41" fmla="*/ 26 h 26"/>
                <a:gd name="T42" fmla="*/ 15 w 27"/>
                <a:gd name="T43" fmla="*/ 26 h 26"/>
                <a:gd name="T44" fmla="*/ 14 w 27"/>
                <a:gd name="T45" fmla="*/ 26 h 26"/>
                <a:gd name="T46" fmla="*/ 14 w 27"/>
                <a:gd name="T47" fmla="*/ 21 h 26"/>
                <a:gd name="T48" fmla="*/ 14 w 27"/>
                <a:gd name="T49" fmla="*/ 21 h 26"/>
                <a:gd name="T50" fmla="*/ 14 w 27"/>
                <a:gd name="T51" fmla="*/ 26 h 26"/>
                <a:gd name="T52" fmla="*/ 1 w 27"/>
                <a:gd name="T53" fmla="*/ 16 h 26"/>
                <a:gd name="T54" fmla="*/ 1 w 27"/>
                <a:gd name="T55" fmla="*/ 16 h 26"/>
                <a:gd name="T56" fmla="*/ 1 w 27"/>
                <a:gd name="T57" fmla="*/ 15 h 26"/>
                <a:gd name="T58" fmla="*/ 3 w 27"/>
                <a:gd name="T59" fmla="*/ 6 h 26"/>
                <a:gd name="T60" fmla="*/ 11 w 27"/>
                <a:gd name="T61" fmla="*/ 0 h 26"/>
                <a:gd name="T62" fmla="*/ 12 w 27"/>
                <a:gd name="T63" fmla="*/ 0 h 26"/>
                <a:gd name="T64" fmla="*/ 14 w 27"/>
                <a:gd name="T65" fmla="*/ 5 h 26"/>
                <a:gd name="T66" fmla="*/ 12 w 27"/>
                <a:gd name="T67" fmla="*/ 5 h 26"/>
                <a:gd name="T68" fmla="*/ 7 w 27"/>
                <a:gd name="T69" fmla="*/ 8 h 26"/>
                <a:gd name="T70" fmla="*/ 6 w 27"/>
                <a:gd name="T71" fmla="*/ 14 h 26"/>
                <a:gd name="T72" fmla="*/ 6 w 27"/>
                <a:gd name="T73" fmla="*/ 15 h 26"/>
                <a:gd name="T74" fmla="*/ 9 w 27"/>
                <a:gd name="T75"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6">
                  <a:moveTo>
                    <a:pt x="14" y="21"/>
                  </a:moveTo>
                  <a:cubicBezTo>
                    <a:pt x="14" y="21"/>
                    <a:pt x="14" y="21"/>
                    <a:pt x="14" y="21"/>
                  </a:cubicBezTo>
                  <a:cubicBezTo>
                    <a:pt x="14" y="21"/>
                    <a:pt x="14" y="21"/>
                    <a:pt x="14" y="21"/>
                  </a:cubicBezTo>
                  <a:cubicBezTo>
                    <a:pt x="15" y="21"/>
                    <a:pt x="15" y="21"/>
                    <a:pt x="15" y="21"/>
                  </a:cubicBezTo>
                  <a:cubicBezTo>
                    <a:pt x="15" y="21"/>
                    <a:pt x="15" y="21"/>
                    <a:pt x="15" y="21"/>
                  </a:cubicBezTo>
                  <a:cubicBezTo>
                    <a:pt x="15" y="21"/>
                    <a:pt x="15" y="21"/>
                    <a:pt x="15" y="21"/>
                  </a:cubicBezTo>
                  <a:cubicBezTo>
                    <a:pt x="15" y="21"/>
                    <a:pt x="15" y="21"/>
                    <a:pt x="16" y="21"/>
                  </a:cubicBezTo>
                  <a:cubicBezTo>
                    <a:pt x="16" y="21"/>
                    <a:pt x="16" y="21"/>
                    <a:pt x="16" y="21"/>
                  </a:cubicBezTo>
                  <a:cubicBezTo>
                    <a:pt x="17" y="20"/>
                    <a:pt x="19" y="19"/>
                    <a:pt x="20" y="18"/>
                  </a:cubicBezTo>
                  <a:cubicBezTo>
                    <a:pt x="21" y="16"/>
                    <a:pt x="22" y="15"/>
                    <a:pt x="22" y="13"/>
                  </a:cubicBezTo>
                  <a:cubicBezTo>
                    <a:pt x="22" y="13"/>
                    <a:pt x="22" y="13"/>
                    <a:pt x="22" y="13"/>
                  </a:cubicBezTo>
                  <a:cubicBezTo>
                    <a:pt x="22" y="13"/>
                    <a:pt x="22" y="13"/>
                    <a:pt x="22" y="13"/>
                  </a:cubicBezTo>
                  <a:cubicBezTo>
                    <a:pt x="22" y="12"/>
                    <a:pt x="22" y="12"/>
                    <a:pt x="22" y="12"/>
                  </a:cubicBezTo>
                  <a:cubicBezTo>
                    <a:pt x="22" y="12"/>
                    <a:pt x="22" y="12"/>
                    <a:pt x="22" y="12"/>
                  </a:cubicBezTo>
                  <a:cubicBezTo>
                    <a:pt x="22" y="12"/>
                    <a:pt x="22" y="12"/>
                    <a:pt x="22" y="12"/>
                  </a:cubicBezTo>
                  <a:cubicBezTo>
                    <a:pt x="22" y="11"/>
                    <a:pt x="22" y="11"/>
                    <a:pt x="22" y="11"/>
                  </a:cubicBezTo>
                  <a:cubicBezTo>
                    <a:pt x="22" y="11"/>
                    <a:pt x="22" y="11"/>
                    <a:pt x="22" y="11"/>
                  </a:cubicBezTo>
                  <a:cubicBezTo>
                    <a:pt x="21" y="9"/>
                    <a:pt x="20" y="8"/>
                    <a:pt x="19" y="6"/>
                  </a:cubicBezTo>
                  <a:cubicBezTo>
                    <a:pt x="17" y="5"/>
                    <a:pt x="16" y="5"/>
                    <a:pt x="14" y="5"/>
                  </a:cubicBezTo>
                  <a:cubicBezTo>
                    <a:pt x="14" y="5"/>
                    <a:pt x="14" y="5"/>
                    <a:pt x="14" y="5"/>
                  </a:cubicBezTo>
                  <a:cubicBezTo>
                    <a:pt x="14" y="0"/>
                    <a:pt x="14" y="0"/>
                    <a:pt x="14" y="0"/>
                  </a:cubicBezTo>
                  <a:cubicBezTo>
                    <a:pt x="14" y="0"/>
                    <a:pt x="14" y="0"/>
                    <a:pt x="14" y="0"/>
                  </a:cubicBezTo>
                  <a:cubicBezTo>
                    <a:pt x="17" y="0"/>
                    <a:pt x="19" y="1"/>
                    <a:pt x="22" y="3"/>
                  </a:cubicBezTo>
                  <a:cubicBezTo>
                    <a:pt x="24" y="4"/>
                    <a:pt x="26" y="7"/>
                    <a:pt x="26" y="10"/>
                  </a:cubicBezTo>
                  <a:cubicBezTo>
                    <a:pt x="26" y="10"/>
                    <a:pt x="26" y="10"/>
                    <a:pt x="26" y="10"/>
                  </a:cubicBezTo>
                  <a:cubicBezTo>
                    <a:pt x="26" y="10"/>
                    <a:pt x="26" y="10"/>
                    <a:pt x="26" y="10"/>
                  </a:cubicBezTo>
                  <a:cubicBezTo>
                    <a:pt x="26" y="10"/>
                    <a:pt x="26" y="11"/>
                    <a:pt x="26" y="11"/>
                  </a:cubicBezTo>
                  <a:cubicBezTo>
                    <a:pt x="26" y="11"/>
                    <a:pt x="26" y="11"/>
                    <a:pt x="26" y="11"/>
                  </a:cubicBezTo>
                  <a:cubicBezTo>
                    <a:pt x="26" y="11"/>
                    <a:pt x="26" y="11"/>
                    <a:pt x="26" y="11"/>
                  </a:cubicBezTo>
                  <a:cubicBezTo>
                    <a:pt x="27" y="11"/>
                    <a:pt x="27" y="12"/>
                    <a:pt x="27" y="12"/>
                  </a:cubicBezTo>
                  <a:cubicBezTo>
                    <a:pt x="27" y="12"/>
                    <a:pt x="27" y="12"/>
                    <a:pt x="27" y="12"/>
                  </a:cubicBezTo>
                  <a:cubicBezTo>
                    <a:pt x="27" y="12"/>
                    <a:pt x="27" y="12"/>
                    <a:pt x="27" y="12"/>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7" y="16"/>
                    <a:pt x="26" y="19"/>
                    <a:pt x="24" y="21"/>
                  </a:cubicBezTo>
                  <a:cubicBezTo>
                    <a:pt x="22" y="23"/>
                    <a:pt x="20" y="25"/>
                    <a:pt x="17" y="25"/>
                  </a:cubicBezTo>
                  <a:cubicBezTo>
                    <a:pt x="17" y="25"/>
                    <a:pt x="17" y="25"/>
                    <a:pt x="17" y="25"/>
                  </a:cubicBezTo>
                  <a:cubicBezTo>
                    <a:pt x="16" y="25"/>
                    <a:pt x="16" y="25"/>
                    <a:pt x="16" y="25"/>
                  </a:cubicBezTo>
                  <a:cubicBezTo>
                    <a:pt x="16" y="26"/>
                    <a:pt x="15" y="26"/>
                    <a:pt x="15" y="26"/>
                  </a:cubicBezTo>
                  <a:cubicBezTo>
                    <a:pt x="15" y="26"/>
                    <a:pt x="15" y="26"/>
                    <a:pt x="15" y="26"/>
                  </a:cubicBezTo>
                  <a:cubicBezTo>
                    <a:pt x="15" y="26"/>
                    <a:pt x="15" y="26"/>
                    <a:pt x="15" y="26"/>
                  </a:cubicBezTo>
                  <a:cubicBezTo>
                    <a:pt x="15" y="26"/>
                    <a:pt x="15" y="26"/>
                    <a:pt x="15" y="26"/>
                  </a:cubicBezTo>
                  <a:cubicBezTo>
                    <a:pt x="14" y="26"/>
                    <a:pt x="14" y="26"/>
                    <a:pt x="14" y="26"/>
                  </a:cubicBezTo>
                  <a:cubicBezTo>
                    <a:pt x="14" y="26"/>
                    <a:pt x="14" y="26"/>
                    <a:pt x="14" y="26"/>
                  </a:cubicBezTo>
                  <a:lnTo>
                    <a:pt x="14" y="21"/>
                  </a:lnTo>
                  <a:close/>
                  <a:moveTo>
                    <a:pt x="14" y="21"/>
                  </a:moveTo>
                  <a:cubicBezTo>
                    <a:pt x="14" y="21"/>
                    <a:pt x="14" y="21"/>
                    <a:pt x="14" y="21"/>
                  </a:cubicBezTo>
                  <a:cubicBezTo>
                    <a:pt x="14" y="26"/>
                    <a:pt x="14" y="26"/>
                    <a:pt x="14" y="26"/>
                  </a:cubicBezTo>
                  <a:cubicBezTo>
                    <a:pt x="14" y="26"/>
                    <a:pt x="14" y="26"/>
                    <a:pt x="14" y="26"/>
                  </a:cubicBezTo>
                  <a:cubicBezTo>
                    <a:pt x="11" y="26"/>
                    <a:pt x="8" y="25"/>
                    <a:pt x="6" y="23"/>
                  </a:cubicBezTo>
                  <a:cubicBezTo>
                    <a:pt x="3" y="21"/>
                    <a:pt x="2" y="19"/>
                    <a:pt x="1" y="16"/>
                  </a:cubicBezTo>
                  <a:cubicBezTo>
                    <a:pt x="1" y="16"/>
                    <a:pt x="1" y="16"/>
                    <a:pt x="1" y="16"/>
                  </a:cubicBezTo>
                  <a:cubicBezTo>
                    <a:pt x="1" y="16"/>
                    <a:pt x="1" y="16"/>
                    <a:pt x="1" y="16"/>
                  </a:cubicBezTo>
                  <a:cubicBezTo>
                    <a:pt x="1" y="15"/>
                    <a:pt x="1" y="15"/>
                    <a:pt x="1" y="15"/>
                  </a:cubicBezTo>
                  <a:cubicBezTo>
                    <a:pt x="1" y="15"/>
                    <a:pt x="1" y="15"/>
                    <a:pt x="1" y="15"/>
                  </a:cubicBezTo>
                  <a:cubicBezTo>
                    <a:pt x="1" y="15"/>
                    <a:pt x="1" y="15"/>
                    <a:pt x="1" y="15"/>
                  </a:cubicBezTo>
                  <a:cubicBezTo>
                    <a:pt x="0" y="11"/>
                    <a:pt x="1" y="8"/>
                    <a:pt x="3" y="6"/>
                  </a:cubicBezTo>
                  <a:cubicBezTo>
                    <a:pt x="5" y="3"/>
                    <a:pt x="7" y="1"/>
                    <a:pt x="11" y="0"/>
                  </a:cubicBezTo>
                  <a:cubicBezTo>
                    <a:pt x="11" y="0"/>
                    <a:pt x="11" y="0"/>
                    <a:pt x="11" y="0"/>
                  </a:cubicBezTo>
                  <a:cubicBezTo>
                    <a:pt x="11" y="0"/>
                    <a:pt x="11" y="0"/>
                    <a:pt x="11" y="0"/>
                  </a:cubicBezTo>
                  <a:cubicBezTo>
                    <a:pt x="11" y="0"/>
                    <a:pt x="12" y="0"/>
                    <a:pt x="12" y="0"/>
                  </a:cubicBezTo>
                  <a:cubicBezTo>
                    <a:pt x="13" y="0"/>
                    <a:pt x="13" y="0"/>
                    <a:pt x="14" y="0"/>
                  </a:cubicBezTo>
                  <a:cubicBezTo>
                    <a:pt x="14" y="5"/>
                    <a:pt x="14" y="5"/>
                    <a:pt x="14" y="5"/>
                  </a:cubicBezTo>
                  <a:cubicBezTo>
                    <a:pt x="13" y="5"/>
                    <a:pt x="13" y="5"/>
                    <a:pt x="13" y="5"/>
                  </a:cubicBezTo>
                  <a:cubicBezTo>
                    <a:pt x="12" y="5"/>
                    <a:pt x="12" y="5"/>
                    <a:pt x="12" y="5"/>
                  </a:cubicBezTo>
                  <a:cubicBezTo>
                    <a:pt x="12" y="5"/>
                    <a:pt x="12" y="5"/>
                    <a:pt x="12" y="5"/>
                  </a:cubicBezTo>
                  <a:cubicBezTo>
                    <a:pt x="10" y="5"/>
                    <a:pt x="8" y="7"/>
                    <a:pt x="7" y="8"/>
                  </a:cubicBezTo>
                  <a:cubicBezTo>
                    <a:pt x="6" y="10"/>
                    <a:pt x="5" y="12"/>
                    <a:pt x="6" y="14"/>
                  </a:cubicBezTo>
                  <a:cubicBezTo>
                    <a:pt x="6" y="14"/>
                    <a:pt x="6" y="14"/>
                    <a:pt x="6" y="14"/>
                  </a:cubicBezTo>
                  <a:cubicBezTo>
                    <a:pt x="6" y="14"/>
                    <a:pt x="6" y="14"/>
                    <a:pt x="6" y="14"/>
                  </a:cubicBezTo>
                  <a:cubicBezTo>
                    <a:pt x="6" y="15"/>
                    <a:pt x="6" y="15"/>
                    <a:pt x="6" y="15"/>
                  </a:cubicBezTo>
                  <a:cubicBezTo>
                    <a:pt x="6" y="15"/>
                    <a:pt x="6" y="15"/>
                    <a:pt x="6" y="15"/>
                  </a:cubicBezTo>
                  <a:cubicBezTo>
                    <a:pt x="6" y="16"/>
                    <a:pt x="7" y="18"/>
                    <a:pt x="9" y="19"/>
                  </a:cubicBezTo>
                  <a:cubicBezTo>
                    <a:pt x="10" y="20"/>
                    <a:pt x="12" y="21"/>
                    <a:pt x="14"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2" name="Freeform 294"/>
            <p:cNvSpPr>
              <a:spLocks noEditPoints="1"/>
            </p:cNvSpPr>
            <p:nvPr/>
          </p:nvSpPr>
          <p:spPr bwMode="auto">
            <a:xfrm>
              <a:off x="4910138" y="101600"/>
              <a:ext cx="103188" cy="95250"/>
            </a:xfrm>
            <a:custGeom>
              <a:avLst/>
              <a:gdLst>
                <a:gd name="T0" fmla="*/ 26 w 45"/>
                <a:gd name="T1" fmla="*/ 37 h 42"/>
                <a:gd name="T2" fmla="*/ 38 w 45"/>
                <a:gd name="T3" fmla="*/ 37 h 42"/>
                <a:gd name="T4" fmla="*/ 23 w 45"/>
                <a:gd name="T5" fmla="*/ 17 h 42"/>
                <a:gd name="T6" fmla="*/ 23 w 45"/>
                <a:gd name="T7" fmla="*/ 9 h 42"/>
                <a:gd name="T8" fmla="*/ 45 w 45"/>
                <a:gd name="T9" fmla="*/ 38 h 42"/>
                <a:gd name="T10" fmla="*/ 45 w 45"/>
                <a:gd name="T11" fmla="*/ 40 h 42"/>
                <a:gd name="T12" fmla="*/ 43 w 45"/>
                <a:gd name="T13" fmla="*/ 42 h 42"/>
                <a:gd name="T14" fmla="*/ 25 w 45"/>
                <a:gd name="T15" fmla="*/ 42 h 42"/>
                <a:gd name="T16" fmla="*/ 25 w 45"/>
                <a:gd name="T17" fmla="*/ 42 h 42"/>
                <a:gd name="T18" fmla="*/ 23 w 45"/>
                <a:gd name="T19" fmla="*/ 41 h 42"/>
                <a:gd name="T20" fmla="*/ 23 w 45"/>
                <a:gd name="T21" fmla="*/ 41 h 42"/>
                <a:gd name="T22" fmla="*/ 23 w 45"/>
                <a:gd name="T23" fmla="*/ 33 h 42"/>
                <a:gd name="T24" fmla="*/ 26 w 45"/>
                <a:gd name="T25" fmla="*/ 37 h 42"/>
                <a:gd name="T26" fmla="*/ 23 w 45"/>
                <a:gd name="T27" fmla="*/ 17 h 42"/>
                <a:gd name="T28" fmla="*/ 15 w 45"/>
                <a:gd name="T29" fmla="*/ 7 h 42"/>
                <a:gd name="T30" fmla="*/ 11 w 45"/>
                <a:gd name="T31" fmla="*/ 10 h 42"/>
                <a:gd name="T32" fmla="*/ 7 w 45"/>
                <a:gd name="T33" fmla="*/ 12 h 42"/>
                <a:gd name="T34" fmla="*/ 23 w 45"/>
                <a:gd name="T35" fmla="*/ 33 h 42"/>
                <a:gd name="T36" fmla="*/ 23 w 45"/>
                <a:gd name="T37" fmla="*/ 41 h 42"/>
                <a:gd name="T38" fmla="*/ 1 w 45"/>
                <a:gd name="T39" fmla="*/ 13 h 42"/>
                <a:gd name="T40" fmla="*/ 1 w 45"/>
                <a:gd name="T41" fmla="*/ 11 h 42"/>
                <a:gd name="T42" fmla="*/ 3 w 45"/>
                <a:gd name="T43" fmla="*/ 9 h 42"/>
                <a:gd name="T44" fmla="*/ 8 w 45"/>
                <a:gd name="T45" fmla="*/ 6 h 42"/>
                <a:gd name="T46" fmla="*/ 12 w 45"/>
                <a:gd name="T47" fmla="*/ 1 h 42"/>
                <a:gd name="T48" fmla="*/ 13 w 45"/>
                <a:gd name="T49" fmla="*/ 0 h 42"/>
                <a:gd name="T50" fmla="*/ 16 w 45"/>
                <a:gd name="T51" fmla="*/ 1 h 42"/>
                <a:gd name="T52" fmla="*/ 23 w 45"/>
                <a:gd name="T53" fmla="*/ 9 h 42"/>
                <a:gd name="T54" fmla="*/ 23 w 45"/>
                <a:gd name="T55" fmla="*/ 1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 h="42">
                  <a:moveTo>
                    <a:pt x="26" y="37"/>
                  </a:moveTo>
                  <a:cubicBezTo>
                    <a:pt x="38" y="37"/>
                    <a:pt x="38" y="37"/>
                    <a:pt x="38" y="37"/>
                  </a:cubicBezTo>
                  <a:cubicBezTo>
                    <a:pt x="23" y="17"/>
                    <a:pt x="23" y="17"/>
                    <a:pt x="23" y="17"/>
                  </a:cubicBezTo>
                  <a:cubicBezTo>
                    <a:pt x="23" y="9"/>
                    <a:pt x="23" y="9"/>
                    <a:pt x="23" y="9"/>
                  </a:cubicBezTo>
                  <a:cubicBezTo>
                    <a:pt x="45" y="38"/>
                    <a:pt x="45" y="38"/>
                    <a:pt x="45" y="38"/>
                  </a:cubicBezTo>
                  <a:cubicBezTo>
                    <a:pt x="45" y="38"/>
                    <a:pt x="45" y="39"/>
                    <a:pt x="45" y="40"/>
                  </a:cubicBezTo>
                  <a:cubicBezTo>
                    <a:pt x="45" y="41"/>
                    <a:pt x="44" y="42"/>
                    <a:pt x="43" y="42"/>
                  </a:cubicBezTo>
                  <a:cubicBezTo>
                    <a:pt x="25" y="42"/>
                    <a:pt x="25" y="42"/>
                    <a:pt x="25" y="42"/>
                  </a:cubicBezTo>
                  <a:cubicBezTo>
                    <a:pt x="25" y="42"/>
                    <a:pt x="25" y="42"/>
                    <a:pt x="25" y="42"/>
                  </a:cubicBezTo>
                  <a:cubicBezTo>
                    <a:pt x="24" y="42"/>
                    <a:pt x="23" y="42"/>
                    <a:pt x="23" y="41"/>
                  </a:cubicBezTo>
                  <a:cubicBezTo>
                    <a:pt x="23" y="41"/>
                    <a:pt x="23" y="41"/>
                    <a:pt x="23" y="41"/>
                  </a:cubicBezTo>
                  <a:cubicBezTo>
                    <a:pt x="23" y="33"/>
                    <a:pt x="23" y="33"/>
                    <a:pt x="23" y="33"/>
                  </a:cubicBezTo>
                  <a:lnTo>
                    <a:pt x="26" y="37"/>
                  </a:lnTo>
                  <a:close/>
                  <a:moveTo>
                    <a:pt x="23" y="17"/>
                  </a:moveTo>
                  <a:cubicBezTo>
                    <a:pt x="15" y="7"/>
                    <a:pt x="15" y="7"/>
                    <a:pt x="15" y="7"/>
                  </a:cubicBezTo>
                  <a:cubicBezTo>
                    <a:pt x="14" y="8"/>
                    <a:pt x="13" y="9"/>
                    <a:pt x="11" y="10"/>
                  </a:cubicBezTo>
                  <a:cubicBezTo>
                    <a:pt x="10" y="11"/>
                    <a:pt x="9" y="12"/>
                    <a:pt x="7" y="12"/>
                  </a:cubicBezTo>
                  <a:cubicBezTo>
                    <a:pt x="23" y="33"/>
                    <a:pt x="23" y="33"/>
                    <a:pt x="23" y="33"/>
                  </a:cubicBezTo>
                  <a:cubicBezTo>
                    <a:pt x="23" y="41"/>
                    <a:pt x="23" y="41"/>
                    <a:pt x="23" y="41"/>
                  </a:cubicBezTo>
                  <a:cubicBezTo>
                    <a:pt x="1" y="13"/>
                    <a:pt x="1" y="13"/>
                    <a:pt x="1" y="13"/>
                  </a:cubicBezTo>
                  <a:cubicBezTo>
                    <a:pt x="1" y="12"/>
                    <a:pt x="1" y="12"/>
                    <a:pt x="1" y="11"/>
                  </a:cubicBezTo>
                  <a:cubicBezTo>
                    <a:pt x="0" y="10"/>
                    <a:pt x="1" y="9"/>
                    <a:pt x="3" y="9"/>
                  </a:cubicBezTo>
                  <a:cubicBezTo>
                    <a:pt x="5" y="8"/>
                    <a:pt x="7" y="7"/>
                    <a:pt x="8" y="6"/>
                  </a:cubicBezTo>
                  <a:cubicBezTo>
                    <a:pt x="10" y="5"/>
                    <a:pt x="11" y="3"/>
                    <a:pt x="12" y="1"/>
                  </a:cubicBezTo>
                  <a:cubicBezTo>
                    <a:pt x="12" y="1"/>
                    <a:pt x="13" y="1"/>
                    <a:pt x="13" y="0"/>
                  </a:cubicBezTo>
                  <a:cubicBezTo>
                    <a:pt x="14" y="0"/>
                    <a:pt x="16" y="0"/>
                    <a:pt x="16" y="1"/>
                  </a:cubicBezTo>
                  <a:cubicBezTo>
                    <a:pt x="23" y="9"/>
                    <a:pt x="23" y="9"/>
                    <a:pt x="23" y="9"/>
                  </a:cubicBezTo>
                  <a:lnTo>
                    <a:pt x="23"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3" name="Freeform 295"/>
            <p:cNvSpPr>
              <a:spLocks noEditPoints="1"/>
            </p:cNvSpPr>
            <p:nvPr/>
          </p:nvSpPr>
          <p:spPr bwMode="auto">
            <a:xfrm>
              <a:off x="4883150" y="63500"/>
              <a:ext cx="58738" cy="58738"/>
            </a:xfrm>
            <a:custGeom>
              <a:avLst/>
              <a:gdLst>
                <a:gd name="T0" fmla="*/ 13 w 26"/>
                <a:gd name="T1" fmla="*/ 5 h 26"/>
                <a:gd name="T2" fmla="*/ 13 w 26"/>
                <a:gd name="T3" fmla="*/ 1 h 26"/>
                <a:gd name="T4" fmla="*/ 15 w 26"/>
                <a:gd name="T5" fmla="*/ 0 h 26"/>
                <a:gd name="T6" fmla="*/ 25 w 26"/>
                <a:gd name="T7" fmla="*/ 15 h 26"/>
                <a:gd name="T8" fmla="*/ 21 w 26"/>
                <a:gd name="T9" fmla="*/ 23 h 26"/>
                <a:gd name="T10" fmla="*/ 13 w 26"/>
                <a:gd name="T11" fmla="*/ 21 h 26"/>
                <a:gd name="T12" fmla="*/ 20 w 26"/>
                <a:gd name="T13" fmla="*/ 15 h 26"/>
                <a:gd name="T14" fmla="*/ 21 w 26"/>
                <a:gd name="T15" fmla="*/ 14 h 26"/>
                <a:gd name="T16" fmla="*/ 14 w 26"/>
                <a:gd name="T17" fmla="*/ 5 h 26"/>
                <a:gd name="T18" fmla="*/ 14 w 26"/>
                <a:gd name="T19" fmla="*/ 0 h 26"/>
                <a:gd name="T20" fmla="*/ 12 w 26"/>
                <a:gd name="T21" fmla="*/ 5 h 26"/>
                <a:gd name="T22" fmla="*/ 13 w 26"/>
                <a:gd name="T23" fmla="*/ 1 h 26"/>
                <a:gd name="T24" fmla="*/ 11 w 26"/>
                <a:gd name="T25" fmla="*/ 21 h 26"/>
                <a:gd name="T26" fmla="*/ 12 w 26"/>
                <a:gd name="T27" fmla="*/ 21 h 26"/>
                <a:gd name="T28" fmla="*/ 12 w 26"/>
                <a:gd name="T29" fmla="*/ 21 h 26"/>
                <a:gd name="T30" fmla="*/ 12 w 26"/>
                <a:gd name="T31" fmla="*/ 26 h 26"/>
                <a:gd name="T32" fmla="*/ 11 w 26"/>
                <a:gd name="T33" fmla="*/ 26 h 26"/>
                <a:gd name="T34" fmla="*/ 11 w 26"/>
                <a:gd name="T35" fmla="*/ 21 h 26"/>
                <a:gd name="T36" fmla="*/ 11 w 26"/>
                <a:gd name="T37" fmla="*/ 0 h 26"/>
                <a:gd name="T38" fmla="*/ 11 w 26"/>
                <a:gd name="T39" fmla="*/ 0 h 26"/>
                <a:gd name="T40" fmla="*/ 12 w 26"/>
                <a:gd name="T41" fmla="*/ 0 h 26"/>
                <a:gd name="T42" fmla="*/ 8 w 26"/>
                <a:gd name="T43" fmla="*/ 5 h 26"/>
                <a:gd name="T44" fmla="*/ 8 w 26"/>
                <a:gd name="T45" fmla="*/ 20 h 26"/>
                <a:gd name="T46" fmla="*/ 11 w 26"/>
                <a:gd name="T47" fmla="*/ 21 h 26"/>
                <a:gd name="T48" fmla="*/ 11 w 26"/>
                <a:gd name="T49" fmla="*/ 21 h 26"/>
                <a:gd name="T50" fmla="*/ 10 w 26"/>
                <a:gd name="T51" fmla="*/ 26 h 26"/>
                <a:gd name="T52" fmla="*/ 10 w 26"/>
                <a:gd name="T53" fmla="*/ 25 h 26"/>
                <a:gd name="T54" fmla="*/ 8 w 26"/>
                <a:gd name="T55" fmla="*/ 20 h 26"/>
                <a:gd name="T56" fmla="*/ 8 w 26"/>
                <a:gd name="T57" fmla="*/ 1 h 26"/>
                <a:gd name="T58" fmla="*/ 8 w 26"/>
                <a:gd name="T59" fmla="*/ 6 h 26"/>
                <a:gd name="T60" fmla="*/ 5 w 26"/>
                <a:gd name="T61" fmla="*/ 11 h 26"/>
                <a:gd name="T62" fmla="*/ 4 w 26"/>
                <a:gd name="T63" fmla="*/ 8 h 26"/>
                <a:gd name="T64" fmla="*/ 4 w 26"/>
                <a:gd name="T65" fmla="*/ 14 h 26"/>
                <a:gd name="T66" fmla="*/ 8 w 26"/>
                <a:gd name="T67" fmla="*/ 25 h 26"/>
                <a:gd name="T68" fmla="*/ 8 w 26"/>
                <a:gd name="T69" fmla="*/ 1 h 26"/>
                <a:gd name="T70" fmla="*/ 8 w 26"/>
                <a:gd name="T71" fmla="*/ 1 h 26"/>
                <a:gd name="T72" fmla="*/ 4 w 26"/>
                <a:gd name="T73" fmla="*/ 3 h 26"/>
                <a:gd name="T74" fmla="*/ 4 w 26"/>
                <a:gd name="T75" fmla="*/ 12 h 26"/>
                <a:gd name="T76" fmla="*/ 4 w 26"/>
                <a:gd name="T77" fmla="*/ 13 h 26"/>
                <a:gd name="T78" fmla="*/ 2 w 26"/>
                <a:gd name="T79" fmla="*/ 21 h 26"/>
                <a:gd name="T80" fmla="*/ 4 w 26"/>
                <a:gd name="T81" fmla="*/ 8 h 26"/>
                <a:gd name="T82" fmla="*/ 0 w 26"/>
                <a:gd name="T83" fmla="*/ 10 h 26"/>
                <a:gd name="T84" fmla="*/ 0 w 26"/>
                <a:gd name="T85" fmla="*/ 10 h 26"/>
                <a:gd name="T86" fmla="*/ 0 w 26"/>
                <a:gd name="T87" fmla="*/ 10 h 26"/>
                <a:gd name="T88" fmla="*/ 0 w 26"/>
                <a:gd name="T89" fmla="*/ 10 h 26"/>
                <a:gd name="T90" fmla="*/ 0 w 26"/>
                <a:gd name="T91" fmla="*/ 15 h 26"/>
                <a:gd name="T92" fmla="*/ 0 w 26"/>
                <a:gd name="T93" fmla="*/ 11 h 26"/>
                <a:gd name="T94" fmla="*/ 0 w 26"/>
                <a:gd name="T95" fmla="*/ 11 h 26"/>
                <a:gd name="T96" fmla="*/ 0 w 26"/>
                <a:gd name="T97" fmla="*/ 11 h 26"/>
                <a:gd name="T98" fmla="*/ 0 w 26"/>
                <a:gd name="T99" fmla="*/ 14 h 26"/>
                <a:gd name="T100" fmla="*/ 0 w 26"/>
                <a:gd name="T101" fmla="*/ 12 h 26"/>
                <a:gd name="T102" fmla="*/ 0 w 26"/>
                <a:gd name="T103" fmla="*/ 12 h 26"/>
                <a:gd name="T104" fmla="*/ 0 w 26"/>
                <a:gd name="T105" fmla="*/ 12 h 26"/>
                <a:gd name="T106" fmla="*/ 0 w 26"/>
                <a:gd name="T107" fmla="*/ 13 h 26"/>
                <a:gd name="T108" fmla="*/ 0 w 26"/>
                <a:gd name="T109" fmla="*/ 12 h 26"/>
                <a:gd name="T110" fmla="*/ 0 w 26"/>
                <a:gd name="T111" fmla="*/ 12 h 26"/>
                <a:gd name="T112" fmla="*/ 0 w 26"/>
                <a:gd name="T113" fmla="*/ 12 h 26"/>
                <a:gd name="T114" fmla="*/ 0 w 26"/>
                <a:gd name="T115" fmla="*/ 13 h 26"/>
                <a:gd name="T116" fmla="*/ 0 w 26"/>
                <a:gd name="T117" fmla="*/ 12 h 26"/>
                <a:gd name="T118" fmla="*/ 0 w 26"/>
                <a:gd name="T119" fmla="*/ 12 h 26"/>
                <a:gd name="T120" fmla="*/ 0 w 26"/>
                <a:gd name="T121" fmla="*/ 13 h 26"/>
                <a:gd name="T122" fmla="*/ 0 w 26"/>
                <a:gd name="T123" fmla="*/ 12 h 26"/>
                <a:gd name="T124" fmla="*/ 0 w 26"/>
                <a:gd name="T12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 h="26">
                  <a:moveTo>
                    <a:pt x="14" y="5"/>
                  </a:moveTo>
                  <a:cubicBezTo>
                    <a:pt x="14" y="5"/>
                    <a:pt x="14" y="5"/>
                    <a:pt x="13" y="5"/>
                  </a:cubicBezTo>
                  <a:cubicBezTo>
                    <a:pt x="13" y="5"/>
                    <a:pt x="13" y="5"/>
                    <a:pt x="13" y="5"/>
                  </a:cubicBezTo>
                  <a:cubicBezTo>
                    <a:pt x="13" y="5"/>
                    <a:pt x="13" y="5"/>
                    <a:pt x="13" y="5"/>
                  </a:cubicBezTo>
                  <a:cubicBezTo>
                    <a:pt x="13" y="5"/>
                    <a:pt x="13" y="5"/>
                    <a:pt x="13" y="5"/>
                  </a:cubicBezTo>
                  <a:cubicBezTo>
                    <a:pt x="13" y="1"/>
                    <a:pt x="13" y="1"/>
                    <a:pt x="13" y="1"/>
                  </a:cubicBezTo>
                  <a:cubicBezTo>
                    <a:pt x="14" y="0"/>
                    <a:pt x="14" y="0"/>
                    <a:pt x="14" y="0"/>
                  </a:cubicBezTo>
                  <a:cubicBezTo>
                    <a:pt x="14" y="0"/>
                    <a:pt x="15" y="0"/>
                    <a:pt x="15" y="0"/>
                  </a:cubicBezTo>
                  <a:cubicBezTo>
                    <a:pt x="15" y="0"/>
                    <a:pt x="15" y="0"/>
                    <a:pt x="15" y="0"/>
                  </a:cubicBezTo>
                  <a:cubicBezTo>
                    <a:pt x="19" y="1"/>
                    <a:pt x="21" y="3"/>
                    <a:pt x="23" y="6"/>
                  </a:cubicBezTo>
                  <a:cubicBezTo>
                    <a:pt x="25" y="8"/>
                    <a:pt x="26" y="11"/>
                    <a:pt x="25" y="15"/>
                  </a:cubicBezTo>
                  <a:cubicBezTo>
                    <a:pt x="25" y="15"/>
                    <a:pt x="25" y="15"/>
                    <a:pt x="25" y="15"/>
                  </a:cubicBezTo>
                  <a:cubicBezTo>
                    <a:pt x="25" y="15"/>
                    <a:pt x="25" y="15"/>
                    <a:pt x="25" y="15"/>
                  </a:cubicBezTo>
                  <a:cubicBezTo>
                    <a:pt x="25" y="15"/>
                    <a:pt x="25" y="15"/>
                    <a:pt x="25" y="16"/>
                  </a:cubicBezTo>
                  <a:cubicBezTo>
                    <a:pt x="24" y="19"/>
                    <a:pt x="23" y="21"/>
                    <a:pt x="21" y="23"/>
                  </a:cubicBezTo>
                  <a:cubicBezTo>
                    <a:pt x="18" y="25"/>
                    <a:pt x="15" y="26"/>
                    <a:pt x="13" y="26"/>
                  </a:cubicBezTo>
                  <a:cubicBezTo>
                    <a:pt x="13" y="26"/>
                    <a:pt x="13" y="26"/>
                    <a:pt x="13" y="26"/>
                  </a:cubicBezTo>
                  <a:cubicBezTo>
                    <a:pt x="13" y="21"/>
                    <a:pt x="13" y="21"/>
                    <a:pt x="13" y="21"/>
                  </a:cubicBezTo>
                  <a:cubicBezTo>
                    <a:pt x="13" y="21"/>
                    <a:pt x="13" y="21"/>
                    <a:pt x="13" y="21"/>
                  </a:cubicBezTo>
                  <a:cubicBezTo>
                    <a:pt x="14" y="21"/>
                    <a:pt x="16" y="20"/>
                    <a:pt x="18" y="19"/>
                  </a:cubicBezTo>
                  <a:cubicBezTo>
                    <a:pt x="19" y="18"/>
                    <a:pt x="20" y="16"/>
                    <a:pt x="20" y="15"/>
                  </a:cubicBezTo>
                  <a:cubicBezTo>
                    <a:pt x="20" y="14"/>
                    <a:pt x="20" y="14"/>
                    <a:pt x="21" y="14"/>
                  </a:cubicBezTo>
                  <a:cubicBezTo>
                    <a:pt x="21" y="14"/>
                    <a:pt x="21" y="14"/>
                    <a:pt x="21" y="14"/>
                  </a:cubicBezTo>
                  <a:cubicBezTo>
                    <a:pt x="21" y="14"/>
                    <a:pt x="21" y="14"/>
                    <a:pt x="21" y="14"/>
                  </a:cubicBezTo>
                  <a:cubicBezTo>
                    <a:pt x="21" y="12"/>
                    <a:pt x="20" y="10"/>
                    <a:pt x="19" y="8"/>
                  </a:cubicBezTo>
                  <a:cubicBezTo>
                    <a:pt x="18" y="7"/>
                    <a:pt x="16" y="5"/>
                    <a:pt x="14" y="5"/>
                  </a:cubicBezTo>
                  <a:cubicBezTo>
                    <a:pt x="14" y="5"/>
                    <a:pt x="14" y="5"/>
                    <a:pt x="14" y="5"/>
                  </a:cubicBezTo>
                  <a:close/>
                  <a:moveTo>
                    <a:pt x="13" y="0"/>
                  </a:moveTo>
                  <a:cubicBezTo>
                    <a:pt x="14" y="0"/>
                    <a:pt x="14" y="0"/>
                    <a:pt x="14" y="0"/>
                  </a:cubicBezTo>
                  <a:cubicBezTo>
                    <a:pt x="14" y="0"/>
                    <a:pt x="14" y="0"/>
                    <a:pt x="14" y="0"/>
                  </a:cubicBezTo>
                  <a:cubicBezTo>
                    <a:pt x="13" y="0"/>
                    <a:pt x="13" y="0"/>
                    <a:pt x="13" y="0"/>
                  </a:cubicBezTo>
                  <a:close/>
                  <a:moveTo>
                    <a:pt x="13" y="5"/>
                  </a:moveTo>
                  <a:cubicBezTo>
                    <a:pt x="12" y="5"/>
                    <a:pt x="12" y="5"/>
                    <a:pt x="12" y="5"/>
                  </a:cubicBezTo>
                  <a:cubicBezTo>
                    <a:pt x="12" y="5"/>
                    <a:pt x="11" y="5"/>
                    <a:pt x="11" y="5"/>
                  </a:cubicBezTo>
                  <a:cubicBezTo>
                    <a:pt x="11" y="3"/>
                    <a:pt x="11" y="3"/>
                    <a:pt x="11" y="3"/>
                  </a:cubicBezTo>
                  <a:cubicBezTo>
                    <a:pt x="13" y="1"/>
                    <a:pt x="13" y="1"/>
                    <a:pt x="13" y="1"/>
                  </a:cubicBezTo>
                  <a:cubicBezTo>
                    <a:pt x="13" y="5"/>
                    <a:pt x="13" y="5"/>
                    <a:pt x="13" y="5"/>
                  </a:cubicBezTo>
                  <a:close/>
                  <a:moveTo>
                    <a:pt x="11" y="21"/>
                  </a:moveTo>
                  <a:cubicBezTo>
                    <a:pt x="11" y="21"/>
                    <a:pt x="11" y="21"/>
                    <a:pt x="11" y="21"/>
                  </a:cubicBezTo>
                  <a:cubicBezTo>
                    <a:pt x="11" y="21"/>
                    <a:pt x="11" y="21"/>
                    <a:pt x="11" y="21"/>
                  </a:cubicBezTo>
                  <a:cubicBezTo>
                    <a:pt x="12" y="21"/>
                    <a:pt x="12" y="21"/>
                    <a:pt x="12" y="21"/>
                  </a:cubicBezTo>
                  <a:cubicBezTo>
                    <a:pt x="12" y="21"/>
                    <a:pt x="12" y="21"/>
                    <a:pt x="12" y="21"/>
                  </a:cubicBezTo>
                  <a:cubicBezTo>
                    <a:pt x="12" y="21"/>
                    <a:pt x="12" y="21"/>
                    <a:pt x="12" y="21"/>
                  </a:cubicBezTo>
                  <a:cubicBezTo>
                    <a:pt x="12" y="21"/>
                    <a:pt x="12" y="21"/>
                    <a:pt x="12" y="21"/>
                  </a:cubicBezTo>
                  <a:cubicBezTo>
                    <a:pt x="12" y="21"/>
                    <a:pt x="12" y="21"/>
                    <a:pt x="12" y="21"/>
                  </a:cubicBezTo>
                  <a:cubicBezTo>
                    <a:pt x="12" y="21"/>
                    <a:pt x="12" y="21"/>
                    <a:pt x="13" y="21"/>
                  </a:cubicBezTo>
                  <a:cubicBezTo>
                    <a:pt x="13" y="26"/>
                    <a:pt x="13" y="26"/>
                    <a:pt x="13" y="26"/>
                  </a:cubicBezTo>
                  <a:cubicBezTo>
                    <a:pt x="12" y="26"/>
                    <a:pt x="12" y="26"/>
                    <a:pt x="12" y="26"/>
                  </a:cubicBezTo>
                  <a:cubicBezTo>
                    <a:pt x="12" y="26"/>
                    <a:pt x="12" y="26"/>
                    <a:pt x="12" y="26"/>
                  </a:cubicBezTo>
                  <a:cubicBezTo>
                    <a:pt x="12" y="26"/>
                    <a:pt x="11" y="26"/>
                    <a:pt x="11" y="26"/>
                  </a:cubicBezTo>
                  <a:cubicBezTo>
                    <a:pt x="11" y="26"/>
                    <a:pt x="11" y="26"/>
                    <a:pt x="11" y="26"/>
                  </a:cubicBezTo>
                  <a:cubicBezTo>
                    <a:pt x="11" y="26"/>
                    <a:pt x="11" y="26"/>
                    <a:pt x="11" y="26"/>
                  </a:cubicBezTo>
                  <a:cubicBezTo>
                    <a:pt x="11" y="21"/>
                    <a:pt x="11" y="21"/>
                    <a:pt x="11" y="21"/>
                  </a:cubicBezTo>
                  <a:cubicBezTo>
                    <a:pt x="11" y="21"/>
                    <a:pt x="11" y="21"/>
                    <a:pt x="11" y="21"/>
                  </a:cubicBezTo>
                  <a:cubicBezTo>
                    <a:pt x="11" y="21"/>
                    <a:pt x="11" y="21"/>
                    <a:pt x="11" y="21"/>
                  </a:cubicBezTo>
                  <a:cubicBezTo>
                    <a:pt x="11" y="21"/>
                    <a:pt x="11" y="21"/>
                    <a:pt x="11" y="21"/>
                  </a:cubicBezTo>
                  <a:close/>
                  <a:moveTo>
                    <a:pt x="11" y="0"/>
                  </a:moveTo>
                  <a:cubicBezTo>
                    <a:pt x="11" y="0"/>
                    <a:pt x="11" y="0"/>
                    <a:pt x="11" y="0"/>
                  </a:cubicBezTo>
                  <a:cubicBezTo>
                    <a:pt x="11" y="0"/>
                    <a:pt x="12" y="0"/>
                    <a:pt x="12" y="0"/>
                  </a:cubicBezTo>
                  <a:cubicBezTo>
                    <a:pt x="11" y="0"/>
                    <a:pt x="11" y="0"/>
                    <a:pt x="11" y="0"/>
                  </a:cubicBezTo>
                  <a:close/>
                  <a:moveTo>
                    <a:pt x="12" y="0"/>
                  </a:moveTo>
                  <a:cubicBezTo>
                    <a:pt x="13" y="0"/>
                    <a:pt x="13" y="0"/>
                    <a:pt x="13" y="0"/>
                  </a:cubicBezTo>
                  <a:lnTo>
                    <a:pt x="12" y="0"/>
                  </a:lnTo>
                  <a:close/>
                  <a:moveTo>
                    <a:pt x="11" y="5"/>
                  </a:moveTo>
                  <a:cubicBezTo>
                    <a:pt x="10" y="5"/>
                    <a:pt x="9" y="5"/>
                    <a:pt x="8" y="6"/>
                  </a:cubicBezTo>
                  <a:cubicBezTo>
                    <a:pt x="8" y="5"/>
                    <a:pt x="8" y="5"/>
                    <a:pt x="8" y="5"/>
                  </a:cubicBezTo>
                  <a:cubicBezTo>
                    <a:pt x="11" y="3"/>
                    <a:pt x="11" y="3"/>
                    <a:pt x="11" y="3"/>
                  </a:cubicBezTo>
                  <a:cubicBezTo>
                    <a:pt x="11" y="5"/>
                    <a:pt x="11" y="5"/>
                    <a:pt x="11" y="5"/>
                  </a:cubicBezTo>
                  <a:close/>
                  <a:moveTo>
                    <a:pt x="8" y="20"/>
                  </a:moveTo>
                  <a:cubicBezTo>
                    <a:pt x="9" y="20"/>
                    <a:pt x="10" y="20"/>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6"/>
                    <a:pt x="11" y="26"/>
                    <a:pt x="11" y="26"/>
                  </a:cubicBezTo>
                  <a:cubicBezTo>
                    <a:pt x="11" y="26"/>
                    <a:pt x="11" y="26"/>
                    <a:pt x="10" y="26"/>
                  </a:cubicBezTo>
                  <a:cubicBezTo>
                    <a:pt x="10" y="26"/>
                    <a:pt x="10" y="26"/>
                    <a:pt x="10" y="26"/>
                  </a:cubicBezTo>
                  <a:cubicBezTo>
                    <a:pt x="10" y="26"/>
                    <a:pt x="10" y="26"/>
                    <a:pt x="10" y="26"/>
                  </a:cubicBezTo>
                  <a:cubicBezTo>
                    <a:pt x="10" y="25"/>
                    <a:pt x="10" y="25"/>
                    <a:pt x="10" y="25"/>
                  </a:cubicBezTo>
                  <a:cubicBezTo>
                    <a:pt x="10" y="25"/>
                    <a:pt x="10" y="25"/>
                    <a:pt x="10" y="25"/>
                  </a:cubicBezTo>
                  <a:cubicBezTo>
                    <a:pt x="10" y="25"/>
                    <a:pt x="10" y="25"/>
                    <a:pt x="10" y="25"/>
                  </a:cubicBezTo>
                  <a:cubicBezTo>
                    <a:pt x="9" y="25"/>
                    <a:pt x="9" y="25"/>
                    <a:pt x="8" y="25"/>
                  </a:cubicBezTo>
                  <a:cubicBezTo>
                    <a:pt x="8" y="20"/>
                    <a:pt x="8" y="20"/>
                    <a:pt x="8" y="20"/>
                  </a:cubicBezTo>
                  <a:close/>
                  <a:moveTo>
                    <a:pt x="11" y="0"/>
                  </a:moveTo>
                  <a:cubicBezTo>
                    <a:pt x="11" y="0"/>
                    <a:pt x="11" y="0"/>
                    <a:pt x="11" y="0"/>
                  </a:cubicBezTo>
                  <a:cubicBezTo>
                    <a:pt x="8" y="1"/>
                    <a:pt x="8" y="1"/>
                    <a:pt x="8" y="1"/>
                  </a:cubicBezTo>
                  <a:cubicBezTo>
                    <a:pt x="8" y="1"/>
                    <a:pt x="8" y="1"/>
                    <a:pt x="8" y="1"/>
                  </a:cubicBezTo>
                  <a:cubicBezTo>
                    <a:pt x="9" y="0"/>
                    <a:pt x="10" y="0"/>
                    <a:pt x="11" y="0"/>
                  </a:cubicBezTo>
                  <a:close/>
                  <a:moveTo>
                    <a:pt x="8" y="6"/>
                  </a:moveTo>
                  <a:cubicBezTo>
                    <a:pt x="8" y="6"/>
                    <a:pt x="8" y="6"/>
                    <a:pt x="7" y="6"/>
                  </a:cubicBezTo>
                  <a:cubicBezTo>
                    <a:pt x="6" y="8"/>
                    <a:pt x="5" y="9"/>
                    <a:pt x="5" y="11"/>
                  </a:cubicBezTo>
                  <a:cubicBezTo>
                    <a:pt x="5" y="11"/>
                    <a:pt x="5" y="11"/>
                    <a:pt x="5" y="11"/>
                  </a:cubicBezTo>
                  <a:cubicBezTo>
                    <a:pt x="5" y="11"/>
                    <a:pt x="5" y="11"/>
                    <a:pt x="4" y="12"/>
                  </a:cubicBezTo>
                  <a:cubicBezTo>
                    <a:pt x="4" y="12"/>
                    <a:pt x="4" y="12"/>
                    <a:pt x="4" y="12"/>
                  </a:cubicBezTo>
                  <a:cubicBezTo>
                    <a:pt x="4" y="8"/>
                    <a:pt x="4" y="8"/>
                    <a:pt x="4" y="8"/>
                  </a:cubicBezTo>
                  <a:cubicBezTo>
                    <a:pt x="8" y="5"/>
                    <a:pt x="8" y="5"/>
                    <a:pt x="8" y="5"/>
                  </a:cubicBezTo>
                  <a:cubicBezTo>
                    <a:pt x="8" y="6"/>
                    <a:pt x="8" y="6"/>
                    <a:pt x="8" y="6"/>
                  </a:cubicBezTo>
                  <a:close/>
                  <a:moveTo>
                    <a:pt x="4" y="14"/>
                  </a:moveTo>
                  <a:cubicBezTo>
                    <a:pt x="5" y="15"/>
                    <a:pt x="5" y="17"/>
                    <a:pt x="6" y="18"/>
                  </a:cubicBezTo>
                  <a:cubicBezTo>
                    <a:pt x="7" y="19"/>
                    <a:pt x="8" y="19"/>
                    <a:pt x="8" y="20"/>
                  </a:cubicBezTo>
                  <a:cubicBezTo>
                    <a:pt x="8" y="25"/>
                    <a:pt x="8" y="25"/>
                    <a:pt x="8" y="25"/>
                  </a:cubicBezTo>
                  <a:cubicBezTo>
                    <a:pt x="7" y="25"/>
                    <a:pt x="6" y="24"/>
                    <a:pt x="4" y="23"/>
                  </a:cubicBezTo>
                  <a:cubicBezTo>
                    <a:pt x="4" y="14"/>
                    <a:pt x="4" y="14"/>
                    <a:pt x="4" y="14"/>
                  </a:cubicBezTo>
                  <a:close/>
                  <a:moveTo>
                    <a:pt x="8" y="1"/>
                  </a:moveTo>
                  <a:cubicBezTo>
                    <a:pt x="8" y="1"/>
                    <a:pt x="8" y="1"/>
                    <a:pt x="8" y="1"/>
                  </a:cubicBezTo>
                  <a:cubicBezTo>
                    <a:pt x="4" y="3"/>
                    <a:pt x="4" y="3"/>
                    <a:pt x="4" y="3"/>
                  </a:cubicBezTo>
                  <a:cubicBezTo>
                    <a:pt x="6" y="2"/>
                    <a:pt x="7" y="1"/>
                    <a:pt x="8" y="1"/>
                  </a:cubicBezTo>
                  <a:close/>
                  <a:moveTo>
                    <a:pt x="4" y="3"/>
                  </a:moveTo>
                  <a:cubicBezTo>
                    <a:pt x="4" y="3"/>
                    <a:pt x="4" y="3"/>
                    <a:pt x="4" y="3"/>
                  </a:cubicBezTo>
                  <a:cubicBezTo>
                    <a:pt x="4" y="3"/>
                    <a:pt x="4" y="3"/>
                    <a:pt x="4" y="3"/>
                  </a:cubicBezTo>
                  <a:close/>
                  <a:moveTo>
                    <a:pt x="4" y="12"/>
                  </a:moveTo>
                  <a:cubicBezTo>
                    <a:pt x="4" y="12"/>
                    <a:pt x="4" y="12"/>
                    <a:pt x="4" y="12"/>
                  </a:cubicBezTo>
                  <a:cubicBezTo>
                    <a:pt x="4" y="12"/>
                    <a:pt x="4" y="12"/>
                    <a:pt x="4" y="12"/>
                  </a:cubicBezTo>
                  <a:cubicBezTo>
                    <a:pt x="4" y="13"/>
                    <a:pt x="4" y="13"/>
                    <a:pt x="4" y="13"/>
                  </a:cubicBezTo>
                  <a:cubicBezTo>
                    <a:pt x="4" y="13"/>
                    <a:pt x="4" y="13"/>
                    <a:pt x="4" y="13"/>
                  </a:cubicBezTo>
                  <a:cubicBezTo>
                    <a:pt x="4" y="13"/>
                    <a:pt x="4" y="13"/>
                    <a:pt x="4" y="13"/>
                  </a:cubicBezTo>
                  <a:cubicBezTo>
                    <a:pt x="4" y="13"/>
                    <a:pt x="4" y="13"/>
                    <a:pt x="4" y="14"/>
                  </a:cubicBezTo>
                  <a:cubicBezTo>
                    <a:pt x="4" y="23"/>
                    <a:pt x="4" y="23"/>
                    <a:pt x="4" y="23"/>
                  </a:cubicBezTo>
                  <a:cubicBezTo>
                    <a:pt x="4" y="22"/>
                    <a:pt x="3" y="22"/>
                    <a:pt x="2" y="21"/>
                  </a:cubicBezTo>
                  <a:cubicBezTo>
                    <a:pt x="1" y="19"/>
                    <a:pt x="0" y="17"/>
                    <a:pt x="0" y="16"/>
                  </a:cubicBezTo>
                  <a:cubicBezTo>
                    <a:pt x="0" y="12"/>
                    <a:pt x="0" y="12"/>
                    <a:pt x="0" y="12"/>
                  </a:cubicBezTo>
                  <a:cubicBezTo>
                    <a:pt x="4" y="8"/>
                    <a:pt x="4" y="8"/>
                    <a:pt x="4" y="8"/>
                  </a:cubicBezTo>
                  <a:cubicBezTo>
                    <a:pt x="4" y="12"/>
                    <a:pt x="4" y="12"/>
                    <a:pt x="4" y="12"/>
                  </a:cubicBezTo>
                  <a:close/>
                  <a:moveTo>
                    <a:pt x="4" y="3"/>
                  </a:moveTo>
                  <a:cubicBezTo>
                    <a:pt x="2" y="4"/>
                    <a:pt x="1" y="7"/>
                    <a:pt x="0" y="10"/>
                  </a:cubicBezTo>
                  <a:cubicBezTo>
                    <a:pt x="4" y="3"/>
                    <a:pt x="4" y="3"/>
                    <a:pt x="4" y="3"/>
                  </a:cubicBezTo>
                  <a:cubicBezTo>
                    <a:pt x="4" y="3"/>
                    <a:pt x="4" y="3"/>
                    <a:pt x="4" y="3"/>
                  </a:cubicBezTo>
                  <a:close/>
                  <a:moveTo>
                    <a:pt x="0" y="10"/>
                  </a:moveTo>
                  <a:cubicBezTo>
                    <a:pt x="0" y="10"/>
                    <a:pt x="0" y="10"/>
                    <a:pt x="0" y="10"/>
                  </a:cubicBezTo>
                  <a:cubicBezTo>
                    <a:pt x="0" y="10"/>
                    <a:pt x="0" y="10"/>
                    <a:pt x="0" y="10"/>
                  </a:cubicBezTo>
                  <a:close/>
                  <a:moveTo>
                    <a:pt x="0" y="10"/>
                  </a:moveTo>
                  <a:cubicBezTo>
                    <a:pt x="0" y="10"/>
                    <a:pt x="0" y="10"/>
                    <a:pt x="0" y="10"/>
                  </a:cubicBezTo>
                  <a:cubicBezTo>
                    <a:pt x="0" y="10"/>
                    <a:pt x="0" y="10"/>
                    <a:pt x="0" y="10"/>
                  </a:cubicBezTo>
                  <a:cubicBezTo>
                    <a:pt x="0" y="10"/>
                    <a:pt x="0" y="10"/>
                    <a:pt x="0" y="10"/>
                  </a:cubicBezTo>
                  <a:close/>
                  <a:moveTo>
                    <a:pt x="0" y="12"/>
                  </a:moveTo>
                  <a:cubicBezTo>
                    <a:pt x="0" y="16"/>
                    <a:pt x="0" y="16"/>
                    <a:pt x="0" y="16"/>
                  </a:cubicBezTo>
                  <a:cubicBezTo>
                    <a:pt x="0" y="15"/>
                    <a:pt x="0" y="15"/>
                    <a:pt x="0" y="15"/>
                  </a:cubicBezTo>
                  <a:cubicBezTo>
                    <a:pt x="0" y="12"/>
                    <a:pt x="0" y="12"/>
                    <a:pt x="0" y="12"/>
                  </a:cubicBezTo>
                  <a:cubicBezTo>
                    <a:pt x="0" y="12"/>
                    <a:pt x="0" y="12"/>
                    <a:pt x="0" y="12"/>
                  </a:cubicBezTo>
                  <a:close/>
                  <a:moveTo>
                    <a:pt x="0" y="11"/>
                  </a:moveTo>
                  <a:cubicBezTo>
                    <a:pt x="0" y="10"/>
                    <a:pt x="0" y="10"/>
                    <a:pt x="0" y="10"/>
                  </a:cubicBezTo>
                  <a:cubicBezTo>
                    <a:pt x="0" y="11"/>
                    <a:pt x="0" y="11"/>
                    <a:pt x="0" y="11"/>
                  </a:cubicBezTo>
                  <a:close/>
                  <a:moveTo>
                    <a:pt x="0" y="11"/>
                  </a:moveTo>
                  <a:cubicBezTo>
                    <a:pt x="0" y="11"/>
                    <a:pt x="0" y="11"/>
                    <a:pt x="0" y="11"/>
                  </a:cubicBezTo>
                  <a:cubicBezTo>
                    <a:pt x="0" y="11"/>
                    <a:pt x="0" y="11"/>
                    <a:pt x="0" y="11"/>
                  </a:cubicBezTo>
                  <a:cubicBezTo>
                    <a:pt x="0" y="11"/>
                    <a:pt x="0" y="11"/>
                    <a:pt x="0" y="11"/>
                  </a:cubicBezTo>
                  <a:close/>
                  <a:moveTo>
                    <a:pt x="0" y="12"/>
                  </a:moveTo>
                  <a:cubicBezTo>
                    <a:pt x="0" y="15"/>
                    <a:pt x="0" y="15"/>
                    <a:pt x="0" y="15"/>
                  </a:cubicBezTo>
                  <a:cubicBezTo>
                    <a:pt x="0" y="15"/>
                    <a:pt x="0" y="14"/>
                    <a:pt x="0" y="14"/>
                  </a:cubicBezTo>
                  <a:cubicBezTo>
                    <a:pt x="0" y="12"/>
                    <a:pt x="0" y="12"/>
                    <a:pt x="0" y="12"/>
                  </a:cubicBezTo>
                  <a:cubicBezTo>
                    <a:pt x="0" y="12"/>
                    <a:pt x="0" y="12"/>
                    <a:pt x="0" y="12"/>
                  </a:cubicBezTo>
                  <a:close/>
                  <a:moveTo>
                    <a:pt x="0" y="12"/>
                  </a:moveTo>
                  <a:cubicBezTo>
                    <a:pt x="0" y="11"/>
                    <a:pt x="0" y="11"/>
                    <a:pt x="0" y="11"/>
                  </a:cubicBezTo>
                  <a:cubicBezTo>
                    <a:pt x="0" y="12"/>
                    <a:pt x="0" y="12"/>
                    <a:pt x="0" y="12"/>
                  </a:cubicBezTo>
                  <a:close/>
                  <a:moveTo>
                    <a:pt x="0" y="12"/>
                  </a:moveTo>
                  <a:cubicBezTo>
                    <a:pt x="0" y="12"/>
                    <a:pt x="0" y="12"/>
                    <a:pt x="0" y="12"/>
                  </a:cubicBezTo>
                  <a:cubicBezTo>
                    <a:pt x="0" y="12"/>
                    <a:pt x="0" y="12"/>
                    <a:pt x="0" y="12"/>
                  </a:cubicBezTo>
                  <a:cubicBezTo>
                    <a:pt x="0" y="12"/>
                    <a:pt x="0" y="12"/>
                    <a:pt x="0" y="12"/>
                  </a:cubicBezTo>
                  <a:close/>
                  <a:moveTo>
                    <a:pt x="0" y="12"/>
                  </a:moveTo>
                  <a:cubicBezTo>
                    <a:pt x="0" y="14"/>
                    <a:pt x="0" y="14"/>
                    <a:pt x="0" y="14"/>
                  </a:cubicBezTo>
                  <a:cubicBezTo>
                    <a:pt x="0" y="14"/>
                    <a:pt x="0" y="14"/>
                    <a:pt x="0" y="13"/>
                  </a:cubicBezTo>
                  <a:cubicBezTo>
                    <a:pt x="0" y="12"/>
                    <a:pt x="0" y="12"/>
                    <a:pt x="0" y="12"/>
                  </a:cubicBezTo>
                  <a:cubicBezTo>
                    <a:pt x="0" y="12"/>
                    <a:pt x="0" y="12"/>
                    <a:pt x="0" y="12"/>
                  </a:cubicBezTo>
                  <a:close/>
                  <a:moveTo>
                    <a:pt x="0" y="12"/>
                  </a:moveTo>
                  <a:cubicBezTo>
                    <a:pt x="0" y="12"/>
                    <a:pt x="0" y="12"/>
                    <a:pt x="0" y="12"/>
                  </a:cubicBezTo>
                  <a:cubicBezTo>
                    <a:pt x="0" y="12"/>
                    <a:pt x="0" y="12"/>
                    <a:pt x="0" y="12"/>
                  </a:cubicBezTo>
                  <a:cubicBezTo>
                    <a:pt x="0" y="12"/>
                    <a:pt x="0" y="12"/>
                    <a:pt x="0" y="12"/>
                  </a:cubicBezTo>
                  <a:cubicBezTo>
                    <a:pt x="0" y="12"/>
                    <a:pt x="0" y="12"/>
                    <a:pt x="0" y="12"/>
                  </a:cubicBezTo>
                  <a:cubicBezTo>
                    <a:pt x="0" y="12"/>
                    <a:pt x="0" y="12"/>
                    <a:pt x="0" y="12"/>
                  </a:cubicBezTo>
                  <a:close/>
                  <a:moveTo>
                    <a:pt x="0" y="12"/>
                  </a:moveTo>
                  <a:cubicBezTo>
                    <a:pt x="0" y="12"/>
                    <a:pt x="0" y="12"/>
                    <a:pt x="0" y="12"/>
                  </a:cubicBezTo>
                  <a:cubicBezTo>
                    <a:pt x="0" y="13"/>
                    <a:pt x="0" y="13"/>
                    <a:pt x="0" y="13"/>
                  </a:cubicBezTo>
                  <a:cubicBezTo>
                    <a:pt x="0" y="13"/>
                    <a:pt x="0" y="13"/>
                    <a:pt x="0" y="13"/>
                  </a:cubicBezTo>
                  <a:cubicBezTo>
                    <a:pt x="0" y="12"/>
                    <a:pt x="0" y="12"/>
                    <a:pt x="0" y="12"/>
                  </a:cubicBezTo>
                  <a:close/>
                  <a:moveTo>
                    <a:pt x="0" y="12"/>
                  </a:moveTo>
                  <a:cubicBezTo>
                    <a:pt x="0" y="12"/>
                    <a:pt x="0" y="12"/>
                    <a:pt x="0" y="12"/>
                  </a:cubicBezTo>
                  <a:close/>
                  <a:moveTo>
                    <a:pt x="0" y="12"/>
                  </a:moveTo>
                  <a:cubicBezTo>
                    <a:pt x="0" y="12"/>
                    <a:pt x="0" y="12"/>
                    <a:pt x="0" y="12"/>
                  </a:cubicBezTo>
                  <a:cubicBezTo>
                    <a:pt x="0" y="12"/>
                    <a:pt x="0" y="12"/>
                    <a:pt x="0" y="12"/>
                  </a:cubicBezTo>
                  <a:cubicBezTo>
                    <a:pt x="0" y="12"/>
                    <a:pt x="0" y="12"/>
                    <a:pt x="0" y="12"/>
                  </a:cubicBezTo>
                  <a:cubicBezTo>
                    <a:pt x="0" y="13"/>
                    <a:pt x="0" y="13"/>
                    <a:pt x="0" y="13"/>
                  </a:cubicBezTo>
                  <a:cubicBezTo>
                    <a:pt x="0" y="13"/>
                    <a:pt x="0" y="13"/>
                    <a:pt x="0" y="13"/>
                  </a:cubicBezTo>
                  <a:cubicBezTo>
                    <a:pt x="0" y="13"/>
                    <a:pt x="0" y="13"/>
                    <a:pt x="0" y="13"/>
                  </a:cubicBezTo>
                  <a:cubicBezTo>
                    <a:pt x="0" y="13"/>
                    <a:pt x="0" y="13"/>
                    <a:pt x="0" y="13"/>
                  </a:cubicBezTo>
                  <a:cubicBezTo>
                    <a:pt x="0" y="12"/>
                    <a:pt x="0" y="12"/>
                    <a:pt x="0" y="12"/>
                  </a:cubicBezTo>
                  <a:cubicBezTo>
                    <a:pt x="0" y="12"/>
                    <a:pt x="0" y="12"/>
                    <a:pt x="0" y="12"/>
                  </a:cubicBezTo>
                  <a:cubicBezTo>
                    <a:pt x="0" y="12"/>
                    <a:pt x="0" y="12"/>
                    <a:pt x="0" y="12"/>
                  </a:cubicBezTo>
                  <a:cubicBezTo>
                    <a:pt x="0" y="12"/>
                    <a:pt x="0" y="12"/>
                    <a:pt x="0" y="12"/>
                  </a:cubicBezTo>
                  <a:close/>
                  <a:moveTo>
                    <a:pt x="0" y="13"/>
                  </a:moveTo>
                  <a:cubicBezTo>
                    <a:pt x="0" y="13"/>
                    <a:pt x="0" y="1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4" name="Freeform 296"/>
            <p:cNvSpPr>
              <a:spLocks noEditPoints="1"/>
            </p:cNvSpPr>
            <p:nvPr/>
          </p:nvSpPr>
          <p:spPr bwMode="auto">
            <a:xfrm>
              <a:off x="4710113" y="196850"/>
              <a:ext cx="346075" cy="176213"/>
            </a:xfrm>
            <a:custGeom>
              <a:avLst/>
              <a:gdLst>
                <a:gd name="T0" fmla="*/ 77 w 153"/>
                <a:gd name="T1" fmla="*/ 73 h 78"/>
                <a:gd name="T2" fmla="*/ 129 w 153"/>
                <a:gd name="T3" fmla="*/ 73 h 78"/>
                <a:gd name="T4" fmla="*/ 147 w 153"/>
                <a:gd name="T5" fmla="*/ 4 h 78"/>
                <a:gd name="T6" fmla="*/ 135 w 153"/>
                <a:gd name="T7" fmla="*/ 4 h 78"/>
                <a:gd name="T8" fmla="*/ 117 w 153"/>
                <a:gd name="T9" fmla="*/ 4 h 78"/>
                <a:gd name="T10" fmla="*/ 77 w 153"/>
                <a:gd name="T11" fmla="*/ 4 h 78"/>
                <a:gd name="T12" fmla="*/ 77 w 153"/>
                <a:gd name="T13" fmla="*/ 0 h 78"/>
                <a:gd name="T14" fmla="*/ 117 w 153"/>
                <a:gd name="T15" fmla="*/ 0 h 78"/>
                <a:gd name="T16" fmla="*/ 135 w 153"/>
                <a:gd name="T17" fmla="*/ 0 h 78"/>
                <a:gd name="T18" fmla="*/ 150 w 153"/>
                <a:gd name="T19" fmla="*/ 0 h 78"/>
                <a:gd name="T20" fmla="*/ 150 w 153"/>
                <a:gd name="T21" fmla="*/ 0 h 78"/>
                <a:gd name="T22" fmla="*/ 151 w 153"/>
                <a:gd name="T23" fmla="*/ 0 h 78"/>
                <a:gd name="T24" fmla="*/ 153 w 153"/>
                <a:gd name="T25" fmla="*/ 3 h 78"/>
                <a:gd name="T26" fmla="*/ 133 w 153"/>
                <a:gd name="T27" fmla="*/ 76 h 78"/>
                <a:gd name="T28" fmla="*/ 131 w 153"/>
                <a:gd name="T29" fmla="*/ 78 h 78"/>
                <a:gd name="T30" fmla="*/ 77 w 153"/>
                <a:gd name="T31" fmla="*/ 78 h 78"/>
                <a:gd name="T32" fmla="*/ 77 w 153"/>
                <a:gd name="T33" fmla="*/ 73 h 78"/>
                <a:gd name="T34" fmla="*/ 6 w 153"/>
                <a:gd name="T35" fmla="*/ 4 h 78"/>
                <a:gd name="T36" fmla="*/ 24 w 153"/>
                <a:gd name="T37" fmla="*/ 73 h 78"/>
                <a:gd name="T38" fmla="*/ 77 w 153"/>
                <a:gd name="T39" fmla="*/ 73 h 78"/>
                <a:gd name="T40" fmla="*/ 77 w 153"/>
                <a:gd name="T41" fmla="*/ 78 h 78"/>
                <a:gd name="T42" fmla="*/ 22 w 153"/>
                <a:gd name="T43" fmla="*/ 78 h 78"/>
                <a:gd name="T44" fmla="*/ 22 w 153"/>
                <a:gd name="T45" fmla="*/ 78 h 78"/>
                <a:gd name="T46" fmla="*/ 20 w 153"/>
                <a:gd name="T47" fmla="*/ 76 h 78"/>
                <a:gd name="T48" fmla="*/ 1 w 153"/>
                <a:gd name="T49" fmla="*/ 3 h 78"/>
                <a:gd name="T50" fmla="*/ 0 w 153"/>
                <a:gd name="T51" fmla="*/ 2 h 78"/>
                <a:gd name="T52" fmla="*/ 3 w 153"/>
                <a:gd name="T53" fmla="*/ 0 h 78"/>
                <a:gd name="T54" fmla="*/ 18 w 153"/>
                <a:gd name="T55" fmla="*/ 0 h 78"/>
                <a:gd name="T56" fmla="*/ 36 w 153"/>
                <a:gd name="T57" fmla="*/ 0 h 78"/>
                <a:gd name="T58" fmla="*/ 77 w 153"/>
                <a:gd name="T59" fmla="*/ 0 h 78"/>
                <a:gd name="T60" fmla="*/ 77 w 153"/>
                <a:gd name="T61" fmla="*/ 4 h 78"/>
                <a:gd name="T62" fmla="*/ 36 w 153"/>
                <a:gd name="T63" fmla="*/ 4 h 78"/>
                <a:gd name="T64" fmla="*/ 18 w 153"/>
                <a:gd name="T65" fmla="*/ 4 h 78"/>
                <a:gd name="T66" fmla="*/ 6 w 153"/>
                <a:gd name="T67"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3" h="78">
                  <a:moveTo>
                    <a:pt x="77" y="73"/>
                  </a:moveTo>
                  <a:cubicBezTo>
                    <a:pt x="129" y="73"/>
                    <a:pt x="129" y="73"/>
                    <a:pt x="129" y="73"/>
                  </a:cubicBezTo>
                  <a:cubicBezTo>
                    <a:pt x="147" y="4"/>
                    <a:pt x="147" y="4"/>
                    <a:pt x="147" y="4"/>
                  </a:cubicBezTo>
                  <a:cubicBezTo>
                    <a:pt x="135" y="4"/>
                    <a:pt x="135" y="4"/>
                    <a:pt x="135" y="4"/>
                  </a:cubicBezTo>
                  <a:cubicBezTo>
                    <a:pt x="117" y="4"/>
                    <a:pt x="117" y="4"/>
                    <a:pt x="117" y="4"/>
                  </a:cubicBezTo>
                  <a:cubicBezTo>
                    <a:pt x="77" y="4"/>
                    <a:pt x="77" y="4"/>
                    <a:pt x="77" y="4"/>
                  </a:cubicBezTo>
                  <a:cubicBezTo>
                    <a:pt x="77" y="0"/>
                    <a:pt x="77" y="0"/>
                    <a:pt x="77" y="0"/>
                  </a:cubicBezTo>
                  <a:cubicBezTo>
                    <a:pt x="117" y="0"/>
                    <a:pt x="117" y="0"/>
                    <a:pt x="117" y="0"/>
                  </a:cubicBezTo>
                  <a:cubicBezTo>
                    <a:pt x="135" y="0"/>
                    <a:pt x="135" y="0"/>
                    <a:pt x="135" y="0"/>
                  </a:cubicBezTo>
                  <a:cubicBezTo>
                    <a:pt x="150" y="0"/>
                    <a:pt x="150" y="0"/>
                    <a:pt x="150" y="0"/>
                  </a:cubicBezTo>
                  <a:cubicBezTo>
                    <a:pt x="150" y="0"/>
                    <a:pt x="150" y="0"/>
                    <a:pt x="150" y="0"/>
                  </a:cubicBezTo>
                  <a:cubicBezTo>
                    <a:pt x="151" y="0"/>
                    <a:pt x="151" y="0"/>
                    <a:pt x="151" y="0"/>
                  </a:cubicBezTo>
                  <a:cubicBezTo>
                    <a:pt x="152" y="0"/>
                    <a:pt x="153" y="1"/>
                    <a:pt x="153" y="3"/>
                  </a:cubicBezTo>
                  <a:cubicBezTo>
                    <a:pt x="133" y="76"/>
                    <a:pt x="133" y="76"/>
                    <a:pt x="133" y="76"/>
                  </a:cubicBezTo>
                  <a:cubicBezTo>
                    <a:pt x="133" y="77"/>
                    <a:pt x="132" y="78"/>
                    <a:pt x="131" y="78"/>
                  </a:cubicBezTo>
                  <a:cubicBezTo>
                    <a:pt x="77" y="78"/>
                    <a:pt x="77" y="78"/>
                    <a:pt x="77" y="78"/>
                  </a:cubicBezTo>
                  <a:lnTo>
                    <a:pt x="77" y="73"/>
                  </a:lnTo>
                  <a:close/>
                  <a:moveTo>
                    <a:pt x="6" y="4"/>
                  </a:moveTo>
                  <a:cubicBezTo>
                    <a:pt x="24" y="73"/>
                    <a:pt x="24" y="73"/>
                    <a:pt x="24" y="73"/>
                  </a:cubicBezTo>
                  <a:cubicBezTo>
                    <a:pt x="77" y="73"/>
                    <a:pt x="77" y="73"/>
                    <a:pt x="77" y="73"/>
                  </a:cubicBezTo>
                  <a:cubicBezTo>
                    <a:pt x="77" y="78"/>
                    <a:pt x="77" y="78"/>
                    <a:pt x="77" y="78"/>
                  </a:cubicBezTo>
                  <a:cubicBezTo>
                    <a:pt x="22" y="78"/>
                    <a:pt x="22" y="78"/>
                    <a:pt x="22" y="78"/>
                  </a:cubicBezTo>
                  <a:cubicBezTo>
                    <a:pt x="22" y="78"/>
                    <a:pt x="22" y="78"/>
                    <a:pt x="22" y="78"/>
                  </a:cubicBezTo>
                  <a:cubicBezTo>
                    <a:pt x="21" y="78"/>
                    <a:pt x="20" y="77"/>
                    <a:pt x="20" y="76"/>
                  </a:cubicBezTo>
                  <a:cubicBezTo>
                    <a:pt x="1" y="3"/>
                    <a:pt x="1" y="3"/>
                    <a:pt x="1" y="3"/>
                  </a:cubicBezTo>
                  <a:cubicBezTo>
                    <a:pt x="0" y="2"/>
                    <a:pt x="0" y="2"/>
                    <a:pt x="0" y="2"/>
                  </a:cubicBezTo>
                  <a:cubicBezTo>
                    <a:pt x="0" y="1"/>
                    <a:pt x="1" y="0"/>
                    <a:pt x="3" y="0"/>
                  </a:cubicBezTo>
                  <a:cubicBezTo>
                    <a:pt x="18" y="0"/>
                    <a:pt x="18" y="0"/>
                    <a:pt x="18" y="0"/>
                  </a:cubicBezTo>
                  <a:cubicBezTo>
                    <a:pt x="36" y="0"/>
                    <a:pt x="36" y="0"/>
                    <a:pt x="36" y="0"/>
                  </a:cubicBezTo>
                  <a:cubicBezTo>
                    <a:pt x="77" y="0"/>
                    <a:pt x="77" y="0"/>
                    <a:pt x="77" y="0"/>
                  </a:cubicBezTo>
                  <a:cubicBezTo>
                    <a:pt x="77" y="4"/>
                    <a:pt x="77" y="4"/>
                    <a:pt x="77" y="4"/>
                  </a:cubicBezTo>
                  <a:cubicBezTo>
                    <a:pt x="36" y="4"/>
                    <a:pt x="36" y="4"/>
                    <a:pt x="36" y="4"/>
                  </a:cubicBezTo>
                  <a:cubicBezTo>
                    <a:pt x="18" y="4"/>
                    <a:pt x="18" y="4"/>
                    <a:pt x="18" y="4"/>
                  </a:cubicBezTo>
                  <a:lnTo>
                    <a:pt x="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5" name="Freeform 297"/>
            <p:cNvSpPr>
              <a:spLocks noEditPoints="1"/>
            </p:cNvSpPr>
            <p:nvPr/>
          </p:nvSpPr>
          <p:spPr bwMode="auto">
            <a:xfrm>
              <a:off x="6918325" y="1588"/>
              <a:ext cx="400050" cy="247650"/>
            </a:xfrm>
            <a:custGeom>
              <a:avLst/>
              <a:gdLst>
                <a:gd name="T0" fmla="*/ 34 w 177"/>
                <a:gd name="T1" fmla="*/ 0 h 109"/>
                <a:gd name="T2" fmla="*/ 29 w 177"/>
                <a:gd name="T3" fmla="*/ 5 h 109"/>
                <a:gd name="T4" fmla="*/ 4 w 177"/>
                <a:gd name="T5" fmla="*/ 64 h 109"/>
                <a:gd name="T6" fmla="*/ 7 w 177"/>
                <a:gd name="T7" fmla="*/ 85 h 109"/>
                <a:gd name="T8" fmla="*/ 10 w 177"/>
                <a:gd name="T9" fmla="*/ 94 h 109"/>
                <a:gd name="T10" fmla="*/ 10 w 177"/>
                <a:gd name="T11" fmla="*/ 82 h 109"/>
                <a:gd name="T12" fmla="*/ 11 w 177"/>
                <a:gd name="T13" fmla="*/ 76 h 109"/>
                <a:gd name="T14" fmla="*/ 14 w 177"/>
                <a:gd name="T15" fmla="*/ 70 h 109"/>
                <a:gd name="T16" fmla="*/ 14 w 177"/>
                <a:gd name="T17" fmla="*/ 68 h 109"/>
                <a:gd name="T18" fmla="*/ 14 w 177"/>
                <a:gd name="T19" fmla="*/ 64 h 109"/>
                <a:gd name="T20" fmla="*/ 36 w 177"/>
                <a:gd name="T21" fmla="*/ 11 h 109"/>
                <a:gd name="T22" fmla="*/ 50 w 177"/>
                <a:gd name="T23" fmla="*/ 0 h 109"/>
                <a:gd name="T24" fmla="*/ 60 w 177"/>
                <a:gd name="T25" fmla="*/ 0 h 109"/>
                <a:gd name="T26" fmla="*/ 39 w 177"/>
                <a:gd name="T27" fmla="*/ 15 h 109"/>
                <a:gd name="T28" fmla="*/ 19 w 177"/>
                <a:gd name="T29" fmla="*/ 64 h 109"/>
                <a:gd name="T30" fmla="*/ 19 w 177"/>
                <a:gd name="T31" fmla="*/ 67 h 109"/>
                <a:gd name="T32" fmla="*/ 19 w 177"/>
                <a:gd name="T33" fmla="*/ 71 h 109"/>
                <a:gd name="T34" fmla="*/ 19 w 177"/>
                <a:gd name="T35" fmla="*/ 71 h 109"/>
                <a:gd name="T36" fmla="*/ 19 w 177"/>
                <a:gd name="T37" fmla="*/ 72 h 109"/>
                <a:gd name="T38" fmla="*/ 16 w 177"/>
                <a:gd name="T39" fmla="*/ 77 h 109"/>
                <a:gd name="T40" fmla="*/ 15 w 177"/>
                <a:gd name="T41" fmla="*/ 82 h 109"/>
                <a:gd name="T42" fmla="*/ 15 w 177"/>
                <a:gd name="T43" fmla="*/ 105 h 109"/>
                <a:gd name="T44" fmla="*/ 15 w 177"/>
                <a:gd name="T45" fmla="*/ 105 h 109"/>
                <a:gd name="T46" fmla="*/ 14 w 177"/>
                <a:gd name="T47" fmla="*/ 107 h 109"/>
                <a:gd name="T48" fmla="*/ 10 w 177"/>
                <a:gd name="T49" fmla="*/ 106 h 109"/>
                <a:gd name="T50" fmla="*/ 2 w 177"/>
                <a:gd name="T51" fmla="*/ 86 h 109"/>
                <a:gd name="T52" fmla="*/ 0 w 177"/>
                <a:gd name="T53" fmla="*/ 64 h 109"/>
                <a:gd name="T54" fmla="*/ 26 w 177"/>
                <a:gd name="T55" fmla="*/ 1 h 109"/>
                <a:gd name="T56" fmla="*/ 27 w 177"/>
                <a:gd name="T57" fmla="*/ 0 h 109"/>
                <a:gd name="T58" fmla="*/ 34 w 177"/>
                <a:gd name="T59" fmla="*/ 0 h 109"/>
                <a:gd name="T60" fmla="*/ 127 w 177"/>
                <a:gd name="T61" fmla="*/ 0 h 109"/>
                <a:gd name="T62" fmla="*/ 141 w 177"/>
                <a:gd name="T63" fmla="*/ 11 h 109"/>
                <a:gd name="T64" fmla="*/ 163 w 177"/>
                <a:gd name="T65" fmla="*/ 64 h 109"/>
                <a:gd name="T66" fmla="*/ 162 w 177"/>
                <a:gd name="T67" fmla="*/ 68 h 109"/>
                <a:gd name="T68" fmla="*/ 162 w 177"/>
                <a:gd name="T69" fmla="*/ 68 h 109"/>
                <a:gd name="T70" fmla="*/ 162 w 177"/>
                <a:gd name="T71" fmla="*/ 71 h 109"/>
                <a:gd name="T72" fmla="*/ 165 w 177"/>
                <a:gd name="T73" fmla="*/ 76 h 109"/>
                <a:gd name="T74" fmla="*/ 166 w 177"/>
                <a:gd name="T75" fmla="*/ 82 h 109"/>
                <a:gd name="T76" fmla="*/ 166 w 177"/>
                <a:gd name="T77" fmla="*/ 96 h 109"/>
                <a:gd name="T78" fmla="*/ 169 w 177"/>
                <a:gd name="T79" fmla="*/ 85 h 109"/>
                <a:gd name="T80" fmla="*/ 172 w 177"/>
                <a:gd name="T81" fmla="*/ 64 h 109"/>
                <a:gd name="T82" fmla="*/ 147 w 177"/>
                <a:gd name="T83" fmla="*/ 5 h 109"/>
                <a:gd name="T84" fmla="*/ 143 w 177"/>
                <a:gd name="T85" fmla="*/ 0 h 109"/>
                <a:gd name="T86" fmla="*/ 150 w 177"/>
                <a:gd name="T87" fmla="*/ 0 h 109"/>
                <a:gd name="T88" fmla="*/ 151 w 177"/>
                <a:gd name="T89" fmla="*/ 1 h 109"/>
                <a:gd name="T90" fmla="*/ 177 w 177"/>
                <a:gd name="T91" fmla="*/ 64 h 109"/>
                <a:gd name="T92" fmla="*/ 174 w 177"/>
                <a:gd name="T93" fmla="*/ 87 h 109"/>
                <a:gd name="T94" fmla="*/ 165 w 177"/>
                <a:gd name="T95" fmla="*/ 107 h 109"/>
                <a:gd name="T96" fmla="*/ 163 w 177"/>
                <a:gd name="T97" fmla="*/ 109 h 109"/>
                <a:gd name="T98" fmla="*/ 161 w 177"/>
                <a:gd name="T99" fmla="*/ 106 h 109"/>
                <a:gd name="T100" fmla="*/ 161 w 177"/>
                <a:gd name="T101" fmla="*/ 82 h 109"/>
                <a:gd name="T102" fmla="*/ 160 w 177"/>
                <a:gd name="T103" fmla="*/ 78 h 109"/>
                <a:gd name="T104" fmla="*/ 158 w 177"/>
                <a:gd name="T105" fmla="*/ 73 h 109"/>
                <a:gd name="T106" fmla="*/ 157 w 177"/>
                <a:gd name="T107" fmla="*/ 71 h 109"/>
                <a:gd name="T108" fmla="*/ 158 w 177"/>
                <a:gd name="T109" fmla="*/ 68 h 109"/>
                <a:gd name="T110" fmla="*/ 158 w 177"/>
                <a:gd name="T111" fmla="*/ 68 h 109"/>
                <a:gd name="T112" fmla="*/ 158 w 177"/>
                <a:gd name="T113" fmla="*/ 64 h 109"/>
                <a:gd name="T114" fmla="*/ 137 w 177"/>
                <a:gd name="T115" fmla="*/ 15 h 109"/>
                <a:gd name="T116" fmla="*/ 117 w 177"/>
                <a:gd name="T117" fmla="*/ 0 h 109"/>
                <a:gd name="T118" fmla="*/ 127 w 177"/>
                <a:gd name="T1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7" h="109">
                  <a:moveTo>
                    <a:pt x="34" y="0"/>
                  </a:moveTo>
                  <a:cubicBezTo>
                    <a:pt x="32" y="2"/>
                    <a:pt x="31" y="3"/>
                    <a:pt x="29" y="5"/>
                  </a:cubicBezTo>
                  <a:cubicBezTo>
                    <a:pt x="14" y="20"/>
                    <a:pt x="4" y="41"/>
                    <a:pt x="4" y="64"/>
                  </a:cubicBezTo>
                  <a:cubicBezTo>
                    <a:pt x="4" y="71"/>
                    <a:pt x="5" y="78"/>
                    <a:pt x="7" y="85"/>
                  </a:cubicBezTo>
                  <a:cubicBezTo>
                    <a:pt x="8" y="88"/>
                    <a:pt x="9" y="91"/>
                    <a:pt x="10" y="94"/>
                  </a:cubicBezTo>
                  <a:cubicBezTo>
                    <a:pt x="10" y="82"/>
                    <a:pt x="10" y="82"/>
                    <a:pt x="10" y="82"/>
                  </a:cubicBezTo>
                  <a:cubicBezTo>
                    <a:pt x="10" y="80"/>
                    <a:pt x="11" y="78"/>
                    <a:pt x="11" y="76"/>
                  </a:cubicBezTo>
                  <a:cubicBezTo>
                    <a:pt x="12" y="74"/>
                    <a:pt x="13" y="72"/>
                    <a:pt x="14" y="70"/>
                  </a:cubicBezTo>
                  <a:cubicBezTo>
                    <a:pt x="14" y="69"/>
                    <a:pt x="14" y="68"/>
                    <a:pt x="14" y="68"/>
                  </a:cubicBezTo>
                  <a:cubicBezTo>
                    <a:pt x="14" y="66"/>
                    <a:pt x="14" y="65"/>
                    <a:pt x="14" y="64"/>
                  </a:cubicBezTo>
                  <a:cubicBezTo>
                    <a:pt x="14" y="43"/>
                    <a:pt x="22" y="25"/>
                    <a:pt x="36" y="11"/>
                  </a:cubicBezTo>
                  <a:cubicBezTo>
                    <a:pt x="40" y="7"/>
                    <a:pt x="45" y="3"/>
                    <a:pt x="50" y="0"/>
                  </a:cubicBezTo>
                  <a:cubicBezTo>
                    <a:pt x="60" y="0"/>
                    <a:pt x="60" y="0"/>
                    <a:pt x="60" y="0"/>
                  </a:cubicBezTo>
                  <a:cubicBezTo>
                    <a:pt x="52" y="4"/>
                    <a:pt x="45" y="9"/>
                    <a:pt x="39" y="15"/>
                  </a:cubicBezTo>
                  <a:cubicBezTo>
                    <a:pt x="27" y="27"/>
                    <a:pt x="19" y="45"/>
                    <a:pt x="19" y="64"/>
                  </a:cubicBezTo>
                  <a:cubicBezTo>
                    <a:pt x="19" y="65"/>
                    <a:pt x="19" y="66"/>
                    <a:pt x="19" y="67"/>
                  </a:cubicBezTo>
                  <a:cubicBezTo>
                    <a:pt x="19" y="68"/>
                    <a:pt x="19" y="70"/>
                    <a:pt x="19" y="71"/>
                  </a:cubicBezTo>
                  <a:cubicBezTo>
                    <a:pt x="19" y="71"/>
                    <a:pt x="19" y="71"/>
                    <a:pt x="19" y="71"/>
                  </a:cubicBezTo>
                  <a:cubicBezTo>
                    <a:pt x="19" y="71"/>
                    <a:pt x="19" y="72"/>
                    <a:pt x="19" y="72"/>
                  </a:cubicBezTo>
                  <a:cubicBezTo>
                    <a:pt x="17" y="74"/>
                    <a:pt x="16" y="75"/>
                    <a:pt x="16" y="77"/>
                  </a:cubicBezTo>
                  <a:cubicBezTo>
                    <a:pt x="15" y="79"/>
                    <a:pt x="15" y="81"/>
                    <a:pt x="15" y="82"/>
                  </a:cubicBezTo>
                  <a:cubicBezTo>
                    <a:pt x="15" y="105"/>
                    <a:pt x="15" y="105"/>
                    <a:pt x="15" y="105"/>
                  </a:cubicBezTo>
                  <a:cubicBezTo>
                    <a:pt x="15" y="105"/>
                    <a:pt x="15" y="105"/>
                    <a:pt x="15" y="105"/>
                  </a:cubicBezTo>
                  <a:cubicBezTo>
                    <a:pt x="15" y="106"/>
                    <a:pt x="14" y="107"/>
                    <a:pt x="14" y="107"/>
                  </a:cubicBezTo>
                  <a:cubicBezTo>
                    <a:pt x="12" y="108"/>
                    <a:pt x="11" y="108"/>
                    <a:pt x="10" y="106"/>
                  </a:cubicBezTo>
                  <a:cubicBezTo>
                    <a:pt x="7" y="100"/>
                    <a:pt x="4" y="93"/>
                    <a:pt x="2" y="86"/>
                  </a:cubicBezTo>
                  <a:cubicBezTo>
                    <a:pt x="1" y="79"/>
                    <a:pt x="0" y="71"/>
                    <a:pt x="0" y="64"/>
                  </a:cubicBezTo>
                  <a:cubicBezTo>
                    <a:pt x="0" y="40"/>
                    <a:pt x="10" y="17"/>
                    <a:pt x="26" y="1"/>
                  </a:cubicBezTo>
                  <a:cubicBezTo>
                    <a:pt x="26" y="1"/>
                    <a:pt x="26" y="1"/>
                    <a:pt x="27" y="0"/>
                  </a:cubicBezTo>
                  <a:cubicBezTo>
                    <a:pt x="34" y="0"/>
                    <a:pt x="34" y="0"/>
                    <a:pt x="34" y="0"/>
                  </a:cubicBezTo>
                  <a:close/>
                  <a:moveTo>
                    <a:pt x="127" y="0"/>
                  </a:moveTo>
                  <a:cubicBezTo>
                    <a:pt x="132" y="3"/>
                    <a:pt x="137" y="7"/>
                    <a:pt x="141" y="11"/>
                  </a:cubicBezTo>
                  <a:cubicBezTo>
                    <a:pt x="154" y="25"/>
                    <a:pt x="163" y="43"/>
                    <a:pt x="163" y="64"/>
                  </a:cubicBezTo>
                  <a:cubicBezTo>
                    <a:pt x="163" y="65"/>
                    <a:pt x="162" y="67"/>
                    <a:pt x="162" y="68"/>
                  </a:cubicBezTo>
                  <a:cubicBezTo>
                    <a:pt x="162" y="68"/>
                    <a:pt x="162" y="68"/>
                    <a:pt x="162" y="68"/>
                  </a:cubicBezTo>
                  <a:cubicBezTo>
                    <a:pt x="162" y="69"/>
                    <a:pt x="162" y="70"/>
                    <a:pt x="162" y="71"/>
                  </a:cubicBezTo>
                  <a:cubicBezTo>
                    <a:pt x="163" y="73"/>
                    <a:pt x="164" y="74"/>
                    <a:pt x="165" y="76"/>
                  </a:cubicBezTo>
                  <a:cubicBezTo>
                    <a:pt x="165" y="78"/>
                    <a:pt x="166" y="80"/>
                    <a:pt x="166" y="82"/>
                  </a:cubicBezTo>
                  <a:cubicBezTo>
                    <a:pt x="166" y="96"/>
                    <a:pt x="166" y="96"/>
                    <a:pt x="166" y="96"/>
                  </a:cubicBezTo>
                  <a:cubicBezTo>
                    <a:pt x="167" y="92"/>
                    <a:pt x="168" y="89"/>
                    <a:pt x="169" y="85"/>
                  </a:cubicBezTo>
                  <a:cubicBezTo>
                    <a:pt x="171" y="78"/>
                    <a:pt x="172" y="71"/>
                    <a:pt x="172" y="64"/>
                  </a:cubicBezTo>
                  <a:cubicBezTo>
                    <a:pt x="172" y="41"/>
                    <a:pt x="163" y="20"/>
                    <a:pt x="147" y="5"/>
                  </a:cubicBezTo>
                  <a:cubicBezTo>
                    <a:pt x="146" y="3"/>
                    <a:pt x="144" y="2"/>
                    <a:pt x="143" y="0"/>
                  </a:cubicBezTo>
                  <a:cubicBezTo>
                    <a:pt x="150" y="0"/>
                    <a:pt x="150" y="0"/>
                    <a:pt x="150" y="0"/>
                  </a:cubicBezTo>
                  <a:cubicBezTo>
                    <a:pt x="150" y="1"/>
                    <a:pt x="150" y="1"/>
                    <a:pt x="151" y="1"/>
                  </a:cubicBezTo>
                  <a:cubicBezTo>
                    <a:pt x="167" y="17"/>
                    <a:pt x="177" y="40"/>
                    <a:pt x="177" y="64"/>
                  </a:cubicBezTo>
                  <a:cubicBezTo>
                    <a:pt x="177" y="72"/>
                    <a:pt x="176" y="79"/>
                    <a:pt x="174" y="87"/>
                  </a:cubicBezTo>
                  <a:cubicBezTo>
                    <a:pt x="172" y="94"/>
                    <a:pt x="169" y="101"/>
                    <a:pt x="165" y="107"/>
                  </a:cubicBezTo>
                  <a:cubicBezTo>
                    <a:pt x="165" y="108"/>
                    <a:pt x="164" y="109"/>
                    <a:pt x="163" y="109"/>
                  </a:cubicBezTo>
                  <a:cubicBezTo>
                    <a:pt x="162" y="109"/>
                    <a:pt x="161" y="108"/>
                    <a:pt x="161" y="106"/>
                  </a:cubicBezTo>
                  <a:cubicBezTo>
                    <a:pt x="161" y="82"/>
                    <a:pt x="161" y="82"/>
                    <a:pt x="161" y="82"/>
                  </a:cubicBezTo>
                  <a:cubicBezTo>
                    <a:pt x="161" y="81"/>
                    <a:pt x="161" y="79"/>
                    <a:pt x="160" y="78"/>
                  </a:cubicBezTo>
                  <a:cubicBezTo>
                    <a:pt x="160" y="76"/>
                    <a:pt x="159" y="74"/>
                    <a:pt x="158" y="73"/>
                  </a:cubicBezTo>
                  <a:cubicBezTo>
                    <a:pt x="157" y="73"/>
                    <a:pt x="157" y="72"/>
                    <a:pt x="157" y="71"/>
                  </a:cubicBezTo>
                  <a:cubicBezTo>
                    <a:pt x="157" y="70"/>
                    <a:pt x="158" y="69"/>
                    <a:pt x="158" y="68"/>
                  </a:cubicBezTo>
                  <a:cubicBezTo>
                    <a:pt x="158" y="68"/>
                    <a:pt x="158" y="68"/>
                    <a:pt x="158" y="68"/>
                  </a:cubicBezTo>
                  <a:cubicBezTo>
                    <a:pt x="158" y="67"/>
                    <a:pt x="158" y="65"/>
                    <a:pt x="158" y="64"/>
                  </a:cubicBezTo>
                  <a:cubicBezTo>
                    <a:pt x="158" y="45"/>
                    <a:pt x="150" y="27"/>
                    <a:pt x="137" y="15"/>
                  </a:cubicBezTo>
                  <a:cubicBezTo>
                    <a:pt x="131" y="9"/>
                    <a:pt x="124" y="4"/>
                    <a:pt x="117" y="0"/>
                  </a:cubicBezTo>
                  <a:lnTo>
                    <a:pt x="1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6" name="Freeform 299"/>
            <p:cNvSpPr>
              <a:spLocks noEditPoints="1"/>
            </p:cNvSpPr>
            <p:nvPr/>
          </p:nvSpPr>
          <p:spPr bwMode="auto">
            <a:xfrm>
              <a:off x="7185025" y="142875"/>
              <a:ext cx="96838" cy="165100"/>
            </a:xfrm>
            <a:custGeom>
              <a:avLst/>
              <a:gdLst>
                <a:gd name="T0" fmla="*/ 38 w 43"/>
                <a:gd name="T1" fmla="*/ 53 h 73"/>
                <a:gd name="T2" fmla="*/ 38 w 43"/>
                <a:gd name="T3" fmla="*/ 42 h 73"/>
                <a:gd name="T4" fmla="*/ 38 w 43"/>
                <a:gd name="T5" fmla="*/ 20 h 73"/>
                <a:gd name="T6" fmla="*/ 38 w 43"/>
                <a:gd name="T7" fmla="*/ 19 h 73"/>
                <a:gd name="T8" fmla="*/ 38 w 43"/>
                <a:gd name="T9" fmla="*/ 18 h 73"/>
                <a:gd name="T10" fmla="*/ 38 w 43"/>
                <a:gd name="T11" fmla="*/ 18 h 73"/>
                <a:gd name="T12" fmla="*/ 30 w 43"/>
                <a:gd name="T13" fmla="*/ 9 h 73"/>
                <a:gd name="T14" fmla="*/ 22 w 43"/>
                <a:gd name="T15" fmla="*/ 6 h 73"/>
                <a:gd name="T16" fmla="*/ 22 w 43"/>
                <a:gd name="T17" fmla="*/ 1 h 73"/>
                <a:gd name="T18" fmla="*/ 33 w 43"/>
                <a:gd name="T19" fmla="*/ 5 h 73"/>
                <a:gd name="T20" fmla="*/ 43 w 43"/>
                <a:gd name="T21" fmla="*/ 17 h 73"/>
                <a:gd name="T22" fmla="*/ 43 w 43"/>
                <a:gd name="T23" fmla="*/ 18 h 73"/>
                <a:gd name="T24" fmla="*/ 43 w 43"/>
                <a:gd name="T25" fmla="*/ 19 h 73"/>
                <a:gd name="T26" fmla="*/ 43 w 43"/>
                <a:gd name="T27" fmla="*/ 20 h 73"/>
                <a:gd name="T28" fmla="*/ 43 w 43"/>
                <a:gd name="T29" fmla="*/ 42 h 73"/>
                <a:gd name="T30" fmla="*/ 43 w 43"/>
                <a:gd name="T31" fmla="*/ 53 h 73"/>
                <a:gd name="T32" fmla="*/ 34 w 43"/>
                <a:gd name="T33" fmla="*/ 67 h 73"/>
                <a:gd name="T34" fmla="*/ 22 w 43"/>
                <a:gd name="T35" fmla="*/ 72 h 73"/>
                <a:gd name="T36" fmla="*/ 22 w 43"/>
                <a:gd name="T37" fmla="*/ 67 h 73"/>
                <a:gd name="T38" fmla="*/ 31 w 43"/>
                <a:gd name="T39" fmla="*/ 63 h 73"/>
                <a:gd name="T40" fmla="*/ 38 w 43"/>
                <a:gd name="T41" fmla="*/ 53 h 73"/>
                <a:gd name="T42" fmla="*/ 22 w 43"/>
                <a:gd name="T43" fmla="*/ 6 h 73"/>
                <a:gd name="T44" fmla="*/ 14 w 43"/>
                <a:gd name="T45" fmla="*/ 5 h 73"/>
                <a:gd name="T46" fmla="*/ 5 w 43"/>
                <a:gd name="T47" fmla="*/ 5 h 73"/>
                <a:gd name="T48" fmla="*/ 5 w 43"/>
                <a:gd name="T49" fmla="*/ 68 h 73"/>
                <a:gd name="T50" fmla="*/ 14 w 43"/>
                <a:gd name="T51" fmla="*/ 68 h 73"/>
                <a:gd name="T52" fmla="*/ 22 w 43"/>
                <a:gd name="T53" fmla="*/ 67 h 73"/>
                <a:gd name="T54" fmla="*/ 22 w 43"/>
                <a:gd name="T55" fmla="*/ 72 h 73"/>
                <a:gd name="T56" fmla="*/ 14 w 43"/>
                <a:gd name="T57" fmla="*/ 73 h 73"/>
                <a:gd name="T58" fmla="*/ 3 w 43"/>
                <a:gd name="T59" fmla="*/ 73 h 73"/>
                <a:gd name="T60" fmla="*/ 0 w 43"/>
                <a:gd name="T61" fmla="*/ 71 h 73"/>
                <a:gd name="T62" fmla="*/ 0 w 43"/>
                <a:gd name="T63" fmla="*/ 2 h 73"/>
                <a:gd name="T64" fmla="*/ 3 w 43"/>
                <a:gd name="T65" fmla="*/ 0 h 73"/>
                <a:gd name="T66" fmla="*/ 14 w 43"/>
                <a:gd name="T67" fmla="*/ 0 h 73"/>
                <a:gd name="T68" fmla="*/ 22 w 43"/>
                <a:gd name="T69" fmla="*/ 1 h 73"/>
                <a:gd name="T70" fmla="*/ 22 w 43"/>
                <a:gd name="T7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73">
                  <a:moveTo>
                    <a:pt x="38" y="53"/>
                  </a:moveTo>
                  <a:cubicBezTo>
                    <a:pt x="38" y="42"/>
                    <a:pt x="38" y="42"/>
                    <a:pt x="38" y="42"/>
                  </a:cubicBezTo>
                  <a:cubicBezTo>
                    <a:pt x="38" y="20"/>
                    <a:pt x="38" y="20"/>
                    <a:pt x="38" y="20"/>
                  </a:cubicBezTo>
                  <a:cubicBezTo>
                    <a:pt x="38" y="20"/>
                    <a:pt x="38" y="20"/>
                    <a:pt x="38" y="19"/>
                  </a:cubicBezTo>
                  <a:cubicBezTo>
                    <a:pt x="38" y="19"/>
                    <a:pt x="38" y="19"/>
                    <a:pt x="38" y="18"/>
                  </a:cubicBezTo>
                  <a:cubicBezTo>
                    <a:pt x="38" y="18"/>
                    <a:pt x="38" y="18"/>
                    <a:pt x="38" y="18"/>
                  </a:cubicBezTo>
                  <a:cubicBezTo>
                    <a:pt x="37" y="15"/>
                    <a:pt x="34" y="11"/>
                    <a:pt x="30" y="9"/>
                  </a:cubicBezTo>
                  <a:cubicBezTo>
                    <a:pt x="28" y="7"/>
                    <a:pt x="25" y="6"/>
                    <a:pt x="22" y="6"/>
                  </a:cubicBezTo>
                  <a:cubicBezTo>
                    <a:pt x="22" y="1"/>
                    <a:pt x="22" y="1"/>
                    <a:pt x="22" y="1"/>
                  </a:cubicBezTo>
                  <a:cubicBezTo>
                    <a:pt x="26" y="1"/>
                    <a:pt x="30" y="3"/>
                    <a:pt x="33" y="5"/>
                  </a:cubicBezTo>
                  <a:cubicBezTo>
                    <a:pt x="38" y="8"/>
                    <a:pt x="42" y="12"/>
                    <a:pt x="43" y="17"/>
                  </a:cubicBezTo>
                  <a:cubicBezTo>
                    <a:pt x="43" y="18"/>
                    <a:pt x="43" y="18"/>
                    <a:pt x="43" y="18"/>
                  </a:cubicBezTo>
                  <a:cubicBezTo>
                    <a:pt x="43" y="18"/>
                    <a:pt x="43" y="18"/>
                    <a:pt x="43" y="19"/>
                  </a:cubicBezTo>
                  <a:cubicBezTo>
                    <a:pt x="43" y="19"/>
                    <a:pt x="43" y="20"/>
                    <a:pt x="43" y="20"/>
                  </a:cubicBezTo>
                  <a:cubicBezTo>
                    <a:pt x="43" y="42"/>
                    <a:pt x="43" y="42"/>
                    <a:pt x="43" y="42"/>
                  </a:cubicBezTo>
                  <a:cubicBezTo>
                    <a:pt x="43" y="53"/>
                    <a:pt x="43" y="53"/>
                    <a:pt x="43" y="53"/>
                  </a:cubicBezTo>
                  <a:cubicBezTo>
                    <a:pt x="43" y="58"/>
                    <a:pt x="40" y="64"/>
                    <a:pt x="34" y="67"/>
                  </a:cubicBezTo>
                  <a:cubicBezTo>
                    <a:pt x="31" y="70"/>
                    <a:pt x="26" y="71"/>
                    <a:pt x="22" y="72"/>
                  </a:cubicBezTo>
                  <a:cubicBezTo>
                    <a:pt x="22" y="67"/>
                    <a:pt x="22" y="67"/>
                    <a:pt x="22" y="67"/>
                  </a:cubicBezTo>
                  <a:cubicBezTo>
                    <a:pt x="25" y="67"/>
                    <a:pt x="29" y="65"/>
                    <a:pt x="31" y="63"/>
                  </a:cubicBezTo>
                  <a:cubicBezTo>
                    <a:pt x="36" y="61"/>
                    <a:pt x="38" y="57"/>
                    <a:pt x="38" y="53"/>
                  </a:cubicBezTo>
                  <a:close/>
                  <a:moveTo>
                    <a:pt x="22" y="6"/>
                  </a:moveTo>
                  <a:cubicBezTo>
                    <a:pt x="19" y="5"/>
                    <a:pt x="17" y="5"/>
                    <a:pt x="14" y="5"/>
                  </a:cubicBezTo>
                  <a:cubicBezTo>
                    <a:pt x="5" y="5"/>
                    <a:pt x="5" y="5"/>
                    <a:pt x="5" y="5"/>
                  </a:cubicBezTo>
                  <a:cubicBezTo>
                    <a:pt x="5" y="68"/>
                    <a:pt x="5" y="68"/>
                    <a:pt x="5" y="68"/>
                  </a:cubicBezTo>
                  <a:cubicBezTo>
                    <a:pt x="14" y="68"/>
                    <a:pt x="14" y="68"/>
                    <a:pt x="14" y="68"/>
                  </a:cubicBezTo>
                  <a:cubicBezTo>
                    <a:pt x="17" y="68"/>
                    <a:pt x="19" y="68"/>
                    <a:pt x="22" y="67"/>
                  </a:cubicBezTo>
                  <a:cubicBezTo>
                    <a:pt x="22" y="72"/>
                    <a:pt x="22" y="72"/>
                    <a:pt x="22" y="72"/>
                  </a:cubicBezTo>
                  <a:cubicBezTo>
                    <a:pt x="19" y="73"/>
                    <a:pt x="17" y="73"/>
                    <a:pt x="14" y="73"/>
                  </a:cubicBezTo>
                  <a:cubicBezTo>
                    <a:pt x="3" y="73"/>
                    <a:pt x="3" y="73"/>
                    <a:pt x="3" y="73"/>
                  </a:cubicBezTo>
                  <a:cubicBezTo>
                    <a:pt x="2" y="73"/>
                    <a:pt x="0" y="72"/>
                    <a:pt x="0" y="71"/>
                  </a:cubicBezTo>
                  <a:cubicBezTo>
                    <a:pt x="0" y="2"/>
                    <a:pt x="0" y="2"/>
                    <a:pt x="0" y="2"/>
                  </a:cubicBezTo>
                  <a:cubicBezTo>
                    <a:pt x="0" y="1"/>
                    <a:pt x="2" y="0"/>
                    <a:pt x="3" y="0"/>
                  </a:cubicBezTo>
                  <a:cubicBezTo>
                    <a:pt x="14" y="0"/>
                    <a:pt x="14" y="0"/>
                    <a:pt x="14" y="0"/>
                  </a:cubicBezTo>
                  <a:cubicBezTo>
                    <a:pt x="17" y="0"/>
                    <a:pt x="19" y="0"/>
                    <a:pt x="22" y="1"/>
                  </a:cubicBezTo>
                  <a:lnTo>
                    <a:pt x="2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7" name="Freeform 300"/>
            <p:cNvSpPr/>
            <p:nvPr/>
          </p:nvSpPr>
          <p:spPr bwMode="auto">
            <a:xfrm>
              <a:off x="10671175" y="1588"/>
              <a:ext cx="212725" cy="303213"/>
            </a:xfrm>
            <a:custGeom>
              <a:avLst/>
              <a:gdLst>
                <a:gd name="T0" fmla="*/ 18 w 94"/>
                <a:gd name="T1" fmla="*/ 16 h 134"/>
                <a:gd name="T2" fmla="*/ 23 w 94"/>
                <a:gd name="T3" fmla="*/ 16 h 134"/>
                <a:gd name="T4" fmla="*/ 25 w 94"/>
                <a:gd name="T5" fmla="*/ 19 h 134"/>
                <a:gd name="T6" fmla="*/ 25 w 94"/>
                <a:gd name="T7" fmla="*/ 64 h 134"/>
                <a:gd name="T8" fmla="*/ 25 w 94"/>
                <a:gd name="T9" fmla="*/ 64 h 134"/>
                <a:gd name="T10" fmla="*/ 25 w 94"/>
                <a:gd name="T11" fmla="*/ 129 h 134"/>
                <a:gd name="T12" fmla="*/ 42 w 94"/>
                <a:gd name="T13" fmla="*/ 129 h 134"/>
                <a:gd name="T14" fmla="*/ 42 w 94"/>
                <a:gd name="T15" fmla="*/ 59 h 134"/>
                <a:gd name="T16" fmla="*/ 44 w 94"/>
                <a:gd name="T17" fmla="*/ 57 h 134"/>
                <a:gd name="T18" fmla="*/ 51 w 94"/>
                <a:gd name="T19" fmla="*/ 57 h 134"/>
                <a:gd name="T20" fmla="*/ 53 w 94"/>
                <a:gd name="T21" fmla="*/ 59 h 134"/>
                <a:gd name="T22" fmla="*/ 53 w 94"/>
                <a:gd name="T23" fmla="*/ 129 h 134"/>
                <a:gd name="T24" fmla="*/ 70 w 94"/>
                <a:gd name="T25" fmla="*/ 129 h 134"/>
                <a:gd name="T26" fmla="*/ 70 w 94"/>
                <a:gd name="T27" fmla="*/ 59 h 134"/>
                <a:gd name="T28" fmla="*/ 70 w 94"/>
                <a:gd name="T29" fmla="*/ 58 h 134"/>
                <a:gd name="T30" fmla="*/ 70 w 94"/>
                <a:gd name="T31" fmla="*/ 19 h 134"/>
                <a:gd name="T32" fmla="*/ 72 w 94"/>
                <a:gd name="T33" fmla="*/ 16 h 134"/>
                <a:gd name="T34" fmla="*/ 77 w 94"/>
                <a:gd name="T35" fmla="*/ 16 h 134"/>
                <a:gd name="T36" fmla="*/ 80 w 94"/>
                <a:gd name="T37" fmla="*/ 19 h 134"/>
                <a:gd name="T38" fmla="*/ 80 w 94"/>
                <a:gd name="T39" fmla="*/ 57 h 134"/>
                <a:gd name="T40" fmla="*/ 89 w 94"/>
                <a:gd name="T41" fmla="*/ 57 h 134"/>
                <a:gd name="T42" fmla="*/ 89 w 94"/>
                <a:gd name="T43" fmla="*/ 0 h 134"/>
                <a:gd name="T44" fmla="*/ 94 w 94"/>
                <a:gd name="T45" fmla="*/ 0 h 134"/>
                <a:gd name="T46" fmla="*/ 94 w 94"/>
                <a:gd name="T47" fmla="*/ 59 h 134"/>
                <a:gd name="T48" fmla="*/ 92 w 94"/>
                <a:gd name="T49" fmla="*/ 61 h 134"/>
                <a:gd name="T50" fmla="*/ 77 w 94"/>
                <a:gd name="T51" fmla="*/ 61 h 134"/>
                <a:gd name="T52" fmla="*/ 75 w 94"/>
                <a:gd name="T53" fmla="*/ 59 h 134"/>
                <a:gd name="T54" fmla="*/ 75 w 94"/>
                <a:gd name="T55" fmla="*/ 21 h 134"/>
                <a:gd name="T56" fmla="*/ 75 w 94"/>
                <a:gd name="T57" fmla="*/ 21 h 134"/>
                <a:gd name="T58" fmla="*/ 75 w 94"/>
                <a:gd name="T59" fmla="*/ 59 h 134"/>
                <a:gd name="T60" fmla="*/ 75 w 94"/>
                <a:gd name="T61" fmla="*/ 60 h 134"/>
                <a:gd name="T62" fmla="*/ 75 w 94"/>
                <a:gd name="T63" fmla="*/ 131 h 134"/>
                <a:gd name="T64" fmla="*/ 72 w 94"/>
                <a:gd name="T65" fmla="*/ 134 h 134"/>
                <a:gd name="T66" fmla="*/ 51 w 94"/>
                <a:gd name="T67" fmla="*/ 134 h 134"/>
                <a:gd name="T68" fmla="*/ 48 w 94"/>
                <a:gd name="T69" fmla="*/ 131 h 134"/>
                <a:gd name="T70" fmla="*/ 48 w 94"/>
                <a:gd name="T71" fmla="*/ 61 h 134"/>
                <a:gd name="T72" fmla="*/ 47 w 94"/>
                <a:gd name="T73" fmla="*/ 61 h 134"/>
                <a:gd name="T74" fmla="*/ 47 w 94"/>
                <a:gd name="T75" fmla="*/ 131 h 134"/>
                <a:gd name="T76" fmla="*/ 44 w 94"/>
                <a:gd name="T77" fmla="*/ 134 h 134"/>
                <a:gd name="T78" fmla="*/ 23 w 94"/>
                <a:gd name="T79" fmla="*/ 134 h 134"/>
                <a:gd name="T80" fmla="*/ 21 w 94"/>
                <a:gd name="T81" fmla="*/ 131 h 134"/>
                <a:gd name="T82" fmla="*/ 21 w 94"/>
                <a:gd name="T83" fmla="*/ 64 h 134"/>
                <a:gd name="T84" fmla="*/ 21 w 94"/>
                <a:gd name="T85" fmla="*/ 63 h 134"/>
                <a:gd name="T86" fmla="*/ 21 w 94"/>
                <a:gd name="T87" fmla="*/ 21 h 134"/>
                <a:gd name="T88" fmla="*/ 20 w 94"/>
                <a:gd name="T89" fmla="*/ 21 h 134"/>
                <a:gd name="T90" fmla="*/ 20 w 94"/>
                <a:gd name="T91" fmla="*/ 59 h 134"/>
                <a:gd name="T92" fmla="*/ 18 w 94"/>
                <a:gd name="T93" fmla="*/ 61 h 134"/>
                <a:gd name="T94" fmla="*/ 2 w 94"/>
                <a:gd name="T95" fmla="*/ 61 h 134"/>
                <a:gd name="T96" fmla="*/ 0 w 94"/>
                <a:gd name="T97" fmla="*/ 59 h 134"/>
                <a:gd name="T98" fmla="*/ 0 w 94"/>
                <a:gd name="T99" fmla="*/ 0 h 134"/>
                <a:gd name="T100" fmla="*/ 5 w 94"/>
                <a:gd name="T101" fmla="*/ 0 h 134"/>
                <a:gd name="T102" fmla="*/ 5 w 94"/>
                <a:gd name="T103" fmla="*/ 57 h 134"/>
                <a:gd name="T104" fmla="*/ 15 w 94"/>
                <a:gd name="T105" fmla="*/ 57 h 134"/>
                <a:gd name="T106" fmla="*/ 15 w 94"/>
                <a:gd name="T107" fmla="*/ 19 h 134"/>
                <a:gd name="T108" fmla="*/ 18 w 94"/>
                <a:gd name="T109" fmla="*/ 1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34">
                  <a:moveTo>
                    <a:pt x="18" y="16"/>
                  </a:moveTo>
                  <a:cubicBezTo>
                    <a:pt x="23" y="16"/>
                    <a:pt x="23" y="16"/>
                    <a:pt x="23" y="16"/>
                  </a:cubicBezTo>
                  <a:cubicBezTo>
                    <a:pt x="24" y="16"/>
                    <a:pt x="25" y="17"/>
                    <a:pt x="25" y="19"/>
                  </a:cubicBezTo>
                  <a:cubicBezTo>
                    <a:pt x="25" y="64"/>
                    <a:pt x="25" y="64"/>
                    <a:pt x="25" y="64"/>
                  </a:cubicBezTo>
                  <a:cubicBezTo>
                    <a:pt x="25" y="64"/>
                    <a:pt x="25" y="64"/>
                    <a:pt x="25" y="64"/>
                  </a:cubicBezTo>
                  <a:cubicBezTo>
                    <a:pt x="25" y="129"/>
                    <a:pt x="25" y="129"/>
                    <a:pt x="25" y="129"/>
                  </a:cubicBezTo>
                  <a:cubicBezTo>
                    <a:pt x="42" y="129"/>
                    <a:pt x="42" y="129"/>
                    <a:pt x="42" y="129"/>
                  </a:cubicBezTo>
                  <a:cubicBezTo>
                    <a:pt x="42" y="59"/>
                    <a:pt x="42" y="59"/>
                    <a:pt x="42" y="59"/>
                  </a:cubicBezTo>
                  <a:cubicBezTo>
                    <a:pt x="42" y="58"/>
                    <a:pt x="43" y="57"/>
                    <a:pt x="44" y="57"/>
                  </a:cubicBezTo>
                  <a:cubicBezTo>
                    <a:pt x="51" y="57"/>
                    <a:pt x="51" y="57"/>
                    <a:pt x="51" y="57"/>
                  </a:cubicBezTo>
                  <a:cubicBezTo>
                    <a:pt x="52" y="57"/>
                    <a:pt x="53" y="58"/>
                    <a:pt x="53" y="59"/>
                  </a:cubicBezTo>
                  <a:cubicBezTo>
                    <a:pt x="53" y="129"/>
                    <a:pt x="53" y="129"/>
                    <a:pt x="53" y="129"/>
                  </a:cubicBezTo>
                  <a:cubicBezTo>
                    <a:pt x="70" y="129"/>
                    <a:pt x="70" y="129"/>
                    <a:pt x="70" y="129"/>
                  </a:cubicBezTo>
                  <a:cubicBezTo>
                    <a:pt x="70" y="59"/>
                    <a:pt x="70" y="59"/>
                    <a:pt x="70" y="59"/>
                  </a:cubicBezTo>
                  <a:cubicBezTo>
                    <a:pt x="70" y="59"/>
                    <a:pt x="70" y="58"/>
                    <a:pt x="70" y="58"/>
                  </a:cubicBezTo>
                  <a:cubicBezTo>
                    <a:pt x="70" y="19"/>
                    <a:pt x="70" y="19"/>
                    <a:pt x="70" y="19"/>
                  </a:cubicBezTo>
                  <a:cubicBezTo>
                    <a:pt x="70" y="17"/>
                    <a:pt x="71" y="16"/>
                    <a:pt x="72" y="16"/>
                  </a:cubicBezTo>
                  <a:cubicBezTo>
                    <a:pt x="77" y="16"/>
                    <a:pt x="77" y="16"/>
                    <a:pt x="77" y="16"/>
                  </a:cubicBezTo>
                  <a:cubicBezTo>
                    <a:pt x="79" y="16"/>
                    <a:pt x="80" y="17"/>
                    <a:pt x="80" y="19"/>
                  </a:cubicBezTo>
                  <a:cubicBezTo>
                    <a:pt x="80" y="57"/>
                    <a:pt x="80" y="57"/>
                    <a:pt x="80" y="57"/>
                  </a:cubicBezTo>
                  <a:cubicBezTo>
                    <a:pt x="89" y="57"/>
                    <a:pt x="89" y="57"/>
                    <a:pt x="89" y="57"/>
                  </a:cubicBezTo>
                  <a:cubicBezTo>
                    <a:pt x="89" y="0"/>
                    <a:pt x="89" y="0"/>
                    <a:pt x="89" y="0"/>
                  </a:cubicBezTo>
                  <a:cubicBezTo>
                    <a:pt x="94" y="0"/>
                    <a:pt x="94" y="0"/>
                    <a:pt x="94" y="0"/>
                  </a:cubicBezTo>
                  <a:cubicBezTo>
                    <a:pt x="94" y="59"/>
                    <a:pt x="94" y="59"/>
                    <a:pt x="94" y="59"/>
                  </a:cubicBezTo>
                  <a:cubicBezTo>
                    <a:pt x="94" y="60"/>
                    <a:pt x="93" y="61"/>
                    <a:pt x="92" y="61"/>
                  </a:cubicBezTo>
                  <a:cubicBezTo>
                    <a:pt x="77" y="61"/>
                    <a:pt x="77" y="61"/>
                    <a:pt x="77" y="61"/>
                  </a:cubicBezTo>
                  <a:cubicBezTo>
                    <a:pt x="76" y="61"/>
                    <a:pt x="75" y="60"/>
                    <a:pt x="75" y="59"/>
                  </a:cubicBezTo>
                  <a:cubicBezTo>
                    <a:pt x="75" y="21"/>
                    <a:pt x="75" y="21"/>
                    <a:pt x="75" y="21"/>
                  </a:cubicBezTo>
                  <a:cubicBezTo>
                    <a:pt x="75" y="21"/>
                    <a:pt x="75" y="21"/>
                    <a:pt x="75" y="21"/>
                  </a:cubicBezTo>
                  <a:cubicBezTo>
                    <a:pt x="75" y="59"/>
                    <a:pt x="75" y="59"/>
                    <a:pt x="75" y="59"/>
                  </a:cubicBezTo>
                  <a:cubicBezTo>
                    <a:pt x="75" y="59"/>
                    <a:pt x="75" y="59"/>
                    <a:pt x="75" y="60"/>
                  </a:cubicBezTo>
                  <a:cubicBezTo>
                    <a:pt x="75" y="131"/>
                    <a:pt x="75" y="131"/>
                    <a:pt x="75" y="131"/>
                  </a:cubicBezTo>
                  <a:cubicBezTo>
                    <a:pt x="75" y="132"/>
                    <a:pt x="73" y="134"/>
                    <a:pt x="72" y="134"/>
                  </a:cubicBezTo>
                  <a:cubicBezTo>
                    <a:pt x="51" y="134"/>
                    <a:pt x="51" y="134"/>
                    <a:pt x="51" y="134"/>
                  </a:cubicBezTo>
                  <a:cubicBezTo>
                    <a:pt x="49" y="134"/>
                    <a:pt x="48" y="132"/>
                    <a:pt x="48" y="131"/>
                  </a:cubicBezTo>
                  <a:cubicBezTo>
                    <a:pt x="48" y="61"/>
                    <a:pt x="48" y="61"/>
                    <a:pt x="48" y="61"/>
                  </a:cubicBezTo>
                  <a:cubicBezTo>
                    <a:pt x="47" y="61"/>
                    <a:pt x="47" y="61"/>
                    <a:pt x="47" y="61"/>
                  </a:cubicBezTo>
                  <a:cubicBezTo>
                    <a:pt x="47" y="131"/>
                    <a:pt x="47" y="131"/>
                    <a:pt x="47" y="131"/>
                  </a:cubicBezTo>
                  <a:cubicBezTo>
                    <a:pt x="47" y="132"/>
                    <a:pt x="46" y="134"/>
                    <a:pt x="44" y="134"/>
                  </a:cubicBezTo>
                  <a:cubicBezTo>
                    <a:pt x="23" y="134"/>
                    <a:pt x="23" y="134"/>
                    <a:pt x="23" y="134"/>
                  </a:cubicBezTo>
                  <a:cubicBezTo>
                    <a:pt x="22" y="134"/>
                    <a:pt x="21" y="132"/>
                    <a:pt x="21" y="131"/>
                  </a:cubicBezTo>
                  <a:cubicBezTo>
                    <a:pt x="21" y="64"/>
                    <a:pt x="21" y="64"/>
                    <a:pt x="21" y="64"/>
                  </a:cubicBezTo>
                  <a:cubicBezTo>
                    <a:pt x="21" y="63"/>
                    <a:pt x="21" y="63"/>
                    <a:pt x="21" y="63"/>
                  </a:cubicBezTo>
                  <a:cubicBezTo>
                    <a:pt x="21" y="21"/>
                    <a:pt x="21" y="21"/>
                    <a:pt x="21" y="21"/>
                  </a:cubicBezTo>
                  <a:cubicBezTo>
                    <a:pt x="20" y="21"/>
                    <a:pt x="20" y="21"/>
                    <a:pt x="20" y="21"/>
                  </a:cubicBezTo>
                  <a:cubicBezTo>
                    <a:pt x="20" y="59"/>
                    <a:pt x="20" y="59"/>
                    <a:pt x="20" y="59"/>
                  </a:cubicBezTo>
                  <a:cubicBezTo>
                    <a:pt x="20" y="60"/>
                    <a:pt x="19" y="61"/>
                    <a:pt x="18" y="61"/>
                  </a:cubicBezTo>
                  <a:cubicBezTo>
                    <a:pt x="2" y="61"/>
                    <a:pt x="2" y="61"/>
                    <a:pt x="2" y="61"/>
                  </a:cubicBezTo>
                  <a:cubicBezTo>
                    <a:pt x="1" y="61"/>
                    <a:pt x="0" y="60"/>
                    <a:pt x="0" y="59"/>
                  </a:cubicBezTo>
                  <a:cubicBezTo>
                    <a:pt x="0" y="0"/>
                    <a:pt x="0" y="0"/>
                    <a:pt x="0" y="0"/>
                  </a:cubicBezTo>
                  <a:cubicBezTo>
                    <a:pt x="5" y="0"/>
                    <a:pt x="5" y="0"/>
                    <a:pt x="5" y="0"/>
                  </a:cubicBezTo>
                  <a:cubicBezTo>
                    <a:pt x="5" y="57"/>
                    <a:pt x="5" y="57"/>
                    <a:pt x="5" y="57"/>
                  </a:cubicBezTo>
                  <a:cubicBezTo>
                    <a:pt x="15" y="57"/>
                    <a:pt x="15" y="57"/>
                    <a:pt x="15" y="57"/>
                  </a:cubicBezTo>
                  <a:cubicBezTo>
                    <a:pt x="15" y="19"/>
                    <a:pt x="15" y="19"/>
                    <a:pt x="15" y="19"/>
                  </a:cubicBezTo>
                  <a:cubicBezTo>
                    <a:pt x="15" y="17"/>
                    <a:pt x="16" y="16"/>
                    <a:pt x="1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8" name="Freeform 301"/>
            <p:cNvSpPr>
              <a:spLocks noEditPoints="1"/>
            </p:cNvSpPr>
            <p:nvPr/>
          </p:nvSpPr>
          <p:spPr bwMode="auto">
            <a:xfrm>
              <a:off x="10885488" y="1588"/>
              <a:ext cx="242888" cy="303213"/>
            </a:xfrm>
            <a:custGeom>
              <a:avLst/>
              <a:gdLst>
                <a:gd name="T0" fmla="*/ 102 w 107"/>
                <a:gd name="T1" fmla="*/ 57 h 134"/>
                <a:gd name="T2" fmla="*/ 91 w 107"/>
                <a:gd name="T3" fmla="*/ 0 h 134"/>
                <a:gd name="T4" fmla="*/ 107 w 107"/>
                <a:gd name="T5" fmla="*/ 59 h 134"/>
                <a:gd name="T6" fmla="*/ 91 w 107"/>
                <a:gd name="T7" fmla="*/ 61 h 134"/>
                <a:gd name="T8" fmla="*/ 88 w 107"/>
                <a:gd name="T9" fmla="*/ 60 h 134"/>
                <a:gd name="T10" fmla="*/ 77 w 107"/>
                <a:gd name="T11" fmla="*/ 22 h 134"/>
                <a:gd name="T12" fmla="*/ 97 w 107"/>
                <a:gd name="T13" fmla="*/ 92 h 134"/>
                <a:gd name="T14" fmla="*/ 81 w 107"/>
                <a:gd name="T15" fmla="*/ 94 h 134"/>
                <a:gd name="T16" fmla="*/ 81 w 107"/>
                <a:gd name="T17" fmla="*/ 131 h 134"/>
                <a:gd name="T18" fmla="*/ 75 w 107"/>
                <a:gd name="T19" fmla="*/ 134 h 134"/>
                <a:gd name="T20" fmla="*/ 76 w 107"/>
                <a:gd name="T21" fmla="*/ 129 h 134"/>
                <a:gd name="T22" fmla="*/ 78 w 107"/>
                <a:gd name="T23" fmla="*/ 89 h 134"/>
                <a:gd name="T24" fmla="*/ 91 w 107"/>
                <a:gd name="T25" fmla="*/ 89 h 134"/>
                <a:gd name="T26" fmla="*/ 75 w 107"/>
                <a:gd name="T27" fmla="*/ 18 h 134"/>
                <a:gd name="T28" fmla="*/ 75 w 107"/>
                <a:gd name="T29" fmla="*/ 17 h 134"/>
                <a:gd name="T30" fmla="*/ 79 w 107"/>
                <a:gd name="T31" fmla="*/ 17 h 134"/>
                <a:gd name="T32" fmla="*/ 82 w 107"/>
                <a:gd name="T33" fmla="*/ 19 h 134"/>
                <a:gd name="T34" fmla="*/ 75 w 107"/>
                <a:gd name="T35" fmla="*/ 134 h 134"/>
                <a:gd name="T36" fmla="*/ 54 w 107"/>
                <a:gd name="T37" fmla="*/ 131 h 134"/>
                <a:gd name="T38" fmla="*/ 53 w 107"/>
                <a:gd name="T39" fmla="*/ 94 h 134"/>
                <a:gd name="T40" fmla="*/ 50 w 107"/>
                <a:gd name="T41" fmla="*/ 134 h 134"/>
                <a:gd name="T42" fmla="*/ 29 w 107"/>
                <a:gd name="T43" fmla="*/ 134 h 134"/>
                <a:gd name="T44" fmla="*/ 27 w 107"/>
                <a:gd name="T45" fmla="*/ 94 h 134"/>
                <a:gd name="T46" fmla="*/ 13 w 107"/>
                <a:gd name="T47" fmla="*/ 94 h 134"/>
                <a:gd name="T48" fmla="*/ 10 w 107"/>
                <a:gd name="T49" fmla="*/ 91 h 134"/>
                <a:gd name="T50" fmla="*/ 17 w 107"/>
                <a:gd name="T51" fmla="*/ 61 h 134"/>
                <a:gd name="T52" fmla="*/ 2 w 107"/>
                <a:gd name="T53" fmla="*/ 61 h 134"/>
                <a:gd name="T54" fmla="*/ 0 w 107"/>
                <a:gd name="T55" fmla="*/ 58 h 134"/>
                <a:gd name="T56" fmla="*/ 22 w 107"/>
                <a:gd name="T57" fmla="*/ 0 h 134"/>
                <a:gd name="T58" fmla="*/ 15 w 107"/>
                <a:gd name="T59" fmla="*/ 57 h 134"/>
                <a:gd name="T60" fmla="*/ 28 w 107"/>
                <a:gd name="T61" fmla="*/ 16 h 134"/>
                <a:gd name="T62" fmla="*/ 32 w 107"/>
                <a:gd name="T63" fmla="*/ 16 h 134"/>
                <a:gd name="T64" fmla="*/ 35 w 107"/>
                <a:gd name="T65" fmla="*/ 19 h 134"/>
                <a:gd name="T66" fmla="*/ 16 w 107"/>
                <a:gd name="T67" fmla="*/ 89 h 134"/>
                <a:gd name="T68" fmla="*/ 31 w 107"/>
                <a:gd name="T69" fmla="*/ 92 h 134"/>
                <a:gd name="T70" fmla="*/ 32 w 107"/>
                <a:gd name="T71" fmla="*/ 129 h 134"/>
                <a:gd name="T72" fmla="*/ 48 w 107"/>
                <a:gd name="T73" fmla="*/ 92 h 134"/>
                <a:gd name="T74" fmla="*/ 57 w 107"/>
                <a:gd name="T75" fmla="*/ 89 h 134"/>
                <a:gd name="T76" fmla="*/ 59 w 107"/>
                <a:gd name="T77" fmla="*/ 129 h 134"/>
                <a:gd name="T78" fmla="*/ 75 w 107"/>
                <a:gd name="T79" fmla="*/ 134 h 134"/>
                <a:gd name="T80" fmla="*/ 75 w 107"/>
                <a:gd name="T81" fmla="*/ 18 h 134"/>
                <a:gd name="T82" fmla="*/ 75 w 107"/>
                <a:gd name="T83" fmla="*/ 17 h 134"/>
                <a:gd name="T84" fmla="*/ 74 w 107"/>
                <a:gd name="T85" fmla="*/ 17 h 134"/>
                <a:gd name="T86" fmla="*/ 72 w 107"/>
                <a:gd name="T87" fmla="*/ 2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134">
                  <a:moveTo>
                    <a:pt x="92" y="57"/>
                  </a:moveTo>
                  <a:cubicBezTo>
                    <a:pt x="102" y="57"/>
                    <a:pt x="102" y="57"/>
                    <a:pt x="102" y="57"/>
                  </a:cubicBezTo>
                  <a:cubicBezTo>
                    <a:pt x="86" y="0"/>
                    <a:pt x="86" y="0"/>
                    <a:pt x="86" y="0"/>
                  </a:cubicBezTo>
                  <a:cubicBezTo>
                    <a:pt x="91" y="0"/>
                    <a:pt x="91" y="0"/>
                    <a:pt x="91" y="0"/>
                  </a:cubicBezTo>
                  <a:cubicBezTo>
                    <a:pt x="107" y="58"/>
                    <a:pt x="107" y="58"/>
                    <a:pt x="107" y="58"/>
                  </a:cubicBezTo>
                  <a:cubicBezTo>
                    <a:pt x="107" y="58"/>
                    <a:pt x="107" y="59"/>
                    <a:pt x="107" y="59"/>
                  </a:cubicBezTo>
                  <a:cubicBezTo>
                    <a:pt x="107" y="60"/>
                    <a:pt x="106" y="61"/>
                    <a:pt x="105" y="61"/>
                  </a:cubicBezTo>
                  <a:cubicBezTo>
                    <a:pt x="91" y="61"/>
                    <a:pt x="91" y="61"/>
                    <a:pt x="91" y="61"/>
                  </a:cubicBezTo>
                  <a:cubicBezTo>
                    <a:pt x="91" y="61"/>
                    <a:pt x="91" y="61"/>
                    <a:pt x="91" y="61"/>
                  </a:cubicBezTo>
                  <a:cubicBezTo>
                    <a:pt x="90" y="61"/>
                    <a:pt x="89" y="61"/>
                    <a:pt x="88" y="60"/>
                  </a:cubicBezTo>
                  <a:cubicBezTo>
                    <a:pt x="77" y="22"/>
                    <a:pt x="77" y="22"/>
                    <a:pt x="77" y="22"/>
                  </a:cubicBezTo>
                  <a:cubicBezTo>
                    <a:pt x="77" y="22"/>
                    <a:pt x="77" y="22"/>
                    <a:pt x="77" y="22"/>
                  </a:cubicBezTo>
                  <a:cubicBezTo>
                    <a:pt x="97" y="91"/>
                    <a:pt x="97" y="91"/>
                    <a:pt x="97" y="91"/>
                  </a:cubicBezTo>
                  <a:cubicBezTo>
                    <a:pt x="97" y="91"/>
                    <a:pt x="97" y="91"/>
                    <a:pt x="97" y="92"/>
                  </a:cubicBezTo>
                  <a:cubicBezTo>
                    <a:pt x="97" y="93"/>
                    <a:pt x="96" y="94"/>
                    <a:pt x="94" y="94"/>
                  </a:cubicBezTo>
                  <a:cubicBezTo>
                    <a:pt x="81" y="94"/>
                    <a:pt x="81" y="94"/>
                    <a:pt x="81" y="94"/>
                  </a:cubicBezTo>
                  <a:cubicBezTo>
                    <a:pt x="81" y="131"/>
                    <a:pt x="81" y="131"/>
                    <a:pt x="81" y="131"/>
                  </a:cubicBezTo>
                  <a:cubicBezTo>
                    <a:pt x="81" y="131"/>
                    <a:pt x="81" y="131"/>
                    <a:pt x="81" y="131"/>
                  </a:cubicBezTo>
                  <a:cubicBezTo>
                    <a:pt x="81" y="132"/>
                    <a:pt x="80" y="134"/>
                    <a:pt x="78" y="134"/>
                  </a:cubicBezTo>
                  <a:cubicBezTo>
                    <a:pt x="75" y="134"/>
                    <a:pt x="75" y="134"/>
                    <a:pt x="75" y="134"/>
                  </a:cubicBezTo>
                  <a:cubicBezTo>
                    <a:pt x="75" y="129"/>
                    <a:pt x="75" y="129"/>
                    <a:pt x="75" y="129"/>
                  </a:cubicBezTo>
                  <a:cubicBezTo>
                    <a:pt x="76" y="129"/>
                    <a:pt x="76" y="129"/>
                    <a:pt x="76" y="129"/>
                  </a:cubicBezTo>
                  <a:cubicBezTo>
                    <a:pt x="76" y="92"/>
                    <a:pt x="76" y="92"/>
                    <a:pt x="76" y="92"/>
                  </a:cubicBezTo>
                  <a:cubicBezTo>
                    <a:pt x="76" y="90"/>
                    <a:pt x="77" y="89"/>
                    <a:pt x="78" y="89"/>
                  </a:cubicBezTo>
                  <a:cubicBezTo>
                    <a:pt x="78" y="89"/>
                    <a:pt x="78" y="89"/>
                    <a:pt x="78" y="89"/>
                  </a:cubicBezTo>
                  <a:cubicBezTo>
                    <a:pt x="91" y="89"/>
                    <a:pt x="91" y="89"/>
                    <a:pt x="91" y="89"/>
                  </a:cubicBezTo>
                  <a:cubicBezTo>
                    <a:pt x="75" y="33"/>
                    <a:pt x="75" y="33"/>
                    <a:pt x="75" y="33"/>
                  </a:cubicBezTo>
                  <a:cubicBezTo>
                    <a:pt x="75" y="18"/>
                    <a:pt x="75" y="18"/>
                    <a:pt x="75" y="18"/>
                  </a:cubicBezTo>
                  <a:cubicBezTo>
                    <a:pt x="77" y="19"/>
                    <a:pt x="77" y="19"/>
                    <a:pt x="77" y="19"/>
                  </a:cubicBezTo>
                  <a:cubicBezTo>
                    <a:pt x="76" y="18"/>
                    <a:pt x="76" y="18"/>
                    <a:pt x="75" y="17"/>
                  </a:cubicBezTo>
                  <a:cubicBezTo>
                    <a:pt x="75" y="17"/>
                    <a:pt x="75" y="17"/>
                    <a:pt x="75" y="17"/>
                  </a:cubicBezTo>
                  <a:cubicBezTo>
                    <a:pt x="79" y="17"/>
                    <a:pt x="79" y="17"/>
                    <a:pt x="79" y="17"/>
                  </a:cubicBezTo>
                  <a:cubicBezTo>
                    <a:pt x="80" y="17"/>
                    <a:pt x="81" y="18"/>
                    <a:pt x="82" y="19"/>
                  </a:cubicBezTo>
                  <a:cubicBezTo>
                    <a:pt x="82" y="19"/>
                    <a:pt x="82" y="19"/>
                    <a:pt x="82" y="19"/>
                  </a:cubicBezTo>
                  <a:lnTo>
                    <a:pt x="92" y="57"/>
                  </a:lnTo>
                  <a:close/>
                  <a:moveTo>
                    <a:pt x="75" y="134"/>
                  </a:moveTo>
                  <a:cubicBezTo>
                    <a:pt x="57" y="134"/>
                    <a:pt x="57" y="134"/>
                    <a:pt x="57" y="134"/>
                  </a:cubicBezTo>
                  <a:cubicBezTo>
                    <a:pt x="55" y="134"/>
                    <a:pt x="54" y="132"/>
                    <a:pt x="54" y="131"/>
                  </a:cubicBezTo>
                  <a:cubicBezTo>
                    <a:pt x="54" y="94"/>
                    <a:pt x="54" y="94"/>
                    <a:pt x="54" y="94"/>
                  </a:cubicBezTo>
                  <a:cubicBezTo>
                    <a:pt x="53" y="94"/>
                    <a:pt x="53" y="94"/>
                    <a:pt x="53" y="94"/>
                  </a:cubicBezTo>
                  <a:cubicBezTo>
                    <a:pt x="53" y="131"/>
                    <a:pt x="53" y="131"/>
                    <a:pt x="53" y="131"/>
                  </a:cubicBezTo>
                  <a:cubicBezTo>
                    <a:pt x="53" y="132"/>
                    <a:pt x="52" y="134"/>
                    <a:pt x="50" y="134"/>
                  </a:cubicBezTo>
                  <a:cubicBezTo>
                    <a:pt x="29" y="134"/>
                    <a:pt x="29" y="134"/>
                    <a:pt x="29" y="134"/>
                  </a:cubicBezTo>
                  <a:cubicBezTo>
                    <a:pt x="29" y="134"/>
                    <a:pt x="29" y="134"/>
                    <a:pt x="29" y="134"/>
                  </a:cubicBezTo>
                  <a:cubicBezTo>
                    <a:pt x="28" y="134"/>
                    <a:pt x="27" y="132"/>
                    <a:pt x="27" y="131"/>
                  </a:cubicBezTo>
                  <a:cubicBezTo>
                    <a:pt x="27" y="94"/>
                    <a:pt x="27" y="94"/>
                    <a:pt x="27" y="94"/>
                  </a:cubicBezTo>
                  <a:cubicBezTo>
                    <a:pt x="13" y="94"/>
                    <a:pt x="13" y="94"/>
                    <a:pt x="13" y="94"/>
                  </a:cubicBezTo>
                  <a:cubicBezTo>
                    <a:pt x="13" y="94"/>
                    <a:pt x="13" y="94"/>
                    <a:pt x="13" y="94"/>
                  </a:cubicBezTo>
                  <a:cubicBezTo>
                    <a:pt x="13" y="94"/>
                    <a:pt x="12" y="94"/>
                    <a:pt x="12" y="94"/>
                  </a:cubicBezTo>
                  <a:cubicBezTo>
                    <a:pt x="11" y="94"/>
                    <a:pt x="10" y="92"/>
                    <a:pt x="10" y="91"/>
                  </a:cubicBezTo>
                  <a:cubicBezTo>
                    <a:pt x="19" y="60"/>
                    <a:pt x="19" y="60"/>
                    <a:pt x="19" y="60"/>
                  </a:cubicBezTo>
                  <a:cubicBezTo>
                    <a:pt x="18" y="61"/>
                    <a:pt x="18" y="61"/>
                    <a:pt x="17" y="61"/>
                  </a:cubicBezTo>
                  <a:cubicBezTo>
                    <a:pt x="2" y="61"/>
                    <a:pt x="2" y="61"/>
                    <a:pt x="2" y="61"/>
                  </a:cubicBezTo>
                  <a:cubicBezTo>
                    <a:pt x="2" y="61"/>
                    <a:pt x="2" y="61"/>
                    <a:pt x="2" y="61"/>
                  </a:cubicBezTo>
                  <a:cubicBezTo>
                    <a:pt x="2" y="61"/>
                    <a:pt x="2" y="61"/>
                    <a:pt x="2" y="61"/>
                  </a:cubicBezTo>
                  <a:cubicBezTo>
                    <a:pt x="0" y="61"/>
                    <a:pt x="0" y="60"/>
                    <a:pt x="0" y="58"/>
                  </a:cubicBezTo>
                  <a:cubicBezTo>
                    <a:pt x="17" y="0"/>
                    <a:pt x="17" y="0"/>
                    <a:pt x="17" y="0"/>
                  </a:cubicBezTo>
                  <a:cubicBezTo>
                    <a:pt x="22" y="0"/>
                    <a:pt x="22" y="0"/>
                    <a:pt x="22" y="0"/>
                  </a:cubicBezTo>
                  <a:cubicBezTo>
                    <a:pt x="6" y="57"/>
                    <a:pt x="6" y="57"/>
                    <a:pt x="6" y="57"/>
                  </a:cubicBezTo>
                  <a:cubicBezTo>
                    <a:pt x="15" y="57"/>
                    <a:pt x="15" y="57"/>
                    <a:pt x="15" y="57"/>
                  </a:cubicBezTo>
                  <a:cubicBezTo>
                    <a:pt x="25" y="18"/>
                    <a:pt x="25" y="18"/>
                    <a:pt x="25" y="18"/>
                  </a:cubicBezTo>
                  <a:cubicBezTo>
                    <a:pt x="26" y="17"/>
                    <a:pt x="27" y="16"/>
                    <a:pt x="28" y="16"/>
                  </a:cubicBezTo>
                  <a:cubicBezTo>
                    <a:pt x="28" y="16"/>
                    <a:pt x="28" y="16"/>
                    <a:pt x="28" y="16"/>
                  </a:cubicBezTo>
                  <a:cubicBezTo>
                    <a:pt x="32" y="16"/>
                    <a:pt x="32" y="16"/>
                    <a:pt x="32" y="16"/>
                  </a:cubicBezTo>
                  <a:cubicBezTo>
                    <a:pt x="34" y="16"/>
                    <a:pt x="35" y="17"/>
                    <a:pt x="35" y="19"/>
                  </a:cubicBezTo>
                  <a:cubicBezTo>
                    <a:pt x="35" y="19"/>
                    <a:pt x="35" y="19"/>
                    <a:pt x="35" y="19"/>
                  </a:cubicBezTo>
                  <a:cubicBezTo>
                    <a:pt x="35" y="19"/>
                    <a:pt x="35" y="19"/>
                    <a:pt x="35" y="19"/>
                  </a:cubicBezTo>
                  <a:cubicBezTo>
                    <a:pt x="16" y="89"/>
                    <a:pt x="16" y="89"/>
                    <a:pt x="16" y="89"/>
                  </a:cubicBezTo>
                  <a:cubicBezTo>
                    <a:pt x="29" y="89"/>
                    <a:pt x="29" y="89"/>
                    <a:pt x="29" y="89"/>
                  </a:cubicBezTo>
                  <a:cubicBezTo>
                    <a:pt x="30" y="89"/>
                    <a:pt x="31" y="90"/>
                    <a:pt x="31" y="92"/>
                  </a:cubicBezTo>
                  <a:cubicBezTo>
                    <a:pt x="31" y="92"/>
                    <a:pt x="31" y="92"/>
                    <a:pt x="31" y="92"/>
                  </a:cubicBezTo>
                  <a:cubicBezTo>
                    <a:pt x="32" y="129"/>
                    <a:pt x="32" y="129"/>
                    <a:pt x="32" y="129"/>
                  </a:cubicBezTo>
                  <a:cubicBezTo>
                    <a:pt x="48" y="129"/>
                    <a:pt x="48" y="129"/>
                    <a:pt x="48" y="129"/>
                  </a:cubicBezTo>
                  <a:cubicBezTo>
                    <a:pt x="48" y="92"/>
                    <a:pt x="48" y="92"/>
                    <a:pt x="48" y="92"/>
                  </a:cubicBezTo>
                  <a:cubicBezTo>
                    <a:pt x="48" y="90"/>
                    <a:pt x="49" y="89"/>
                    <a:pt x="50" y="89"/>
                  </a:cubicBezTo>
                  <a:cubicBezTo>
                    <a:pt x="57" y="89"/>
                    <a:pt x="57" y="89"/>
                    <a:pt x="57" y="89"/>
                  </a:cubicBezTo>
                  <a:cubicBezTo>
                    <a:pt x="58" y="89"/>
                    <a:pt x="59" y="90"/>
                    <a:pt x="59" y="92"/>
                  </a:cubicBezTo>
                  <a:cubicBezTo>
                    <a:pt x="59" y="129"/>
                    <a:pt x="59" y="129"/>
                    <a:pt x="59" y="129"/>
                  </a:cubicBezTo>
                  <a:cubicBezTo>
                    <a:pt x="75" y="129"/>
                    <a:pt x="75" y="129"/>
                    <a:pt x="75" y="129"/>
                  </a:cubicBezTo>
                  <a:cubicBezTo>
                    <a:pt x="75" y="134"/>
                    <a:pt x="75" y="134"/>
                    <a:pt x="75" y="134"/>
                  </a:cubicBezTo>
                  <a:close/>
                  <a:moveTo>
                    <a:pt x="75" y="33"/>
                  </a:moveTo>
                  <a:cubicBezTo>
                    <a:pt x="75" y="18"/>
                    <a:pt x="75" y="18"/>
                    <a:pt x="75" y="18"/>
                  </a:cubicBezTo>
                  <a:cubicBezTo>
                    <a:pt x="74" y="17"/>
                    <a:pt x="74" y="17"/>
                    <a:pt x="74" y="17"/>
                  </a:cubicBezTo>
                  <a:cubicBezTo>
                    <a:pt x="75" y="17"/>
                    <a:pt x="75" y="17"/>
                    <a:pt x="75" y="17"/>
                  </a:cubicBezTo>
                  <a:cubicBezTo>
                    <a:pt x="75" y="17"/>
                    <a:pt x="75" y="17"/>
                    <a:pt x="75" y="17"/>
                  </a:cubicBezTo>
                  <a:cubicBezTo>
                    <a:pt x="74" y="17"/>
                    <a:pt x="74" y="17"/>
                    <a:pt x="74" y="17"/>
                  </a:cubicBezTo>
                  <a:cubicBezTo>
                    <a:pt x="74" y="17"/>
                    <a:pt x="74" y="17"/>
                    <a:pt x="74" y="17"/>
                  </a:cubicBezTo>
                  <a:cubicBezTo>
                    <a:pt x="72" y="17"/>
                    <a:pt x="72" y="19"/>
                    <a:pt x="72" y="20"/>
                  </a:cubicBezTo>
                  <a:lnTo>
                    <a:pt x="75"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9" name="Freeform 302"/>
            <p:cNvSpPr>
              <a:spLocks noEditPoints="1"/>
            </p:cNvSpPr>
            <p:nvPr/>
          </p:nvSpPr>
          <p:spPr bwMode="auto">
            <a:xfrm>
              <a:off x="9336088" y="1588"/>
              <a:ext cx="347663" cy="238125"/>
            </a:xfrm>
            <a:custGeom>
              <a:avLst/>
              <a:gdLst>
                <a:gd name="T0" fmla="*/ 135 w 154"/>
                <a:gd name="T1" fmla="*/ 12 h 105"/>
                <a:gd name="T2" fmla="*/ 139 w 154"/>
                <a:gd name="T3" fmla="*/ 9 h 105"/>
                <a:gd name="T4" fmla="*/ 154 w 154"/>
                <a:gd name="T5" fmla="*/ 79 h 105"/>
                <a:gd name="T6" fmla="*/ 152 w 154"/>
                <a:gd name="T7" fmla="*/ 102 h 105"/>
                <a:gd name="T8" fmla="*/ 124 w 154"/>
                <a:gd name="T9" fmla="*/ 100 h 105"/>
                <a:gd name="T10" fmla="*/ 148 w 154"/>
                <a:gd name="T11" fmla="*/ 99 h 105"/>
                <a:gd name="T12" fmla="*/ 150 w 154"/>
                <a:gd name="T13" fmla="*/ 28 h 105"/>
                <a:gd name="T14" fmla="*/ 141 w 154"/>
                <a:gd name="T15" fmla="*/ 67 h 105"/>
                <a:gd name="T16" fmla="*/ 124 w 154"/>
                <a:gd name="T17" fmla="*/ 49 h 105"/>
                <a:gd name="T18" fmla="*/ 136 w 154"/>
                <a:gd name="T19" fmla="*/ 64 h 105"/>
                <a:gd name="T20" fmla="*/ 124 w 154"/>
                <a:gd name="T21" fmla="*/ 20 h 105"/>
                <a:gd name="T22" fmla="*/ 128 w 154"/>
                <a:gd name="T23" fmla="*/ 20 h 105"/>
                <a:gd name="T24" fmla="*/ 124 w 154"/>
                <a:gd name="T25" fmla="*/ 20 h 105"/>
                <a:gd name="T26" fmla="*/ 117 w 154"/>
                <a:gd name="T27" fmla="*/ 102 h 105"/>
                <a:gd name="T28" fmla="*/ 114 w 154"/>
                <a:gd name="T29" fmla="*/ 81 h 105"/>
                <a:gd name="T30" fmla="*/ 116 w 154"/>
                <a:gd name="T31" fmla="*/ 76 h 105"/>
                <a:gd name="T32" fmla="*/ 120 w 154"/>
                <a:gd name="T33" fmla="*/ 99 h 105"/>
                <a:gd name="T34" fmla="*/ 124 w 154"/>
                <a:gd name="T35" fmla="*/ 105 h 105"/>
                <a:gd name="T36" fmla="*/ 77 w 154"/>
                <a:gd name="T37" fmla="*/ 20 h 105"/>
                <a:gd name="T38" fmla="*/ 115 w 154"/>
                <a:gd name="T39" fmla="*/ 0 h 105"/>
                <a:gd name="T40" fmla="*/ 124 w 154"/>
                <a:gd name="T41" fmla="*/ 49 h 105"/>
                <a:gd name="T42" fmla="*/ 111 w 154"/>
                <a:gd name="T43" fmla="*/ 64 h 105"/>
                <a:gd name="T44" fmla="*/ 109 w 154"/>
                <a:gd name="T45" fmla="*/ 69 h 105"/>
                <a:gd name="T46" fmla="*/ 109 w 154"/>
                <a:gd name="T47" fmla="*/ 49 h 105"/>
                <a:gd name="T48" fmla="*/ 40 w 154"/>
                <a:gd name="T49" fmla="*/ 81 h 105"/>
                <a:gd name="T50" fmla="*/ 31 w 154"/>
                <a:gd name="T51" fmla="*/ 105 h 105"/>
                <a:gd name="T52" fmla="*/ 31 w 154"/>
                <a:gd name="T53" fmla="*/ 100 h 105"/>
                <a:gd name="T54" fmla="*/ 35 w 154"/>
                <a:gd name="T55" fmla="*/ 79 h 105"/>
                <a:gd name="T56" fmla="*/ 77 w 154"/>
                <a:gd name="T57" fmla="*/ 81 h 105"/>
                <a:gd name="T58" fmla="*/ 31 w 154"/>
                <a:gd name="T59" fmla="*/ 20 h 105"/>
                <a:gd name="T60" fmla="*/ 39 w 154"/>
                <a:gd name="T61" fmla="*/ 0 h 105"/>
                <a:gd name="T62" fmla="*/ 31 w 154"/>
                <a:gd name="T63" fmla="*/ 69 h 105"/>
                <a:gd name="T64" fmla="*/ 43 w 154"/>
                <a:gd name="T65" fmla="*/ 53 h 105"/>
                <a:gd name="T66" fmla="*/ 46 w 154"/>
                <a:gd name="T67" fmla="*/ 49 h 105"/>
                <a:gd name="T68" fmla="*/ 46 w 154"/>
                <a:gd name="T69" fmla="*/ 69 h 105"/>
                <a:gd name="T70" fmla="*/ 9 w 154"/>
                <a:gd name="T71" fmla="*/ 105 h 105"/>
                <a:gd name="T72" fmla="*/ 3 w 154"/>
                <a:gd name="T73" fmla="*/ 102 h 105"/>
                <a:gd name="T74" fmla="*/ 0 w 154"/>
                <a:gd name="T75" fmla="*/ 75 h 105"/>
                <a:gd name="T76" fmla="*/ 0 w 154"/>
                <a:gd name="T77" fmla="*/ 25 h 105"/>
                <a:gd name="T78" fmla="*/ 25 w 154"/>
                <a:gd name="T79" fmla="*/ 0 h 105"/>
                <a:gd name="T80" fmla="*/ 19 w 154"/>
                <a:gd name="T81" fmla="*/ 12 h 105"/>
                <a:gd name="T82" fmla="*/ 5 w 154"/>
                <a:gd name="T83" fmla="*/ 79 h 105"/>
                <a:gd name="T84" fmla="*/ 6 w 154"/>
                <a:gd name="T85" fmla="*/ 99 h 105"/>
                <a:gd name="T86" fmla="*/ 31 w 154"/>
                <a:gd name="T87" fmla="*/ 105 h 105"/>
                <a:gd name="T88" fmla="*/ 25 w 154"/>
                <a:gd name="T89" fmla="*/ 18 h 105"/>
                <a:gd name="T90" fmla="*/ 31 w 154"/>
                <a:gd name="T91" fmla="*/ 6 h 105"/>
                <a:gd name="T92" fmla="*/ 13 w 154"/>
                <a:gd name="T93" fmla="*/ 51 h 105"/>
                <a:gd name="T94" fmla="*/ 31 w 154"/>
                <a:gd name="T95" fmla="*/ 69 h 105"/>
                <a:gd name="T96" fmla="*/ 18 w 154"/>
                <a:gd name="T97" fmla="*/ 5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4" h="105">
                  <a:moveTo>
                    <a:pt x="150" y="28"/>
                  </a:moveTo>
                  <a:cubicBezTo>
                    <a:pt x="135" y="12"/>
                    <a:pt x="135" y="12"/>
                    <a:pt x="135" y="12"/>
                  </a:cubicBezTo>
                  <a:cubicBezTo>
                    <a:pt x="135" y="12"/>
                    <a:pt x="135" y="12"/>
                    <a:pt x="135" y="12"/>
                  </a:cubicBezTo>
                  <a:cubicBezTo>
                    <a:pt x="129" y="0"/>
                    <a:pt x="129" y="0"/>
                    <a:pt x="129" y="0"/>
                  </a:cubicBezTo>
                  <a:cubicBezTo>
                    <a:pt x="134" y="0"/>
                    <a:pt x="134" y="0"/>
                    <a:pt x="134" y="0"/>
                  </a:cubicBezTo>
                  <a:cubicBezTo>
                    <a:pt x="139" y="9"/>
                    <a:pt x="139" y="9"/>
                    <a:pt x="139" y="9"/>
                  </a:cubicBezTo>
                  <a:cubicBezTo>
                    <a:pt x="154" y="25"/>
                    <a:pt x="154" y="25"/>
                    <a:pt x="154" y="25"/>
                  </a:cubicBezTo>
                  <a:cubicBezTo>
                    <a:pt x="154" y="26"/>
                    <a:pt x="154" y="26"/>
                    <a:pt x="154" y="27"/>
                  </a:cubicBezTo>
                  <a:cubicBezTo>
                    <a:pt x="154" y="79"/>
                    <a:pt x="154" y="79"/>
                    <a:pt x="154" y="79"/>
                  </a:cubicBezTo>
                  <a:cubicBezTo>
                    <a:pt x="154" y="96"/>
                    <a:pt x="154" y="96"/>
                    <a:pt x="154" y="96"/>
                  </a:cubicBezTo>
                  <a:cubicBezTo>
                    <a:pt x="154" y="98"/>
                    <a:pt x="153" y="101"/>
                    <a:pt x="152" y="102"/>
                  </a:cubicBezTo>
                  <a:cubicBezTo>
                    <a:pt x="152" y="102"/>
                    <a:pt x="152" y="102"/>
                    <a:pt x="152" y="102"/>
                  </a:cubicBezTo>
                  <a:cubicBezTo>
                    <a:pt x="150" y="104"/>
                    <a:pt x="148" y="105"/>
                    <a:pt x="145" y="105"/>
                  </a:cubicBezTo>
                  <a:cubicBezTo>
                    <a:pt x="124" y="105"/>
                    <a:pt x="124" y="105"/>
                    <a:pt x="124" y="105"/>
                  </a:cubicBezTo>
                  <a:cubicBezTo>
                    <a:pt x="124" y="100"/>
                    <a:pt x="124" y="100"/>
                    <a:pt x="124" y="100"/>
                  </a:cubicBezTo>
                  <a:cubicBezTo>
                    <a:pt x="145" y="100"/>
                    <a:pt x="145" y="100"/>
                    <a:pt x="145" y="100"/>
                  </a:cubicBezTo>
                  <a:cubicBezTo>
                    <a:pt x="146" y="100"/>
                    <a:pt x="148" y="100"/>
                    <a:pt x="148" y="99"/>
                  </a:cubicBezTo>
                  <a:cubicBezTo>
                    <a:pt x="148" y="99"/>
                    <a:pt x="148" y="99"/>
                    <a:pt x="148" y="99"/>
                  </a:cubicBezTo>
                  <a:cubicBezTo>
                    <a:pt x="149" y="98"/>
                    <a:pt x="150" y="97"/>
                    <a:pt x="150" y="96"/>
                  </a:cubicBezTo>
                  <a:cubicBezTo>
                    <a:pt x="150" y="79"/>
                    <a:pt x="150" y="79"/>
                    <a:pt x="150" y="79"/>
                  </a:cubicBezTo>
                  <a:cubicBezTo>
                    <a:pt x="150" y="28"/>
                    <a:pt x="150" y="28"/>
                    <a:pt x="150" y="28"/>
                  </a:cubicBezTo>
                  <a:close/>
                  <a:moveTo>
                    <a:pt x="124" y="69"/>
                  </a:moveTo>
                  <a:cubicBezTo>
                    <a:pt x="139" y="69"/>
                    <a:pt x="139" y="69"/>
                    <a:pt x="139" y="69"/>
                  </a:cubicBezTo>
                  <a:cubicBezTo>
                    <a:pt x="140" y="69"/>
                    <a:pt x="141" y="68"/>
                    <a:pt x="141" y="67"/>
                  </a:cubicBezTo>
                  <a:cubicBezTo>
                    <a:pt x="141" y="51"/>
                    <a:pt x="141" y="51"/>
                    <a:pt x="141" y="51"/>
                  </a:cubicBezTo>
                  <a:cubicBezTo>
                    <a:pt x="141" y="50"/>
                    <a:pt x="140" y="49"/>
                    <a:pt x="139" y="49"/>
                  </a:cubicBezTo>
                  <a:cubicBezTo>
                    <a:pt x="124" y="49"/>
                    <a:pt x="124" y="49"/>
                    <a:pt x="124" y="49"/>
                  </a:cubicBezTo>
                  <a:cubicBezTo>
                    <a:pt x="124" y="53"/>
                    <a:pt x="124" y="53"/>
                    <a:pt x="124" y="53"/>
                  </a:cubicBezTo>
                  <a:cubicBezTo>
                    <a:pt x="136" y="53"/>
                    <a:pt x="136" y="53"/>
                    <a:pt x="136" y="53"/>
                  </a:cubicBezTo>
                  <a:cubicBezTo>
                    <a:pt x="136" y="64"/>
                    <a:pt x="136" y="64"/>
                    <a:pt x="136" y="64"/>
                  </a:cubicBezTo>
                  <a:cubicBezTo>
                    <a:pt x="124" y="64"/>
                    <a:pt x="124" y="64"/>
                    <a:pt x="124" y="64"/>
                  </a:cubicBezTo>
                  <a:cubicBezTo>
                    <a:pt x="124" y="69"/>
                    <a:pt x="124" y="69"/>
                    <a:pt x="124" y="69"/>
                  </a:cubicBezTo>
                  <a:close/>
                  <a:moveTo>
                    <a:pt x="124" y="20"/>
                  </a:moveTo>
                  <a:cubicBezTo>
                    <a:pt x="127" y="20"/>
                    <a:pt x="127" y="20"/>
                    <a:pt x="127" y="20"/>
                  </a:cubicBezTo>
                  <a:cubicBezTo>
                    <a:pt x="127" y="20"/>
                    <a:pt x="127" y="20"/>
                    <a:pt x="127" y="20"/>
                  </a:cubicBezTo>
                  <a:cubicBezTo>
                    <a:pt x="128" y="20"/>
                    <a:pt x="128" y="20"/>
                    <a:pt x="128" y="20"/>
                  </a:cubicBezTo>
                  <a:cubicBezTo>
                    <a:pt x="130" y="19"/>
                    <a:pt x="130" y="18"/>
                    <a:pt x="129" y="17"/>
                  </a:cubicBezTo>
                  <a:cubicBezTo>
                    <a:pt x="124" y="6"/>
                    <a:pt x="124" y="6"/>
                    <a:pt x="124" y="6"/>
                  </a:cubicBezTo>
                  <a:lnTo>
                    <a:pt x="124" y="20"/>
                  </a:lnTo>
                  <a:close/>
                  <a:moveTo>
                    <a:pt x="124" y="105"/>
                  </a:moveTo>
                  <a:cubicBezTo>
                    <a:pt x="123" y="105"/>
                    <a:pt x="123" y="105"/>
                    <a:pt x="123" y="105"/>
                  </a:cubicBezTo>
                  <a:cubicBezTo>
                    <a:pt x="121" y="105"/>
                    <a:pt x="118" y="104"/>
                    <a:pt x="117" y="102"/>
                  </a:cubicBezTo>
                  <a:cubicBezTo>
                    <a:pt x="117" y="102"/>
                    <a:pt x="117" y="102"/>
                    <a:pt x="117" y="102"/>
                  </a:cubicBezTo>
                  <a:cubicBezTo>
                    <a:pt x="115" y="101"/>
                    <a:pt x="114" y="98"/>
                    <a:pt x="114" y="96"/>
                  </a:cubicBezTo>
                  <a:cubicBezTo>
                    <a:pt x="114" y="81"/>
                    <a:pt x="114" y="81"/>
                    <a:pt x="114" y="81"/>
                  </a:cubicBezTo>
                  <a:cubicBezTo>
                    <a:pt x="77" y="81"/>
                    <a:pt x="77" y="81"/>
                    <a:pt x="77" y="81"/>
                  </a:cubicBezTo>
                  <a:cubicBezTo>
                    <a:pt x="77" y="76"/>
                    <a:pt x="77" y="76"/>
                    <a:pt x="77" y="76"/>
                  </a:cubicBezTo>
                  <a:cubicBezTo>
                    <a:pt x="116" y="76"/>
                    <a:pt x="116" y="76"/>
                    <a:pt x="116" y="76"/>
                  </a:cubicBezTo>
                  <a:cubicBezTo>
                    <a:pt x="118" y="76"/>
                    <a:pt x="119" y="77"/>
                    <a:pt x="119" y="79"/>
                  </a:cubicBezTo>
                  <a:cubicBezTo>
                    <a:pt x="119" y="96"/>
                    <a:pt x="119" y="96"/>
                    <a:pt x="119" y="96"/>
                  </a:cubicBezTo>
                  <a:cubicBezTo>
                    <a:pt x="119" y="97"/>
                    <a:pt x="119" y="98"/>
                    <a:pt x="120" y="99"/>
                  </a:cubicBezTo>
                  <a:cubicBezTo>
                    <a:pt x="121" y="100"/>
                    <a:pt x="122" y="100"/>
                    <a:pt x="123" y="100"/>
                  </a:cubicBezTo>
                  <a:cubicBezTo>
                    <a:pt x="124" y="100"/>
                    <a:pt x="124" y="100"/>
                    <a:pt x="124" y="100"/>
                  </a:cubicBezTo>
                  <a:cubicBezTo>
                    <a:pt x="124" y="105"/>
                    <a:pt x="124" y="105"/>
                    <a:pt x="124" y="105"/>
                  </a:cubicBezTo>
                  <a:close/>
                  <a:moveTo>
                    <a:pt x="124" y="6"/>
                  </a:moveTo>
                  <a:cubicBezTo>
                    <a:pt x="124" y="20"/>
                    <a:pt x="124" y="20"/>
                    <a:pt x="124" y="20"/>
                  </a:cubicBezTo>
                  <a:cubicBezTo>
                    <a:pt x="77" y="20"/>
                    <a:pt x="77" y="20"/>
                    <a:pt x="77" y="20"/>
                  </a:cubicBezTo>
                  <a:cubicBezTo>
                    <a:pt x="77" y="15"/>
                    <a:pt x="77" y="15"/>
                    <a:pt x="77" y="15"/>
                  </a:cubicBezTo>
                  <a:cubicBezTo>
                    <a:pt x="123" y="15"/>
                    <a:pt x="123" y="15"/>
                    <a:pt x="123" y="15"/>
                  </a:cubicBezTo>
                  <a:cubicBezTo>
                    <a:pt x="115" y="0"/>
                    <a:pt x="115" y="0"/>
                    <a:pt x="115" y="0"/>
                  </a:cubicBezTo>
                  <a:cubicBezTo>
                    <a:pt x="121" y="0"/>
                    <a:pt x="121" y="0"/>
                    <a:pt x="121" y="0"/>
                  </a:cubicBezTo>
                  <a:cubicBezTo>
                    <a:pt x="124" y="6"/>
                    <a:pt x="124" y="6"/>
                    <a:pt x="124" y="6"/>
                  </a:cubicBezTo>
                  <a:close/>
                  <a:moveTo>
                    <a:pt x="124" y="49"/>
                  </a:moveTo>
                  <a:cubicBezTo>
                    <a:pt x="124" y="53"/>
                    <a:pt x="124" y="53"/>
                    <a:pt x="124" y="53"/>
                  </a:cubicBezTo>
                  <a:cubicBezTo>
                    <a:pt x="111" y="53"/>
                    <a:pt x="111" y="53"/>
                    <a:pt x="111" y="53"/>
                  </a:cubicBezTo>
                  <a:cubicBezTo>
                    <a:pt x="111" y="64"/>
                    <a:pt x="111" y="64"/>
                    <a:pt x="111" y="64"/>
                  </a:cubicBezTo>
                  <a:cubicBezTo>
                    <a:pt x="124" y="64"/>
                    <a:pt x="124" y="64"/>
                    <a:pt x="124" y="64"/>
                  </a:cubicBezTo>
                  <a:cubicBezTo>
                    <a:pt x="124" y="69"/>
                    <a:pt x="124" y="69"/>
                    <a:pt x="124" y="69"/>
                  </a:cubicBezTo>
                  <a:cubicBezTo>
                    <a:pt x="109" y="69"/>
                    <a:pt x="109" y="69"/>
                    <a:pt x="109" y="69"/>
                  </a:cubicBezTo>
                  <a:cubicBezTo>
                    <a:pt x="107" y="69"/>
                    <a:pt x="106" y="68"/>
                    <a:pt x="106" y="67"/>
                  </a:cubicBezTo>
                  <a:cubicBezTo>
                    <a:pt x="106" y="51"/>
                    <a:pt x="106" y="51"/>
                    <a:pt x="106" y="51"/>
                  </a:cubicBezTo>
                  <a:cubicBezTo>
                    <a:pt x="106" y="50"/>
                    <a:pt x="107" y="49"/>
                    <a:pt x="109" y="49"/>
                  </a:cubicBezTo>
                  <a:lnTo>
                    <a:pt x="124" y="49"/>
                  </a:lnTo>
                  <a:close/>
                  <a:moveTo>
                    <a:pt x="77" y="81"/>
                  </a:moveTo>
                  <a:cubicBezTo>
                    <a:pt x="40" y="81"/>
                    <a:pt x="40" y="81"/>
                    <a:pt x="40" y="81"/>
                  </a:cubicBezTo>
                  <a:cubicBezTo>
                    <a:pt x="40" y="96"/>
                    <a:pt x="40" y="96"/>
                    <a:pt x="40" y="96"/>
                  </a:cubicBezTo>
                  <a:cubicBezTo>
                    <a:pt x="40" y="98"/>
                    <a:pt x="39" y="101"/>
                    <a:pt x="38" y="102"/>
                  </a:cubicBezTo>
                  <a:cubicBezTo>
                    <a:pt x="36" y="104"/>
                    <a:pt x="34" y="105"/>
                    <a:pt x="31" y="105"/>
                  </a:cubicBezTo>
                  <a:cubicBezTo>
                    <a:pt x="31" y="105"/>
                    <a:pt x="31" y="105"/>
                    <a:pt x="31" y="105"/>
                  </a:cubicBezTo>
                  <a:cubicBezTo>
                    <a:pt x="31" y="100"/>
                    <a:pt x="31" y="100"/>
                    <a:pt x="31" y="100"/>
                  </a:cubicBezTo>
                  <a:cubicBezTo>
                    <a:pt x="31" y="100"/>
                    <a:pt x="31" y="100"/>
                    <a:pt x="31" y="100"/>
                  </a:cubicBezTo>
                  <a:cubicBezTo>
                    <a:pt x="32" y="100"/>
                    <a:pt x="33" y="100"/>
                    <a:pt x="34" y="99"/>
                  </a:cubicBezTo>
                  <a:cubicBezTo>
                    <a:pt x="35" y="98"/>
                    <a:pt x="35" y="97"/>
                    <a:pt x="35" y="96"/>
                  </a:cubicBezTo>
                  <a:cubicBezTo>
                    <a:pt x="35" y="79"/>
                    <a:pt x="35" y="79"/>
                    <a:pt x="35" y="79"/>
                  </a:cubicBezTo>
                  <a:cubicBezTo>
                    <a:pt x="35" y="77"/>
                    <a:pt x="37" y="76"/>
                    <a:pt x="38" y="76"/>
                  </a:cubicBezTo>
                  <a:cubicBezTo>
                    <a:pt x="77" y="76"/>
                    <a:pt x="77" y="76"/>
                    <a:pt x="77" y="76"/>
                  </a:cubicBezTo>
                  <a:cubicBezTo>
                    <a:pt x="77" y="81"/>
                    <a:pt x="77" y="81"/>
                    <a:pt x="77" y="81"/>
                  </a:cubicBezTo>
                  <a:close/>
                  <a:moveTo>
                    <a:pt x="77" y="15"/>
                  </a:moveTo>
                  <a:cubicBezTo>
                    <a:pt x="77" y="20"/>
                    <a:pt x="77" y="20"/>
                    <a:pt x="77" y="20"/>
                  </a:cubicBezTo>
                  <a:cubicBezTo>
                    <a:pt x="31" y="20"/>
                    <a:pt x="31" y="20"/>
                    <a:pt x="31" y="20"/>
                  </a:cubicBezTo>
                  <a:cubicBezTo>
                    <a:pt x="31" y="6"/>
                    <a:pt x="31" y="6"/>
                    <a:pt x="31" y="6"/>
                  </a:cubicBezTo>
                  <a:cubicBezTo>
                    <a:pt x="33" y="0"/>
                    <a:pt x="33" y="0"/>
                    <a:pt x="33" y="0"/>
                  </a:cubicBezTo>
                  <a:cubicBezTo>
                    <a:pt x="39" y="0"/>
                    <a:pt x="39" y="0"/>
                    <a:pt x="39" y="0"/>
                  </a:cubicBezTo>
                  <a:cubicBezTo>
                    <a:pt x="31" y="15"/>
                    <a:pt x="31" y="15"/>
                    <a:pt x="31" y="15"/>
                  </a:cubicBezTo>
                  <a:cubicBezTo>
                    <a:pt x="77" y="15"/>
                    <a:pt x="77" y="15"/>
                    <a:pt x="77" y="15"/>
                  </a:cubicBezTo>
                  <a:close/>
                  <a:moveTo>
                    <a:pt x="31" y="69"/>
                  </a:moveTo>
                  <a:cubicBezTo>
                    <a:pt x="31" y="64"/>
                    <a:pt x="31" y="64"/>
                    <a:pt x="31" y="64"/>
                  </a:cubicBezTo>
                  <a:cubicBezTo>
                    <a:pt x="43" y="64"/>
                    <a:pt x="43" y="64"/>
                    <a:pt x="43" y="64"/>
                  </a:cubicBezTo>
                  <a:cubicBezTo>
                    <a:pt x="43" y="53"/>
                    <a:pt x="43" y="53"/>
                    <a:pt x="43" y="53"/>
                  </a:cubicBezTo>
                  <a:cubicBezTo>
                    <a:pt x="31" y="53"/>
                    <a:pt x="31" y="53"/>
                    <a:pt x="31" y="53"/>
                  </a:cubicBezTo>
                  <a:cubicBezTo>
                    <a:pt x="31" y="49"/>
                    <a:pt x="31" y="49"/>
                    <a:pt x="31" y="49"/>
                  </a:cubicBezTo>
                  <a:cubicBezTo>
                    <a:pt x="46" y="49"/>
                    <a:pt x="46" y="49"/>
                    <a:pt x="46" y="49"/>
                  </a:cubicBezTo>
                  <a:cubicBezTo>
                    <a:pt x="47" y="49"/>
                    <a:pt x="48" y="50"/>
                    <a:pt x="48" y="51"/>
                  </a:cubicBezTo>
                  <a:cubicBezTo>
                    <a:pt x="48" y="67"/>
                    <a:pt x="48" y="67"/>
                    <a:pt x="48" y="67"/>
                  </a:cubicBezTo>
                  <a:cubicBezTo>
                    <a:pt x="48" y="68"/>
                    <a:pt x="47" y="69"/>
                    <a:pt x="46" y="69"/>
                  </a:cubicBezTo>
                  <a:lnTo>
                    <a:pt x="31" y="69"/>
                  </a:lnTo>
                  <a:close/>
                  <a:moveTo>
                    <a:pt x="31" y="105"/>
                  </a:moveTo>
                  <a:cubicBezTo>
                    <a:pt x="9" y="105"/>
                    <a:pt x="9" y="105"/>
                    <a:pt x="9" y="105"/>
                  </a:cubicBezTo>
                  <a:cubicBezTo>
                    <a:pt x="7" y="105"/>
                    <a:pt x="4" y="104"/>
                    <a:pt x="3" y="102"/>
                  </a:cubicBezTo>
                  <a:cubicBezTo>
                    <a:pt x="3" y="102"/>
                    <a:pt x="3" y="102"/>
                    <a:pt x="3" y="102"/>
                  </a:cubicBezTo>
                  <a:cubicBezTo>
                    <a:pt x="3" y="102"/>
                    <a:pt x="3" y="102"/>
                    <a:pt x="3" y="102"/>
                  </a:cubicBezTo>
                  <a:cubicBezTo>
                    <a:pt x="1" y="101"/>
                    <a:pt x="0" y="98"/>
                    <a:pt x="0" y="96"/>
                  </a:cubicBezTo>
                  <a:cubicBezTo>
                    <a:pt x="0" y="79"/>
                    <a:pt x="0" y="79"/>
                    <a:pt x="0" y="79"/>
                  </a:cubicBezTo>
                  <a:cubicBezTo>
                    <a:pt x="0" y="75"/>
                    <a:pt x="0" y="75"/>
                    <a:pt x="0" y="75"/>
                  </a:cubicBezTo>
                  <a:cubicBezTo>
                    <a:pt x="0" y="27"/>
                    <a:pt x="0" y="27"/>
                    <a:pt x="0" y="27"/>
                  </a:cubicBezTo>
                  <a:cubicBezTo>
                    <a:pt x="0" y="27"/>
                    <a:pt x="0" y="27"/>
                    <a:pt x="0" y="27"/>
                  </a:cubicBezTo>
                  <a:cubicBezTo>
                    <a:pt x="0" y="26"/>
                    <a:pt x="0" y="26"/>
                    <a:pt x="0" y="25"/>
                  </a:cubicBezTo>
                  <a:cubicBezTo>
                    <a:pt x="15" y="9"/>
                    <a:pt x="15" y="9"/>
                    <a:pt x="15" y="9"/>
                  </a:cubicBezTo>
                  <a:cubicBezTo>
                    <a:pt x="20" y="0"/>
                    <a:pt x="20" y="0"/>
                    <a:pt x="20" y="0"/>
                  </a:cubicBezTo>
                  <a:cubicBezTo>
                    <a:pt x="25" y="0"/>
                    <a:pt x="25" y="0"/>
                    <a:pt x="25" y="0"/>
                  </a:cubicBezTo>
                  <a:cubicBezTo>
                    <a:pt x="19" y="12"/>
                    <a:pt x="19" y="12"/>
                    <a:pt x="19" y="12"/>
                  </a:cubicBezTo>
                  <a:cubicBezTo>
                    <a:pt x="19" y="12"/>
                    <a:pt x="19" y="12"/>
                    <a:pt x="19" y="12"/>
                  </a:cubicBezTo>
                  <a:cubicBezTo>
                    <a:pt x="19" y="12"/>
                    <a:pt x="19" y="12"/>
                    <a:pt x="19" y="12"/>
                  </a:cubicBezTo>
                  <a:cubicBezTo>
                    <a:pt x="5" y="28"/>
                    <a:pt x="5" y="28"/>
                    <a:pt x="5" y="28"/>
                  </a:cubicBezTo>
                  <a:cubicBezTo>
                    <a:pt x="5" y="75"/>
                    <a:pt x="5" y="75"/>
                    <a:pt x="5" y="75"/>
                  </a:cubicBezTo>
                  <a:cubicBezTo>
                    <a:pt x="5" y="79"/>
                    <a:pt x="5" y="79"/>
                    <a:pt x="5" y="79"/>
                  </a:cubicBezTo>
                  <a:cubicBezTo>
                    <a:pt x="5" y="96"/>
                    <a:pt x="5" y="96"/>
                    <a:pt x="5" y="96"/>
                  </a:cubicBezTo>
                  <a:cubicBezTo>
                    <a:pt x="5" y="97"/>
                    <a:pt x="5" y="98"/>
                    <a:pt x="6" y="99"/>
                  </a:cubicBezTo>
                  <a:cubicBezTo>
                    <a:pt x="6" y="99"/>
                    <a:pt x="6" y="99"/>
                    <a:pt x="6" y="99"/>
                  </a:cubicBezTo>
                  <a:cubicBezTo>
                    <a:pt x="7" y="100"/>
                    <a:pt x="8" y="100"/>
                    <a:pt x="9" y="100"/>
                  </a:cubicBezTo>
                  <a:cubicBezTo>
                    <a:pt x="31" y="100"/>
                    <a:pt x="31" y="100"/>
                    <a:pt x="31" y="100"/>
                  </a:cubicBezTo>
                  <a:cubicBezTo>
                    <a:pt x="31" y="105"/>
                    <a:pt x="31" y="105"/>
                    <a:pt x="31" y="105"/>
                  </a:cubicBezTo>
                  <a:close/>
                  <a:moveTo>
                    <a:pt x="31" y="6"/>
                  </a:moveTo>
                  <a:cubicBezTo>
                    <a:pt x="25" y="17"/>
                    <a:pt x="25" y="17"/>
                    <a:pt x="25" y="17"/>
                  </a:cubicBezTo>
                  <a:cubicBezTo>
                    <a:pt x="25" y="17"/>
                    <a:pt x="25" y="17"/>
                    <a:pt x="25" y="18"/>
                  </a:cubicBezTo>
                  <a:cubicBezTo>
                    <a:pt x="25" y="19"/>
                    <a:pt x="26" y="20"/>
                    <a:pt x="27" y="20"/>
                  </a:cubicBezTo>
                  <a:cubicBezTo>
                    <a:pt x="31" y="20"/>
                    <a:pt x="31" y="20"/>
                    <a:pt x="31" y="20"/>
                  </a:cubicBezTo>
                  <a:cubicBezTo>
                    <a:pt x="31" y="6"/>
                    <a:pt x="31" y="6"/>
                    <a:pt x="31" y="6"/>
                  </a:cubicBezTo>
                  <a:close/>
                  <a:moveTo>
                    <a:pt x="31" y="49"/>
                  </a:moveTo>
                  <a:cubicBezTo>
                    <a:pt x="16" y="49"/>
                    <a:pt x="16" y="49"/>
                    <a:pt x="16" y="49"/>
                  </a:cubicBezTo>
                  <a:cubicBezTo>
                    <a:pt x="14" y="49"/>
                    <a:pt x="13" y="50"/>
                    <a:pt x="13" y="51"/>
                  </a:cubicBezTo>
                  <a:cubicBezTo>
                    <a:pt x="13" y="67"/>
                    <a:pt x="13" y="67"/>
                    <a:pt x="13" y="67"/>
                  </a:cubicBezTo>
                  <a:cubicBezTo>
                    <a:pt x="13" y="68"/>
                    <a:pt x="14" y="69"/>
                    <a:pt x="16" y="69"/>
                  </a:cubicBezTo>
                  <a:cubicBezTo>
                    <a:pt x="31" y="69"/>
                    <a:pt x="31" y="69"/>
                    <a:pt x="31" y="69"/>
                  </a:cubicBezTo>
                  <a:cubicBezTo>
                    <a:pt x="31" y="64"/>
                    <a:pt x="31" y="64"/>
                    <a:pt x="31" y="64"/>
                  </a:cubicBezTo>
                  <a:cubicBezTo>
                    <a:pt x="18" y="64"/>
                    <a:pt x="18" y="64"/>
                    <a:pt x="18" y="64"/>
                  </a:cubicBezTo>
                  <a:cubicBezTo>
                    <a:pt x="18" y="53"/>
                    <a:pt x="18" y="53"/>
                    <a:pt x="18" y="53"/>
                  </a:cubicBezTo>
                  <a:cubicBezTo>
                    <a:pt x="31" y="53"/>
                    <a:pt x="31" y="53"/>
                    <a:pt x="31" y="53"/>
                  </a:cubicBezTo>
                  <a:lnTo>
                    <a:pt x="31"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0" name="Freeform 303"/>
            <p:cNvSpPr>
              <a:spLocks noEditPoints="1"/>
            </p:cNvSpPr>
            <p:nvPr/>
          </p:nvSpPr>
          <p:spPr bwMode="auto">
            <a:xfrm>
              <a:off x="7913688" y="595313"/>
              <a:ext cx="47625" cy="46038"/>
            </a:xfrm>
            <a:custGeom>
              <a:avLst/>
              <a:gdLst>
                <a:gd name="T0" fmla="*/ 10 w 21"/>
                <a:gd name="T1" fmla="*/ 0 h 21"/>
                <a:gd name="T2" fmla="*/ 18 w 21"/>
                <a:gd name="T3" fmla="*/ 3 h 21"/>
                <a:gd name="T4" fmla="*/ 21 w 21"/>
                <a:gd name="T5" fmla="*/ 11 h 21"/>
                <a:gd name="T6" fmla="*/ 18 w 21"/>
                <a:gd name="T7" fmla="*/ 18 h 21"/>
                <a:gd name="T8" fmla="*/ 18 w 21"/>
                <a:gd name="T9" fmla="*/ 18 h 21"/>
                <a:gd name="T10" fmla="*/ 10 w 21"/>
                <a:gd name="T11" fmla="*/ 21 h 21"/>
                <a:gd name="T12" fmla="*/ 10 w 21"/>
                <a:gd name="T13" fmla="*/ 16 h 21"/>
                <a:gd name="T14" fmla="*/ 14 w 21"/>
                <a:gd name="T15" fmla="*/ 15 h 21"/>
                <a:gd name="T16" fmla="*/ 14 w 21"/>
                <a:gd name="T17" fmla="*/ 15 h 21"/>
                <a:gd name="T18" fmla="*/ 16 w 21"/>
                <a:gd name="T19" fmla="*/ 11 h 21"/>
                <a:gd name="T20" fmla="*/ 14 w 21"/>
                <a:gd name="T21" fmla="*/ 7 h 21"/>
                <a:gd name="T22" fmla="*/ 10 w 21"/>
                <a:gd name="T23" fmla="*/ 5 h 21"/>
                <a:gd name="T24" fmla="*/ 10 w 21"/>
                <a:gd name="T25" fmla="*/ 0 h 21"/>
                <a:gd name="T26" fmla="*/ 10 w 21"/>
                <a:gd name="T27" fmla="*/ 0 h 21"/>
                <a:gd name="T28" fmla="*/ 10 w 21"/>
                <a:gd name="T29" fmla="*/ 0 h 21"/>
                <a:gd name="T30" fmla="*/ 10 w 21"/>
                <a:gd name="T31" fmla="*/ 5 h 21"/>
                <a:gd name="T32" fmla="*/ 10 w 21"/>
                <a:gd name="T33" fmla="*/ 5 h 21"/>
                <a:gd name="T34" fmla="*/ 6 w 21"/>
                <a:gd name="T35" fmla="*/ 7 h 21"/>
                <a:gd name="T36" fmla="*/ 6 w 21"/>
                <a:gd name="T37" fmla="*/ 7 h 21"/>
                <a:gd name="T38" fmla="*/ 5 w 21"/>
                <a:gd name="T39" fmla="*/ 11 h 21"/>
                <a:gd name="T40" fmla="*/ 6 w 21"/>
                <a:gd name="T41" fmla="*/ 15 h 21"/>
                <a:gd name="T42" fmla="*/ 10 w 21"/>
                <a:gd name="T43" fmla="*/ 16 h 21"/>
                <a:gd name="T44" fmla="*/ 10 w 21"/>
                <a:gd name="T45" fmla="*/ 16 h 21"/>
                <a:gd name="T46" fmla="*/ 10 w 21"/>
                <a:gd name="T47" fmla="*/ 21 h 21"/>
                <a:gd name="T48" fmla="*/ 10 w 21"/>
                <a:gd name="T49" fmla="*/ 21 h 21"/>
                <a:gd name="T50" fmla="*/ 3 w 21"/>
                <a:gd name="T51" fmla="*/ 18 h 21"/>
                <a:gd name="T52" fmla="*/ 0 w 21"/>
                <a:gd name="T53" fmla="*/ 11 h 21"/>
                <a:gd name="T54" fmla="*/ 3 w 21"/>
                <a:gd name="T55" fmla="*/ 3 h 21"/>
                <a:gd name="T56" fmla="*/ 3 w 21"/>
                <a:gd name="T57" fmla="*/ 3 h 21"/>
                <a:gd name="T58" fmla="*/ 10 w 21"/>
                <a:gd name="T5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1">
                  <a:moveTo>
                    <a:pt x="10" y="0"/>
                  </a:moveTo>
                  <a:cubicBezTo>
                    <a:pt x="13" y="0"/>
                    <a:pt x="16" y="1"/>
                    <a:pt x="18" y="3"/>
                  </a:cubicBezTo>
                  <a:cubicBezTo>
                    <a:pt x="19" y="5"/>
                    <a:pt x="21" y="8"/>
                    <a:pt x="21" y="11"/>
                  </a:cubicBezTo>
                  <a:cubicBezTo>
                    <a:pt x="21" y="13"/>
                    <a:pt x="19" y="16"/>
                    <a:pt x="18" y="18"/>
                  </a:cubicBezTo>
                  <a:cubicBezTo>
                    <a:pt x="18" y="18"/>
                    <a:pt x="18" y="18"/>
                    <a:pt x="18" y="18"/>
                  </a:cubicBezTo>
                  <a:cubicBezTo>
                    <a:pt x="16" y="20"/>
                    <a:pt x="13" y="21"/>
                    <a:pt x="10" y="21"/>
                  </a:cubicBezTo>
                  <a:cubicBezTo>
                    <a:pt x="10" y="16"/>
                    <a:pt x="10" y="16"/>
                    <a:pt x="10" y="16"/>
                  </a:cubicBezTo>
                  <a:cubicBezTo>
                    <a:pt x="12" y="16"/>
                    <a:pt x="13" y="16"/>
                    <a:pt x="14" y="15"/>
                  </a:cubicBezTo>
                  <a:cubicBezTo>
                    <a:pt x="14" y="15"/>
                    <a:pt x="14" y="15"/>
                    <a:pt x="14" y="15"/>
                  </a:cubicBezTo>
                  <a:cubicBezTo>
                    <a:pt x="15" y="14"/>
                    <a:pt x="16" y="12"/>
                    <a:pt x="16" y="11"/>
                  </a:cubicBezTo>
                  <a:cubicBezTo>
                    <a:pt x="16" y="9"/>
                    <a:pt x="15" y="8"/>
                    <a:pt x="14" y="7"/>
                  </a:cubicBezTo>
                  <a:cubicBezTo>
                    <a:pt x="13" y="6"/>
                    <a:pt x="12" y="5"/>
                    <a:pt x="10" y="5"/>
                  </a:cubicBezTo>
                  <a:lnTo>
                    <a:pt x="10" y="0"/>
                  </a:lnTo>
                  <a:close/>
                  <a:moveTo>
                    <a:pt x="10" y="0"/>
                  </a:moveTo>
                  <a:cubicBezTo>
                    <a:pt x="10" y="0"/>
                    <a:pt x="10" y="0"/>
                    <a:pt x="10" y="0"/>
                  </a:cubicBezTo>
                  <a:cubicBezTo>
                    <a:pt x="10" y="5"/>
                    <a:pt x="10" y="5"/>
                    <a:pt x="10" y="5"/>
                  </a:cubicBezTo>
                  <a:cubicBezTo>
                    <a:pt x="10" y="5"/>
                    <a:pt x="10" y="5"/>
                    <a:pt x="10" y="5"/>
                  </a:cubicBezTo>
                  <a:cubicBezTo>
                    <a:pt x="9" y="5"/>
                    <a:pt x="7" y="6"/>
                    <a:pt x="6" y="7"/>
                  </a:cubicBezTo>
                  <a:cubicBezTo>
                    <a:pt x="6" y="7"/>
                    <a:pt x="6" y="7"/>
                    <a:pt x="6" y="7"/>
                  </a:cubicBezTo>
                  <a:cubicBezTo>
                    <a:pt x="5" y="8"/>
                    <a:pt x="5" y="9"/>
                    <a:pt x="5" y="11"/>
                  </a:cubicBezTo>
                  <a:cubicBezTo>
                    <a:pt x="5" y="12"/>
                    <a:pt x="5" y="14"/>
                    <a:pt x="6" y="15"/>
                  </a:cubicBezTo>
                  <a:cubicBezTo>
                    <a:pt x="7" y="16"/>
                    <a:pt x="9" y="16"/>
                    <a:pt x="10" y="16"/>
                  </a:cubicBezTo>
                  <a:cubicBezTo>
                    <a:pt x="10" y="16"/>
                    <a:pt x="10" y="16"/>
                    <a:pt x="10" y="16"/>
                  </a:cubicBezTo>
                  <a:cubicBezTo>
                    <a:pt x="10" y="21"/>
                    <a:pt x="10" y="21"/>
                    <a:pt x="10" y="21"/>
                  </a:cubicBezTo>
                  <a:cubicBezTo>
                    <a:pt x="10" y="21"/>
                    <a:pt x="10" y="21"/>
                    <a:pt x="10" y="21"/>
                  </a:cubicBezTo>
                  <a:cubicBezTo>
                    <a:pt x="7" y="21"/>
                    <a:pt x="5" y="20"/>
                    <a:pt x="3" y="18"/>
                  </a:cubicBezTo>
                  <a:cubicBezTo>
                    <a:pt x="1" y="16"/>
                    <a:pt x="0" y="13"/>
                    <a:pt x="0" y="11"/>
                  </a:cubicBezTo>
                  <a:cubicBezTo>
                    <a:pt x="0" y="8"/>
                    <a:pt x="1" y="5"/>
                    <a:pt x="3" y="3"/>
                  </a:cubicBezTo>
                  <a:cubicBezTo>
                    <a:pt x="3" y="3"/>
                    <a:pt x="3" y="3"/>
                    <a:pt x="3" y="3"/>
                  </a:cubicBezTo>
                  <a:cubicBezTo>
                    <a:pt x="5" y="1"/>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1" name="Freeform 304"/>
            <p:cNvSpPr>
              <a:spLocks noEditPoints="1"/>
            </p:cNvSpPr>
            <p:nvPr/>
          </p:nvSpPr>
          <p:spPr bwMode="auto">
            <a:xfrm>
              <a:off x="7950200" y="558800"/>
              <a:ext cx="38100" cy="38100"/>
            </a:xfrm>
            <a:custGeom>
              <a:avLst/>
              <a:gdLst>
                <a:gd name="T0" fmla="*/ 8 w 17"/>
                <a:gd name="T1" fmla="*/ 0 h 17"/>
                <a:gd name="T2" fmla="*/ 14 w 17"/>
                <a:gd name="T3" fmla="*/ 2 h 17"/>
                <a:gd name="T4" fmla="*/ 17 w 17"/>
                <a:gd name="T5" fmla="*/ 8 h 17"/>
                <a:gd name="T6" fmla="*/ 14 w 17"/>
                <a:gd name="T7" fmla="*/ 14 h 17"/>
                <a:gd name="T8" fmla="*/ 14 w 17"/>
                <a:gd name="T9" fmla="*/ 14 h 17"/>
                <a:gd name="T10" fmla="*/ 14 w 17"/>
                <a:gd name="T11" fmla="*/ 14 h 17"/>
                <a:gd name="T12" fmla="*/ 8 w 17"/>
                <a:gd name="T13" fmla="*/ 17 h 17"/>
                <a:gd name="T14" fmla="*/ 8 w 17"/>
                <a:gd name="T15" fmla="*/ 17 h 17"/>
                <a:gd name="T16" fmla="*/ 8 w 17"/>
                <a:gd name="T17" fmla="*/ 12 h 17"/>
                <a:gd name="T18" fmla="*/ 8 w 17"/>
                <a:gd name="T19" fmla="*/ 12 h 17"/>
                <a:gd name="T20" fmla="*/ 11 w 17"/>
                <a:gd name="T21" fmla="*/ 11 h 17"/>
                <a:gd name="T22" fmla="*/ 11 w 17"/>
                <a:gd name="T23" fmla="*/ 11 h 17"/>
                <a:gd name="T24" fmla="*/ 12 w 17"/>
                <a:gd name="T25" fmla="*/ 8 h 17"/>
                <a:gd name="T26" fmla="*/ 11 w 17"/>
                <a:gd name="T27" fmla="*/ 6 h 17"/>
                <a:gd name="T28" fmla="*/ 8 w 17"/>
                <a:gd name="T29" fmla="*/ 5 h 17"/>
                <a:gd name="T30" fmla="*/ 8 w 17"/>
                <a:gd name="T31" fmla="*/ 5 h 17"/>
                <a:gd name="T32" fmla="*/ 8 w 17"/>
                <a:gd name="T33" fmla="*/ 0 h 17"/>
                <a:gd name="T34" fmla="*/ 8 w 17"/>
                <a:gd name="T35" fmla="*/ 17 h 17"/>
                <a:gd name="T36" fmla="*/ 2 w 17"/>
                <a:gd name="T37" fmla="*/ 14 h 17"/>
                <a:gd name="T38" fmla="*/ 2 w 17"/>
                <a:gd name="T39" fmla="*/ 14 h 17"/>
                <a:gd name="T40" fmla="*/ 2 w 17"/>
                <a:gd name="T41" fmla="*/ 14 h 17"/>
                <a:gd name="T42" fmla="*/ 0 w 17"/>
                <a:gd name="T43" fmla="*/ 8 h 17"/>
                <a:gd name="T44" fmla="*/ 2 w 17"/>
                <a:gd name="T45" fmla="*/ 2 h 17"/>
                <a:gd name="T46" fmla="*/ 2 w 17"/>
                <a:gd name="T47" fmla="*/ 2 h 17"/>
                <a:gd name="T48" fmla="*/ 8 w 17"/>
                <a:gd name="T49" fmla="*/ 0 h 17"/>
                <a:gd name="T50" fmla="*/ 8 w 17"/>
                <a:gd name="T51" fmla="*/ 5 h 17"/>
                <a:gd name="T52" fmla="*/ 6 w 17"/>
                <a:gd name="T53" fmla="*/ 6 h 17"/>
                <a:gd name="T54" fmla="*/ 6 w 17"/>
                <a:gd name="T55" fmla="*/ 6 h 17"/>
                <a:gd name="T56" fmla="*/ 6 w 17"/>
                <a:gd name="T57" fmla="*/ 6 h 17"/>
                <a:gd name="T58" fmla="*/ 5 w 17"/>
                <a:gd name="T59" fmla="*/ 8 h 17"/>
                <a:gd name="T60" fmla="*/ 6 w 17"/>
                <a:gd name="T61" fmla="*/ 11 h 17"/>
                <a:gd name="T62" fmla="*/ 6 w 17"/>
                <a:gd name="T63" fmla="*/ 11 h 17"/>
                <a:gd name="T64" fmla="*/ 8 w 17"/>
                <a:gd name="T65" fmla="*/ 12 h 17"/>
                <a:gd name="T66" fmla="*/ 8 w 17"/>
                <a:gd name="T6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7">
                  <a:moveTo>
                    <a:pt x="8" y="0"/>
                  </a:moveTo>
                  <a:cubicBezTo>
                    <a:pt x="11" y="0"/>
                    <a:pt x="13" y="1"/>
                    <a:pt x="14" y="2"/>
                  </a:cubicBezTo>
                  <a:cubicBezTo>
                    <a:pt x="16" y="4"/>
                    <a:pt x="17" y="6"/>
                    <a:pt x="17" y="8"/>
                  </a:cubicBezTo>
                  <a:cubicBezTo>
                    <a:pt x="17" y="11"/>
                    <a:pt x="16" y="13"/>
                    <a:pt x="14" y="14"/>
                  </a:cubicBezTo>
                  <a:cubicBezTo>
                    <a:pt x="14" y="14"/>
                    <a:pt x="14" y="14"/>
                    <a:pt x="14" y="14"/>
                  </a:cubicBezTo>
                  <a:cubicBezTo>
                    <a:pt x="14" y="14"/>
                    <a:pt x="14" y="14"/>
                    <a:pt x="14" y="14"/>
                  </a:cubicBezTo>
                  <a:cubicBezTo>
                    <a:pt x="13" y="16"/>
                    <a:pt x="11" y="17"/>
                    <a:pt x="8" y="17"/>
                  </a:cubicBezTo>
                  <a:cubicBezTo>
                    <a:pt x="8" y="17"/>
                    <a:pt x="8" y="17"/>
                    <a:pt x="8" y="17"/>
                  </a:cubicBezTo>
                  <a:cubicBezTo>
                    <a:pt x="8" y="12"/>
                    <a:pt x="8" y="12"/>
                    <a:pt x="8" y="12"/>
                  </a:cubicBezTo>
                  <a:cubicBezTo>
                    <a:pt x="8" y="12"/>
                    <a:pt x="8" y="12"/>
                    <a:pt x="8" y="12"/>
                  </a:cubicBezTo>
                  <a:cubicBezTo>
                    <a:pt x="9" y="12"/>
                    <a:pt x="10" y="12"/>
                    <a:pt x="11" y="11"/>
                  </a:cubicBezTo>
                  <a:cubicBezTo>
                    <a:pt x="11" y="11"/>
                    <a:pt x="11" y="11"/>
                    <a:pt x="11" y="11"/>
                  </a:cubicBezTo>
                  <a:cubicBezTo>
                    <a:pt x="12" y="10"/>
                    <a:pt x="12" y="9"/>
                    <a:pt x="12" y="8"/>
                  </a:cubicBezTo>
                  <a:cubicBezTo>
                    <a:pt x="12" y="7"/>
                    <a:pt x="12" y="6"/>
                    <a:pt x="11" y="6"/>
                  </a:cubicBezTo>
                  <a:cubicBezTo>
                    <a:pt x="10" y="5"/>
                    <a:pt x="9" y="5"/>
                    <a:pt x="8" y="5"/>
                  </a:cubicBezTo>
                  <a:cubicBezTo>
                    <a:pt x="8" y="5"/>
                    <a:pt x="8" y="5"/>
                    <a:pt x="8" y="5"/>
                  </a:cubicBezTo>
                  <a:cubicBezTo>
                    <a:pt x="8" y="0"/>
                    <a:pt x="8" y="0"/>
                    <a:pt x="8" y="0"/>
                  </a:cubicBezTo>
                  <a:close/>
                  <a:moveTo>
                    <a:pt x="8" y="17"/>
                  </a:moveTo>
                  <a:cubicBezTo>
                    <a:pt x="6" y="17"/>
                    <a:pt x="4" y="16"/>
                    <a:pt x="2" y="14"/>
                  </a:cubicBezTo>
                  <a:cubicBezTo>
                    <a:pt x="2" y="14"/>
                    <a:pt x="2" y="14"/>
                    <a:pt x="2" y="14"/>
                  </a:cubicBezTo>
                  <a:cubicBezTo>
                    <a:pt x="2" y="14"/>
                    <a:pt x="2" y="14"/>
                    <a:pt x="2" y="14"/>
                  </a:cubicBezTo>
                  <a:cubicBezTo>
                    <a:pt x="1" y="13"/>
                    <a:pt x="0" y="11"/>
                    <a:pt x="0" y="8"/>
                  </a:cubicBezTo>
                  <a:cubicBezTo>
                    <a:pt x="0" y="6"/>
                    <a:pt x="1" y="4"/>
                    <a:pt x="2" y="2"/>
                  </a:cubicBezTo>
                  <a:cubicBezTo>
                    <a:pt x="2" y="2"/>
                    <a:pt x="2" y="2"/>
                    <a:pt x="2" y="2"/>
                  </a:cubicBezTo>
                  <a:cubicBezTo>
                    <a:pt x="4" y="1"/>
                    <a:pt x="6" y="0"/>
                    <a:pt x="8" y="0"/>
                  </a:cubicBezTo>
                  <a:cubicBezTo>
                    <a:pt x="8" y="5"/>
                    <a:pt x="8" y="5"/>
                    <a:pt x="8" y="5"/>
                  </a:cubicBezTo>
                  <a:cubicBezTo>
                    <a:pt x="7" y="5"/>
                    <a:pt x="6" y="5"/>
                    <a:pt x="6" y="6"/>
                  </a:cubicBezTo>
                  <a:cubicBezTo>
                    <a:pt x="6" y="6"/>
                    <a:pt x="6" y="6"/>
                    <a:pt x="6" y="6"/>
                  </a:cubicBezTo>
                  <a:cubicBezTo>
                    <a:pt x="6" y="6"/>
                    <a:pt x="6" y="6"/>
                    <a:pt x="6" y="6"/>
                  </a:cubicBezTo>
                  <a:cubicBezTo>
                    <a:pt x="5" y="6"/>
                    <a:pt x="5" y="7"/>
                    <a:pt x="5" y="8"/>
                  </a:cubicBezTo>
                  <a:cubicBezTo>
                    <a:pt x="5" y="9"/>
                    <a:pt x="5" y="10"/>
                    <a:pt x="6" y="11"/>
                  </a:cubicBezTo>
                  <a:cubicBezTo>
                    <a:pt x="6" y="11"/>
                    <a:pt x="6" y="11"/>
                    <a:pt x="6" y="11"/>
                  </a:cubicBezTo>
                  <a:cubicBezTo>
                    <a:pt x="6" y="12"/>
                    <a:pt x="7" y="12"/>
                    <a:pt x="8" y="12"/>
                  </a:cubicBezTo>
                  <a:lnTo>
                    <a:pt x="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2" name="Freeform 305"/>
            <p:cNvSpPr>
              <a:spLocks noEditPoints="1"/>
            </p:cNvSpPr>
            <p:nvPr/>
          </p:nvSpPr>
          <p:spPr bwMode="auto">
            <a:xfrm>
              <a:off x="7923213" y="508000"/>
              <a:ext cx="30163" cy="31750"/>
            </a:xfrm>
            <a:custGeom>
              <a:avLst/>
              <a:gdLst>
                <a:gd name="T0" fmla="*/ 6 w 13"/>
                <a:gd name="T1" fmla="*/ 0 h 14"/>
                <a:gd name="T2" fmla="*/ 11 w 13"/>
                <a:gd name="T3" fmla="*/ 2 h 14"/>
                <a:gd name="T4" fmla="*/ 11 w 13"/>
                <a:gd name="T5" fmla="*/ 2 h 14"/>
                <a:gd name="T6" fmla="*/ 13 w 13"/>
                <a:gd name="T7" fmla="*/ 7 h 14"/>
                <a:gd name="T8" fmla="*/ 11 w 13"/>
                <a:gd name="T9" fmla="*/ 12 h 14"/>
                <a:gd name="T10" fmla="*/ 11 w 13"/>
                <a:gd name="T11" fmla="*/ 12 h 14"/>
                <a:gd name="T12" fmla="*/ 6 w 13"/>
                <a:gd name="T13" fmla="*/ 14 h 14"/>
                <a:gd name="T14" fmla="*/ 6 w 13"/>
                <a:gd name="T15" fmla="*/ 9 h 14"/>
                <a:gd name="T16" fmla="*/ 8 w 13"/>
                <a:gd name="T17" fmla="*/ 8 h 14"/>
                <a:gd name="T18" fmla="*/ 8 w 13"/>
                <a:gd name="T19" fmla="*/ 8 h 14"/>
                <a:gd name="T20" fmla="*/ 8 w 13"/>
                <a:gd name="T21" fmla="*/ 7 h 14"/>
                <a:gd name="T22" fmla="*/ 8 w 13"/>
                <a:gd name="T23" fmla="*/ 6 h 14"/>
                <a:gd name="T24" fmla="*/ 8 w 13"/>
                <a:gd name="T25" fmla="*/ 6 h 14"/>
                <a:gd name="T26" fmla="*/ 6 w 13"/>
                <a:gd name="T27" fmla="*/ 5 h 14"/>
                <a:gd name="T28" fmla="*/ 6 w 13"/>
                <a:gd name="T29" fmla="*/ 0 h 14"/>
                <a:gd name="T30" fmla="*/ 6 w 13"/>
                <a:gd name="T31" fmla="*/ 14 h 14"/>
                <a:gd name="T32" fmla="*/ 1 w 13"/>
                <a:gd name="T33" fmla="*/ 12 h 14"/>
                <a:gd name="T34" fmla="*/ 0 w 13"/>
                <a:gd name="T35" fmla="*/ 7 h 14"/>
                <a:gd name="T36" fmla="*/ 1 w 13"/>
                <a:gd name="T37" fmla="*/ 2 h 14"/>
                <a:gd name="T38" fmla="*/ 1 w 13"/>
                <a:gd name="T39" fmla="*/ 2 h 14"/>
                <a:gd name="T40" fmla="*/ 6 w 13"/>
                <a:gd name="T41" fmla="*/ 0 h 14"/>
                <a:gd name="T42" fmla="*/ 6 w 13"/>
                <a:gd name="T43" fmla="*/ 5 h 14"/>
                <a:gd name="T44" fmla="*/ 5 w 13"/>
                <a:gd name="T45" fmla="*/ 6 h 14"/>
                <a:gd name="T46" fmla="*/ 5 w 13"/>
                <a:gd name="T47" fmla="*/ 6 h 14"/>
                <a:gd name="T48" fmla="*/ 5 w 13"/>
                <a:gd name="T49" fmla="*/ 6 h 14"/>
                <a:gd name="T50" fmla="*/ 4 w 13"/>
                <a:gd name="T51" fmla="*/ 7 h 14"/>
                <a:gd name="T52" fmla="*/ 5 w 13"/>
                <a:gd name="T53" fmla="*/ 8 h 14"/>
                <a:gd name="T54" fmla="*/ 6 w 13"/>
                <a:gd name="T55" fmla="*/ 9 h 14"/>
                <a:gd name="T56" fmla="*/ 6 w 13"/>
                <a:gd name="T5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4">
                  <a:moveTo>
                    <a:pt x="6" y="0"/>
                  </a:moveTo>
                  <a:cubicBezTo>
                    <a:pt x="8" y="0"/>
                    <a:pt x="10" y="1"/>
                    <a:pt x="11" y="2"/>
                  </a:cubicBezTo>
                  <a:cubicBezTo>
                    <a:pt x="11" y="2"/>
                    <a:pt x="11" y="2"/>
                    <a:pt x="11" y="2"/>
                  </a:cubicBezTo>
                  <a:cubicBezTo>
                    <a:pt x="12" y="4"/>
                    <a:pt x="13" y="5"/>
                    <a:pt x="13" y="7"/>
                  </a:cubicBezTo>
                  <a:cubicBezTo>
                    <a:pt x="13" y="9"/>
                    <a:pt x="12" y="11"/>
                    <a:pt x="11" y="12"/>
                  </a:cubicBezTo>
                  <a:cubicBezTo>
                    <a:pt x="11" y="12"/>
                    <a:pt x="11" y="12"/>
                    <a:pt x="11" y="12"/>
                  </a:cubicBezTo>
                  <a:cubicBezTo>
                    <a:pt x="10" y="13"/>
                    <a:pt x="8" y="14"/>
                    <a:pt x="6" y="14"/>
                  </a:cubicBezTo>
                  <a:cubicBezTo>
                    <a:pt x="6" y="9"/>
                    <a:pt x="6" y="9"/>
                    <a:pt x="6" y="9"/>
                  </a:cubicBezTo>
                  <a:cubicBezTo>
                    <a:pt x="7" y="9"/>
                    <a:pt x="7" y="9"/>
                    <a:pt x="8" y="8"/>
                  </a:cubicBezTo>
                  <a:cubicBezTo>
                    <a:pt x="8" y="8"/>
                    <a:pt x="8" y="8"/>
                    <a:pt x="8" y="8"/>
                  </a:cubicBezTo>
                  <a:cubicBezTo>
                    <a:pt x="8" y="8"/>
                    <a:pt x="8" y="8"/>
                    <a:pt x="8" y="7"/>
                  </a:cubicBezTo>
                  <a:cubicBezTo>
                    <a:pt x="8" y="7"/>
                    <a:pt x="8" y="6"/>
                    <a:pt x="8" y="6"/>
                  </a:cubicBezTo>
                  <a:cubicBezTo>
                    <a:pt x="8" y="6"/>
                    <a:pt x="8" y="6"/>
                    <a:pt x="8" y="6"/>
                  </a:cubicBezTo>
                  <a:cubicBezTo>
                    <a:pt x="7" y="5"/>
                    <a:pt x="7" y="5"/>
                    <a:pt x="6" y="5"/>
                  </a:cubicBezTo>
                  <a:lnTo>
                    <a:pt x="6" y="0"/>
                  </a:lnTo>
                  <a:close/>
                  <a:moveTo>
                    <a:pt x="6" y="14"/>
                  </a:moveTo>
                  <a:cubicBezTo>
                    <a:pt x="4" y="14"/>
                    <a:pt x="3" y="13"/>
                    <a:pt x="1" y="12"/>
                  </a:cubicBezTo>
                  <a:cubicBezTo>
                    <a:pt x="0" y="11"/>
                    <a:pt x="0" y="9"/>
                    <a:pt x="0" y="7"/>
                  </a:cubicBezTo>
                  <a:cubicBezTo>
                    <a:pt x="0" y="5"/>
                    <a:pt x="0" y="4"/>
                    <a:pt x="1" y="2"/>
                  </a:cubicBezTo>
                  <a:cubicBezTo>
                    <a:pt x="1" y="2"/>
                    <a:pt x="1" y="2"/>
                    <a:pt x="1" y="2"/>
                  </a:cubicBezTo>
                  <a:cubicBezTo>
                    <a:pt x="3" y="1"/>
                    <a:pt x="4" y="0"/>
                    <a:pt x="6" y="0"/>
                  </a:cubicBezTo>
                  <a:cubicBezTo>
                    <a:pt x="6" y="5"/>
                    <a:pt x="6" y="5"/>
                    <a:pt x="6" y="5"/>
                  </a:cubicBezTo>
                  <a:cubicBezTo>
                    <a:pt x="6" y="5"/>
                    <a:pt x="5" y="5"/>
                    <a:pt x="5" y="6"/>
                  </a:cubicBezTo>
                  <a:cubicBezTo>
                    <a:pt x="5" y="6"/>
                    <a:pt x="5" y="6"/>
                    <a:pt x="5" y="6"/>
                  </a:cubicBezTo>
                  <a:cubicBezTo>
                    <a:pt x="5" y="6"/>
                    <a:pt x="5" y="6"/>
                    <a:pt x="5" y="6"/>
                  </a:cubicBezTo>
                  <a:cubicBezTo>
                    <a:pt x="5" y="6"/>
                    <a:pt x="4" y="7"/>
                    <a:pt x="4" y="7"/>
                  </a:cubicBezTo>
                  <a:cubicBezTo>
                    <a:pt x="4" y="8"/>
                    <a:pt x="5" y="8"/>
                    <a:pt x="5" y="8"/>
                  </a:cubicBezTo>
                  <a:cubicBezTo>
                    <a:pt x="5" y="9"/>
                    <a:pt x="6" y="9"/>
                    <a:pt x="6" y="9"/>
                  </a:cubicBezTo>
                  <a:lnTo>
                    <a:pt x="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3" name="Freeform 306"/>
            <p:cNvSpPr>
              <a:spLocks noEditPoints="1"/>
            </p:cNvSpPr>
            <p:nvPr/>
          </p:nvSpPr>
          <p:spPr bwMode="auto">
            <a:xfrm>
              <a:off x="7913688" y="430213"/>
              <a:ext cx="47625" cy="46038"/>
            </a:xfrm>
            <a:custGeom>
              <a:avLst/>
              <a:gdLst>
                <a:gd name="T0" fmla="*/ 10 w 21"/>
                <a:gd name="T1" fmla="*/ 0 h 21"/>
                <a:gd name="T2" fmla="*/ 18 w 21"/>
                <a:gd name="T3" fmla="*/ 3 h 21"/>
                <a:gd name="T4" fmla="*/ 18 w 21"/>
                <a:gd name="T5" fmla="*/ 3 h 21"/>
                <a:gd name="T6" fmla="*/ 21 w 21"/>
                <a:gd name="T7" fmla="*/ 10 h 21"/>
                <a:gd name="T8" fmla="*/ 18 w 21"/>
                <a:gd name="T9" fmla="*/ 18 h 21"/>
                <a:gd name="T10" fmla="*/ 18 w 21"/>
                <a:gd name="T11" fmla="*/ 18 h 21"/>
                <a:gd name="T12" fmla="*/ 10 w 21"/>
                <a:gd name="T13" fmla="*/ 21 h 21"/>
                <a:gd name="T14" fmla="*/ 10 w 21"/>
                <a:gd name="T15" fmla="*/ 16 h 21"/>
                <a:gd name="T16" fmla="*/ 14 w 21"/>
                <a:gd name="T17" fmla="*/ 14 h 21"/>
                <a:gd name="T18" fmla="*/ 14 w 21"/>
                <a:gd name="T19" fmla="*/ 14 h 21"/>
                <a:gd name="T20" fmla="*/ 16 w 21"/>
                <a:gd name="T21" fmla="*/ 10 h 21"/>
                <a:gd name="T22" fmla="*/ 14 w 21"/>
                <a:gd name="T23" fmla="*/ 7 h 21"/>
                <a:gd name="T24" fmla="*/ 14 w 21"/>
                <a:gd name="T25" fmla="*/ 7 h 21"/>
                <a:gd name="T26" fmla="*/ 10 w 21"/>
                <a:gd name="T27" fmla="*/ 5 h 21"/>
                <a:gd name="T28" fmla="*/ 10 w 21"/>
                <a:gd name="T29" fmla="*/ 0 h 21"/>
                <a:gd name="T30" fmla="*/ 10 w 21"/>
                <a:gd name="T31" fmla="*/ 0 h 21"/>
                <a:gd name="T32" fmla="*/ 10 w 21"/>
                <a:gd name="T33" fmla="*/ 0 h 21"/>
                <a:gd name="T34" fmla="*/ 10 w 21"/>
                <a:gd name="T35" fmla="*/ 5 h 21"/>
                <a:gd name="T36" fmla="*/ 10 w 21"/>
                <a:gd name="T37" fmla="*/ 5 h 21"/>
                <a:gd name="T38" fmla="*/ 6 w 21"/>
                <a:gd name="T39" fmla="*/ 7 h 21"/>
                <a:gd name="T40" fmla="*/ 5 w 21"/>
                <a:gd name="T41" fmla="*/ 10 h 21"/>
                <a:gd name="T42" fmla="*/ 6 w 21"/>
                <a:gd name="T43" fmla="*/ 14 h 21"/>
                <a:gd name="T44" fmla="*/ 6 w 21"/>
                <a:gd name="T45" fmla="*/ 14 h 21"/>
                <a:gd name="T46" fmla="*/ 6 w 21"/>
                <a:gd name="T47" fmla="*/ 14 h 21"/>
                <a:gd name="T48" fmla="*/ 10 w 21"/>
                <a:gd name="T49" fmla="*/ 16 h 21"/>
                <a:gd name="T50" fmla="*/ 10 w 21"/>
                <a:gd name="T51" fmla="*/ 16 h 21"/>
                <a:gd name="T52" fmla="*/ 10 w 21"/>
                <a:gd name="T53" fmla="*/ 21 h 21"/>
                <a:gd name="T54" fmla="*/ 10 w 21"/>
                <a:gd name="T55" fmla="*/ 21 h 21"/>
                <a:gd name="T56" fmla="*/ 3 w 21"/>
                <a:gd name="T57" fmla="*/ 18 h 21"/>
                <a:gd name="T58" fmla="*/ 3 w 21"/>
                <a:gd name="T59" fmla="*/ 18 h 21"/>
                <a:gd name="T60" fmla="*/ 0 w 21"/>
                <a:gd name="T61" fmla="*/ 10 h 21"/>
                <a:gd name="T62" fmla="*/ 3 w 21"/>
                <a:gd name="T63" fmla="*/ 3 h 21"/>
                <a:gd name="T64" fmla="*/ 10 w 21"/>
                <a:gd name="T6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21">
                  <a:moveTo>
                    <a:pt x="10" y="0"/>
                  </a:moveTo>
                  <a:cubicBezTo>
                    <a:pt x="13" y="0"/>
                    <a:pt x="16" y="1"/>
                    <a:pt x="18" y="3"/>
                  </a:cubicBezTo>
                  <a:cubicBezTo>
                    <a:pt x="18" y="3"/>
                    <a:pt x="18" y="3"/>
                    <a:pt x="18" y="3"/>
                  </a:cubicBezTo>
                  <a:cubicBezTo>
                    <a:pt x="19" y="5"/>
                    <a:pt x="21" y="8"/>
                    <a:pt x="21" y="10"/>
                  </a:cubicBezTo>
                  <a:cubicBezTo>
                    <a:pt x="21" y="13"/>
                    <a:pt x="19" y="16"/>
                    <a:pt x="18" y="18"/>
                  </a:cubicBezTo>
                  <a:cubicBezTo>
                    <a:pt x="18" y="18"/>
                    <a:pt x="18" y="18"/>
                    <a:pt x="18" y="18"/>
                  </a:cubicBezTo>
                  <a:cubicBezTo>
                    <a:pt x="16" y="20"/>
                    <a:pt x="13" y="21"/>
                    <a:pt x="10" y="21"/>
                  </a:cubicBezTo>
                  <a:cubicBezTo>
                    <a:pt x="10" y="16"/>
                    <a:pt x="10" y="16"/>
                    <a:pt x="10" y="16"/>
                  </a:cubicBezTo>
                  <a:cubicBezTo>
                    <a:pt x="12" y="16"/>
                    <a:pt x="13" y="15"/>
                    <a:pt x="14" y="14"/>
                  </a:cubicBezTo>
                  <a:cubicBezTo>
                    <a:pt x="14" y="14"/>
                    <a:pt x="14" y="14"/>
                    <a:pt x="14" y="14"/>
                  </a:cubicBezTo>
                  <a:cubicBezTo>
                    <a:pt x="15" y="13"/>
                    <a:pt x="16" y="12"/>
                    <a:pt x="16" y="10"/>
                  </a:cubicBezTo>
                  <a:cubicBezTo>
                    <a:pt x="16" y="9"/>
                    <a:pt x="15" y="8"/>
                    <a:pt x="14" y="7"/>
                  </a:cubicBezTo>
                  <a:cubicBezTo>
                    <a:pt x="14" y="7"/>
                    <a:pt x="14" y="7"/>
                    <a:pt x="14" y="7"/>
                  </a:cubicBezTo>
                  <a:cubicBezTo>
                    <a:pt x="13" y="5"/>
                    <a:pt x="12" y="5"/>
                    <a:pt x="10" y="5"/>
                  </a:cubicBezTo>
                  <a:lnTo>
                    <a:pt x="10" y="0"/>
                  </a:lnTo>
                  <a:close/>
                  <a:moveTo>
                    <a:pt x="10" y="0"/>
                  </a:moveTo>
                  <a:cubicBezTo>
                    <a:pt x="10" y="0"/>
                    <a:pt x="10" y="0"/>
                    <a:pt x="10" y="0"/>
                  </a:cubicBezTo>
                  <a:cubicBezTo>
                    <a:pt x="10" y="5"/>
                    <a:pt x="10" y="5"/>
                    <a:pt x="10" y="5"/>
                  </a:cubicBezTo>
                  <a:cubicBezTo>
                    <a:pt x="10" y="5"/>
                    <a:pt x="10" y="5"/>
                    <a:pt x="10" y="5"/>
                  </a:cubicBezTo>
                  <a:cubicBezTo>
                    <a:pt x="9" y="5"/>
                    <a:pt x="7" y="5"/>
                    <a:pt x="6" y="7"/>
                  </a:cubicBezTo>
                  <a:cubicBezTo>
                    <a:pt x="5" y="8"/>
                    <a:pt x="5" y="9"/>
                    <a:pt x="5" y="10"/>
                  </a:cubicBezTo>
                  <a:cubicBezTo>
                    <a:pt x="5" y="12"/>
                    <a:pt x="5" y="13"/>
                    <a:pt x="6" y="14"/>
                  </a:cubicBezTo>
                  <a:cubicBezTo>
                    <a:pt x="6" y="14"/>
                    <a:pt x="6" y="14"/>
                    <a:pt x="6" y="14"/>
                  </a:cubicBezTo>
                  <a:cubicBezTo>
                    <a:pt x="6" y="14"/>
                    <a:pt x="6" y="14"/>
                    <a:pt x="6" y="14"/>
                  </a:cubicBezTo>
                  <a:cubicBezTo>
                    <a:pt x="7" y="15"/>
                    <a:pt x="9" y="16"/>
                    <a:pt x="10" y="16"/>
                  </a:cubicBezTo>
                  <a:cubicBezTo>
                    <a:pt x="10" y="16"/>
                    <a:pt x="10" y="16"/>
                    <a:pt x="10" y="16"/>
                  </a:cubicBezTo>
                  <a:cubicBezTo>
                    <a:pt x="10" y="21"/>
                    <a:pt x="10" y="21"/>
                    <a:pt x="10" y="21"/>
                  </a:cubicBezTo>
                  <a:cubicBezTo>
                    <a:pt x="10" y="21"/>
                    <a:pt x="10" y="21"/>
                    <a:pt x="10" y="21"/>
                  </a:cubicBezTo>
                  <a:cubicBezTo>
                    <a:pt x="7" y="21"/>
                    <a:pt x="5" y="20"/>
                    <a:pt x="3" y="18"/>
                  </a:cubicBezTo>
                  <a:cubicBezTo>
                    <a:pt x="3" y="18"/>
                    <a:pt x="3" y="18"/>
                    <a:pt x="3" y="18"/>
                  </a:cubicBezTo>
                  <a:cubicBezTo>
                    <a:pt x="1" y="16"/>
                    <a:pt x="0" y="13"/>
                    <a:pt x="0" y="10"/>
                  </a:cubicBezTo>
                  <a:cubicBezTo>
                    <a:pt x="0" y="8"/>
                    <a:pt x="1" y="5"/>
                    <a:pt x="3" y="3"/>
                  </a:cubicBezTo>
                  <a:cubicBezTo>
                    <a:pt x="5" y="1"/>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4" name="Freeform 307"/>
            <p:cNvSpPr>
              <a:spLocks noEditPoints="1"/>
            </p:cNvSpPr>
            <p:nvPr/>
          </p:nvSpPr>
          <p:spPr bwMode="auto">
            <a:xfrm>
              <a:off x="7864475" y="271463"/>
              <a:ext cx="190500" cy="411163"/>
            </a:xfrm>
            <a:custGeom>
              <a:avLst/>
              <a:gdLst>
                <a:gd name="T0" fmla="*/ 46 w 84"/>
                <a:gd name="T1" fmla="*/ 17 h 182"/>
                <a:gd name="T2" fmla="*/ 46 w 84"/>
                <a:gd name="T3" fmla="*/ 17 h 182"/>
                <a:gd name="T4" fmla="*/ 44 w 84"/>
                <a:gd name="T5" fmla="*/ 30 h 182"/>
                <a:gd name="T6" fmla="*/ 42 w 84"/>
                <a:gd name="T7" fmla="*/ 30 h 182"/>
                <a:gd name="T8" fmla="*/ 43 w 84"/>
                <a:gd name="T9" fmla="*/ 9 h 182"/>
                <a:gd name="T10" fmla="*/ 50 w 84"/>
                <a:gd name="T11" fmla="*/ 5 h 182"/>
                <a:gd name="T12" fmla="*/ 72 w 84"/>
                <a:gd name="T13" fmla="*/ 0 h 182"/>
                <a:gd name="T14" fmla="*/ 79 w 84"/>
                <a:gd name="T15" fmla="*/ 1 h 182"/>
                <a:gd name="T16" fmla="*/ 83 w 84"/>
                <a:gd name="T17" fmla="*/ 7 h 182"/>
                <a:gd name="T18" fmla="*/ 76 w 84"/>
                <a:gd name="T19" fmla="*/ 18 h 182"/>
                <a:gd name="T20" fmla="*/ 60 w 84"/>
                <a:gd name="T21" fmla="*/ 22 h 182"/>
                <a:gd name="T22" fmla="*/ 78 w 84"/>
                <a:gd name="T23" fmla="*/ 26 h 182"/>
                <a:gd name="T24" fmla="*/ 80 w 84"/>
                <a:gd name="T25" fmla="*/ 180 h 182"/>
                <a:gd name="T26" fmla="*/ 42 w 84"/>
                <a:gd name="T27" fmla="*/ 182 h 182"/>
                <a:gd name="T28" fmla="*/ 75 w 84"/>
                <a:gd name="T29" fmla="*/ 177 h 182"/>
                <a:gd name="T30" fmla="*/ 57 w 84"/>
                <a:gd name="T31" fmla="*/ 30 h 182"/>
                <a:gd name="T32" fmla="*/ 55 w 84"/>
                <a:gd name="T33" fmla="*/ 28 h 182"/>
                <a:gd name="T34" fmla="*/ 57 w 84"/>
                <a:gd name="T35" fmla="*/ 18 h 182"/>
                <a:gd name="T36" fmla="*/ 75 w 84"/>
                <a:gd name="T37" fmla="*/ 14 h 182"/>
                <a:gd name="T38" fmla="*/ 78 w 84"/>
                <a:gd name="T39" fmla="*/ 12 h 182"/>
                <a:gd name="T40" fmla="*/ 79 w 84"/>
                <a:gd name="T41" fmla="*/ 8 h 182"/>
                <a:gd name="T42" fmla="*/ 73 w 84"/>
                <a:gd name="T43" fmla="*/ 5 h 182"/>
                <a:gd name="T44" fmla="*/ 51 w 84"/>
                <a:gd name="T45" fmla="*/ 10 h 182"/>
                <a:gd name="T46" fmla="*/ 48 w 84"/>
                <a:gd name="T47" fmla="*/ 11 h 182"/>
                <a:gd name="T48" fmla="*/ 42 w 84"/>
                <a:gd name="T49" fmla="*/ 166 h 182"/>
                <a:gd name="T50" fmla="*/ 65 w 84"/>
                <a:gd name="T51" fmla="*/ 164 h 182"/>
                <a:gd name="T52" fmla="*/ 62 w 84"/>
                <a:gd name="T53" fmla="*/ 57 h 182"/>
                <a:gd name="T54" fmla="*/ 57 w 84"/>
                <a:gd name="T55" fmla="*/ 57 h 182"/>
                <a:gd name="T56" fmla="*/ 55 w 84"/>
                <a:gd name="T57" fmla="*/ 94 h 182"/>
                <a:gd name="T58" fmla="*/ 54 w 84"/>
                <a:gd name="T59" fmla="*/ 97 h 182"/>
                <a:gd name="T60" fmla="*/ 52 w 84"/>
                <a:gd name="T61" fmla="*/ 99 h 182"/>
                <a:gd name="T62" fmla="*/ 51 w 84"/>
                <a:gd name="T63" fmla="*/ 99 h 182"/>
                <a:gd name="T64" fmla="*/ 47 w 84"/>
                <a:gd name="T65" fmla="*/ 98 h 182"/>
                <a:gd name="T66" fmla="*/ 47 w 84"/>
                <a:gd name="T67" fmla="*/ 98 h 182"/>
                <a:gd name="T68" fmla="*/ 46 w 84"/>
                <a:gd name="T69" fmla="*/ 83 h 182"/>
                <a:gd name="T70" fmla="*/ 46 w 84"/>
                <a:gd name="T71" fmla="*/ 60 h 182"/>
                <a:gd name="T72" fmla="*/ 42 w 84"/>
                <a:gd name="T73" fmla="*/ 57 h 182"/>
                <a:gd name="T74" fmla="*/ 44 w 84"/>
                <a:gd name="T75" fmla="*/ 101 h 182"/>
                <a:gd name="T76" fmla="*/ 51 w 84"/>
                <a:gd name="T77" fmla="*/ 104 h 182"/>
                <a:gd name="T78" fmla="*/ 52 w 84"/>
                <a:gd name="T79" fmla="*/ 104 h 182"/>
                <a:gd name="T80" fmla="*/ 53 w 84"/>
                <a:gd name="T81" fmla="*/ 103 h 182"/>
                <a:gd name="T82" fmla="*/ 58 w 84"/>
                <a:gd name="T83" fmla="*/ 100 h 182"/>
                <a:gd name="T84" fmla="*/ 60 w 84"/>
                <a:gd name="T85" fmla="*/ 94 h 182"/>
                <a:gd name="T86" fmla="*/ 60 w 84"/>
                <a:gd name="T87" fmla="*/ 62 h 182"/>
                <a:gd name="T88" fmla="*/ 42 w 84"/>
                <a:gd name="T89" fmla="*/ 161 h 182"/>
                <a:gd name="T90" fmla="*/ 42 w 84"/>
                <a:gd name="T91" fmla="*/ 30 h 182"/>
                <a:gd name="T92" fmla="*/ 5 w 84"/>
                <a:gd name="T93" fmla="*/ 177 h 182"/>
                <a:gd name="T94" fmla="*/ 42 w 84"/>
                <a:gd name="T95" fmla="*/ 182 h 182"/>
                <a:gd name="T96" fmla="*/ 0 w 84"/>
                <a:gd name="T97" fmla="*/ 180 h 182"/>
                <a:gd name="T98" fmla="*/ 3 w 84"/>
                <a:gd name="T99" fmla="*/ 26 h 182"/>
                <a:gd name="T100" fmla="*/ 41 w 84"/>
                <a:gd name="T101" fmla="*/ 17 h 182"/>
                <a:gd name="T102" fmla="*/ 41 w 84"/>
                <a:gd name="T103" fmla="*/ 17 h 182"/>
                <a:gd name="T104" fmla="*/ 42 w 84"/>
                <a:gd name="T105" fmla="*/ 30 h 182"/>
                <a:gd name="T106" fmla="*/ 18 w 84"/>
                <a:gd name="T107" fmla="*/ 57 h 182"/>
                <a:gd name="T108" fmla="*/ 16 w 84"/>
                <a:gd name="T109" fmla="*/ 164 h 182"/>
                <a:gd name="T110" fmla="*/ 42 w 84"/>
                <a:gd name="T111" fmla="*/ 166 h 182"/>
                <a:gd name="T112" fmla="*/ 20 w 84"/>
                <a:gd name="T113" fmla="*/ 161 h 182"/>
                <a:gd name="T114" fmla="*/ 41 w 84"/>
                <a:gd name="T115" fmla="*/ 62 h 182"/>
                <a:gd name="T116" fmla="*/ 41 w 84"/>
                <a:gd name="T117" fmla="*/ 94 h 182"/>
                <a:gd name="T118" fmla="*/ 42 w 84"/>
                <a:gd name="T119" fmla="*/ 5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 h="182">
                  <a:moveTo>
                    <a:pt x="47" y="12"/>
                  </a:moveTo>
                  <a:cubicBezTo>
                    <a:pt x="46" y="13"/>
                    <a:pt x="46" y="15"/>
                    <a:pt x="46" y="17"/>
                  </a:cubicBezTo>
                  <a:cubicBezTo>
                    <a:pt x="46" y="17"/>
                    <a:pt x="46" y="17"/>
                    <a:pt x="46" y="17"/>
                  </a:cubicBezTo>
                  <a:cubicBezTo>
                    <a:pt x="46" y="17"/>
                    <a:pt x="46" y="17"/>
                    <a:pt x="46" y="17"/>
                  </a:cubicBezTo>
                  <a:cubicBezTo>
                    <a:pt x="46" y="28"/>
                    <a:pt x="46" y="28"/>
                    <a:pt x="46" y="28"/>
                  </a:cubicBezTo>
                  <a:cubicBezTo>
                    <a:pt x="46" y="29"/>
                    <a:pt x="45" y="30"/>
                    <a:pt x="44" y="30"/>
                  </a:cubicBezTo>
                  <a:cubicBezTo>
                    <a:pt x="44" y="30"/>
                    <a:pt x="44" y="30"/>
                    <a:pt x="44" y="30"/>
                  </a:cubicBezTo>
                  <a:cubicBezTo>
                    <a:pt x="42" y="30"/>
                    <a:pt x="42" y="30"/>
                    <a:pt x="42" y="30"/>
                  </a:cubicBezTo>
                  <a:cubicBezTo>
                    <a:pt x="42" y="11"/>
                    <a:pt x="42" y="11"/>
                    <a:pt x="42" y="11"/>
                  </a:cubicBezTo>
                  <a:cubicBezTo>
                    <a:pt x="42" y="10"/>
                    <a:pt x="43" y="10"/>
                    <a:pt x="43" y="9"/>
                  </a:cubicBezTo>
                  <a:cubicBezTo>
                    <a:pt x="44" y="8"/>
                    <a:pt x="45" y="7"/>
                    <a:pt x="46" y="6"/>
                  </a:cubicBezTo>
                  <a:cubicBezTo>
                    <a:pt x="47" y="6"/>
                    <a:pt x="48" y="6"/>
                    <a:pt x="50" y="5"/>
                  </a:cubicBezTo>
                  <a:cubicBezTo>
                    <a:pt x="50" y="5"/>
                    <a:pt x="50" y="5"/>
                    <a:pt x="50" y="5"/>
                  </a:cubicBezTo>
                  <a:cubicBezTo>
                    <a:pt x="72" y="0"/>
                    <a:pt x="72" y="0"/>
                    <a:pt x="72" y="0"/>
                  </a:cubicBezTo>
                  <a:cubicBezTo>
                    <a:pt x="72" y="0"/>
                    <a:pt x="72" y="0"/>
                    <a:pt x="72" y="0"/>
                  </a:cubicBezTo>
                  <a:cubicBezTo>
                    <a:pt x="75" y="0"/>
                    <a:pt x="77" y="0"/>
                    <a:pt x="79" y="1"/>
                  </a:cubicBezTo>
                  <a:cubicBezTo>
                    <a:pt x="81" y="3"/>
                    <a:pt x="83" y="5"/>
                    <a:pt x="83" y="7"/>
                  </a:cubicBezTo>
                  <a:cubicBezTo>
                    <a:pt x="83" y="7"/>
                    <a:pt x="83" y="7"/>
                    <a:pt x="83" y="7"/>
                  </a:cubicBezTo>
                  <a:cubicBezTo>
                    <a:pt x="84" y="10"/>
                    <a:pt x="83" y="12"/>
                    <a:pt x="82" y="14"/>
                  </a:cubicBezTo>
                  <a:cubicBezTo>
                    <a:pt x="81" y="16"/>
                    <a:pt x="79" y="18"/>
                    <a:pt x="76" y="18"/>
                  </a:cubicBezTo>
                  <a:cubicBezTo>
                    <a:pt x="76" y="18"/>
                    <a:pt x="76" y="18"/>
                    <a:pt x="76" y="18"/>
                  </a:cubicBezTo>
                  <a:cubicBezTo>
                    <a:pt x="60" y="22"/>
                    <a:pt x="60" y="22"/>
                    <a:pt x="60" y="22"/>
                  </a:cubicBezTo>
                  <a:cubicBezTo>
                    <a:pt x="60" y="26"/>
                    <a:pt x="60" y="26"/>
                    <a:pt x="60" y="26"/>
                  </a:cubicBezTo>
                  <a:cubicBezTo>
                    <a:pt x="78" y="26"/>
                    <a:pt x="78" y="26"/>
                    <a:pt x="78" y="26"/>
                  </a:cubicBezTo>
                  <a:cubicBezTo>
                    <a:pt x="79" y="26"/>
                    <a:pt x="80" y="27"/>
                    <a:pt x="80" y="28"/>
                  </a:cubicBezTo>
                  <a:cubicBezTo>
                    <a:pt x="80" y="180"/>
                    <a:pt x="80" y="180"/>
                    <a:pt x="80" y="180"/>
                  </a:cubicBezTo>
                  <a:cubicBezTo>
                    <a:pt x="80" y="181"/>
                    <a:pt x="79" y="182"/>
                    <a:pt x="78" y="182"/>
                  </a:cubicBezTo>
                  <a:cubicBezTo>
                    <a:pt x="42" y="182"/>
                    <a:pt x="42" y="182"/>
                    <a:pt x="42" y="182"/>
                  </a:cubicBezTo>
                  <a:cubicBezTo>
                    <a:pt x="42" y="177"/>
                    <a:pt x="42" y="177"/>
                    <a:pt x="42" y="177"/>
                  </a:cubicBezTo>
                  <a:cubicBezTo>
                    <a:pt x="75" y="177"/>
                    <a:pt x="75" y="177"/>
                    <a:pt x="75" y="177"/>
                  </a:cubicBezTo>
                  <a:cubicBezTo>
                    <a:pt x="75" y="30"/>
                    <a:pt x="75" y="30"/>
                    <a:pt x="75" y="30"/>
                  </a:cubicBezTo>
                  <a:cubicBezTo>
                    <a:pt x="57" y="30"/>
                    <a:pt x="57" y="30"/>
                    <a:pt x="57" y="30"/>
                  </a:cubicBezTo>
                  <a:cubicBezTo>
                    <a:pt x="56" y="30"/>
                    <a:pt x="55" y="29"/>
                    <a:pt x="55" y="28"/>
                  </a:cubicBezTo>
                  <a:cubicBezTo>
                    <a:pt x="55" y="28"/>
                    <a:pt x="55" y="28"/>
                    <a:pt x="55" y="28"/>
                  </a:cubicBezTo>
                  <a:cubicBezTo>
                    <a:pt x="55" y="20"/>
                    <a:pt x="55" y="20"/>
                    <a:pt x="55" y="20"/>
                  </a:cubicBezTo>
                  <a:cubicBezTo>
                    <a:pt x="55" y="19"/>
                    <a:pt x="56" y="18"/>
                    <a:pt x="57" y="18"/>
                  </a:cubicBezTo>
                  <a:cubicBezTo>
                    <a:pt x="57" y="18"/>
                    <a:pt x="57" y="18"/>
                    <a:pt x="57" y="18"/>
                  </a:cubicBezTo>
                  <a:cubicBezTo>
                    <a:pt x="75" y="14"/>
                    <a:pt x="75" y="14"/>
                    <a:pt x="75" y="14"/>
                  </a:cubicBezTo>
                  <a:cubicBezTo>
                    <a:pt x="75" y="14"/>
                    <a:pt x="75" y="14"/>
                    <a:pt x="75" y="14"/>
                  </a:cubicBezTo>
                  <a:cubicBezTo>
                    <a:pt x="76" y="13"/>
                    <a:pt x="77" y="13"/>
                    <a:pt x="78" y="12"/>
                  </a:cubicBezTo>
                  <a:cubicBezTo>
                    <a:pt x="79" y="11"/>
                    <a:pt x="79" y="10"/>
                    <a:pt x="79" y="8"/>
                  </a:cubicBezTo>
                  <a:cubicBezTo>
                    <a:pt x="79" y="8"/>
                    <a:pt x="79" y="8"/>
                    <a:pt x="79" y="8"/>
                  </a:cubicBezTo>
                  <a:cubicBezTo>
                    <a:pt x="78" y="7"/>
                    <a:pt x="78" y="6"/>
                    <a:pt x="77" y="5"/>
                  </a:cubicBezTo>
                  <a:cubicBezTo>
                    <a:pt x="76" y="5"/>
                    <a:pt x="74" y="5"/>
                    <a:pt x="73" y="5"/>
                  </a:cubicBezTo>
                  <a:cubicBezTo>
                    <a:pt x="73" y="5"/>
                    <a:pt x="73" y="5"/>
                    <a:pt x="73" y="5"/>
                  </a:cubicBezTo>
                  <a:cubicBezTo>
                    <a:pt x="51" y="10"/>
                    <a:pt x="51" y="10"/>
                    <a:pt x="51" y="10"/>
                  </a:cubicBezTo>
                  <a:cubicBezTo>
                    <a:pt x="51" y="10"/>
                    <a:pt x="51" y="10"/>
                    <a:pt x="51" y="10"/>
                  </a:cubicBezTo>
                  <a:cubicBezTo>
                    <a:pt x="50" y="10"/>
                    <a:pt x="49" y="10"/>
                    <a:pt x="48" y="11"/>
                  </a:cubicBezTo>
                  <a:cubicBezTo>
                    <a:pt x="48" y="11"/>
                    <a:pt x="47" y="11"/>
                    <a:pt x="47" y="12"/>
                  </a:cubicBezTo>
                  <a:close/>
                  <a:moveTo>
                    <a:pt x="42" y="166"/>
                  </a:moveTo>
                  <a:cubicBezTo>
                    <a:pt x="62" y="166"/>
                    <a:pt x="62" y="166"/>
                    <a:pt x="62" y="166"/>
                  </a:cubicBezTo>
                  <a:cubicBezTo>
                    <a:pt x="64" y="166"/>
                    <a:pt x="65" y="165"/>
                    <a:pt x="65" y="164"/>
                  </a:cubicBezTo>
                  <a:cubicBezTo>
                    <a:pt x="65" y="60"/>
                    <a:pt x="65" y="60"/>
                    <a:pt x="65" y="60"/>
                  </a:cubicBezTo>
                  <a:cubicBezTo>
                    <a:pt x="65" y="58"/>
                    <a:pt x="64" y="57"/>
                    <a:pt x="62" y="57"/>
                  </a:cubicBezTo>
                  <a:cubicBezTo>
                    <a:pt x="57" y="57"/>
                    <a:pt x="57" y="57"/>
                    <a:pt x="57" y="57"/>
                  </a:cubicBezTo>
                  <a:cubicBezTo>
                    <a:pt x="57" y="57"/>
                    <a:pt x="57" y="57"/>
                    <a:pt x="57" y="57"/>
                  </a:cubicBezTo>
                  <a:cubicBezTo>
                    <a:pt x="56" y="57"/>
                    <a:pt x="55" y="58"/>
                    <a:pt x="55" y="60"/>
                  </a:cubicBezTo>
                  <a:cubicBezTo>
                    <a:pt x="55" y="94"/>
                    <a:pt x="55" y="94"/>
                    <a:pt x="55" y="94"/>
                  </a:cubicBezTo>
                  <a:cubicBezTo>
                    <a:pt x="55" y="94"/>
                    <a:pt x="55" y="94"/>
                    <a:pt x="55" y="94"/>
                  </a:cubicBezTo>
                  <a:cubicBezTo>
                    <a:pt x="55" y="95"/>
                    <a:pt x="55" y="96"/>
                    <a:pt x="54" y="97"/>
                  </a:cubicBezTo>
                  <a:cubicBezTo>
                    <a:pt x="53" y="98"/>
                    <a:pt x="53" y="99"/>
                    <a:pt x="52" y="99"/>
                  </a:cubicBezTo>
                  <a:cubicBezTo>
                    <a:pt x="52" y="99"/>
                    <a:pt x="52" y="99"/>
                    <a:pt x="52" y="99"/>
                  </a:cubicBezTo>
                  <a:cubicBezTo>
                    <a:pt x="51" y="99"/>
                    <a:pt x="51" y="99"/>
                    <a:pt x="51" y="99"/>
                  </a:cubicBezTo>
                  <a:cubicBezTo>
                    <a:pt x="51" y="99"/>
                    <a:pt x="51" y="99"/>
                    <a:pt x="51" y="99"/>
                  </a:cubicBezTo>
                  <a:cubicBezTo>
                    <a:pt x="51" y="99"/>
                    <a:pt x="51" y="99"/>
                    <a:pt x="51" y="99"/>
                  </a:cubicBezTo>
                  <a:cubicBezTo>
                    <a:pt x="49" y="99"/>
                    <a:pt x="48" y="98"/>
                    <a:pt x="47" y="98"/>
                  </a:cubicBezTo>
                  <a:cubicBezTo>
                    <a:pt x="47" y="98"/>
                    <a:pt x="47" y="98"/>
                    <a:pt x="47" y="98"/>
                  </a:cubicBezTo>
                  <a:cubicBezTo>
                    <a:pt x="47" y="98"/>
                    <a:pt x="47" y="98"/>
                    <a:pt x="47" y="98"/>
                  </a:cubicBezTo>
                  <a:cubicBezTo>
                    <a:pt x="46" y="97"/>
                    <a:pt x="46" y="96"/>
                    <a:pt x="46" y="94"/>
                  </a:cubicBezTo>
                  <a:cubicBezTo>
                    <a:pt x="46" y="83"/>
                    <a:pt x="46" y="83"/>
                    <a:pt x="46" y="83"/>
                  </a:cubicBezTo>
                  <a:cubicBezTo>
                    <a:pt x="46" y="60"/>
                    <a:pt x="46" y="60"/>
                    <a:pt x="46" y="60"/>
                  </a:cubicBezTo>
                  <a:cubicBezTo>
                    <a:pt x="46" y="60"/>
                    <a:pt x="46" y="60"/>
                    <a:pt x="46" y="60"/>
                  </a:cubicBezTo>
                  <a:cubicBezTo>
                    <a:pt x="46" y="58"/>
                    <a:pt x="45" y="57"/>
                    <a:pt x="44" y="57"/>
                  </a:cubicBezTo>
                  <a:cubicBezTo>
                    <a:pt x="42" y="57"/>
                    <a:pt x="42" y="57"/>
                    <a:pt x="42" y="57"/>
                  </a:cubicBezTo>
                  <a:cubicBezTo>
                    <a:pt x="42" y="98"/>
                    <a:pt x="42" y="98"/>
                    <a:pt x="42" y="98"/>
                  </a:cubicBezTo>
                  <a:cubicBezTo>
                    <a:pt x="42" y="99"/>
                    <a:pt x="43" y="100"/>
                    <a:pt x="44" y="101"/>
                  </a:cubicBezTo>
                  <a:cubicBezTo>
                    <a:pt x="44" y="101"/>
                    <a:pt x="44" y="101"/>
                    <a:pt x="44" y="101"/>
                  </a:cubicBezTo>
                  <a:cubicBezTo>
                    <a:pt x="46" y="103"/>
                    <a:pt x="48" y="104"/>
                    <a:pt x="51" y="104"/>
                  </a:cubicBezTo>
                  <a:cubicBezTo>
                    <a:pt x="51" y="104"/>
                    <a:pt x="51" y="104"/>
                    <a:pt x="52" y="104"/>
                  </a:cubicBezTo>
                  <a:cubicBezTo>
                    <a:pt x="52" y="104"/>
                    <a:pt x="52" y="104"/>
                    <a:pt x="52" y="104"/>
                  </a:cubicBezTo>
                  <a:cubicBezTo>
                    <a:pt x="52" y="104"/>
                    <a:pt x="52" y="104"/>
                    <a:pt x="53" y="103"/>
                  </a:cubicBezTo>
                  <a:cubicBezTo>
                    <a:pt x="53" y="103"/>
                    <a:pt x="53" y="103"/>
                    <a:pt x="53" y="103"/>
                  </a:cubicBezTo>
                  <a:cubicBezTo>
                    <a:pt x="53" y="103"/>
                    <a:pt x="53" y="103"/>
                    <a:pt x="53" y="103"/>
                  </a:cubicBezTo>
                  <a:cubicBezTo>
                    <a:pt x="55" y="103"/>
                    <a:pt x="56" y="102"/>
                    <a:pt x="58" y="100"/>
                  </a:cubicBezTo>
                  <a:cubicBezTo>
                    <a:pt x="59" y="99"/>
                    <a:pt x="60" y="97"/>
                    <a:pt x="60" y="94"/>
                  </a:cubicBezTo>
                  <a:cubicBezTo>
                    <a:pt x="60" y="94"/>
                    <a:pt x="60" y="94"/>
                    <a:pt x="60" y="94"/>
                  </a:cubicBezTo>
                  <a:cubicBezTo>
                    <a:pt x="60" y="62"/>
                    <a:pt x="60" y="62"/>
                    <a:pt x="60" y="62"/>
                  </a:cubicBezTo>
                  <a:cubicBezTo>
                    <a:pt x="60" y="62"/>
                    <a:pt x="60" y="62"/>
                    <a:pt x="60" y="62"/>
                  </a:cubicBezTo>
                  <a:cubicBezTo>
                    <a:pt x="60" y="161"/>
                    <a:pt x="60" y="161"/>
                    <a:pt x="60" y="161"/>
                  </a:cubicBezTo>
                  <a:cubicBezTo>
                    <a:pt x="42" y="161"/>
                    <a:pt x="42" y="161"/>
                    <a:pt x="42" y="161"/>
                  </a:cubicBezTo>
                  <a:lnTo>
                    <a:pt x="42" y="166"/>
                  </a:lnTo>
                  <a:close/>
                  <a:moveTo>
                    <a:pt x="42" y="30"/>
                  </a:moveTo>
                  <a:cubicBezTo>
                    <a:pt x="5" y="30"/>
                    <a:pt x="5" y="30"/>
                    <a:pt x="5" y="30"/>
                  </a:cubicBezTo>
                  <a:cubicBezTo>
                    <a:pt x="5" y="177"/>
                    <a:pt x="5" y="177"/>
                    <a:pt x="5" y="177"/>
                  </a:cubicBezTo>
                  <a:cubicBezTo>
                    <a:pt x="42" y="177"/>
                    <a:pt x="42" y="177"/>
                    <a:pt x="42" y="177"/>
                  </a:cubicBezTo>
                  <a:cubicBezTo>
                    <a:pt x="42" y="182"/>
                    <a:pt x="42" y="182"/>
                    <a:pt x="42" y="182"/>
                  </a:cubicBezTo>
                  <a:cubicBezTo>
                    <a:pt x="3" y="182"/>
                    <a:pt x="3" y="182"/>
                    <a:pt x="3" y="182"/>
                  </a:cubicBezTo>
                  <a:cubicBezTo>
                    <a:pt x="1" y="182"/>
                    <a:pt x="0" y="181"/>
                    <a:pt x="0" y="180"/>
                  </a:cubicBezTo>
                  <a:cubicBezTo>
                    <a:pt x="0" y="28"/>
                    <a:pt x="0" y="28"/>
                    <a:pt x="0" y="28"/>
                  </a:cubicBezTo>
                  <a:cubicBezTo>
                    <a:pt x="0" y="27"/>
                    <a:pt x="1" y="26"/>
                    <a:pt x="3" y="26"/>
                  </a:cubicBezTo>
                  <a:cubicBezTo>
                    <a:pt x="41" y="26"/>
                    <a:pt x="41" y="26"/>
                    <a:pt x="41" y="26"/>
                  </a:cubicBezTo>
                  <a:cubicBezTo>
                    <a:pt x="41" y="17"/>
                    <a:pt x="41" y="17"/>
                    <a:pt x="41" y="17"/>
                  </a:cubicBezTo>
                  <a:cubicBezTo>
                    <a:pt x="41" y="17"/>
                    <a:pt x="41" y="17"/>
                    <a:pt x="41" y="17"/>
                  </a:cubicBezTo>
                  <a:cubicBezTo>
                    <a:pt x="41" y="17"/>
                    <a:pt x="41" y="17"/>
                    <a:pt x="41" y="17"/>
                  </a:cubicBezTo>
                  <a:cubicBezTo>
                    <a:pt x="41" y="15"/>
                    <a:pt x="41" y="13"/>
                    <a:pt x="42" y="11"/>
                  </a:cubicBezTo>
                  <a:cubicBezTo>
                    <a:pt x="42" y="30"/>
                    <a:pt x="42" y="30"/>
                    <a:pt x="42" y="30"/>
                  </a:cubicBezTo>
                  <a:close/>
                  <a:moveTo>
                    <a:pt x="42" y="57"/>
                  </a:moveTo>
                  <a:cubicBezTo>
                    <a:pt x="18" y="57"/>
                    <a:pt x="18" y="57"/>
                    <a:pt x="18" y="57"/>
                  </a:cubicBezTo>
                  <a:cubicBezTo>
                    <a:pt x="17" y="57"/>
                    <a:pt x="16" y="58"/>
                    <a:pt x="16" y="60"/>
                  </a:cubicBezTo>
                  <a:cubicBezTo>
                    <a:pt x="16" y="164"/>
                    <a:pt x="16" y="164"/>
                    <a:pt x="16" y="164"/>
                  </a:cubicBezTo>
                  <a:cubicBezTo>
                    <a:pt x="16" y="165"/>
                    <a:pt x="17" y="166"/>
                    <a:pt x="18" y="166"/>
                  </a:cubicBezTo>
                  <a:cubicBezTo>
                    <a:pt x="42" y="166"/>
                    <a:pt x="42" y="166"/>
                    <a:pt x="42" y="166"/>
                  </a:cubicBezTo>
                  <a:cubicBezTo>
                    <a:pt x="42" y="161"/>
                    <a:pt x="42" y="161"/>
                    <a:pt x="42" y="161"/>
                  </a:cubicBezTo>
                  <a:cubicBezTo>
                    <a:pt x="20" y="161"/>
                    <a:pt x="20" y="161"/>
                    <a:pt x="20" y="161"/>
                  </a:cubicBezTo>
                  <a:cubicBezTo>
                    <a:pt x="20" y="62"/>
                    <a:pt x="20" y="62"/>
                    <a:pt x="20" y="62"/>
                  </a:cubicBezTo>
                  <a:cubicBezTo>
                    <a:pt x="41" y="62"/>
                    <a:pt x="41" y="62"/>
                    <a:pt x="41" y="62"/>
                  </a:cubicBezTo>
                  <a:cubicBezTo>
                    <a:pt x="41" y="83"/>
                    <a:pt x="41" y="83"/>
                    <a:pt x="41" y="83"/>
                  </a:cubicBezTo>
                  <a:cubicBezTo>
                    <a:pt x="41" y="94"/>
                    <a:pt x="41" y="94"/>
                    <a:pt x="41" y="94"/>
                  </a:cubicBezTo>
                  <a:cubicBezTo>
                    <a:pt x="41" y="96"/>
                    <a:pt x="41" y="97"/>
                    <a:pt x="42" y="98"/>
                  </a:cubicBezTo>
                  <a:lnTo>
                    <a:pt x="42"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5" name="Freeform 308"/>
            <p:cNvSpPr>
              <a:spLocks noEditPoints="1"/>
            </p:cNvSpPr>
            <p:nvPr/>
          </p:nvSpPr>
          <p:spPr bwMode="auto">
            <a:xfrm>
              <a:off x="8104188" y="25400"/>
              <a:ext cx="315913" cy="352425"/>
            </a:xfrm>
            <a:custGeom>
              <a:avLst/>
              <a:gdLst>
                <a:gd name="T0" fmla="*/ 125 w 140"/>
                <a:gd name="T1" fmla="*/ 28 h 156"/>
                <a:gd name="T2" fmla="*/ 136 w 140"/>
                <a:gd name="T3" fmla="*/ 43 h 156"/>
                <a:gd name="T4" fmla="*/ 135 w 140"/>
                <a:gd name="T5" fmla="*/ 46 h 156"/>
                <a:gd name="T6" fmla="*/ 99 w 140"/>
                <a:gd name="T7" fmla="*/ 91 h 156"/>
                <a:gd name="T8" fmla="*/ 130 w 140"/>
                <a:gd name="T9" fmla="*/ 93 h 156"/>
                <a:gd name="T10" fmla="*/ 139 w 140"/>
                <a:gd name="T11" fmla="*/ 107 h 156"/>
                <a:gd name="T12" fmla="*/ 138 w 140"/>
                <a:gd name="T13" fmla="*/ 111 h 156"/>
                <a:gd name="T14" fmla="*/ 97 w 140"/>
                <a:gd name="T15" fmla="*/ 121 h 156"/>
                <a:gd name="T16" fmla="*/ 70 w 140"/>
                <a:gd name="T17" fmla="*/ 155 h 156"/>
                <a:gd name="T18" fmla="*/ 70 w 140"/>
                <a:gd name="T19" fmla="*/ 149 h 156"/>
                <a:gd name="T20" fmla="*/ 95 w 140"/>
                <a:gd name="T21" fmla="*/ 117 h 156"/>
                <a:gd name="T22" fmla="*/ 127 w 140"/>
                <a:gd name="T23" fmla="*/ 97 h 156"/>
                <a:gd name="T24" fmla="*/ 96 w 140"/>
                <a:gd name="T25" fmla="*/ 95 h 156"/>
                <a:gd name="T26" fmla="*/ 78 w 140"/>
                <a:gd name="T27" fmla="*/ 68 h 156"/>
                <a:gd name="T28" fmla="*/ 131 w 140"/>
                <a:gd name="T29" fmla="*/ 43 h 156"/>
                <a:gd name="T30" fmla="*/ 70 w 140"/>
                <a:gd name="T31" fmla="*/ 44 h 156"/>
                <a:gd name="T32" fmla="*/ 70 w 140"/>
                <a:gd name="T33" fmla="*/ 122 h 156"/>
                <a:gd name="T34" fmla="*/ 73 w 140"/>
                <a:gd name="T35" fmla="*/ 111 h 156"/>
                <a:gd name="T36" fmla="*/ 70 w 140"/>
                <a:gd name="T37" fmla="*/ 122 h 156"/>
                <a:gd name="T38" fmla="*/ 18 w 140"/>
                <a:gd name="T39" fmla="*/ 3 h 156"/>
                <a:gd name="T40" fmla="*/ 53 w 140"/>
                <a:gd name="T41" fmla="*/ 22 h 156"/>
                <a:gd name="T42" fmla="*/ 53 w 140"/>
                <a:gd name="T43" fmla="*/ 22 h 156"/>
                <a:gd name="T44" fmla="*/ 65 w 140"/>
                <a:gd name="T45" fmla="*/ 40 h 156"/>
                <a:gd name="T46" fmla="*/ 70 w 140"/>
                <a:gd name="T47" fmla="*/ 44 h 156"/>
                <a:gd name="T48" fmla="*/ 62 w 140"/>
                <a:gd name="T49" fmla="*/ 44 h 156"/>
                <a:gd name="T50" fmla="*/ 49 w 140"/>
                <a:gd name="T51" fmla="*/ 25 h 156"/>
                <a:gd name="T52" fmla="*/ 49 w 140"/>
                <a:gd name="T53" fmla="*/ 25 h 156"/>
                <a:gd name="T54" fmla="*/ 49 w 140"/>
                <a:gd name="T55" fmla="*/ 25 h 156"/>
                <a:gd name="T56" fmla="*/ 21 w 140"/>
                <a:gd name="T57" fmla="*/ 7 h 156"/>
                <a:gd name="T58" fmla="*/ 19 w 140"/>
                <a:gd name="T59" fmla="*/ 22 h 156"/>
                <a:gd name="T60" fmla="*/ 26 w 140"/>
                <a:gd name="T61" fmla="*/ 40 h 156"/>
                <a:gd name="T62" fmla="*/ 26 w 140"/>
                <a:gd name="T63" fmla="*/ 40 h 156"/>
                <a:gd name="T64" fmla="*/ 26 w 140"/>
                <a:gd name="T65" fmla="*/ 40 h 156"/>
                <a:gd name="T66" fmla="*/ 39 w 140"/>
                <a:gd name="T67" fmla="*/ 62 h 156"/>
                <a:gd name="T68" fmla="*/ 12 w 140"/>
                <a:gd name="T69" fmla="*/ 122 h 156"/>
                <a:gd name="T70" fmla="*/ 51 w 140"/>
                <a:gd name="T71" fmla="*/ 83 h 156"/>
                <a:gd name="T72" fmla="*/ 70 w 140"/>
                <a:gd name="T73" fmla="*/ 106 h 156"/>
                <a:gd name="T74" fmla="*/ 63 w 140"/>
                <a:gd name="T75" fmla="*/ 139 h 156"/>
                <a:gd name="T76" fmla="*/ 70 w 140"/>
                <a:gd name="T77" fmla="*/ 155 h 156"/>
                <a:gd name="T78" fmla="*/ 68 w 140"/>
                <a:gd name="T79" fmla="*/ 154 h 156"/>
                <a:gd name="T80" fmla="*/ 59 w 140"/>
                <a:gd name="T81" fmla="*/ 141 h 156"/>
                <a:gd name="T82" fmla="*/ 59 w 140"/>
                <a:gd name="T83" fmla="*/ 139 h 156"/>
                <a:gd name="T84" fmla="*/ 52 w 140"/>
                <a:gd name="T85" fmla="*/ 89 h 156"/>
                <a:gd name="T86" fmla="*/ 10 w 140"/>
                <a:gd name="T87" fmla="*/ 127 h 156"/>
                <a:gd name="T88" fmla="*/ 10 w 140"/>
                <a:gd name="T89" fmla="*/ 127 h 156"/>
                <a:gd name="T90" fmla="*/ 1 w 140"/>
                <a:gd name="T91" fmla="*/ 111 h 156"/>
                <a:gd name="T92" fmla="*/ 34 w 140"/>
                <a:gd name="T93" fmla="*/ 61 h 156"/>
                <a:gd name="T94" fmla="*/ 22 w 140"/>
                <a:gd name="T95" fmla="*/ 43 h 156"/>
                <a:gd name="T96" fmla="*/ 22 w 140"/>
                <a:gd name="T97" fmla="*/ 43 h 156"/>
                <a:gd name="T98" fmla="*/ 18 w 140"/>
                <a:gd name="T99" fmla="*/ 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0" h="156">
                  <a:moveTo>
                    <a:pt x="70" y="39"/>
                  </a:moveTo>
                  <a:cubicBezTo>
                    <a:pt x="125" y="28"/>
                    <a:pt x="125" y="28"/>
                    <a:pt x="125" y="28"/>
                  </a:cubicBezTo>
                  <a:cubicBezTo>
                    <a:pt x="126" y="28"/>
                    <a:pt x="127" y="29"/>
                    <a:pt x="127" y="29"/>
                  </a:cubicBezTo>
                  <a:cubicBezTo>
                    <a:pt x="136" y="43"/>
                    <a:pt x="136" y="43"/>
                    <a:pt x="136" y="43"/>
                  </a:cubicBezTo>
                  <a:cubicBezTo>
                    <a:pt x="137" y="44"/>
                    <a:pt x="137" y="45"/>
                    <a:pt x="135" y="46"/>
                  </a:cubicBezTo>
                  <a:cubicBezTo>
                    <a:pt x="135" y="46"/>
                    <a:pt x="135" y="46"/>
                    <a:pt x="135" y="46"/>
                  </a:cubicBezTo>
                  <a:cubicBezTo>
                    <a:pt x="84" y="68"/>
                    <a:pt x="84" y="68"/>
                    <a:pt x="84" y="68"/>
                  </a:cubicBezTo>
                  <a:cubicBezTo>
                    <a:pt x="99" y="91"/>
                    <a:pt x="99" y="91"/>
                    <a:pt x="99" y="91"/>
                  </a:cubicBezTo>
                  <a:cubicBezTo>
                    <a:pt x="128" y="92"/>
                    <a:pt x="128" y="92"/>
                    <a:pt x="128" y="92"/>
                  </a:cubicBezTo>
                  <a:cubicBezTo>
                    <a:pt x="129" y="92"/>
                    <a:pt x="130" y="93"/>
                    <a:pt x="130" y="93"/>
                  </a:cubicBezTo>
                  <a:cubicBezTo>
                    <a:pt x="130" y="93"/>
                    <a:pt x="130" y="93"/>
                    <a:pt x="130" y="93"/>
                  </a:cubicBezTo>
                  <a:cubicBezTo>
                    <a:pt x="139" y="107"/>
                    <a:pt x="139" y="107"/>
                    <a:pt x="139" y="107"/>
                  </a:cubicBezTo>
                  <a:cubicBezTo>
                    <a:pt x="140" y="108"/>
                    <a:pt x="140" y="109"/>
                    <a:pt x="139" y="110"/>
                  </a:cubicBezTo>
                  <a:cubicBezTo>
                    <a:pt x="138" y="110"/>
                    <a:pt x="138" y="110"/>
                    <a:pt x="138" y="111"/>
                  </a:cubicBezTo>
                  <a:cubicBezTo>
                    <a:pt x="138" y="111"/>
                    <a:pt x="138" y="111"/>
                    <a:pt x="138" y="111"/>
                  </a:cubicBezTo>
                  <a:cubicBezTo>
                    <a:pt x="97" y="121"/>
                    <a:pt x="97" y="121"/>
                    <a:pt x="97" y="121"/>
                  </a:cubicBezTo>
                  <a:cubicBezTo>
                    <a:pt x="72" y="155"/>
                    <a:pt x="72" y="155"/>
                    <a:pt x="72" y="155"/>
                  </a:cubicBezTo>
                  <a:cubicBezTo>
                    <a:pt x="71" y="155"/>
                    <a:pt x="70" y="156"/>
                    <a:pt x="70" y="155"/>
                  </a:cubicBezTo>
                  <a:cubicBezTo>
                    <a:pt x="70" y="149"/>
                    <a:pt x="70" y="149"/>
                    <a:pt x="70" y="149"/>
                  </a:cubicBezTo>
                  <a:cubicBezTo>
                    <a:pt x="70" y="149"/>
                    <a:pt x="70" y="149"/>
                    <a:pt x="70" y="149"/>
                  </a:cubicBezTo>
                  <a:cubicBezTo>
                    <a:pt x="93" y="118"/>
                    <a:pt x="93" y="118"/>
                    <a:pt x="93" y="118"/>
                  </a:cubicBezTo>
                  <a:cubicBezTo>
                    <a:pt x="94" y="117"/>
                    <a:pt x="94" y="117"/>
                    <a:pt x="95" y="117"/>
                  </a:cubicBezTo>
                  <a:cubicBezTo>
                    <a:pt x="133" y="107"/>
                    <a:pt x="133" y="107"/>
                    <a:pt x="133" y="107"/>
                  </a:cubicBezTo>
                  <a:cubicBezTo>
                    <a:pt x="127" y="97"/>
                    <a:pt x="127" y="97"/>
                    <a:pt x="127" y="97"/>
                  </a:cubicBezTo>
                  <a:cubicBezTo>
                    <a:pt x="98" y="96"/>
                    <a:pt x="98" y="96"/>
                    <a:pt x="98" y="96"/>
                  </a:cubicBezTo>
                  <a:cubicBezTo>
                    <a:pt x="97" y="96"/>
                    <a:pt x="96" y="95"/>
                    <a:pt x="96" y="95"/>
                  </a:cubicBezTo>
                  <a:cubicBezTo>
                    <a:pt x="78" y="68"/>
                    <a:pt x="78" y="68"/>
                    <a:pt x="78" y="68"/>
                  </a:cubicBezTo>
                  <a:cubicBezTo>
                    <a:pt x="78" y="68"/>
                    <a:pt x="78" y="68"/>
                    <a:pt x="78" y="68"/>
                  </a:cubicBezTo>
                  <a:cubicBezTo>
                    <a:pt x="77" y="67"/>
                    <a:pt x="78" y="65"/>
                    <a:pt x="79" y="65"/>
                  </a:cubicBezTo>
                  <a:cubicBezTo>
                    <a:pt x="131" y="43"/>
                    <a:pt x="131" y="43"/>
                    <a:pt x="131" y="43"/>
                  </a:cubicBezTo>
                  <a:cubicBezTo>
                    <a:pt x="124" y="33"/>
                    <a:pt x="124" y="33"/>
                    <a:pt x="124" y="33"/>
                  </a:cubicBezTo>
                  <a:cubicBezTo>
                    <a:pt x="70" y="44"/>
                    <a:pt x="70" y="44"/>
                    <a:pt x="70" y="44"/>
                  </a:cubicBezTo>
                  <a:cubicBezTo>
                    <a:pt x="70" y="39"/>
                    <a:pt x="70" y="39"/>
                    <a:pt x="70" y="39"/>
                  </a:cubicBezTo>
                  <a:close/>
                  <a:moveTo>
                    <a:pt x="70" y="122"/>
                  </a:moveTo>
                  <a:cubicBezTo>
                    <a:pt x="73" y="113"/>
                    <a:pt x="73" y="113"/>
                    <a:pt x="73" y="113"/>
                  </a:cubicBezTo>
                  <a:cubicBezTo>
                    <a:pt x="73" y="112"/>
                    <a:pt x="73" y="111"/>
                    <a:pt x="73" y="111"/>
                  </a:cubicBezTo>
                  <a:cubicBezTo>
                    <a:pt x="70" y="106"/>
                    <a:pt x="70" y="106"/>
                    <a:pt x="70" y="106"/>
                  </a:cubicBezTo>
                  <a:lnTo>
                    <a:pt x="70" y="122"/>
                  </a:lnTo>
                  <a:close/>
                  <a:moveTo>
                    <a:pt x="18" y="3"/>
                  </a:moveTo>
                  <a:cubicBezTo>
                    <a:pt x="18" y="3"/>
                    <a:pt x="18" y="3"/>
                    <a:pt x="18" y="3"/>
                  </a:cubicBezTo>
                  <a:cubicBezTo>
                    <a:pt x="23" y="0"/>
                    <a:pt x="31" y="3"/>
                    <a:pt x="38" y="7"/>
                  </a:cubicBezTo>
                  <a:cubicBezTo>
                    <a:pt x="44" y="12"/>
                    <a:pt x="50" y="18"/>
                    <a:pt x="53" y="22"/>
                  </a:cubicBezTo>
                  <a:cubicBezTo>
                    <a:pt x="53" y="22"/>
                    <a:pt x="53" y="22"/>
                    <a:pt x="53" y="22"/>
                  </a:cubicBezTo>
                  <a:cubicBezTo>
                    <a:pt x="53" y="22"/>
                    <a:pt x="53" y="22"/>
                    <a:pt x="53" y="22"/>
                  </a:cubicBezTo>
                  <a:cubicBezTo>
                    <a:pt x="53" y="22"/>
                    <a:pt x="53" y="22"/>
                    <a:pt x="53" y="22"/>
                  </a:cubicBezTo>
                  <a:cubicBezTo>
                    <a:pt x="65" y="40"/>
                    <a:pt x="65" y="40"/>
                    <a:pt x="65" y="40"/>
                  </a:cubicBezTo>
                  <a:cubicBezTo>
                    <a:pt x="70" y="39"/>
                    <a:pt x="70" y="39"/>
                    <a:pt x="70" y="39"/>
                  </a:cubicBezTo>
                  <a:cubicBezTo>
                    <a:pt x="70" y="44"/>
                    <a:pt x="70" y="44"/>
                    <a:pt x="70" y="44"/>
                  </a:cubicBezTo>
                  <a:cubicBezTo>
                    <a:pt x="64" y="45"/>
                    <a:pt x="64" y="45"/>
                    <a:pt x="64" y="45"/>
                  </a:cubicBezTo>
                  <a:cubicBezTo>
                    <a:pt x="63" y="45"/>
                    <a:pt x="62" y="45"/>
                    <a:pt x="62" y="44"/>
                  </a:cubicBezTo>
                  <a:cubicBezTo>
                    <a:pt x="49" y="25"/>
                    <a:pt x="49" y="25"/>
                    <a:pt x="49" y="25"/>
                  </a:cubicBezTo>
                  <a:cubicBezTo>
                    <a:pt x="49" y="25"/>
                    <a:pt x="49" y="25"/>
                    <a:pt x="49" y="25"/>
                  </a:cubicBezTo>
                  <a:cubicBezTo>
                    <a:pt x="49" y="25"/>
                    <a:pt x="49" y="25"/>
                    <a:pt x="49" y="25"/>
                  </a:cubicBezTo>
                  <a:cubicBezTo>
                    <a:pt x="49" y="25"/>
                    <a:pt x="49" y="25"/>
                    <a:pt x="49" y="25"/>
                  </a:cubicBezTo>
                  <a:cubicBezTo>
                    <a:pt x="49" y="25"/>
                    <a:pt x="49" y="25"/>
                    <a:pt x="49" y="25"/>
                  </a:cubicBezTo>
                  <a:cubicBezTo>
                    <a:pt x="49" y="25"/>
                    <a:pt x="49" y="25"/>
                    <a:pt x="49" y="25"/>
                  </a:cubicBezTo>
                  <a:cubicBezTo>
                    <a:pt x="47" y="21"/>
                    <a:pt x="41" y="16"/>
                    <a:pt x="35" y="11"/>
                  </a:cubicBezTo>
                  <a:cubicBezTo>
                    <a:pt x="29" y="8"/>
                    <a:pt x="23" y="5"/>
                    <a:pt x="21" y="7"/>
                  </a:cubicBezTo>
                  <a:cubicBezTo>
                    <a:pt x="21" y="7"/>
                    <a:pt x="21" y="7"/>
                    <a:pt x="21" y="7"/>
                  </a:cubicBezTo>
                  <a:cubicBezTo>
                    <a:pt x="18" y="9"/>
                    <a:pt x="18" y="15"/>
                    <a:pt x="19" y="22"/>
                  </a:cubicBezTo>
                  <a:cubicBezTo>
                    <a:pt x="21" y="29"/>
                    <a:pt x="23" y="36"/>
                    <a:pt x="26" y="40"/>
                  </a:cubicBezTo>
                  <a:cubicBezTo>
                    <a:pt x="26" y="40"/>
                    <a:pt x="26" y="40"/>
                    <a:pt x="26" y="40"/>
                  </a:cubicBezTo>
                  <a:cubicBezTo>
                    <a:pt x="26" y="40"/>
                    <a:pt x="26" y="40"/>
                    <a:pt x="26" y="40"/>
                  </a:cubicBezTo>
                  <a:cubicBezTo>
                    <a:pt x="26" y="40"/>
                    <a:pt x="26" y="40"/>
                    <a:pt x="26" y="40"/>
                  </a:cubicBezTo>
                  <a:cubicBezTo>
                    <a:pt x="26" y="40"/>
                    <a:pt x="26" y="40"/>
                    <a:pt x="26" y="40"/>
                  </a:cubicBezTo>
                  <a:cubicBezTo>
                    <a:pt x="26" y="40"/>
                    <a:pt x="26" y="40"/>
                    <a:pt x="26" y="40"/>
                  </a:cubicBezTo>
                  <a:cubicBezTo>
                    <a:pt x="39" y="59"/>
                    <a:pt x="39" y="59"/>
                    <a:pt x="39" y="59"/>
                  </a:cubicBezTo>
                  <a:cubicBezTo>
                    <a:pt x="39" y="60"/>
                    <a:pt x="39" y="61"/>
                    <a:pt x="39" y="62"/>
                  </a:cubicBezTo>
                  <a:cubicBezTo>
                    <a:pt x="6" y="112"/>
                    <a:pt x="6" y="112"/>
                    <a:pt x="6" y="112"/>
                  </a:cubicBezTo>
                  <a:cubicBezTo>
                    <a:pt x="12" y="122"/>
                    <a:pt x="12" y="122"/>
                    <a:pt x="12" y="122"/>
                  </a:cubicBezTo>
                  <a:cubicBezTo>
                    <a:pt x="51" y="83"/>
                    <a:pt x="51" y="83"/>
                    <a:pt x="51" y="83"/>
                  </a:cubicBezTo>
                  <a:cubicBezTo>
                    <a:pt x="51" y="83"/>
                    <a:pt x="51" y="83"/>
                    <a:pt x="51" y="83"/>
                  </a:cubicBezTo>
                  <a:cubicBezTo>
                    <a:pt x="53" y="82"/>
                    <a:pt x="54" y="83"/>
                    <a:pt x="55" y="84"/>
                  </a:cubicBezTo>
                  <a:cubicBezTo>
                    <a:pt x="70" y="106"/>
                    <a:pt x="70" y="106"/>
                    <a:pt x="70" y="106"/>
                  </a:cubicBezTo>
                  <a:cubicBezTo>
                    <a:pt x="70" y="122"/>
                    <a:pt x="70" y="122"/>
                    <a:pt x="70" y="122"/>
                  </a:cubicBezTo>
                  <a:cubicBezTo>
                    <a:pt x="63" y="139"/>
                    <a:pt x="63" y="139"/>
                    <a:pt x="63" y="139"/>
                  </a:cubicBezTo>
                  <a:cubicBezTo>
                    <a:pt x="70" y="149"/>
                    <a:pt x="70" y="149"/>
                    <a:pt x="70" y="149"/>
                  </a:cubicBezTo>
                  <a:cubicBezTo>
                    <a:pt x="70" y="155"/>
                    <a:pt x="70" y="155"/>
                    <a:pt x="70" y="155"/>
                  </a:cubicBezTo>
                  <a:cubicBezTo>
                    <a:pt x="69" y="155"/>
                    <a:pt x="69" y="155"/>
                    <a:pt x="68" y="155"/>
                  </a:cubicBezTo>
                  <a:cubicBezTo>
                    <a:pt x="68" y="155"/>
                    <a:pt x="68" y="155"/>
                    <a:pt x="68" y="154"/>
                  </a:cubicBezTo>
                  <a:cubicBezTo>
                    <a:pt x="68" y="154"/>
                    <a:pt x="68" y="154"/>
                    <a:pt x="68" y="154"/>
                  </a:cubicBezTo>
                  <a:cubicBezTo>
                    <a:pt x="59" y="141"/>
                    <a:pt x="59" y="141"/>
                    <a:pt x="59" y="141"/>
                  </a:cubicBezTo>
                  <a:cubicBezTo>
                    <a:pt x="58" y="140"/>
                    <a:pt x="58" y="140"/>
                    <a:pt x="59" y="139"/>
                  </a:cubicBezTo>
                  <a:cubicBezTo>
                    <a:pt x="59" y="139"/>
                    <a:pt x="59" y="139"/>
                    <a:pt x="59" y="139"/>
                  </a:cubicBezTo>
                  <a:cubicBezTo>
                    <a:pt x="68" y="112"/>
                    <a:pt x="68" y="112"/>
                    <a:pt x="68" y="112"/>
                  </a:cubicBezTo>
                  <a:cubicBezTo>
                    <a:pt x="52" y="89"/>
                    <a:pt x="52" y="89"/>
                    <a:pt x="52" y="89"/>
                  </a:cubicBezTo>
                  <a:cubicBezTo>
                    <a:pt x="14" y="127"/>
                    <a:pt x="14" y="127"/>
                    <a:pt x="14" y="127"/>
                  </a:cubicBezTo>
                  <a:cubicBezTo>
                    <a:pt x="13" y="128"/>
                    <a:pt x="11" y="128"/>
                    <a:pt x="10" y="127"/>
                  </a:cubicBezTo>
                  <a:cubicBezTo>
                    <a:pt x="10" y="127"/>
                    <a:pt x="10" y="127"/>
                    <a:pt x="10" y="127"/>
                  </a:cubicBezTo>
                  <a:cubicBezTo>
                    <a:pt x="10" y="127"/>
                    <a:pt x="10" y="127"/>
                    <a:pt x="10" y="127"/>
                  </a:cubicBezTo>
                  <a:cubicBezTo>
                    <a:pt x="1" y="113"/>
                    <a:pt x="1" y="113"/>
                    <a:pt x="1" y="113"/>
                  </a:cubicBezTo>
                  <a:cubicBezTo>
                    <a:pt x="0" y="113"/>
                    <a:pt x="0" y="111"/>
                    <a:pt x="1" y="111"/>
                  </a:cubicBezTo>
                  <a:cubicBezTo>
                    <a:pt x="1" y="111"/>
                    <a:pt x="1" y="111"/>
                    <a:pt x="1" y="111"/>
                  </a:cubicBezTo>
                  <a:cubicBezTo>
                    <a:pt x="34" y="61"/>
                    <a:pt x="34" y="61"/>
                    <a:pt x="34" y="61"/>
                  </a:cubicBezTo>
                  <a:cubicBezTo>
                    <a:pt x="22" y="43"/>
                    <a:pt x="22" y="43"/>
                    <a:pt x="22" y="43"/>
                  </a:cubicBezTo>
                  <a:cubicBezTo>
                    <a:pt x="22" y="43"/>
                    <a:pt x="22" y="43"/>
                    <a:pt x="22" y="43"/>
                  </a:cubicBezTo>
                  <a:cubicBezTo>
                    <a:pt x="22" y="43"/>
                    <a:pt x="22" y="43"/>
                    <a:pt x="22" y="43"/>
                  </a:cubicBezTo>
                  <a:cubicBezTo>
                    <a:pt x="22" y="43"/>
                    <a:pt x="22" y="43"/>
                    <a:pt x="22" y="43"/>
                  </a:cubicBezTo>
                  <a:cubicBezTo>
                    <a:pt x="19" y="39"/>
                    <a:pt x="16" y="30"/>
                    <a:pt x="15" y="23"/>
                  </a:cubicBezTo>
                  <a:cubicBezTo>
                    <a:pt x="13" y="14"/>
                    <a:pt x="13" y="6"/>
                    <a:pt x="1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6" name="Freeform 309"/>
            <p:cNvSpPr>
              <a:spLocks noEditPoints="1"/>
            </p:cNvSpPr>
            <p:nvPr/>
          </p:nvSpPr>
          <p:spPr bwMode="auto">
            <a:xfrm>
              <a:off x="7807325" y="1588"/>
              <a:ext cx="296863" cy="146050"/>
            </a:xfrm>
            <a:custGeom>
              <a:avLst/>
              <a:gdLst>
                <a:gd name="T0" fmla="*/ 120 w 131"/>
                <a:gd name="T1" fmla="*/ 35 h 64"/>
                <a:gd name="T2" fmla="*/ 120 w 131"/>
                <a:gd name="T3" fmla="*/ 35 h 64"/>
                <a:gd name="T4" fmla="*/ 121 w 131"/>
                <a:gd name="T5" fmla="*/ 7 h 64"/>
                <a:gd name="T6" fmla="*/ 110 w 131"/>
                <a:gd name="T7" fmla="*/ 0 h 64"/>
                <a:gd name="T8" fmla="*/ 124 w 131"/>
                <a:gd name="T9" fmla="*/ 4 h 64"/>
                <a:gd name="T10" fmla="*/ 124 w 131"/>
                <a:gd name="T11" fmla="*/ 39 h 64"/>
                <a:gd name="T12" fmla="*/ 110 w 131"/>
                <a:gd name="T13" fmla="*/ 46 h 64"/>
                <a:gd name="T14" fmla="*/ 110 w 131"/>
                <a:gd name="T15" fmla="*/ 36 h 64"/>
                <a:gd name="T16" fmla="*/ 117 w 131"/>
                <a:gd name="T17" fmla="*/ 32 h 64"/>
                <a:gd name="T18" fmla="*/ 118 w 131"/>
                <a:gd name="T19" fmla="*/ 11 h 64"/>
                <a:gd name="T20" fmla="*/ 110 w 131"/>
                <a:gd name="T21" fmla="*/ 12 h 64"/>
                <a:gd name="T22" fmla="*/ 116 w 131"/>
                <a:gd name="T23" fmla="*/ 21 h 64"/>
                <a:gd name="T24" fmla="*/ 113 w 131"/>
                <a:gd name="T25" fmla="*/ 29 h 64"/>
                <a:gd name="T26" fmla="*/ 110 w 131"/>
                <a:gd name="T27" fmla="*/ 36 h 64"/>
                <a:gd name="T28" fmla="*/ 77 w 131"/>
                <a:gd name="T29" fmla="*/ 54 h 64"/>
                <a:gd name="T30" fmla="*/ 98 w 131"/>
                <a:gd name="T31" fmla="*/ 39 h 64"/>
                <a:gd name="T32" fmla="*/ 102 w 131"/>
                <a:gd name="T33" fmla="*/ 41 h 64"/>
                <a:gd name="T34" fmla="*/ 110 w 131"/>
                <a:gd name="T35" fmla="*/ 41 h 64"/>
                <a:gd name="T36" fmla="*/ 106 w 131"/>
                <a:gd name="T37" fmla="*/ 46 h 64"/>
                <a:gd name="T38" fmla="*/ 97 w 131"/>
                <a:gd name="T39" fmla="*/ 44 h 64"/>
                <a:gd name="T40" fmla="*/ 65 w 131"/>
                <a:gd name="T41" fmla="*/ 63 h 64"/>
                <a:gd name="T42" fmla="*/ 110 w 131"/>
                <a:gd name="T43" fmla="*/ 2 h 64"/>
                <a:gd name="T44" fmla="*/ 107 w 131"/>
                <a:gd name="T45" fmla="*/ 1 h 64"/>
                <a:gd name="T46" fmla="*/ 65 w 131"/>
                <a:gd name="T47" fmla="*/ 0 h 64"/>
                <a:gd name="T48" fmla="*/ 110 w 131"/>
                <a:gd name="T49" fmla="*/ 2 h 64"/>
                <a:gd name="T50" fmla="*/ 110 w 131"/>
                <a:gd name="T51" fmla="*/ 12 h 64"/>
                <a:gd name="T52" fmla="*/ 109 w 131"/>
                <a:gd name="T53" fmla="*/ 22 h 64"/>
                <a:gd name="T54" fmla="*/ 106 w 131"/>
                <a:gd name="T55" fmla="*/ 31 h 64"/>
                <a:gd name="T56" fmla="*/ 110 w 131"/>
                <a:gd name="T57" fmla="*/ 36 h 64"/>
                <a:gd name="T58" fmla="*/ 104 w 131"/>
                <a:gd name="T59" fmla="*/ 36 h 64"/>
                <a:gd name="T60" fmla="*/ 100 w 131"/>
                <a:gd name="T61" fmla="*/ 32 h 64"/>
                <a:gd name="T62" fmla="*/ 100 w 131"/>
                <a:gd name="T63" fmla="*/ 32 h 64"/>
                <a:gd name="T64" fmla="*/ 106 w 131"/>
                <a:gd name="T65" fmla="*/ 9 h 64"/>
                <a:gd name="T66" fmla="*/ 108 w 131"/>
                <a:gd name="T67" fmla="*/ 6 h 64"/>
                <a:gd name="T68" fmla="*/ 108 w 131"/>
                <a:gd name="T69" fmla="*/ 6 h 64"/>
                <a:gd name="T70" fmla="*/ 55 w 131"/>
                <a:gd name="T71" fmla="*/ 59 h 64"/>
                <a:gd name="T72" fmla="*/ 65 w 131"/>
                <a:gd name="T73" fmla="*/ 63 h 64"/>
                <a:gd name="T74" fmla="*/ 16 w 131"/>
                <a:gd name="T75" fmla="*/ 48 h 64"/>
                <a:gd name="T76" fmla="*/ 0 w 131"/>
                <a:gd name="T77" fmla="*/ 3 h 64"/>
                <a:gd name="T78" fmla="*/ 65 w 131"/>
                <a:gd name="T79" fmla="*/ 0 h 64"/>
                <a:gd name="T80" fmla="*/ 5 w 131"/>
                <a:gd name="T81" fmla="*/ 1 h 64"/>
                <a:gd name="T82" fmla="*/ 4 w 131"/>
                <a:gd name="T83" fmla="*/ 9 h 64"/>
                <a:gd name="T84" fmla="*/ 55 w 131"/>
                <a:gd name="T85"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64">
                  <a:moveTo>
                    <a:pt x="110" y="41"/>
                  </a:moveTo>
                  <a:cubicBezTo>
                    <a:pt x="114" y="40"/>
                    <a:pt x="118" y="38"/>
                    <a:pt x="120" y="35"/>
                  </a:cubicBezTo>
                  <a:cubicBezTo>
                    <a:pt x="120" y="35"/>
                    <a:pt x="120" y="35"/>
                    <a:pt x="120" y="35"/>
                  </a:cubicBezTo>
                  <a:cubicBezTo>
                    <a:pt x="120" y="35"/>
                    <a:pt x="120" y="35"/>
                    <a:pt x="120" y="35"/>
                  </a:cubicBezTo>
                  <a:cubicBezTo>
                    <a:pt x="124" y="32"/>
                    <a:pt x="126" y="27"/>
                    <a:pt x="126" y="21"/>
                  </a:cubicBezTo>
                  <a:cubicBezTo>
                    <a:pt x="126" y="16"/>
                    <a:pt x="124" y="11"/>
                    <a:pt x="121" y="7"/>
                  </a:cubicBezTo>
                  <a:cubicBezTo>
                    <a:pt x="118" y="5"/>
                    <a:pt x="114" y="2"/>
                    <a:pt x="110" y="2"/>
                  </a:cubicBezTo>
                  <a:cubicBezTo>
                    <a:pt x="110" y="0"/>
                    <a:pt x="110" y="0"/>
                    <a:pt x="110" y="0"/>
                  </a:cubicBezTo>
                  <a:cubicBezTo>
                    <a:pt x="120" y="0"/>
                    <a:pt x="120" y="0"/>
                    <a:pt x="120" y="0"/>
                  </a:cubicBezTo>
                  <a:cubicBezTo>
                    <a:pt x="121" y="1"/>
                    <a:pt x="123" y="3"/>
                    <a:pt x="124" y="4"/>
                  </a:cubicBezTo>
                  <a:cubicBezTo>
                    <a:pt x="128" y="8"/>
                    <a:pt x="131" y="15"/>
                    <a:pt x="131" y="21"/>
                  </a:cubicBezTo>
                  <a:cubicBezTo>
                    <a:pt x="131" y="28"/>
                    <a:pt x="128" y="34"/>
                    <a:pt x="124" y="39"/>
                  </a:cubicBezTo>
                  <a:cubicBezTo>
                    <a:pt x="124" y="39"/>
                    <a:pt x="124" y="39"/>
                    <a:pt x="124" y="39"/>
                  </a:cubicBezTo>
                  <a:cubicBezTo>
                    <a:pt x="120" y="42"/>
                    <a:pt x="116" y="45"/>
                    <a:pt x="110" y="46"/>
                  </a:cubicBezTo>
                  <a:cubicBezTo>
                    <a:pt x="110" y="41"/>
                    <a:pt x="110" y="41"/>
                    <a:pt x="110" y="41"/>
                  </a:cubicBezTo>
                  <a:close/>
                  <a:moveTo>
                    <a:pt x="110" y="36"/>
                  </a:moveTo>
                  <a:cubicBezTo>
                    <a:pt x="113" y="35"/>
                    <a:pt x="115" y="34"/>
                    <a:pt x="117" y="32"/>
                  </a:cubicBezTo>
                  <a:cubicBezTo>
                    <a:pt x="117" y="32"/>
                    <a:pt x="117" y="32"/>
                    <a:pt x="117" y="32"/>
                  </a:cubicBezTo>
                  <a:cubicBezTo>
                    <a:pt x="120" y="29"/>
                    <a:pt x="121" y="25"/>
                    <a:pt x="121" y="21"/>
                  </a:cubicBezTo>
                  <a:cubicBezTo>
                    <a:pt x="121" y="17"/>
                    <a:pt x="120" y="14"/>
                    <a:pt x="118" y="11"/>
                  </a:cubicBezTo>
                  <a:cubicBezTo>
                    <a:pt x="116" y="9"/>
                    <a:pt x="113" y="8"/>
                    <a:pt x="110" y="7"/>
                  </a:cubicBezTo>
                  <a:cubicBezTo>
                    <a:pt x="110" y="12"/>
                    <a:pt x="110" y="12"/>
                    <a:pt x="110" y="12"/>
                  </a:cubicBezTo>
                  <a:cubicBezTo>
                    <a:pt x="112" y="12"/>
                    <a:pt x="113" y="13"/>
                    <a:pt x="114" y="14"/>
                  </a:cubicBezTo>
                  <a:cubicBezTo>
                    <a:pt x="116" y="16"/>
                    <a:pt x="116" y="19"/>
                    <a:pt x="116" y="21"/>
                  </a:cubicBezTo>
                  <a:cubicBezTo>
                    <a:pt x="116" y="24"/>
                    <a:pt x="115" y="27"/>
                    <a:pt x="113" y="28"/>
                  </a:cubicBezTo>
                  <a:cubicBezTo>
                    <a:pt x="113" y="29"/>
                    <a:pt x="113" y="29"/>
                    <a:pt x="113" y="29"/>
                  </a:cubicBezTo>
                  <a:cubicBezTo>
                    <a:pt x="113" y="29"/>
                    <a:pt x="112" y="30"/>
                    <a:pt x="110" y="31"/>
                  </a:cubicBezTo>
                  <a:lnTo>
                    <a:pt x="110" y="36"/>
                  </a:lnTo>
                  <a:close/>
                  <a:moveTo>
                    <a:pt x="65" y="58"/>
                  </a:moveTo>
                  <a:cubicBezTo>
                    <a:pt x="69" y="57"/>
                    <a:pt x="73" y="56"/>
                    <a:pt x="77" y="54"/>
                  </a:cubicBezTo>
                  <a:cubicBezTo>
                    <a:pt x="84" y="51"/>
                    <a:pt x="90" y="46"/>
                    <a:pt x="95" y="40"/>
                  </a:cubicBezTo>
                  <a:cubicBezTo>
                    <a:pt x="96" y="39"/>
                    <a:pt x="97" y="39"/>
                    <a:pt x="98" y="39"/>
                  </a:cubicBezTo>
                  <a:cubicBezTo>
                    <a:pt x="98" y="39"/>
                    <a:pt x="98" y="39"/>
                    <a:pt x="98" y="39"/>
                  </a:cubicBezTo>
                  <a:cubicBezTo>
                    <a:pt x="99" y="40"/>
                    <a:pt x="100" y="40"/>
                    <a:pt x="102" y="41"/>
                  </a:cubicBezTo>
                  <a:cubicBezTo>
                    <a:pt x="103" y="41"/>
                    <a:pt x="105" y="41"/>
                    <a:pt x="106" y="41"/>
                  </a:cubicBezTo>
                  <a:cubicBezTo>
                    <a:pt x="108" y="41"/>
                    <a:pt x="109" y="41"/>
                    <a:pt x="110" y="41"/>
                  </a:cubicBezTo>
                  <a:cubicBezTo>
                    <a:pt x="110" y="46"/>
                    <a:pt x="110" y="46"/>
                    <a:pt x="110" y="46"/>
                  </a:cubicBezTo>
                  <a:cubicBezTo>
                    <a:pt x="109" y="46"/>
                    <a:pt x="108" y="46"/>
                    <a:pt x="106" y="46"/>
                  </a:cubicBezTo>
                  <a:cubicBezTo>
                    <a:pt x="104" y="46"/>
                    <a:pt x="103" y="46"/>
                    <a:pt x="101" y="45"/>
                  </a:cubicBezTo>
                  <a:cubicBezTo>
                    <a:pt x="100" y="45"/>
                    <a:pt x="99" y="45"/>
                    <a:pt x="97" y="44"/>
                  </a:cubicBezTo>
                  <a:cubicBezTo>
                    <a:pt x="92" y="50"/>
                    <a:pt x="86" y="55"/>
                    <a:pt x="79" y="59"/>
                  </a:cubicBezTo>
                  <a:cubicBezTo>
                    <a:pt x="75" y="61"/>
                    <a:pt x="70" y="62"/>
                    <a:pt x="65" y="63"/>
                  </a:cubicBezTo>
                  <a:cubicBezTo>
                    <a:pt x="65" y="58"/>
                    <a:pt x="65" y="58"/>
                    <a:pt x="65" y="58"/>
                  </a:cubicBezTo>
                  <a:close/>
                  <a:moveTo>
                    <a:pt x="110" y="2"/>
                  </a:moveTo>
                  <a:cubicBezTo>
                    <a:pt x="109" y="1"/>
                    <a:pt x="108" y="1"/>
                    <a:pt x="107" y="1"/>
                  </a:cubicBezTo>
                  <a:cubicBezTo>
                    <a:pt x="107" y="1"/>
                    <a:pt x="107" y="1"/>
                    <a:pt x="107" y="1"/>
                  </a:cubicBezTo>
                  <a:cubicBezTo>
                    <a:pt x="65" y="1"/>
                    <a:pt x="65" y="1"/>
                    <a:pt x="65" y="1"/>
                  </a:cubicBezTo>
                  <a:cubicBezTo>
                    <a:pt x="65" y="0"/>
                    <a:pt x="65" y="0"/>
                    <a:pt x="65" y="0"/>
                  </a:cubicBezTo>
                  <a:cubicBezTo>
                    <a:pt x="110" y="0"/>
                    <a:pt x="110" y="0"/>
                    <a:pt x="110" y="0"/>
                  </a:cubicBezTo>
                  <a:cubicBezTo>
                    <a:pt x="110" y="2"/>
                    <a:pt x="110" y="2"/>
                    <a:pt x="110" y="2"/>
                  </a:cubicBezTo>
                  <a:close/>
                  <a:moveTo>
                    <a:pt x="110" y="7"/>
                  </a:moveTo>
                  <a:cubicBezTo>
                    <a:pt x="110" y="12"/>
                    <a:pt x="110" y="12"/>
                    <a:pt x="110" y="12"/>
                  </a:cubicBezTo>
                  <a:cubicBezTo>
                    <a:pt x="110" y="12"/>
                    <a:pt x="110" y="12"/>
                    <a:pt x="110" y="12"/>
                  </a:cubicBezTo>
                  <a:cubicBezTo>
                    <a:pt x="110" y="15"/>
                    <a:pt x="110" y="19"/>
                    <a:pt x="109" y="22"/>
                  </a:cubicBezTo>
                  <a:cubicBezTo>
                    <a:pt x="108" y="25"/>
                    <a:pt x="107" y="28"/>
                    <a:pt x="106" y="31"/>
                  </a:cubicBezTo>
                  <a:cubicBezTo>
                    <a:pt x="106" y="31"/>
                    <a:pt x="106" y="31"/>
                    <a:pt x="106" y="31"/>
                  </a:cubicBezTo>
                  <a:cubicBezTo>
                    <a:pt x="108" y="31"/>
                    <a:pt x="109" y="31"/>
                    <a:pt x="110" y="31"/>
                  </a:cubicBezTo>
                  <a:cubicBezTo>
                    <a:pt x="110" y="36"/>
                    <a:pt x="110" y="36"/>
                    <a:pt x="110" y="36"/>
                  </a:cubicBezTo>
                  <a:cubicBezTo>
                    <a:pt x="109" y="36"/>
                    <a:pt x="108" y="36"/>
                    <a:pt x="106" y="36"/>
                  </a:cubicBezTo>
                  <a:cubicBezTo>
                    <a:pt x="105" y="36"/>
                    <a:pt x="105" y="36"/>
                    <a:pt x="104" y="36"/>
                  </a:cubicBezTo>
                  <a:cubicBezTo>
                    <a:pt x="103" y="36"/>
                    <a:pt x="102" y="36"/>
                    <a:pt x="101" y="35"/>
                  </a:cubicBezTo>
                  <a:cubicBezTo>
                    <a:pt x="100" y="35"/>
                    <a:pt x="99" y="34"/>
                    <a:pt x="100" y="32"/>
                  </a:cubicBezTo>
                  <a:cubicBezTo>
                    <a:pt x="100" y="32"/>
                    <a:pt x="100" y="32"/>
                    <a:pt x="100" y="32"/>
                  </a:cubicBezTo>
                  <a:cubicBezTo>
                    <a:pt x="100" y="32"/>
                    <a:pt x="100" y="32"/>
                    <a:pt x="100" y="32"/>
                  </a:cubicBezTo>
                  <a:cubicBezTo>
                    <a:pt x="102" y="28"/>
                    <a:pt x="103" y="25"/>
                    <a:pt x="104" y="21"/>
                  </a:cubicBezTo>
                  <a:cubicBezTo>
                    <a:pt x="105" y="17"/>
                    <a:pt x="106" y="13"/>
                    <a:pt x="106" y="9"/>
                  </a:cubicBezTo>
                  <a:cubicBezTo>
                    <a:pt x="106" y="9"/>
                    <a:pt x="106" y="8"/>
                    <a:pt x="106" y="8"/>
                  </a:cubicBezTo>
                  <a:cubicBezTo>
                    <a:pt x="106" y="7"/>
                    <a:pt x="107" y="6"/>
                    <a:pt x="108" y="6"/>
                  </a:cubicBezTo>
                  <a:cubicBezTo>
                    <a:pt x="108" y="6"/>
                    <a:pt x="108" y="6"/>
                    <a:pt x="108" y="6"/>
                  </a:cubicBezTo>
                  <a:cubicBezTo>
                    <a:pt x="108" y="6"/>
                    <a:pt x="108" y="6"/>
                    <a:pt x="108" y="6"/>
                  </a:cubicBezTo>
                  <a:cubicBezTo>
                    <a:pt x="109" y="6"/>
                    <a:pt x="110" y="7"/>
                    <a:pt x="110" y="7"/>
                  </a:cubicBezTo>
                  <a:close/>
                  <a:moveTo>
                    <a:pt x="55" y="59"/>
                  </a:moveTo>
                  <a:cubicBezTo>
                    <a:pt x="59" y="59"/>
                    <a:pt x="62" y="59"/>
                    <a:pt x="65" y="58"/>
                  </a:cubicBezTo>
                  <a:cubicBezTo>
                    <a:pt x="65" y="63"/>
                    <a:pt x="65" y="63"/>
                    <a:pt x="65" y="63"/>
                  </a:cubicBezTo>
                  <a:cubicBezTo>
                    <a:pt x="62" y="64"/>
                    <a:pt x="59" y="64"/>
                    <a:pt x="55" y="64"/>
                  </a:cubicBezTo>
                  <a:cubicBezTo>
                    <a:pt x="40" y="64"/>
                    <a:pt x="26" y="58"/>
                    <a:pt x="16" y="48"/>
                  </a:cubicBezTo>
                  <a:cubicBezTo>
                    <a:pt x="6" y="38"/>
                    <a:pt x="0" y="24"/>
                    <a:pt x="0" y="9"/>
                  </a:cubicBezTo>
                  <a:cubicBezTo>
                    <a:pt x="0" y="7"/>
                    <a:pt x="0" y="5"/>
                    <a:pt x="0" y="3"/>
                  </a:cubicBezTo>
                  <a:cubicBezTo>
                    <a:pt x="0" y="2"/>
                    <a:pt x="0" y="1"/>
                    <a:pt x="0" y="0"/>
                  </a:cubicBezTo>
                  <a:cubicBezTo>
                    <a:pt x="65" y="0"/>
                    <a:pt x="65" y="0"/>
                    <a:pt x="65" y="0"/>
                  </a:cubicBezTo>
                  <a:cubicBezTo>
                    <a:pt x="65" y="1"/>
                    <a:pt x="65" y="1"/>
                    <a:pt x="65" y="1"/>
                  </a:cubicBezTo>
                  <a:cubicBezTo>
                    <a:pt x="5" y="1"/>
                    <a:pt x="5" y="1"/>
                    <a:pt x="5" y="1"/>
                  </a:cubicBezTo>
                  <a:cubicBezTo>
                    <a:pt x="5" y="2"/>
                    <a:pt x="5" y="3"/>
                    <a:pt x="5" y="4"/>
                  </a:cubicBezTo>
                  <a:cubicBezTo>
                    <a:pt x="4" y="5"/>
                    <a:pt x="4" y="7"/>
                    <a:pt x="4" y="9"/>
                  </a:cubicBezTo>
                  <a:cubicBezTo>
                    <a:pt x="4" y="23"/>
                    <a:pt x="10" y="35"/>
                    <a:pt x="19" y="45"/>
                  </a:cubicBezTo>
                  <a:cubicBezTo>
                    <a:pt x="28" y="54"/>
                    <a:pt x="41" y="59"/>
                    <a:pt x="55"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7" name="Freeform 310"/>
            <p:cNvSpPr>
              <a:spLocks noEditPoints="1"/>
            </p:cNvSpPr>
            <p:nvPr/>
          </p:nvSpPr>
          <p:spPr bwMode="auto">
            <a:xfrm>
              <a:off x="7807325" y="149225"/>
              <a:ext cx="269875" cy="31750"/>
            </a:xfrm>
            <a:custGeom>
              <a:avLst/>
              <a:gdLst>
                <a:gd name="T0" fmla="*/ 59 w 119"/>
                <a:gd name="T1" fmla="*/ 0 h 14"/>
                <a:gd name="T2" fmla="*/ 116 w 119"/>
                <a:gd name="T3" fmla="*/ 0 h 14"/>
                <a:gd name="T4" fmla="*/ 119 w 119"/>
                <a:gd name="T5" fmla="*/ 2 h 14"/>
                <a:gd name="T6" fmla="*/ 119 w 119"/>
                <a:gd name="T7" fmla="*/ 12 h 14"/>
                <a:gd name="T8" fmla="*/ 116 w 119"/>
                <a:gd name="T9" fmla="*/ 14 h 14"/>
                <a:gd name="T10" fmla="*/ 59 w 119"/>
                <a:gd name="T11" fmla="*/ 14 h 14"/>
                <a:gd name="T12" fmla="*/ 59 w 119"/>
                <a:gd name="T13" fmla="*/ 9 h 14"/>
                <a:gd name="T14" fmla="*/ 114 w 119"/>
                <a:gd name="T15" fmla="*/ 9 h 14"/>
                <a:gd name="T16" fmla="*/ 114 w 119"/>
                <a:gd name="T17" fmla="*/ 5 h 14"/>
                <a:gd name="T18" fmla="*/ 59 w 119"/>
                <a:gd name="T19" fmla="*/ 5 h 14"/>
                <a:gd name="T20" fmla="*/ 59 w 119"/>
                <a:gd name="T21" fmla="*/ 0 h 14"/>
                <a:gd name="T22" fmla="*/ 2 w 119"/>
                <a:gd name="T23" fmla="*/ 0 h 14"/>
                <a:gd name="T24" fmla="*/ 59 w 119"/>
                <a:gd name="T25" fmla="*/ 0 h 14"/>
                <a:gd name="T26" fmla="*/ 59 w 119"/>
                <a:gd name="T27" fmla="*/ 5 h 14"/>
                <a:gd name="T28" fmla="*/ 4 w 119"/>
                <a:gd name="T29" fmla="*/ 5 h 14"/>
                <a:gd name="T30" fmla="*/ 4 w 119"/>
                <a:gd name="T31" fmla="*/ 9 h 14"/>
                <a:gd name="T32" fmla="*/ 59 w 119"/>
                <a:gd name="T33" fmla="*/ 9 h 14"/>
                <a:gd name="T34" fmla="*/ 59 w 119"/>
                <a:gd name="T35" fmla="*/ 14 h 14"/>
                <a:gd name="T36" fmla="*/ 2 w 119"/>
                <a:gd name="T37" fmla="*/ 14 h 14"/>
                <a:gd name="T38" fmla="*/ 0 w 119"/>
                <a:gd name="T39" fmla="*/ 12 h 14"/>
                <a:gd name="T40" fmla="*/ 0 w 119"/>
                <a:gd name="T41" fmla="*/ 2 h 14"/>
                <a:gd name="T42" fmla="*/ 2 w 119"/>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 h="14">
                  <a:moveTo>
                    <a:pt x="59" y="0"/>
                  </a:moveTo>
                  <a:cubicBezTo>
                    <a:pt x="116" y="0"/>
                    <a:pt x="116" y="0"/>
                    <a:pt x="116" y="0"/>
                  </a:cubicBezTo>
                  <a:cubicBezTo>
                    <a:pt x="118" y="0"/>
                    <a:pt x="119" y="1"/>
                    <a:pt x="119" y="2"/>
                  </a:cubicBezTo>
                  <a:cubicBezTo>
                    <a:pt x="119" y="12"/>
                    <a:pt x="119" y="12"/>
                    <a:pt x="119" y="12"/>
                  </a:cubicBezTo>
                  <a:cubicBezTo>
                    <a:pt x="119" y="13"/>
                    <a:pt x="118" y="14"/>
                    <a:pt x="116" y="14"/>
                  </a:cubicBezTo>
                  <a:cubicBezTo>
                    <a:pt x="59" y="14"/>
                    <a:pt x="59" y="14"/>
                    <a:pt x="59" y="14"/>
                  </a:cubicBezTo>
                  <a:cubicBezTo>
                    <a:pt x="59" y="9"/>
                    <a:pt x="59" y="9"/>
                    <a:pt x="59" y="9"/>
                  </a:cubicBezTo>
                  <a:cubicBezTo>
                    <a:pt x="114" y="9"/>
                    <a:pt x="114" y="9"/>
                    <a:pt x="114" y="9"/>
                  </a:cubicBezTo>
                  <a:cubicBezTo>
                    <a:pt x="114" y="5"/>
                    <a:pt x="114" y="5"/>
                    <a:pt x="114" y="5"/>
                  </a:cubicBezTo>
                  <a:cubicBezTo>
                    <a:pt x="59" y="5"/>
                    <a:pt x="59" y="5"/>
                    <a:pt x="59" y="5"/>
                  </a:cubicBezTo>
                  <a:lnTo>
                    <a:pt x="59" y="0"/>
                  </a:lnTo>
                  <a:close/>
                  <a:moveTo>
                    <a:pt x="2" y="0"/>
                  </a:moveTo>
                  <a:cubicBezTo>
                    <a:pt x="59" y="0"/>
                    <a:pt x="59" y="0"/>
                    <a:pt x="59" y="0"/>
                  </a:cubicBezTo>
                  <a:cubicBezTo>
                    <a:pt x="59" y="5"/>
                    <a:pt x="59" y="5"/>
                    <a:pt x="59" y="5"/>
                  </a:cubicBezTo>
                  <a:cubicBezTo>
                    <a:pt x="4" y="5"/>
                    <a:pt x="4" y="5"/>
                    <a:pt x="4" y="5"/>
                  </a:cubicBezTo>
                  <a:cubicBezTo>
                    <a:pt x="4" y="9"/>
                    <a:pt x="4" y="9"/>
                    <a:pt x="4" y="9"/>
                  </a:cubicBezTo>
                  <a:cubicBezTo>
                    <a:pt x="59" y="9"/>
                    <a:pt x="59" y="9"/>
                    <a:pt x="59" y="9"/>
                  </a:cubicBezTo>
                  <a:cubicBezTo>
                    <a:pt x="59" y="14"/>
                    <a:pt x="59" y="14"/>
                    <a:pt x="59" y="14"/>
                  </a:cubicBezTo>
                  <a:cubicBezTo>
                    <a:pt x="2" y="14"/>
                    <a:pt x="2" y="14"/>
                    <a:pt x="2" y="14"/>
                  </a:cubicBezTo>
                  <a:cubicBezTo>
                    <a:pt x="1" y="14"/>
                    <a:pt x="0" y="13"/>
                    <a:pt x="0" y="12"/>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8" name="Freeform 311"/>
            <p:cNvSpPr>
              <a:spLocks noEditPoints="1"/>
            </p:cNvSpPr>
            <p:nvPr/>
          </p:nvSpPr>
          <p:spPr bwMode="auto">
            <a:xfrm>
              <a:off x="10207625" y="185738"/>
              <a:ext cx="244475" cy="219075"/>
            </a:xfrm>
            <a:custGeom>
              <a:avLst/>
              <a:gdLst>
                <a:gd name="T0" fmla="*/ 58 w 108"/>
                <a:gd name="T1" fmla="*/ 88 h 97"/>
                <a:gd name="T2" fmla="*/ 68 w 108"/>
                <a:gd name="T3" fmla="*/ 91 h 97"/>
                <a:gd name="T4" fmla="*/ 71 w 108"/>
                <a:gd name="T5" fmla="*/ 92 h 97"/>
                <a:gd name="T6" fmla="*/ 81 w 108"/>
                <a:gd name="T7" fmla="*/ 90 h 97"/>
                <a:gd name="T8" fmla="*/ 88 w 108"/>
                <a:gd name="T9" fmla="*/ 82 h 97"/>
                <a:gd name="T10" fmla="*/ 99 w 108"/>
                <a:gd name="T11" fmla="*/ 62 h 97"/>
                <a:gd name="T12" fmla="*/ 103 w 108"/>
                <a:gd name="T13" fmla="*/ 43 h 97"/>
                <a:gd name="T14" fmla="*/ 103 w 108"/>
                <a:gd name="T15" fmla="*/ 36 h 97"/>
                <a:gd name="T16" fmla="*/ 100 w 108"/>
                <a:gd name="T17" fmla="*/ 21 h 97"/>
                <a:gd name="T18" fmla="*/ 93 w 108"/>
                <a:gd name="T19" fmla="*/ 12 h 97"/>
                <a:gd name="T20" fmla="*/ 78 w 108"/>
                <a:gd name="T21" fmla="*/ 6 h 97"/>
                <a:gd name="T22" fmla="*/ 55 w 108"/>
                <a:gd name="T23" fmla="*/ 11 h 97"/>
                <a:gd name="T24" fmla="*/ 62 w 108"/>
                <a:gd name="T25" fmla="*/ 3 h 97"/>
                <a:gd name="T26" fmla="*/ 95 w 108"/>
                <a:gd name="T27" fmla="*/ 8 h 97"/>
                <a:gd name="T28" fmla="*/ 104 w 108"/>
                <a:gd name="T29" fmla="*/ 19 h 97"/>
                <a:gd name="T30" fmla="*/ 108 w 108"/>
                <a:gd name="T31" fmla="*/ 36 h 97"/>
                <a:gd name="T32" fmla="*/ 108 w 108"/>
                <a:gd name="T33" fmla="*/ 42 h 97"/>
                <a:gd name="T34" fmla="*/ 106 w 108"/>
                <a:gd name="T35" fmla="*/ 55 h 97"/>
                <a:gd name="T36" fmla="*/ 92 w 108"/>
                <a:gd name="T37" fmla="*/ 85 h 97"/>
                <a:gd name="T38" fmla="*/ 85 w 108"/>
                <a:gd name="T39" fmla="*/ 93 h 97"/>
                <a:gd name="T40" fmla="*/ 82 w 108"/>
                <a:gd name="T41" fmla="*/ 95 h 97"/>
                <a:gd name="T42" fmla="*/ 69 w 108"/>
                <a:gd name="T43" fmla="*/ 96 h 97"/>
                <a:gd name="T44" fmla="*/ 60 w 108"/>
                <a:gd name="T45" fmla="*/ 93 h 97"/>
                <a:gd name="T46" fmla="*/ 54 w 108"/>
                <a:gd name="T47" fmla="*/ 92 h 97"/>
                <a:gd name="T48" fmla="*/ 38 w 108"/>
                <a:gd name="T49" fmla="*/ 92 h 97"/>
                <a:gd name="T50" fmla="*/ 43 w 108"/>
                <a:gd name="T51" fmla="*/ 90 h 97"/>
                <a:gd name="T52" fmla="*/ 50 w 108"/>
                <a:gd name="T53" fmla="*/ 88 h 97"/>
                <a:gd name="T54" fmla="*/ 48 w 108"/>
                <a:gd name="T55" fmla="*/ 93 h 97"/>
                <a:gd name="T56" fmla="*/ 39 w 108"/>
                <a:gd name="T57" fmla="*/ 96 h 97"/>
                <a:gd name="T58" fmla="*/ 29 w 108"/>
                <a:gd name="T59" fmla="*/ 94 h 97"/>
                <a:gd name="T60" fmla="*/ 53 w 108"/>
                <a:gd name="T61" fmla="*/ 11 h 97"/>
                <a:gd name="T62" fmla="*/ 30 w 108"/>
                <a:gd name="T63" fmla="*/ 6 h 97"/>
                <a:gd name="T64" fmla="*/ 47 w 108"/>
                <a:gd name="T65" fmla="*/ 3 h 97"/>
                <a:gd name="T66" fmla="*/ 28 w 108"/>
                <a:gd name="T67" fmla="*/ 91 h 97"/>
                <a:gd name="T68" fmla="*/ 29 w 108"/>
                <a:gd name="T69" fmla="*/ 96 h 97"/>
                <a:gd name="T70" fmla="*/ 28 w 108"/>
                <a:gd name="T71" fmla="*/ 1 h 97"/>
                <a:gd name="T72" fmla="*/ 17 w 108"/>
                <a:gd name="T73" fmla="*/ 77 h 97"/>
                <a:gd name="T74" fmla="*/ 23 w 108"/>
                <a:gd name="T75" fmla="*/ 86 h 97"/>
                <a:gd name="T76" fmla="*/ 28 w 108"/>
                <a:gd name="T77" fmla="*/ 91 h 97"/>
                <a:gd name="T78" fmla="*/ 25 w 108"/>
                <a:gd name="T79" fmla="*/ 94 h 97"/>
                <a:gd name="T80" fmla="*/ 17 w 108"/>
                <a:gd name="T81" fmla="*/ 77 h 97"/>
                <a:gd name="T82" fmla="*/ 17 w 108"/>
                <a:gd name="T83" fmla="*/ 5 h 97"/>
                <a:gd name="T84" fmla="*/ 28 w 108"/>
                <a:gd name="T85" fmla="*/ 91 h 97"/>
                <a:gd name="T86" fmla="*/ 9 w 108"/>
                <a:gd name="T87" fmla="*/ 21 h 97"/>
                <a:gd name="T88" fmla="*/ 5 w 108"/>
                <a:gd name="T89" fmla="*/ 37 h 97"/>
                <a:gd name="T90" fmla="*/ 5 w 108"/>
                <a:gd name="T91" fmla="*/ 43 h 97"/>
                <a:gd name="T92" fmla="*/ 14 w 108"/>
                <a:gd name="T93" fmla="*/ 72 h 97"/>
                <a:gd name="T94" fmla="*/ 16 w 108"/>
                <a:gd name="T95" fmla="*/ 85 h 97"/>
                <a:gd name="T96" fmla="*/ 2 w 108"/>
                <a:gd name="T97" fmla="*/ 55 h 97"/>
                <a:gd name="T98" fmla="*/ 0 w 108"/>
                <a:gd name="T99" fmla="*/ 42 h 97"/>
                <a:gd name="T100" fmla="*/ 0 w 108"/>
                <a:gd name="T101" fmla="*/ 36 h 97"/>
                <a:gd name="T102" fmla="*/ 1 w 108"/>
                <a:gd name="T103" fmla="*/ 30 h 97"/>
                <a:gd name="T104" fmla="*/ 14 w 108"/>
                <a:gd name="T105" fmla="*/ 8 h 97"/>
                <a:gd name="T106" fmla="*/ 15 w 108"/>
                <a:gd name="T107" fmla="*/ 1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97">
                  <a:moveTo>
                    <a:pt x="54" y="88"/>
                  </a:moveTo>
                  <a:cubicBezTo>
                    <a:pt x="54" y="88"/>
                    <a:pt x="54" y="88"/>
                    <a:pt x="54" y="88"/>
                  </a:cubicBezTo>
                  <a:cubicBezTo>
                    <a:pt x="54" y="88"/>
                    <a:pt x="54" y="88"/>
                    <a:pt x="54" y="88"/>
                  </a:cubicBezTo>
                  <a:cubicBezTo>
                    <a:pt x="54" y="88"/>
                    <a:pt x="55" y="88"/>
                    <a:pt x="55" y="88"/>
                  </a:cubicBezTo>
                  <a:cubicBezTo>
                    <a:pt x="56" y="88"/>
                    <a:pt x="57" y="88"/>
                    <a:pt x="58" y="88"/>
                  </a:cubicBezTo>
                  <a:cubicBezTo>
                    <a:pt x="59" y="88"/>
                    <a:pt x="60" y="88"/>
                    <a:pt x="61" y="89"/>
                  </a:cubicBezTo>
                  <a:cubicBezTo>
                    <a:pt x="61" y="89"/>
                    <a:pt x="61" y="89"/>
                    <a:pt x="61" y="89"/>
                  </a:cubicBezTo>
                  <a:cubicBezTo>
                    <a:pt x="62" y="89"/>
                    <a:pt x="63" y="89"/>
                    <a:pt x="63" y="89"/>
                  </a:cubicBezTo>
                  <a:cubicBezTo>
                    <a:pt x="64" y="89"/>
                    <a:pt x="65" y="90"/>
                    <a:pt x="65" y="90"/>
                  </a:cubicBezTo>
                  <a:cubicBezTo>
                    <a:pt x="66" y="90"/>
                    <a:pt x="67" y="91"/>
                    <a:pt x="68" y="91"/>
                  </a:cubicBezTo>
                  <a:cubicBezTo>
                    <a:pt x="68" y="91"/>
                    <a:pt x="69" y="91"/>
                    <a:pt x="70" y="92"/>
                  </a:cubicBezTo>
                  <a:cubicBezTo>
                    <a:pt x="70" y="92"/>
                    <a:pt x="70" y="92"/>
                    <a:pt x="70" y="92"/>
                  </a:cubicBezTo>
                  <a:cubicBezTo>
                    <a:pt x="70" y="92"/>
                    <a:pt x="70" y="92"/>
                    <a:pt x="70" y="92"/>
                  </a:cubicBezTo>
                  <a:cubicBezTo>
                    <a:pt x="71" y="92"/>
                    <a:pt x="71" y="92"/>
                    <a:pt x="71" y="92"/>
                  </a:cubicBezTo>
                  <a:cubicBezTo>
                    <a:pt x="71" y="92"/>
                    <a:pt x="71" y="92"/>
                    <a:pt x="71" y="92"/>
                  </a:cubicBezTo>
                  <a:cubicBezTo>
                    <a:pt x="72" y="92"/>
                    <a:pt x="74" y="93"/>
                    <a:pt x="76" y="92"/>
                  </a:cubicBezTo>
                  <a:cubicBezTo>
                    <a:pt x="77" y="92"/>
                    <a:pt x="78" y="92"/>
                    <a:pt x="80" y="91"/>
                  </a:cubicBezTo>
                  <a:cubicBezTo>
                    <a:pt x="80" y="91"/>
                    <a:pt x="80" y="91"/>
                    <a:pt x="80" y="91"/>
                  </a:cubicBezTo>
                  <a:cubicBezTo>
                    <a:pt x="80" y="91"/>
                    <a:pt x="80" y="91"/>
                    <a:pt x="80" y="91"/>
                  </a:cubicBezTo>
                  <a:cubicBezTo>
                    <a:pt x="80" y="90"/>
                    <a:pt x="81" y="90"/>
                    <a:pt x="81" y="90"/>
                  </a:cubicBezTo>
                  <a:cubicBezTo>
                    <a:pt x="81" y="90"/>
                    <a:pt x="81" y="90"/>
                    <a:pt x="81" y="90"/>
                  </a:cubicBezTo>
                  <a:cubicBezTo>
                    <a:pt x="81" y="90"/>
                    <a:pt x="81" y="90"/>
                    <a:pt x="82" y="89"/>
                  </a:cubicBezTo>
                  <a:cubicBezTo>
                    <a:pt x="82" y="89"/>
                    <a:pt x="82" y="89"/>
                    <a:pt x="82" y="89"/>
                  </a:cubicBezTo>
                  <a:cubicBezTo>
                    <a:pt x="83" y="88"/>
                    <a:pt x="84" y="87"/>
                    <a:pt x="85" y="86"/>
                  </a:cubicBezTo>
                  <a:cubicBezTo>
                    <a:pt x="86" y="85"/>
                    <a:pt x="87" y="84"/>
                    <a:pt x="88" y="82"/>
                  </a:cubicBezTo>
                  <a:cubicBezTo>
                    <a:pt x="88" y="82"/>
                    <a:pt x="88" y="82"/>
                    <a:pt x="88" y="82"/>
                  </a:cubicBezTo>
                  <a:cubicBezTo>
                    <a:pt x="88" y="82"/>
                    <a:pt x="88" y="82"/>
                    <a:pt x="88" y="82"/>
                  </a:cubicBezTo>
                  <a:cubicBezTo>
                    <a:pt x="89" y="82"/>
                    <a:pt x="89" y="82"/>
                    <a:pt x="89" y="82"/>
                  </a:cubicBezTo>
                  <a:cubicBezTo>
                    <a:pt x="91" y="79"/>
                    <a:pt x="93" y="76"/>
                    <a:pt x="95" y="72"/>
                  </a:cubicBezTo>
                  <a:cubicBezTo>
                    <a:pt x="96" y="69"/>
                    <a:pt x="98" y="66"/>
                    <a:pt x="99" y="62"/>
                  </a:cubicBezTo>
                  <a:cubicBezTo>
                    <a:pt x="100" y="59"/>
                    <a:pt x="101" y="57"/>
                    <a:pt x="102" y="54"/>
                  </a:cubicBezTo>
                  <a:cubicBezTo>
                    <a:pt x="102" y="54"/>
                    <a:pt x="102" y="54"/>
                    <a:pt x="102" y="54"/>
                  </a:cubicBezTo>
                  <a:cubicBezTo>
                    <a:pt x="102" y="51"/>
                    <a:pt x="103" y="48"/>
                    <a:pt x="103" y="46"/>
                  </a:cubicBezTo>
                  <a:cubicBezTo>
                    <a:pt x="103" y="45"/>
                    <a:pt x="103" y="45"/>
                    <a:pt x="103" y="45"/>
                  </a:cubicBezTo>
                  <a:cubicBezTo>
                    <a:pt x="103" y="43"/>
                    <a:pt x="103" y="43"/>
                    <a:pt x="103" y="43"/>
                  </a:cubicBezTo>
                  <a:cubicBezTo>
                    <a:pt x="103" y="42"/>
                    <a:pt x="103" y="42"/>
                    <a:pt x="103" y="42"/>
                  </a:cubicBezTo>
                  <a:cubicBezTo>
                    <a:pt x="103" y="37"/>
                    <a:pt x="103" y="37"/>
                    <a:pt x="103" y="37"/>
                  </a:cubicBezTo>
                  <a:cubicBezTo>
                    <a:pt x="103" y="37"/>
                    <a:pt x="103" y="37"/>
                    <a:pt x="103" y="37"/>
                  </a:cubicBezTo>
                  <a:cubicBezTo>
                    <a:pt x="103" y="37"/>
                    <a:pt x="103" y="37"/>
                    <a:pt x="103" y="37"/>
                  </a:cubicBezTo>
                  <a:cubicBezTo>
                    <a:pt x="103" y="36"/>
                    <a:pt x="103" y="36"/>
                    <a:pt x="103" y="36"/>
                  </a:cubicBezTo>
                  <a:cubicBezTo>
                    <a:pt x="103" y="36"/>
                    <a:pt x="103" y="36"/>
                    <a:pt x="103" y="36"/>
                  </a:cubicBezTo>
                  <a:cubicBezTo>
                    <a:pt x="103" y="36"/>
                    <a:pt x="103" y="36"/>
                    <a:pt x="103" y="36"/>
                  </a:cubicBezTo>
                  <a:cubicBezTo>
                    <a:pt x="103" y="36"/>
                    <a:pt x="103" y="35"/>
                    <a:pt x="103" y="34"/>
                  </a:cubicBezTo>
                  <a:cubicBezTo>
                    <a:pt x="103" y="33"/>
                    <a:pt x="103" y="32"/>
                    <a:pt x="103" y="31"/>
                  </a:cubicBezTo>
                  <a:cubicBezTo>
                    <a:pt x="102" y="27"/>
                    <a:pt x="101" y="24"/>
                    <a:pt x="100" y="21"/>
                  </a:cubicBezTo>
                  <a:cubicBezTo>
                    <a:pt x="100" y="21"/>
                    <a:pt x="100" y="21"/>
                    <a:pt x="100" y="21"/>
                  </a:cubicBezTo>
                  <a:cubicBezTo>
                    <a:pt x="100" y="21"/>
                    <a:pt x="100" y="21"/>
                    <a:pt x="100" y="21"/>
                  </a:cubicBezTo>
                  <a:cubicBezTo>
                    <a:pt x="98" y="18"/>
                    <a:pt x="96" y="16"/>
                    <a:pt x="94" y="13"/>
                  </a:cubicBezTo>
                  <a:cubicBezTo>
                    <a:pt x="94" y="13"/>
                    <a:pt x="94" y="13"/>
                    <a:pt x="94" y="13"/>
                  </a:cubicBezTo>
                  <a:cubicBezTo>
                    <a:pt x="93" y="13"/>
                    <a:pt x="93" y="12"/>
                    <a:pt x="93" y="12"/>
                  </a:cubicBezTo>
                  <a:cubicBezTo>
                    <a:pt x="92" y="12"/>
                    <a:pt x="92" y="12"/>
                    <a:pt x="92" y="11"/>
                  </a:cubicBezTo>
                  <a:cubicBezTo>
                    <a:pt x="92" y="11"/>
                    <a:pt x="92" y="11"/>
                    <a:pt x="92" y="11"/>
                  </a:cubicBezTo>
                  <a:cubicBezTo>
                    <a:pt x="92" y="11"/>
                    <a:pt x="92" y="11"/>
                    <a:pt x="92" y="11"/>
                  </a:cubicBezTo>
                  <a:cubicBezTo>
                    <a:pt x="90" y="10"/>
                    <a:pt x="88" y="8"/>
                    <a:pt x="85" y="8"/>
                  </a:cubicBezTo>
                  <a:cubicBezTo>
                    <a:pt x="83" y="7"/>
                    <a:pt x="81" y="6"/>
                    <a:pt x="78" y="6"/>
                  </a:cubicBezTo>
                  <a:cubicBezTo>
                    <a:pt x="78" y="6"/>
                    <a:pt x="78" y="6"/>
                    <a:pt x="78" y="6"/>
                  </a:cubicBezTo>
                  <a:cubicBezTo>
                    <a:pt x="75" y="5"/>
                    <a:pt x="73" y="5"/>
                    <a:pt x="71" y="6"/>
                  </a:cubicBezTo>
                  <a:cubicBezTo>
                    <a:pt x="68" y="6"/>
                    <a:pt x="66" y="7"/>
                    <a:pt x="63" y="8"/>
                  </a:cubicBezTo>
                  <a:cubicBezTo>
                    <a:pt x="62" y="8"/>
                    <a:pt x="61" y="8"/>
                    <a:pt x="60" y="9"/>
                  </a:cubicBezTo>
                  <a:cubicBezTo>
                    <a:pt x="57" y="10"/>
                    <a:pt x="55" y="11"/>
                    <a:pt x="55" y="11"/>
                  </a:cubicBezTo>
                  <a:cubicBezTo>
                    <a:pt x="55" y="11"/>
                    <a:pt x="54" y="11"/>
                    <a:pt x="54" y="11"/>
                  </a:cubicBezTo>
                  <a:cubicBezTo>
                    <a:pt x="54" y="6"/>
                    <a:pt x="54" y="6"/>
                    <a:pt x="54" y="6"/>
                  </a:cubicBezTo>
                  <a:cubicBezTo>
                    <a:pt x="54" y="6"/>
                    <a:pt x="54" y="6"/>
                    <a:pt x="54" y="6"/>
                  </a:cubicBezTo>
                  <a:cubicBezTo>
                    <a:pt x="55" y="5"/>
                    <a:pt x="57" y="5"/>
                    <a:pt x="58" y="4"/>
                  </a:cubicBezTo>
                  <a:cubicBezTo>
                    <a:pt x="59" y="4"/>
                    <a:pt x="61" y="3"/>
                    <a:pt x="62" y="3"/>
                  </a:cubicBezTo>
                  <a:cubicBezTo>
                    <a:pt x="64" y="2"/>
                    <a:pt x="67" y="1"/>
                    <a:pt x="70" y="1"/>
                  </a:cubicBezTo>
                  <a:cubicBezTo>
                    <a:pt x="73" y="0"/>
                    <a:pt x="76" y="0"/>
                    <a:pt x="79" y="1"/>
                  </a:cubicBezTo>
                  <a:cubicBezTo>
                    <a:pt x="79" y="1"/>
                    <a:pt x="79" y="1"/>
                    <a:pt x="79" y="1"/>
                  </a:cubicBezTo>
                  <a:cubicBezTo>
                    <a:pt x="82" y="1"/>
                    <a:pt x="84" y="2"/>
                    <a:pt x="87" y="3"/>
                  </a:cubicBezTo>
                  <a:cubicBezTo>
                    <a:pt x="90" y="4"/>
                    <a:pt x="92" y="6"/>
                    <a:pt x="95" y="8"/>
                  </a:cubicBezTo>
                  <a:cubicBezTo>
                    <a:pt x="95" y="8"/>
                    <a:pt x="95" y="8"/>
                    <a:pt x="96" y="9"/>
                  </a:cubicBezTo>
                  <a:cubicBezTo>
                    <a:pt x="96" y="9"/>
                    <a:pt x="97" y="9"/>
                    <a:pt x="97" y="10"/>
                  </a:cubicBezTo>
                  <a:cubicBezTo>
                    <a:pt x="97" y="10"/>
                    <a:pt x="97" y="10"/>
                    <a:pt x="97" y="10"/>
                  </a:cubicBezTo>
                  <a:cubicBezTo>
                    <a:pt x="100" y="13"/>
                    <a:pt x="102" y="16"/>
                    <a:pt x="104" y="19"/>
                  </a:cubicBezTo>
                  <a:cubicBezTo>
                    <a:pt x="104" y="19"/>
                    <a:pt x="104" y="19"/>
                    <a:pt x="104" y="19"/>
                  </a:cubicBezTo>
                  <a:cubicBezTo>
                    <a:pt x="106" y="23"/>
                    <a:pt x="107" y="26"/>
                    <a:pt x="107" y="30"/>
                  </a:cubicBezTo>
                  <a:cubicBezTo>
                    <a:pt x="108" y="31"/>
                    <a:pt x="108" y="33"/>
                    <a:pt x="108" y="34"/>
                  </a:cubicBezTo>
                  <a:cubicBezTo>
                    <a:pt x="108" y="34"/>
                    <a:pt x="108" y="35"/>
                    <a:pt x="108" y="36"/>
                  </a:cubicBezTo>
                  <a:cubicBezTo>
                    <a:pt x="108" y="36"/>
                    <a:pt x="108" y="36"/>
                    <a:pt x="108" y="36"/>
                  </a:cubicBezTo>
                  <a:cubicBezTo>
                    <a:pt x="108" y="36"/>
                    <a:pt x="108" y="36"/>
                    <a:pt x="108" y="36"/>
                  </a:cubicBezTo>
                  <a:cubicBezTo>
                    <a:pt x="108" y="36"/>
                    <a:pt x="108" y="36"/>
                    <a:pt x="108" y="36"/>
                  </a:cubicBezTo>
                  <a:cubicBezTo>
                    <a:pt x="108" y="36"/>
                    <a:pt x="108" y="36"/>
                    <a:pt x="108" y="37"/>
                  </a:cubicBezTo>
                  <a:cubicBezTo>
                    <a:pt x="108" y="42"/>
                    <a:pt x="108" y="42"/>
                    <a:pt x="108" y="42"/>
                  </a:cubicBezTo>
                  <a:cubicBezTo>
                    <a:pt x="108" y="42"/>
                    <a:pt x="108" y="42"/>
                    <a:pt x="108" y="42"/>
                  </a:cubicBezTo>
                  <a:cubicBezTo>
                    <a:pt x="108" y="42"/>
                    <a:pt x="108" y="42"/>
                    <a:pt x="108" y="42"/>
                  </a:cubicBezTo>
                  <a:cubicBezTo>
                    <a:pt x="108" y="44"/>
                    <a:pt x="108" y="44"/>
                    <a:pt x="108" y="44"/>
                  </a:cubicBezTo>
                  <a:cubicBezTo>
                    <a:pt x="108" y="46"/>
                    <a:pt x="108" y="46"/>
                    <a:pt x="108" y="46"/>
                  </a:cubicBezTo>
                  <a:cubicBezTo>
                    <a:pt x="108" y="46"/>
                    <a:pt x="108" y="46"/>
                    <a:pt x="108" y="46"/>
                  </a:cubicBezTo>
                  <a:cubicBezTo>
                    <a:pt x="108" y="49"/>
                    <a:pt x="107" y="52"/>
                    <a:pt x="106" y="55"/>
                  </a:cubicBezTo>
                  <a:cubicBezTo>
                    <a:pt x="106" y="55"/>
                    <a:pt x="106" y="55"/>
                    <a:pt x="106" y="55"/>
                  </a:cubicBezTo>
                  <a:cubicBezTo>
                    <a:pt x="106" y="55"/>
                    <a:pt x="106" y="55"/>
                    <a:pt x="106" y="55"/>
                  </a:cubicBezTo>
                  <a:cubicBezTo>
                    <a:pt x="106" y="58"/>
                    <a:pt x="105" y="61"/>
                    <a:pt x="104" y="64"/>
                  </a:cubicBezTo>
                  <a:cubicBezTo>
                    <a:pt x="102" y="67"/>
                    <a:pt x="101" y="71"/>
                    <a:pt x="99" y="75"/>
                  </a:cubicBezTo>
                  <a:cubicBezTo>
                    <a:pt x="97" y="78"/>
                    <a:pt x="95" y="82"/>
                    <a:pt x="92" y="85"/>
                  </a:cubicBezTo>
                  <a:cubicBezTo>
                    <a:pt x="92" y="85"/>
                    <a:pt x="92" y="85"/>
                    <a:pt x="92" y="85"/>
                  </a:cubicBezTo>
                  <a:cubicBezTo>
                    <a:pt x="92" y="85"/>
                    <a:pt x="92" y="85"/>
                    <a:pt x="92" y="85"/>
                  </a:cubicBezTo>
                  <a:cubicBezTo>
                    <a:pt x="92" y="85"/>
                    <a:pt x="92" y="85"/>
                    <a:pt x="92" y="85"/>
                  </a:cubicBezTo>
                  <a:cubicBezTo>
                    <a:pt x="92" y="85"/>
                    <a:pt x="92" y="85"/>
                    <a:pt x="92" y="85"/>
                  </a:cubicBezTo>
                  <a:cubicBezTo>
                    <a:pt x="91" y="87"/>
                    <a:pt x="90" y="88"/>
                    <a:pt x="88" y="89"/>
                  </a:cubicBezTo>
                  <a:cubicBezTo>
                    <a:pt x="87" y="91"/>
                    <a:pt x="86" y="92"/>
                    <a:pt x="85" y="93"/>
                  </a:cubicBezTo>
                  <a:cubicBezTo>
                    <a:pt x="84" y="93"/>
                    <a:pt x="84" y="93"/>
                    <a:pt x="84" y="93"/>
                  </a:cubicBezTo>
                  <a:cubicBezTo>
                    <a:pt x="84" y="93"/>
                    <a:pt x="84" y="94"/>
                    <a:pt x="83" y="94"/>
                  </a:cubicBezTo>
                  <a:cubicBezTo>
                    <a:pt x="83" y="94"/>
                    <a:pt x="83" y="94"/>
                    <a:pt x="83" y="94"/>
                  </a:cubicBezTo>
                  <a:cubicBezTo>
                    <a:pt x="83" y="94"/>
                    <a:pt x="83" y="94"/>
                    <a:pt x="83" y="94"/>
                  </a:cubicBezTo>
                  <a:cubicBezTo>
                    <a:pt x="83" y="94"/>
                    <a:pt x="83" y="94"/>
                    <a:pt x="82" y="95"/>
                  </a:cubicBezTo>
                  <a:cubicBezTo>
                    <a:pt x="80" y="96"/>
                    <a:pt x="78" y="97"/>
                    <a:pt x="76" y="97"/>
                  </a:cubicBezTo>
                  <a:cubicBezTo>
                    <a:pt x="74" y="97"/>
                    <a:pt x="71" y="97"/>
                    <a:pt x="69" y="96"/>
                  </a:cubicBezTo>
                  <a:cubicBezTo>
                    <a:pt x="69" y="96"/>
                    <a:pt x="69" y="96"/>
                    <a:pt x="69" y="96"/>
                  </a:cubicBezTo>
                  <a:cubicBezTo>
                    <a:pt x="69" y="96"/>
                    <a:pt x="69" y="96"/>
                    <a:pt x="69" y="96"/>
                  </a:cubicBezTo>
                  <a:cubicBezTo>
                    <a:pt x="69" y="96"/>
                    <a:pt x="69" y="96"/>
                    <a:pt x="69" y="96"/>
                  </a:cubicBezTo>
                  <a:cubicBezTo>
                    <a:pt x="68" y="96"/>
                    <a:pt x="67" y="96"/>
                    <a:pt x="66" y="95"/>
                  </a:cubicBezTo>
                  <a:cubicBezTo>
                    <a:pt x="65" y="95"/>
                    <a:pt x="64" y="95"/>
                    <a:pt x="63" y="94"/>
                  </a:cubicBezTo>
                  <a:cubicBezTo>
                    <a:pt x="63" y="94"/>
                    <a:pt x="62" y="94"/>
                    <a:pt x="62" y="94"/>
                  </a:cubicBezTo>
                  <a:cubicBezTo>
                    <a:pt x="61" y="94"/>
                    <a:pt x="61" y="93"/>
                    <a:pt x="60" y="93"/>
                  </a:cubicBezTo>
                  <a:cubicBezTo>
                    <a:pt x="60" y="93"/>
                    <a:pt x="60" y="93"/>
                    <a:pt x="60" y="93"/>
                  </a:cubicBezTo>
                  <a:cubicBezTo>
                    <a:pt x="59" y="93"/>
                    <a:pt x="58" y="93"/>
                    <a:pt x="57" y="93"/>
                  </a:cubicBezTo>
                  <a:cubicBezTo>
                    <a:pt x="56" y="92"/>
                    <a:pt x="55" y="92"/>
                    <a:pt x="55" y="92"/>
                  </a:cubicBezTo>
                  <a:cubicBezTo>
                    <a:pt x="54" y="92"/>
                    <a:pt x="54" y="92"/>
                    <a:pt x="54" y="92"/>
                  </a:cubicBezTo>
                  <a:cubicBezTo>
                    <a:pt x="54" y="92"/>
                    <a:pt x="54" y="92"/>
                    <a:pt x="54" y="92"/>
                  </a:cubicBezTo>
                  <a:cubicBezTo>
                    <a:pt x="54" y="92"/>
                    <a:pt x="54" y="92"/>
                    <a:pt x="54" y="92"/>
                  </a:cubicBezTo>
                  <a:lnTo>
                    <a:pt x="54" y="88"/>
                  </a:lnTo>
                  <a:close/>
                  <a:moveTo>
                    <a:pt x="29" y="91"/>
                  </a:moveTo>
                  <a:cubicBezTo>
                    <a:pt x="30" y="92"/>
                    <a:pt x="31" y="92"/>
                    <a:pt x="33" y="92"/>
                  </a:cubicBezTo>
                  <a:cubicBezTo>
                    <a:pt x="34" y="93"/>
                    <a:pt x="36" y="92"/>
                    <a:pt x="38" y="92"/>
                  </a:cubicBezTo>
                  <a:cubicBezTo>
                    <a:pt x="38" y="92"/>
                    <a:pt x="38" y="92"/>
                    <a:pt x="38" y="92"/>
                  </a:cubicBezTo>
                  <a:cubicBezTo>
                    <a:pt x="38" y="92"/>
                    <a:pt x="38" y="92"/>
                    <a:pt x="38" y="92"/>
                  </a:cubicBezTo>
                  <a:cubicBezTo>
                    <a:pt x="38" y="92"/>
                    <a:pt x="38" y="92"/>
                    <a:pt x="38" y="92"/>
                  </a:cubicBezTo>
                  <a:cubicBezTo>
                    <a:pt x="38" y="92"/>
                    <a:pt x="38" y="92"/>
                    <a:pt x="38" y="92"/>
                  </a:cubicBezTo>
                  <a:cubicBezTo>
                    <a:pt x="39" y="91"/>
                    <a:pt x="40" y="91"/>
                    <a:pt x="41" y="91"/>
                  </a:cubicBezTo>
                  <a:cubicBezTo>
                    <a:pt x="41" y="91"/>
                    <a:pt x="42" y="90"/>
                    <a:pt x="43" y="90"/>
                  </a:cubicBezTo>
                  <a:cubicBezTo>
                    <a:pt x="44" y="90"/>
                    <a:pt x="44" y="89"/>
                    <a:pt x="45" y="89"/>
                  </a:cubicBezTo>
                  <a:cubicBezTo>
                    <a:pt x="46" y="89"/>
                    <a:pt x="46" y="89"/>
                    <a:pt x="47" y="89"/>
                  </a:cubicBezTo>
                  <a:cubicBezTo>
                    <a:pt x="47" y="89"/>
                    <a:pt x="47" y="89"/>
                    <a:pt x="47" y="89"/>
                  </a:cubicBezTo>
                  <a:cubicBezTo>
                    <a:pt x="47" y="89"/>
                    <a:pt x="47" y="89"/>
                    <a:pt x="47" y="89"/>
                  </a:cubicBezTo>
                  <a:cubicBezTo>
                    <a:pt x="48" y="88"/>
                    <a:pt x="49" y="88"/>
                    <a:pt x="50" y="88"/>
                  </a:cubicBezTo>
                  <a:cubicBezTo>
                    <a:pt x="52" y="88"/>
                    <a:pt x="54" y="88"/>
                    <a:pt x="54" y="88"/>
                  </a:cubicBezTo>
                  <a:cubicBezTo>
                    <a:pt x="54" y="92"/>
                    <a:pt x="54" y="92"/>
                    <a:pt x="54" y="92"/>
                  </a:cubicBezTo>
                  <a:cubicBezTo>
                    <a:pt x="54" y="92"/>
                    <a:pt x="52" y="92"/>
                    <a:pt x="51" y="93"/>
                  </a:cubicBezTo>
                  <a:cubicBezTo>
                    <a:pt x="50" y="93"/>
                    <a:pt x="49" y="93"/>
                    <a:pt x="48" y="93"/>
                  </a:cubicBezTo>
                  <a:cubicBezTo>
                    <a:pt x="48" y="93"/>
                    <a:pt x="48" y="93"/>
                    <a:pt x="48" y="93"/>
                  </a:cubicBezTo>
                  <a:cubicBezTo>
                    <a:pt x="48" y="93"/>
                    <a:pt x="47" y="94"/>
                    <a:pt x="47" y="94"/>
                  </a:cubicBezTo>
                  <a:cubicBezTo>
                    <a:pt x="46" y="94"/>
                    <a:pt x="45" y="94"/>
                    <a:pt x="45" y="94"/>
                  </a:cubicBezTo>
                  <a:cubicBezTo>
                    <a:pt x="44" y="95"/>
                    <a:pt x="43" y="95"/>
                    <a:pt x="42" y="95"/>
                  </a:cubicBezTo>
                  <a:cubicBezTo>
                    <a:pt x="41" y="96"/>
                    <a:pt x="40" y="96"/>
                    <a:pt x="39" y="96"/>
                  </a:cubicBezTo>
                  <a:cubicBezTo>
                    <a:pt x="39" y="96"/>
                    <a:pt x="39" y="96"/>
                    <a:pt x="39" y="96"/>
                  </a:cubicBezTo>
                  <a:cubicBezTo>
                    <a:pt x="39" y="96"/>
                    <a:pt x="39" y="96"/>
                    <a:pt x="39" y="96"/>
                  </a:cubicBezTo>
                  <a:cubicBezTo>
                    <a:pt x="37" y="97"/>
                    <a:pt x="34" y="97"/>
                    <a:pt x="32" y="97"/>
                  </a:cubicBezTo>
                  <a:cubicBezTo>
                    <a:pt x="31" y="97"/>
                    <a:pt x="30" y="97"/>
                    <a:pt x="29" y="96"/>
                  </a:cubicBezTo>
                  <a:cubicBezTo>
                    <a:pt x="29" y="93"/>
                    <a:pt x="29" y="93"/>
                    <a:pt x="29" y="93"/>
                  </a:cubicBezTo>
                  <a:cubicBezTo>
                    <a:pt x="29" y="94"/>
                    <a:pt x="29" y="94"/>
                    <a:pt x="29" y="94"/>
                  </a:cubicBezTo>
                  <a:cubicBezTo>
                    <a:pt x="30" y="93"/>
                    <a:pt x="30" y="92"/>
                    <a:pt x="29" y="91"/>
                  </a:cubicBezTo>
                  <a:cubicBezTo>
                    <a:pt x="29" y="91"/>
                    <a:pt x="29" y="91"/>
                    <a:pt x="29" y="91"/>
                  </a:cubicBezTo>
                  <a:close/>
                  <a:moveTo>
                    <a:pt x="54" y="11"/>
                  </a:moveTo>
                  <a:cubicBezTo>
                    <a:pt x="54" y="11"/>
                    <a:pt x="54" y="11"/>
                    <a:pt x="53" y="11"/>
                  </a:cubicBezTo>
                  <a:cubicBezTo>
                    <a:pt x="53" y="11"/>
                    <a:pt x="53" y="11"/>
                    <a:pt x="53" y="11"/>
                  </a:cubicBezTo>
                  <a:cubicBezTo>
                    <a:pt x="53" y="11"/>
                    <a:pt x="53" y="11"/>
                    <a:pt x="53" y="11"/>
                  </a:cubicBezTo>
                  <a:cubicBezTo>
                    <a:pt x="53" y="10"/>
                    <a:pt x="51" y="10"/>
                    <a:pt x="49" y="9"/>
                  </a:cubicBezTo>
                  <a:cubicBezTo>
                    <a:pt x="47" y="8"/>
                    <a:pt x="46" y="8"/>
                    <a:pt x="45" y="8"/>
                  </a:cubicBezTo>
                  <a:cubicBezTo>
                    <a:pt x="42" y="7"/>
                    <a:pt x="40" y="6"/>
                    <a:pt x="38" y="6"/>
                  </a:cubicBezTo>
                  <a:cubicBezTo>
                    <a:pt x="35" y="5"/>
                    <a:pt x="33" y="5"/>
                    <a:pt x="30" y="6"/>
                  </a:cubicBezTo>
                  <a:cubicBezTo>
                    <a:pt x="30" y="6"/>
                    <a:pt x="29" y="6"/>
                    <a:pt x="29" y="6"/>
                  </a:cubicBezTo>
                  <a:cubicBezTo>
                    <a:pt x="29" y="1"/>
                    <a:pt x="29" y="1"/>
                    <a:pt x="29" y="1"/>
                  </a:cubicBezTo>
                  <a:cubicBezTo>
                    <a:pt x="29" y="1"/>
                    <a:pt x="29" y="1"/>
                    <a:pt x="29" y="1"/>
                  </a:cubicBezTo>
                  <a:cubicBezTo>
                    <a:pt x="32" y="0"/>
                    <a:pt x="35" y="0"/>
                    <a:pt x="38" y="1"/>
                  </a:cubicBezTo>
                  <a:cubicBezTo>
                    <a:pt x="41" y="1"/>
                    <a:pt x="44" y="2"/>
                    <a:pt x="47" y="3"/>
                  </a:cubicBezTo>
                  <a:cubicBezTo>
                    <a:pt x="47" y="3"/>
                    <a:pt x="49" y="4"/>
                    <a:pt x="50" y="4"/>
                  </a:cubicBezTo>
                  <a:cubicBezTo>
                    <a:pt x="52" y="5"/>
                    <a:pt x="53" y="5"/>
                    <a:pt x="54" y="6"/>
                  </a:cubicBezTo>
                  <a:lnTo>
                    <a:pt x="54" y="11"/>
                  </a:lnTo>
                  <a:close/>
                  <a:moveTo>
                    <a:pt x="28" y="91"/>
                  </a:moveTo>
                  <a:cubicBezTo>
                    <a:pt x="28" y="91"/>
                    <a:pt x="28" y="91"/>
                    <a:pt x="28" y="91"/>
                  </a:cubicBezTo>
                  <a:cubicBezTo>
                    <a:pt x="29" y="91"/>
                    <a:pt x="29" y="91"/>
                    <a:pt x="29" y="91"/>
                  </a:cubicBezTo>
                  <a:cubicBezTo>
                    <a:pt x="29" y="91"/>
                    <a:pt x="29" y="91"/>
                    <a:pt x="29" y="91"/>
                  </a:cubicBezTo>
                  <a:cubicBezTo>
                    <a:pt x="29" y="91"/>
                    <a:pt x="29" y="91"/>
                    <a:pt x="28" y="91"/>
                  </a:cubicBezTo>
                  <a:cubicBezTo>
                    <a:pt x="29" y="93"/>
                    <a:pt x="29" y="93"/>
                    <a:pt x="29" y="93"/>
                  </a:cubicBezTo>
                  <a:cubicBezTo>
                    <a:pt x="29" y="96"/>
                    <a:pt x="29" y="96"/>
                    <a:pt x="29" y="96"/>
                  </a:cubicBezTo>
                  <a:cubicBezTo>
                    <a:pt x="29" y="96"/>
                    <a:pt x="29" y="96"/>
                    <a:pt x="28" y="96"/>
                  </a:cubicBezTo>
                  <a:cubicBezTo>
                    <a:pt x="28" y="91"/>
                    <a:pt x="28" y="91"/>
                    <a:pt x="28" y="91"/>
                  </a:cubicBezTo>
                  <a:close/>
                  <a:moveTo>
                    <a:pt x="29" y="6"/>
                  </a:moveTo>
                  <a:cubicBezTo>
                    <a:pt x="28" y="6"/>
                    <a:pt x="28" y="6"/>
                    <a:pt x="28" y="6"/>
                  </a:cubicBezTo>
                  <a:cubicBezTo>
                    <a:pt x="28" y="1"/>
                    <a:pt x="28" y="1"/>
                    <a:pt x="28" y="1"/>
                  </a:cubicBezTo>
                  <a:cubicBezTo>
                    <a:pt x="29" y="1"/>
                    <a:pt x="29" y="1"/>
                    <a:pt x="29" y="1"/>
                  </a:cubicBezTo>
                  <a:cubicBezTo>
                    <a:pt x="29" y="6"/>
                    <a:pt x="29" y="6"/>
                    <a:pt x="29" y="6"/>
                  </a:cubicBezTo>
                  <a:close/>
                  <a:moveTo>
                    <a:pt x="28" y="91"/>
                  </a:moveTo>
                  <a:cubicBezTo>
                    <a:pt x="28" y="91"/>
                    <a:pt x="28" y="91"/>
                    <a:pt x="28" y="91"/>
                  </a:cubicBezTo>
                  <a:close/>
                  <a:moveTo>
                    <a:pt x="17" y="77"/>
                  </a:moveTo>
                  <a:cubicBezTo>
                    <a:pt x="18" y="79"/>
                    <a:pt x="19" y="80"/>
                    <a:pt x="20" y="82"/>
                  </a:cubicBezTo>
                  <a:cubicBezTo>
                    <a:pt x="20" y="82"/>
                    <a:pt x="20" y="82"/>
                    <a:pt x="20" y="82"/>
                  </a:cubicBezTo>
                  <a:cubicBezTo>
                    <a:pt x="20" y="82"/>
                    <a:pt x="20" y="82"/>
                    <a:pt x="20" y="82"/>
                  </a:cubicBezTo>
                  <a:cubicBezTo>
                    <a:pt x="20" y="82"/>
                    <a:pt x="20" y="82"/>
                    <a:pt x="20" y="82"/>
                  </a:cubicBezTo>
                  <a:cubicBezTo>
                    <a:pt x="21" y="84"/>
                    <a:pt x="22" y="85"/>
                    <a:pt x="23" y="86"/>
                  </a:cubicBezTo>
                  <a:cubicBezTo>
                    <a:pt x="23" y="86"/>
                    <a:pt x="23" y="86"/>
                    <a:pt x="23" y="86"/>
                  </a:cubicBezTo>
                  <a:cubicBezTo>
                    <a:pt x="24" y="87"/>
                    <a:pt x="25" y="89"/>
                    <a:pt x="27" y="89"/>
                  </a:cubicBezTo>
                  <a:cubicBezTo>
                    <a:pt x="27" y="90"/>
                    <a:pt x="27" y="90"/>
                    <a:pt x="27" y="90"/>
                  </a:cubicBezTo>
                  <a:cubicBezTo>
                    <a:pt x="28" y="90"/>
                    <a:pt x="28" y="90"/>
                    <a:pt x="28" y="90"/>
                  </a:cubicBezTo>
                  <a:cubicBezTo>
                    <a:pt x="28" y="90"/>
                    <a:pt x="28" y="90"/>
                    <a:pt x="28" y="91"/>
                  </a:cubicBezTo>
                  <a:cubicBezTo>
                    <a:pt x="28" y="91"/>
                    <a:pt x="28" y="91"/>
                    <a:pt x="28" y="91"/>
                  </a:cubicBezTo>
                  <a:cubicBezTo>
                    <a:pt x="28" y="96"/>
                    <a:pt x="28" y="96"/>
                    <a:pt x="28" y="96"/>
                  </a:cubicBezTo>
                  <a:cubicBezTo>
                    <a:pt x="28" y="96"/>
                    <a:pt x="27" y="95"/>
                    <a:pt x="26" y="95"/>
                  </a:cubicBezTo>
                  <a:cubicBezTo>
                    <a:pt x="25" y="94"/>
                    <a:pt x="25" y="94"/>
                    <a:pt x="25" y="94"/>
                  </a:cubicBezTo>
                  <a:cubicBezTo>
                    <a:pt x="25" y="94"/>
                    <a:pt x="25" y="94"/>
                    <a:pt x="25" y="94"/>
                  </a:cubicBezTo>
                  <a:cubicBezTo>
                    <a:pt x="24" y="94"/>
                    <a:pt x="24" y="93"/>
                    <a:pt x="24" y="93"/>
                  </a:cubicBezTo>
                  <a:cubicBezTo>
                    <a:pt x="22" y="92"/>
                    <a:pt x="21" y="91"/>
                    <a:pt x="20" y="90"/>
                  </a:cubicBezTo>
                  <a:cubicBezTo>
                    <a:pt x="20" y="89"/>
                    <a:pt x="20" y="89"/>
                    <a:pt x="20" y="89"/>
                  </a:cubicBezTo>
                  <a:cubicBezTo>
                    <a:pt x="19" y="88"/>
                    <a:pt x="18" y="87"/>
                    <a:pt x="17" y="86"/>
                  </a:cubicBezTo>
                  <a:cubicBezTo>
                    <a:pt x="17" y="77"/>
                    <a:pt x="17" y="77"/>
                    <a:pt x="17" y="77"/>
                  </a:cubicBezTo>
                  <a:close/>
                  <a:moveTo>
                    <a:pt x="28" y="6"/>
                  </a:moveTo>
                  <a:cubicBezTo>
                    <a:pt x="26" y="6"/>
                    <a:pt x="25" y="7"/>
                    <a:pt x="23" y="8"/>
                  </a:cubicBezTo>
                  <a:cubicBezTo>
                    <a:pt x="21" y="8"/>
                    <a:pt x="19" y="10"/>
                    <a:pt x="17" y="11"/>
                  </a:cubicBezTo>
                  <a:cubicBezTo>
                    <a:pt x="17" y="11"/>
                    <a:pt x="17" y="11"/>
                    <a:pt x="17" y="11"/>
                  </a:cubicBezTo>
                  <a:cubicBezTo>
                    <a:pt x="17" y="5"/>
                    <a:pt x="17" y="5"/>
                    <a:pt x="17" y="5"/>
                  </a:cubicBezTo>
                  <a:cubicBezTo>
                    <a:pt x="18" y="5"/>
                    <a:pt x="20" y="4"/>
                    <a:pt x="21" y="3"/>
                  </a:cubicBezTo>
                  <a:cubicBezTo>
                    <a:pt x="23" y="2"/>
                    <a:pt x="26" y="1"/>
                    <a:pt x="28" y="1"/>
                  </a:cubicBezTo>
                  <a:cubicBezTo>
                    <a:pt x="28" y="6"/>
                    <a:pt x="28" y="6"/>
                    <a:pt x="28" y="6"/>
                  </a:cubicBezTo>
                  <a:close/>
                  <a:moveTo>
                    <a:pt x="28" y="91"/>
                  </a:moveTo>
                  <a:cubicBezTo>
                    <a:pt x="28" y="91"/>
                    <a:pt x="28" y="91"/>
                    <a:pt x="28" y="91"/>
                  </a:cubicBezTo>
                  <a:cubicBezTo>
                    <a:pt x="28" y="91"/>
                    <a:pt x="28" y="91"/>
                    <a:pt x="28" y="91"/>
                  </a:cubicBezTo>
                  <a:close/>
                  <a:moveTo>
                    <a:pt x="17" y="11"/>
                  </a:moveTo>
                  <a:cubicBezTo>
                    <a:pt x="17" y="11"/>
                    <a:pt x="17" y="11"/>
                    <a:pt x="17" y="11"/>
                  </a:cubicBezTo>
                  <a:close/>
                  <a:moveTo>
                    <a:pt x="15" y="13"/>
                  </a:moveTo>
                  <a:cubicBezTo>
                    <a:pt x="12" y="16"/>
                    <a:pt x="10" y="18"/>
                    <a:pt x="9" y="21"/>
                  </a:cubicBezTo>
                  <a:cubicBezTo>
                    <a:pt x="7" y="24"/>
                    <a:pt x="6" y="27"/>
                    <a:pt x="6" y="31"/>
                  </a:cubicBezTo>
                  <a:cubicBezTo>
                    <a:pt x="5" y="32"/>
                    <a:pt x="5" y="33"/>
                    <a:pt x="5" y="35"/>
                  </a:cubicBezTo>
                  <a:cubicBezTo>
                    <a:pt x="5" y="36"/>
                    <a:pt x="5" y="36"/>
                    <a:pt x="5" y="36"/>
                  </a:cubicBezTo>
                  <a:cubicBezTo>
                    <a:pt x="5" y="36"/>
                    <a:pt x="5" y="36"/>
                    <a:pt x="5" y="37"/>
                  </a:cubicBezTo>
                  <a:cubicBezTo>
                    <a:pt x="5" y="37"/>
                    <a:pt x="5" y="37"/>
                    <a:pt x="5" y="37"/>
                  </a:cubicBezTo>
                  <a:cubicBezTo>
                    <a:pt x="5" y="37"/>
                    <a:pt x="5" y="37"/>
                    <a:pt x="5" y="37"/>
                  </a:cubicBezTo>
                  <a:cubicBezTo>
                    <a:pt x="5" y="37"/>
                    <a:pt x="5" y="37"/>
                    <a:pt x="5" y="37"/>
                  </a:cubicBezTo>
                  <a:cubicBezTo>
                    <a:pt x="5" y="37"/>
                    <a:pt x="5" y="37"/>
                    <a:pt x="5" y="37"/>
                  </a:cubicBezTo>
                  <a:cubicBezTo>
                    <a:pt x="5" y="42"/>
                    <a:pt x="5" y="42"/>
                    <a:pt x="5" y="42"/>
                  </a:cubicBezTo>
                  <a:cubicBezTo>
                    <a:pt x="5" y="43"/>
                    <a:pt x="5" y="43"/>
                    <a:pt x="5" y="43"/>
                  </a:cubicBezTo>
                  <a:cubicBezTo>
                    <a:pt x="5" y="46"/>
                    <a:pt x="5" y="46"/>
                    <a:pt x="5" y="46"/>
                  </a:cubicBezTo>
                  <a:cubicBezTo>
                    <a:pt x="5" y="46"/>
                    <a:pt x="5" y="46"/>
                    <a:pt x="5" y="46"/>
                  </a:cubicBezTo>
                  <a:cubicBezTo>
                    <a:pt x="5" y="48"/>
                    <a:pt x="6" y="51"/>
                    <a:pt x="7" y="54"/>
                  </a:cubicBezTo>
                  <a:cubicBezTo>
                    <a:pt x="7" y="57"/>
                    <a:pt x="8" y="59"/>
                    <a:pt x="9" y="62"/>
                  </a:cubicBezTo>
                  <a:cubicBezTo>
                    <a:pt x="10" y="66"/>
                    <a:pt x="12" y="69"/>
                    <a:pt x="14" y="72"/>
                  </a:cubicBezTo>
                  <a:cubicBezTo>
                    <a:pt x="15" y="74"/>
                    <a:pt x="16" y="76"/>
                    <a:pt x="17" y="77"/>
                  </a:cubicBezTo>
                  <a:cubicBezTo>
                    <a:pt x="17" y="86"/>
                    <a:pt x="17" y="86"/>
                    <a:pt x="17" y="86"/>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3" y="82"/>
                    <a:pt x="11" y="78"/>
                    <a:pt x="9" y="75"/>
                  </a:cubicBezTo>
                  <a:cubicBezTo>
                    <a:pt x="7" y="71"/>
                    <a:pt x="6" y="67"/>
                    <a:pt x="4" y="64"/>
                  </a:cubicBezTo>
                  <a:cubicBezTo>
                    <a:pt x="3" y="61"/>
                    <a:pt x="3" y="58"/>
                    <a:pt x="2" y="55"/>
                  </a:cubicBezTo>
                  <a:cubicBezTo>
                    <a:pt x="1" y="52"/>
                    <a:pt x="1" y="49"/>
                    <a:pt x="0" y="46"/>
                  </a:cubicBezTo>
                  <a:cubicBezTo>
                    <a:pt x="0" y="46"/>
                    <a:pt x="0" y="46"/>
                    <a:pt x="0" y="46"/>
                  </a:cubicBezTo>
                  <a:cubicBezTo>
                    <a:pt x="0" y="46"/>
                    <a:pt x="0" y="46"/>
                    <a:pt x="0" y="46"/>
                  </a:cubicBezTo>
                  <a:cubicBezTo>
                    <a:pt x="0" y="44"/>
                    <a:pt x="0" y="44"/>
                    <a:pt x="0" y="44"/>
                  </a:cubicBezTo>
                  <a:cubicBezTo>
                    <a:pt x="0" y="42"/>
                    <a:pt x="0" y="42"/>
                    <a:pt x="0" y="42"/>
                  </a:cubicBezTo>
                  <a:cubicBezTo>
                    <a:pt x="0" y="42"/>
                    <a:pt x="0" y="42"/>
                    <a:pt x="0" y="42"/>
                  </a:cubicBezTo>
                  <a:cubicBezTo>
                    <a:pt x="0" y="37"/>
                    <a:pt x="0" y="37"/>
                    <a:pt x="0" y="37"/>
                  </a:cubicBezTo>
                  <a:cubicBezTo>
                    <a:pt x="0" y="37"/>
                    <a:pt x="0" y="37"/>
                    <a:pt x="0" y="37"/>
                  </a:cubicBezTo>
                  <a:cubicBezTo>
                    <a:pt x="0" y="36"/>
                    <a:pt x="0" y="36"/>
                    <a:pt x="0" y="36"/>
                  </a:cubicBezTo>
                  <a:cubicBezTo>
                    <a:pt x="0" y="36"/>
                    <a:pt x="0" y="36"/>
                    <a:pt x="0" y="36"/>
                  </a:cubicBezTo>
                  <a:cubicBezTo>
                    <a:pt x="0" y="36"/>
                    <a:pt x="0" y="36"/>
                    <a:pt x="0" y="36"/>
                  </a:cubicBezTo>
                  <a:cubicBezTo>
                    <a:pt x="0" y="36"/>
                    <a:pt x="0" y="36"/>
                    <a:pt x="0" y="36"/>
                  </a:cubicBezTo>
                  <a:cubicBezTo>
                    <a:pt x="0" y="36"/>
                    <a:pt x="0" y="36"/>
                    <a:pt x="0" y="36"/>
                  </a:cubicBezTo>
                  <a:cubicBezTo>
                    <a:pt x="0" y="35"/>
                    <a:pt x="0" y="35"/>
                    <a:pt x="0" y="34"/>
                  </a:cubicBezTo>
                  <a:cubicBezTo>
                    <a:pt x="0" y="33"/>
                    <a:pt x="1" y="31"/>
                    <a:pt x="1" y="30"/>
                  </a:cubicBezTo>
                  <a:cubicBezTo>
                    <a:pt x="2" y="26"/>
                    <a:pt x="3" y="22"/>
                    <a:pt x="4" y="19"/>
                  </a:cubicBezTo>
                  <a:cubicBezTo>
                    <a:pt x="6" y="16"/>
                    <a:pt x="8" y="13"/>
                    <a:pt x="11" y="10"/>
                  </a:cubicBezTo>
                  <a:cubicBezTo>
                    <a:pt x="12" y="9"/>
                    <a:pt x="12" y="9"/>
                    <a:pt x="12" y="9"/>
                  </a:cubicBezTo>
                  <a:cubicBezTo>
                    <a:pt x="12" y="9"/>
                    <a:pt x="12" y="9"/>
                    <a:pt x="12" y="9"/>
                  </a:cubicBezTo>
                  <a:cubicBezTo>
                    <a:pt x="13" y="8"/>
                    <a:pt x="13" y="8"/>
                    <a:pt x="14" y="8"/>
                  </a:cubicBezTo>
                  <a:cubicBezTo>
                    <a:pt x="15" y="7"/>
                    <a:pt x="16" y="6"/>
                    <a:pt x="17" y="5"/>
                  </a:cubicBezTo>
                  <a:cubicBezTo>
                    <a:pt x="17" y="11"/>
                    <a:pt x="17" y="11"/>
                    <a:pt x="17" y="11"/>
                  </a:cubicBezTo>
                  <a:cubicBezTo>
                    <a:pt x="17" y="11"/>
                    <a:pt x="17" y="11"/>
                    <a:pt x="17" y="11"/>
                  </a:cubicBezTo>
                  <a:cubicBezTo>
                    <a:pt x="16" y="12"/>
                    <a:pt x="16" y="12"/>
                    <a:pt x="16" y="12"/>
                  </a:cubicBezTo>
                  <a:cubicBezTo>
                    <a:pt x="15" y="12"/>
                    <a:pt x="15" y="12"/>
                    <a:pt x="15" y="12"/>
                  </a:cubicBezTo>
                  <a:cubicBezTo>
                    <a:pt x="15" y="13"/>
                    <a:pt x="15" y="13"/>
                    <a:pt x="15" y="13"/>
                  </a:cubicBezTo>
                  <a:close/>
                  <a:moveTo>
                    <a:pt x="17" y="11"/>
                  </a:moveTo>
                  <a:cubicBezTo>
                    <a:pt x="17" y="11"/>
                    <a:pt x="17" y="11"/>
                    <a:pt x="1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9" name="Freeform 312"/>
            <p:cNvSpPr>
              <a:spLocks noEditPoints="1"/>
            </p:cNvSpPr>
            <p:nvPr/>
          </p:nvSpPr>
          <p:spPr bwMode="auto">
            <a:xfrm>
              <a:off x="10269538" y="120650"/>
              <a:ext cx="66675" cy="73025"/>
            </a:xfrm>
            <a:custGeom>
              <a:avLst/>
              <a:gdLst>
                <a:gd name="T0" fmla="*/ 15 w 30"/>
                <a:gd name="T1" fmla="*/ 25 h 33"/>
                <a:gd name="T2" fmla="*/ 16 w 30"/>
                <a:gd name="T3" fmla="*/ 25 h 33"/>
                <a:gd name="T4" fmla="*/ 21 w 30"/>
                <a:gd name="T5" fmla="*/ 28 h 33"/>
                <a:gd name="T6" fmla="*/ 24 w 30"/>
                <a:gd name="T7" fmla="*/ 28 h 33"/>
                <a:gd name="T8" fmla="*/ 24 w 30"/>
                <a:gd name="T9" fmla="*/ 28 h 33"/>
                <a:gd name="T10" fmla="*/ 25 w 30"/>
                <a:gd name="T11" fmla="*/ 28 h 33"/>
                <a:gd name="T12" fmla="*/ 24 w 30"/>
                <a:gd name="T13" fmla="*/ 22 h 33"/>
                <a:gd name="T14" fmla="*/ 20 w 30"/>
                <a:gd name="T15" fmla="*/ 15 h 33"/>
                <a:gd name="T16" fmla="*/ 15 w 30"/>
                <a:gd name="T17" fmla="*/ 10 h 33"/>
                <a:gd name="T18" fmla="*/ 15 w 30"/>
                <a:gd name="T19" fmla="*/ 4 h 33"/>
                <a:gd name="T20" fmla="*/ 15 w 30"/>
                <a:gd name="T21" fmla="*/ 4 h 33"/>
                <a:gd name="T22" fmla="*/ 24 w 30"/>
                <a:gd name="T23" fmla="*/ 12 h 33"/>
                <a:gd name="T24" fmla="*/ 28 w 30"/>
                <a:gd name="T25" fmla="*/ 21 h 33"/>
                <a:gd name="T26" fmla="*/ 29 w 30"/>
                <a:gd name="T27" fmla="*/ 30 h 33"/>
                <a:gd name="T28" fmla="*/ 29 w 30"/>
                <a:gd name="T29" fmla="*/ 30 h 33"/>
                <a:gd name="T30" fmla="*/ 29 w 30"/>
                <a:gd name="T31" fmla="*/ 32 h 33"/>
                <a:gd name="T32" fmla="*/ 29 w 30"/>
                <a:gd name="T33" fmla="*/ 32 h 33"/>
                <a:gd name="T34" fmla="*/ 27 w 30"/>
                <a:gd name="T35" fmla="*/ 33 h 33"/>
                <a:gd name="T36" fmla="*/ 27 w 30"/>
                <a:gd name="T37" fmla="*/ 33 h 33"/>
                <a:gd name="T38" fmla="*/ 27 w 30"/>
                <a:gd name="T39" fmla="*/ 33 h 33"/>
                <a:gd name="T40" fmla="*/ 23 w 30"/>
                <a:gd name="T41" fmla="*/ 33 h 33"/>
                <a:gd name="T42" fmla="*/ 23 w 30"/>
                <a:gd name="T43" fmla="*/ 33 h 33"/>
                <a:gd name="T44" fmla="*/ 20 w 30"/>
                <a:gd name="T45" fmla="*/ 32 h 33"/>
                <a:gd name="T46" fmla="*/ 15 w 30"/>
                <a:gd name="T47" fmla="*/ 30 h 33"/>
                <a:gd name="T48" fmla="*/ 15 w 30"/>
                <a:gd name="T49" fmla="*/ 25 h 33"/>
                <a:gd name="T50" fmla="*/ 12 w 30"/>
                <a:gd name="T51" fmla="*/ 22 h 33"/>
                <a:gd name="T52" fmla="*/ 15 w 30"/>
                <a:gd name="T53" fmla="*/ 25 h 33"/>
                <a:gd name="T54" fmla="*/ 15 w 30"/>
                <a:gd name="T55" fmla="*/ 30 h 33"/>
                <a:gd name="T56" fmla="*/ 14 w 30"/>
                <a:gd name="T57" fmla="*/ 29 h 33"/>
                <a:gd name="T58" fmla="*/ 8 w 30"/>
                <a:gd name="T59" fmla="*/ 25 h 33"/>
                <a:gd name="T60" fmla="*/ 8 w 30"/>
                <a:gd name="T61" fmla="*/ 25 h 33"/>
                <a:gd name="T62" fmla="*/ 3 w 30"/>
                <a:gd name="T63" fmla="*/ 18 h 33"/>
                <a:gd name="T64" fmla="*/ 1 w 30"/>
                <a:gd name="T65" fmla="*/ 10 h 33"/>
                <a:gd name="T66" fmla="*/ 0 w 30"/>
                <a:gd name="T67" fmla="*/ 6 h 33"/>
                <a:gd name="T68" fmla="*/ 0 w 30"/>
                <a:gd name="T69" fmla="*/ 3 h 33"/>
                <a:gd name="T70" fmla="*/ 3 w 30"/>
                <a:gd name="T71" fmla="*/ 0 h 33"/>
                <a:gd name="T72" fmla="*/ 4 w 30"/>
                <a:gd name="T73" fmla="*/ 0 h 33"/>
                <a:gd name="T74" fmla="*/ 4 w 30"/>
                <a:gd name="T75" fmla="*/ 0 h 33"/>
                <a:gd name="T76" fmla="*/ 4 w 30"/>
                <a:gd name="T77" fmla="*/ 0 h 33"/>
                <a:gd name="T78" fmla="*/ 4 w 30"/>
                <a:gd name="T79" fmla="*/ 0 h 33"/>
                <a:gd name="T80" fmla="*/ 4 w 30"/>
                <a:gd name="T81" fmla="*/ 0 h 33"/>
                <a:gd name="T82" fmla="*/ 5 w 30"/>
                <a:gd name="T83" fmla="*/ 1 h 33"/>
                <a:gd name="T84" fmla="*/ 15 w 30"/>
                <a:gd name="T85" fmla="*/ 4 h 33"/>
                <a:gd name="T86" fmla="*/ 15 w 30"/>
                <a:gd name="T87" fmla="*/ 10 h 33"/>
                <a:gd name="T88" fmla="*/ 13 w 30"/>
                <a:gd name="T89" fmla="*/ 9 h 33"/>
                <a:gd name="T90" fmla="*/ 5 w 30"/>
                <a:gd name="T91" fmla="*/ 5 h 33"/>
                <a:gd name="T92" fmla="*/ 5 w 30"/>
                <a:gd name="T93" fmla="*/ 6 h 33"/>
                <a:gd name="T94" fmla="*/ 5 w 30"/>
                <a:gd name="T95" fmla="*/ 9 h 33"/>
                <a:gd name="T96" fmla="*/ 8 w 30"/>
                <a:gd name="T97" fmla="*/ 16 h 33"/>
                <a:gd name="T98" fmla="*/ 12 w 30"/>
                <a:gd name="T99" fmla="*/ 22 h 33"/>
                <a:gd name="T100" fmla="*/ 12 w 30"/>
                <a:gd name="T10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 h="33">
                  <a:moveTo>
                    <a:pt x="15" y="25"/>
                  </a:moveTo>
                  <a:cubicBezTo>
                    <a:pt x="15" y="25"/>
                    <a:pt x="16" y="25"/>
                    <a:pt x="16" y="25"/>
                  </a:cubicBezTo>
                  <a:cubicBezTo>
                    <a:pt x="18" y="26"/>
                    <a:pt x="19" y="27"/>
                    <a:pt x="21" y="28"/>
                  </a:cubicBezTo>
                  <a:cubicBezTo>
                    <a:pt x="22" y="28"/>
                    <a:pt x="23" y="28"/>
                    <a:pt x="24" y="28"/>
                  </a:cubicBezTo>
                  <a:cubicBezTo>
                    <a:pt x="24" y="28"/>
                    <a:pt x="24" y="28"/>
                    <a:pt x="24" y="28"/>
                  </a:cubicBezTo>
                  <a:cubicBezTo>
                    <a:pt x="24" y="28"/>
                    <a:pt x="24" y="28"/>
                    <a:pt x="25" y="28"/>
                  </a:cubicBezTo>
                  <a:cubicBezTo>
                    <a:pt x="25" y="26"/>
                    <a:pt x="24" y="24"/>
                    <a:pt x="24" y="22"/>
                  </a:cubicBezTo>
                  <a:cubicBezTo>
                    <a:pt x="23" y="20"/>
                    <a:pt x="22" y="17"/>
                    <a:pt x="20" y="15"/>
                  </a:cubicBezTo>
                  <a:cubicBezTo>
                    <a:pt x="18" y="13"/>
                    <a:pt x="17" y="11"/>
                    <a:pt x="15" y="10"/>
                  </a:cubicBezTo>
                  <a:cubicBezTo>
                    <a:pt x="15" y="4"/>
                    <a:pt x="15" y="4"/>
                    <a:pt x="15" y="4"/>
                  </a:cubicBezTo>
                  <a:cubicBezTo>
                    <a:pt x="15" y="4"/>
                    <a:pt x="15" y="4"/>
                    <a:pt x="15" y="4"/>
                  </a:cubicBezTo>
                  <a:cubicBezTo>
                    <a:pt x="19" y="6"/>
                    <a:pt x="21" y="9"/>
                    <a:pt x="24" y="12"/>
                  </a:cubicBezTo>
                  <a:cubicBezTo>
                    <a:pt x="26" y="15"/>
                    <a:pt x="27" y="18"/>
                    <a:pt x="28" y="21"/>
                  </a:cubicBezTo>
                  <a:cubicBezTo>
                    <a:pt x="29" y="24"/>
                    <a:pt x="30" y="27"/>
                    <a:pt x="29" y="30"/>
                  </a:cubicBezTo>
                  <a:cubicBezTo>
                    <a:pt x="29" y="30"/>
                    <a:pt x="29" y="30"/>
                    <a:pt x="29" y="30"/>
                  </a:cubicBezTo>
                  <a:cubicBezTo>
                    <a:pt x="29" y="31"/>
                    <a:pt x="29" y="31"/>
                    <a:pt x="29" y="32"/>
                  </a:cubicBezTo>
                  <a:cubicBezTo>
                    <a:pt x="29" y="32"/>
                    <a:pt x="29" y="32"/>
                    <a:pt x="29" y="32"/>
                  </a:cubicBezTo>
                  <a:cubicBezTo>
                    <a:pt x="28" y="33"/>
                    <a:pt x="28" y="33"/>
                    <a:pt x="27" y="33"/>
                  </a:cubicBezTo>
                  <a:cubicBezTo>
                    <a:pt x="27" y="33"/>
                    <a:pt x="27" y="33"/>
                    <a:pt x="27" y="33"/>
                  </a:cubicBezTo>
                  <a:cubicBezTo>
                    <a:pt x="27" y="33"/>
                    <a:pt x="27" y="33"/>
                    <a:pt x="27" y="33"/>
                  </a:cubicBezTo>
                  <a:cubicBezTo>
                    <a:pt x="25" y="33"/>
                    <a:pt x="24" y="33"/>
                    <a:pt x="23" y="33"/>
                  </a:cubicBezTo>
                  <a:cubicBezTo>
                    <a:pt x="23" y="33"/>
                    <a:pt x="23" y="33"/>
                    <a:pt x="23" y="33"/>
                  </a:cubicBezTo>
                  <a:cubicBezTo>
                    <a:pt x="22" y="33"/>
                    <a:pt x="21" y="33"/>
                    <a:pt x="20" y="32"/>
                  </a:cubicBezTo>
                  <a:cubicBezTo>
                    <a:pt x="18" y="32"/>
                    <a:pt x="16" y="31"/>
                    <a:pt x="15" y="30"/>
                  </a:cubicBezTo>
                  <a:lnTo>
                    <a:pt x="15" y="25"/>
                  </a:lnTo>
                  <a:close/>
                  <a:moveTo>
                    <a:pt x="12" y="22"/>
                  </a:moveTo>
                  <a:cubicBezTo>
                    <a:pt x="13" y="23"/>
                    <a:pt x="14" y="24"/>
                    <a:pt x="15" y="25"/>
                  </a:cubicBezTo>
                  <a:cubicBezTo>
                    <a:pt x="15" y="30"/>
                    <a:pt x="15" y="30"/>
                    <a:pt x="15" y="30"/>
                  </a:cubicBezTo>
                  <a:cubicBezTo>
                    <a:pt x="14" y="30"/>
                    <a:pt x="14" y="30"/>
                    <a:pt x="14" y="29"/>
                  </a:cubicBezTo>
                  <a:cubicBezTo>
                    <a:pt x="12" y="28"/>
                    <a:pt x="10" y="27"/>
                    <a:pt x="8" y="25"/>
                  </a:cubicBezTo>
                  <a:cubicBezTo>
                    <a:pt x="8" y="25"/>
                    <a:pt x="8" y="25"/>
                    <a:pt x="8" y="25"/>
                  </a:cubicBezTo>
                  <a:cubicBezTo>
                    <a:pt x="6" y="23"/>
                    <a:pt x="5" y="21"/>
                    <a:pt x="3" y="18"/>
                  </a:cubicBezTo>
                  <a:cubicBezTo>
                    <a:pt x="2" y="16"/>
                    <a:pt x="1" y="13"/>
                    <a:pt x="1" y="10"/>
                  </a:cubicBezTo>
                  <a:cubicBezTo>
                    <a:pt x="0" y="9"/>
                    <a:pt x="0" y="8"/>
                    <a:pt x="0" y="6"/>
                  </a:cubicBezTo>
                  <a:cubicBezTo>
                    <a:pt x="0" y="5"/>
                    <a:pt x="0" y="4"/>
                    <a:pt x="0" y="3"/>
                  </a:cubicBezTo>
                  <a:cubicBezTo>
                    <a:pt x="0" y="1"/>
                    <a:pt x="1" y="0"/>
                    <a:pt x="3"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5" y="0"/>
                    <a:pt x="5" y="1"/>
                  </a:cubicBezTo>
                  <a:cubicBezTo>
                    <a:pt x="9" y="1"/>
                    <a:pt x="12" y="2"/>
                    <a:pt x="15" y="4"/>
                  </a:cubicBezTo>
                  <a:cubicBezTo>
                    <a:pt x="15" y="10"/>
                    <a:pt x="15" y="10"/>
                    <a:pt x="15" y="10"/>
                  </a:cubicBezTo>
                  <a:cubicBezTo>
                    <a:pt x="14" y="9"/>
                    <a:pt x="14" y="9"/>
                    <a:pt x="13" y="9"/>
                  </a:cubicBezTo>
                  <a:cubicBezTo>
                    <a:pt x="11" y="7"/>
                    <a:pt x="8" y="6"/>
                    <a:pt x="5" y="5"/>
                  </a:cubicBezTo>
                  <a:cubicBezTo>
                    <a:pt x="5" y="6"/>
                    <a:pt x="5" y="6"/>
                    <a:pt x="5" y="6"/>
                  </a:cubicBezTo>
                  <a:cubicBezTo>
                    <a:pt x="5" y="7"/>
                    <a:pt x="5" y="8"/>
                    <a:pt x="5" y="9"/>
                  </a:cubicBezTo>
                  <a:cubicBezTo>
                    <a:pt x="6" y="12"/>
                    <a:pt x="7" y="14"/>
                    <a:pt x="8" y="16"/>
                  </a:cubicBezTo>
                  <a:cubicBezTo>
                    <a:pt x="9" y="18"/>
                    <a:pt x="10" y="20"/>
                    <a:pt x="12" y="22"/>
                  </a:cubicBezTo>
                  <a:cubicBezTo>
                    <a:pt x="12" y="22"/>
                    <a:pt x="12" y="22"/>
                    <a:pt x="1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0" name="Freeform 313"/>
            <p:cNvSpPr>
              <a:spLocks noEditPoints="1"/>
            </p:cNvSpPr>
            <p:nvPr/>
          </p:nvSpPr>
          <p:spPr bwMode="auto">
            <a:xfrm>
              <a:off x="9807575" y="1588"/>
              <a:ext cx="331788" cy="157163"/>
            </a:xfrm>
            <a:custGeom>
              <a:avLst/>
              <a:gdLst>
                <a:gd name="T0" fmla="*/ 73 w 147"/>
                <a:gd name="T1" fmla="*/ 64 h 69"/>
                <a:gd name="T2" fmla="*/ 142 w 147"/>
                <a:gd name="T3" fmla="*/ 64 h 69"/>
                <a:gd name="T4" fmla="*/ 142 w 147"/>
                <a:gd name="T5" fmla="*/ 0 h 69"/>
                <a:gd name="T6" fmla="*/ 147 w 147"/>
                <a:gd name="T7" fmla="*/ 0 h 69"/>
                <a:gd name="T8" fmla="*/ 147 w 147"/>
                <a:gd name="T9" fmla="*/ 67 h 69"/>
                <a:gd name="T10" fmla="*/ 145 w 147"/>
                <a:gd name="T11" fmla="*/ 69 h 69"/>
                <a:gd name="T12" fmla="*/ 73 w 147"/>
                <a:gd name="T13" fmla="*/ 69 h 69"/>
                <a:gd name="T14" fmla="*/ 73 w 147"/>
                <a:gd name="T15" fmla="*/ 64 h 69"/>
                <a:gd name="T16" fmla="*/ 73 w 147"/>
                <a:gd name="T17" fmla="*/ 58 h 69"/>
                <a:gd name="T18" fmla="*/ 73 w 147"/>
                <a:gd name="T19" fmla="*/ 58 h 69"/>
                <a:gd name="T20" fmla="*/ 103 w 147"/>
                <a:gd name="T21" fmla="*/ 46 h 69"/>
                <a:gd name="T22" fmla="*/ 116 w 147"/>
                <a:gd name="T23" fmla="*/ 16 h 69"/>
                <a:gd name="T24" fmla="*/ 113 w 147"/>
                <a:gd name="T25" fmla="*/ 0 h 69"/>
                <a:gd name="T26" fmla="*/ 107 w 147"/>
                <a:gd name="T27" fmla="*/ 0 h 69"/>
                <a:gd name="T28" fmla="*/ 111 w 147"/>
                <a:gd name="T29" fmla="*/ 16 h 69"/>
                <a:gd name="T30" fmla="*/ 100 w 147"/>
                <a:gd name="T31" fmla="*/ 42 h 69"/>
                <a:gd name="T32" fmla="*/ 73 w 147"/>
                <a:gd name="T33" fmla="*/ 53 h 69"/>
                <a:gd name="T34" fmla="*/ 73 w 147"/>
                <a:gd name="T35" fmla="*/ 53 h 69"/>
                <a:gd name="T36" fmla="*/ 73 w 147"/>
                <a:gd name="T37" fmla="*/ 58 h 69"/>
                <a:gd name="T38" fmla="*/ 5 w 147"/>
                <a:gd name="T39" fmla="*/ 64 h 69"/>
                <a:gd name="T40" fmla="*/ 73 w 147"/>
                <a:gd name="T41" fmla="*/ 64 h 69"/>
                <a:gd name="T42" fmla="*/ 73 w 147"/>
                <a:gd name="T43" fmla="*/ 69 h 69"/>
                <a:gd name="T44" fmla="*/ 2 w 147"/>
                <a:gd name="T45" fmla="*/ 69 h 69"/>
                <a:gd name="T46" fmla="*/ 0 w 147"/>
                <a:gd name="T47" fmla="*/ 67 h 69"/>
                <a:gd name="T48" fmla="*/ 0 w 147"/>
                <a:gd name="T49" fmla="*/ 0 h 69"/>
                <a:gd name="T50" fmla="*/ 5 w 147"/>
                <a:gd name="T51" fmla="*/ 0 h 69"/>
                <a:gd name="T52" fmla="*/ 5 w 147"/>
                <a:gd name="T53" fmla="*/ 64 h 69"/>
                <a:gd name="T54" fmla="*/ 73 w 147"/>
                <a:gd name="T55" fmla="*/ 53 h 69"/>
                <a:gd name="T56" fmla="*/ 47 w 147"/>
                <a:gd name="T57" fmla="*/ 42 h 69"/>
                <a:gd name="T58" fmla="*/ 36 w 147"/>
                <a:gd name="T59" fmla="*/ 16 h 69"/>
                <a:gd name="T60" fmla="*/ 39 w 147"/>
                <a:gd name="T61" fmla="*/ 0 h 69"/>
                <a:gd name="T62" fmla="*/ 34 w 147"/>
                <a:gd name="T63" fmla="*/ 0 h 69"/>
                <a:gd name="T64" fmla="*/ 31 w 147"/>
                <a:gd name="T65" fmla="*/ 16 h 69"/>
                <a:gd name="T66" fmla="*/ 44 w 147"/>
                <a:gd name="T67" fmla="*/ 46 h 69"/>
                <a:gd name="T68" fmla="*/ 73 w 147"/>
                <a:gd name="T69" fmla="*/ 58 h 69"/>
                <a:gd name="T70" fmla="*/ 73 w 147"/>
                <a:gd name="T71"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7" h="69">
                  <a:moveTo>
                    <a:pt x="73" y="64"/>
                  </a:moveTo>
                  <a:cubicBezTo>
                    <a:pt x="142" y="64"/>
                    <a:pt x="142" y="64"/>
                    <a:pt x="142" y="64"/>
                  </a:cubicBezTo>
                  <a:cubicBezTo>
                    <a:pt x="142" y="0"/>
                    <a:pt x="142" y="0"/>
                    <a:pt x="142" y="0"/>
                  </a:cubicBezTo>
                  <a:cubicBezTo>
                    <a:pt x="147" y="0"/>
                    <a:pt x="147" y="0"/>
                    <a:pt x="147" y="0"/>
                  </a:cubicBezTo>
                  <a:cubicBezTo>
                    <a:pt x="147" y="67"/>
                    <a:pt x="147" y="67"/>
                    <a:pt x="147" y="67"/>
                  </a:cubicBezTo>
                  <a:cubicBezTo>
                    <a:pt x="147" y="68"/>
                    <a:pt x="146" y="69"/>
                    <a:pt x="145" y="69"/>
                  </a:cubicBezTo>
                  <a:cubicBezTo>
                    <a:pt x="73" y="69"/>
                    <a:pt x="73" y="69"/>
                    <a:pt x="73" y="69"/>
                  </a:cubicBezTo>
                  <a:cubicBezTo>
                    <a:pt x="73" y="64"/>
                    <a:pt x="73" y="64"/>
                    <a:pt x="73" y="64"/>
                  </a:cubicBezTo>
                  <a:close/>
                  <a:moveTo>
                    <a:pt x="73" y="58"/>
                  </a:moveTo>
                  <a:cubicBezTo>
                    <a:pt x="73" y="58"/>
                    <a:pt x="73" y="58"/>
                    <a:pt x="73" y="58"/>
                  </a:cubicBezTo>
                  <a:cubicBezTo>
                    <a:pt x="85" y="58"/>
                    <a:pt x="96" y="53"/>
                    <a:pt x="103" y="46"/>
                  </a:cubicBezTo>
                  <a:cubicBezTo>
                    <a:pt x="111" y="38"/>
                    <a:pt x="116" y="27"/>
                    <a:pt x="116" y="16"/>
                  </a:cubicBezTo>
                  <a:cubicBezTo>
                    <a:pt x="116" y="10"/>
                    <a:pt x="115" y="5"/>
                    <a:pt x="113" y="0"/>
                  </a:cubicBezTo>
                  <a:cubicBezTo>
                    <a:pt x="107" y="0"/>
                    <a:pt x="107" y="0"/>
                    <a:pt x="107" y="0"/>
                  </a:cubicBezTo>
                  <a:cubicBezTo>
                    <a:pt x="110" y="5"/>
                    <a:pt x="111" y="10"/>
                    <a:pt x="111" y="16"/>
                  </a:cubicBezTo>
                  <a:cubicBezTo>
                    <a:pt x="111" y="26"/>
                    <a:pt x="107" y="35"/>
                    <a:pt x="100" y="42"/>
                  </a:cubicBezTo>
                  <a:cubicBezTo>
                    <a:pt x="93" y="49"/>
                    <a:pt x="84" y="53"/>
                    <a:pt x="73" y="53"/>
                  </a:cubicBezTo>
                  <a:cubicBezTo>
                    <a:pt x="73" y="53"/>
                    <a:pt x="73" y="53"/>
                    <a:pt x="73" y="53"/>
                  </a:cubicBezTo>
                  <a:lnTo>
                    <a:pt x="73" y="58"/>
                  </a:lnTo>
                  <a:close/>
                  <a:moveTo>
                    <a:pt x="5" y="64"/>
                  </a:moveTo>
                  <a:cubicBezTo>
                    <a:pt x="73" y="64"/>
                    <a:pt x="73" y="64"/>
                    <a:pt x="73" y="64"/>
                  </a:cubicBezTo>
                  <a:cubicBezTo>
                    <a:pt x="73" y="69"/>
                    <a:pt x="73" y="69"/>
                    <a:pt x="73" y="69"/>
                  </a:cubicBezTo>
                  <a:cubicBezTo>
                    <a:pt x="2" y="69"/>
                    <a:pt x="2" y="69"/>
                    <a:pt x="2" y="69"/>
                  </a:cubicBezTo>
                  <a:cubicBezTo>
                    <a:pt x="1" y="69"/>
                    <a:pt x="0" y="68"/>
                    <a:pt x="0" y="67"/>
                  </a:cubicBezTo>
                  <a:cubicBezTo>
                    <a:pt x="0" y="0"/>
                    <a:pt x="0" y="0"/>
                    <a:pt x="0" y="0"/>
                  </a:cubicBezTo>
                  <a:cubicBezTo>
                    <a:pt x="5" y="0"/>
                    <a:pt x="5" y="0"/>
                    <a:pt x="5" y="0"/>
                  </a:cubicBezTo>
                  <a:cubicBezTo>
                    <a:pt x="5" y="64"/>
                    <a:pt x="5" y="64"/>
                    <a:pt x="5" y="64"/>
                  </a:cubicBezTo>
                  <a:close/>
                  <a:moveTo>
                    <a:pt x="73" y="53"/>
                  </a:moveTo>
                  <a:cubicBezTo>
                    <a:pt x="63" y="53"/>
                    <a:pt x="54" y="49"/>
                    <a:pt x="47" y="42"/>
                  </a:cubicBezTo>
                  <a:cubicBezTo>
                    <a:pt x="40" y="35"/>
                    <a:pt x="36" y="26"/>
                    <a:pt x="36" y="16"/>
                  </a:cubicBezTo>
                  <a:cubicBezTo>
                    <a:pt x="36" y="10"/>
                    <a:pt x="37" y="5"/>
                    <a:pt x="39" y="0"/>
                  </a:cubicBezTo>
                  <a:cubicBezTo>
                    <a:pt x="34" y="0"/>
                    <a:pt x="34" y="0"/>
                    <a:pt x="34" y="0"/>
                  </a:cubicBezTo>
                  <a:cubicBezTo>
                    <a:pt x="32" y="5"/>
                    <a:pt x="31" y="10"/>
                    <a:pt x="31" y="16"/>
                  </a:cubicBezTo>
                  <a:cubicBezTo>
                    <a:pt x="31" y="27"/>
                    <a:pt x="36" y="38"/>
                    <a:pt x="44" y="46"/>
                  </a:cubicBezTo>
                  <a:cubicBezTo>
                    <a:pt x="51" y="53"/>
                    <a:pt x="62" y="58"/>
                    <a:pt x="73" y="58"/>
                  </a:cubicBezTo>
                  <a:lnTo>
                    <a:pt x="73"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1" name="Freeform 314"/>
            <p:cNvSpPr/>
            <p:nvPr/>
          </p:nvSpPr>
          <p:spPr bwMode="auto">
            <a:xfrm>
              <a:off x="9907588" y="1588"/>
              <a:ext cx="133350" cy="103188"/>
            </a:xfrm>
            <a:custGeom>
              <a:avLst/>
              <a:gdLst>
                <a:gd name="T0" fmla="*/ 29 w 59"/>
                <a:gd name="T1" fmla="*/ 40 h 45"/>
                <a:gd name="T2" fmla="*/ 47 w 59"/>
                <a:gd name="T3" fmla="*/ 33 h 45"/>
                <a:gd name="T4" fmla="*/ 47 w 59"/>
                <a:gd name="T5" fmla="*/ 33 h 45"/>
                <a:gd name="T6" fmla="*/ 54 w 59"/>
                <a:gd name="T7" fmla="*/ 16 h 45"/>
                <a:gd name="T8" fmla="*/ 48 w 59"/>
                <a:gd name="T9" fmla="*/ 0 h 45"/>
                <a:gd name="T10" fmla="*/ 54 w 59"/>
                <a:gd name="T11" fmla="*/ 0 h 45"/>
                <a:gd name="T12" fmla="*/ 59 w 59"/>
                <a:gd name="T13" fmla="*/ 16 h 45"/>
                <a:gd name="T14" fmla="*/ 50 w 59"/>
                <a:gd name="T15" fmla="*/ 36 h 45"/>
                <a:gd name="T16" fmla="*/ 50 w 59"/>
                <a:gd name="T17" fmla="*/ 36 h 45"/>
                <a:gd name="T18" fmla="*/ 29 w 59"/>
                <a:gd name="T19" fmla="*/ 45 h 45"/>
                <a:gd name="T20" fmla="*/ 9 w 59"/>
                <a:gd name="T21" fmla="*/ 36 h 45"/>
                <a:gd name="T22" fmla="*/ 9 w 59"/>
                <a:gd name="T23" fmla="*/ 36 h 45"/>
                <a:gd name="T24" fmla="*/ 0 w 59"/>
                <a:gd name="T25" fmla="*/ 16 h 45"/>
                <a:gd name="T26" fmla="*/ 5 w 59"/>
                <a:gd name="T27" fmla="*/ 0 h 45"/>
                <a:gd name="T28" fmla="*/ 11 w 59"/>
                <a:gd name="T29" fmla="*/ 0 h 45"/>
                <a:gd name="T30" fmla="*/ 5 w 59"/>
                <a:gd name="T31" fmla="*/ 16 h 45"/>
                <a:gd name="T32" fmla="*/ 12 w 59"/>
                <a:gd name="T33" fmla="*/ 33 h 45"/>
                <a:gd name="T34" fmla="*/ 12 w 59"/>
                <a:gd name="T35" fmla="*/ 33 h 45"/>
                <a:gd name="T36" fmla="*/ 12 w 59"/>
                <a:gd name="T37" fmla="*/ 33 h 45"/>
                <a:gd name="T38" fmla="*/ 29 w 59"/>
                <a:gd name="T39"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45">
                  <a:moveTo>
                    <a:pt x="29" y="40"/>
                  </a:moveTo>
                  <a:cubicBezTo>
                    <a:pt x="36" y="40"/>
                    <a:pt x="42" y="37"/>
                    <a:pt x="47" y="33"/>
                  </a:cubicBezTo>
                  <a:cubicBezTo>
                    <a:pt x="47" y="33"/>
                    <a:pt x="47" y="33"/>
                    <a:pt x="47" y="33"/>
                  </a:cubicBezTo>
                  <a:cubicBezTo>
                    <a:pt x="51" y="28"/>
                    <a:pt x="54" y="22"/>
                    <a:pt x="54" y="16"/>
                  </a:cubicBezTo>
                  <a:cubicBezTo>
                    <a:pt x="54" y="10"/>
                    <a:pt x="52" y="5"/>
                    <a:pt x="48" y="0"/>
                  </a:cubicBezTo>
                  <a:cubicBezTo>
                    <a:pt x="54" y="0"/>
                    <a:pt x="54" y="0"/>
                    <a:pt x="54" y="0"/>
                  </a:cubicBezTo>
                  <a:cubicBezTo>
                    <a:pt x="57" y="5"/>
                    <a:pt x="59" y="10"/>
                    <a:pt x="59" y="16"/>
                  </a:cubicBezTo>
                  <a:cubicBezTo>
                    <a:pt x="59" y="24"/>
                    <a:pt x="55" y="31"/>
                    <a:pt x="50" y="36"/>
                  </a:cubicBezTo>
                  <a:cubicBezTo>
                    <a:pt x="50" y="36"/>
                    <a:pt x="50" y="36"/>
                    <a:pt x="50" y="36"/>
                  </a:cubicBezTo>
                  <a:cubicBezTo>
                    <a:pt x="45" y="42"/>
                    <a:pt x="37" y="45"/>
                    <a:pt x="29" y="45"/>
                  </a:cubicBezTo>
                  <a:cubicBezTo>
                    <a:pt x="21" y="45"/>
                    <a:pt x="14" y="42"/>
                    <a:pt x="9" y="36"/>
                  </a:cubicBezTo>
                  <a:cubicBezTo>
                    <a:pt x="9" y="36"/>
                    <a:pt x="9" y="36"/>
                    <a:pt x="9" y="36"/>
                  </a:cubicBezTo>
                  <a:cubicBezTo>
                    <a:pt x="4" y="31"/>
                    <a:pt x="0" y="24"/>
                    <a:pt x="0" y="16"/>
                  </a:cubicBezTo>
                  <a:cubicBezTo>
                    <a:pt x="0" y="10"/>
                    <a:pt x="2" y="5"/>
                    <a:pt x="5" y="0"/>
                  </a:cubicBezTo>
                  <a:cubicBezTo>
                    <a:pt x="11" y="0"/>
                    <a:pt x="11" y="0"/>
                    <a:pt x="11" y="0"/>
                  </a:cubicBezTo>
                  <a:cubicBezTo>
                    <a:pt x="7" y="5"/>
                    <a:pt x="5" y="10"/>
                    <a:pt x="5" y="16"/>
                  </a:cubicBezTo>
                  <a:cubicBezTo>
                    <a:pt x="5" y="22"/>
                    <a:pt x="8" y="29"/>
                    <a:pt x="12" y="33"/>
                  </a:cubicBezTo>
                  <a:cubicBezTo>
                    <a:pt x="12" y="33"/>
                    <a:pt x="12" y="33"/>
                    <a:pt x="12" y="33"/>
                  </a:cubicBezTo>
                  <a:cubicBezTo>
                    <a:pt x="12" y="33"/>
                    <a:pt x="12" y="33"/>
                    <a:pt x="12" y="33"/>
                  </a:cubicBezTo>
                  <a:cubicBezTo>
                    <a:pt x="17" y="37"/>
                    <a:pt x="23" y="40"/>
                    <a:pt x="2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2" name="Freeform 315"/>
            <p:cNvSpPr/>
            <p:nvPr/>
          </p:nvSpPr>
          <p:spPr bwMode="auto">
            <a:xfrm>
              <a:off x="4689475" y="1588"/>
              <a:ext cx="95250" cy="109538"/>
            </a:xfrm>
            <a:custGeom>
              <a:avLst/>
              <a:gdLst>
                <a:gd name="T0" fmla="*/ 23 w 42"/>
                <a:gd name="T1" fmla="*/ 0 h 48"/>
                <a:gd name="T2" fmla="*/ 10 w 42"/>
                <a:gd name="T3" fmla="*/ 32 h 48"/>
                <a:gd name="T4" fmla="*/ 36 w 42"/>
                <a:gd name="T5" fmla="*/ 0 h 48"/>
                <a:gd name="T6" fmla="*/ 42 w 42"/>
                <a:gd name="T7" fmla="*/ 0 h 48"/>
                <a:gd name="T8" fmla="*/ 4 w 42"/>
                <a:gd name="T9" fmla="*/ 47 h 48"/>
                <a:gd name="T10" fmla="*/ 4 w 42"/>
                <a:gd name="T11" fmla="*/ 47 h 48"/>
                <a:gd name="T12" fmla="*/ 2 w 42"/>
                <a:gd name="T13" fmla="*/ 47 h 48"/>
                <a:gd name="T14" fmla="*/ 0 w 42"/>
                <a:gd name="T15" fmla="*/ 44 h 48"/>
                <a:gd name="T16" fmla="*/ 18 w 42"/>
                <a:gd name="T17" fmla="*/ 0 h 48"/>
                <a:gd name="T18" fmla="*/ 23 w 42"/>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8">
                  <a:moveTo>
                    <a:pt x="23" y="0"/>
                  </a:moveTo>
                  <a:cubicBezTo>
                    <a:pt x="10" y="32"/>
                    <a:pt x="10" y="32"/>
                    <a:pt x="10" y="32"/>
                  </a:cubicBezTo>
                  <a:cubicBezTo>
                    <a:pt x="36" y="0"/>
                    <a:pt x="36" y="0"/>
                    <a:pt x="36" y="0"/>
                  </a:cubicBezTo>
                  <a:cubicBezTo>
                    <a:pt x="42" y="0"/>
                    <a:pt x="42" y="0"/>
                    <a:pt x="42" y="0"/>
                  </a:cubicBezTo>
                  <a:cubicBezTo>
                    <a:pt x="4" y="47"/>
                    <a:pt x="4" y="47"/>
                    <a:pt x="4" y="47"/>
                  </a:cubicBezTo>
                  <a:cubicBezTo>
                    <a:pt x="4" y="47"/>
                    <a:pt x="4" y="47"/>
                    <a:pt x="4" y="47"/>
                  </a:cubicBezTo>
                  <a:cubicBezTo>
                    <a:pt x="4" y="47"/>
                    <a:pt x="3" y="48"/>
                    <a:pt x="2" y="47"/>
                  </a:cubicBezTo>
                  <a:cubicBezTo>
                    <a:pt x="0" y="47"/>
                    <a:pt x="0" y="45"/>
                    <a:pt x="0" y="44"/>
                  </a:cubicBezTo>
                  <a:cubicBezTo>
                    <a:pt x="18" y="0"/>
                    <a:pt x="18" y="0"/>
                    <a:pt x="18" y="0"/>
                  </a:cubicBez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3" name="Freeform 318"/>
            <p:cNvSpPr>
              <a:spLocks noEditPoints="1"/>
            </p:cNvSpPr>
            <p:nvPr/>
          </p:nvSpPr>
          <p:spPr bwMode="auto">
            <a:xfrm>
              <a:off x="6716713" y="46038"/>
              <a:ext cx="122238" cy="120650"/>
            </a:xfrm>
            <a:custGeom>
              <a:avLst/>
              <a:gdLst>
                <a:gd name="T0" fmla="*/ 27 w 54"/>
                <a:gd name="T1" fmla="*/ 15 h 54"/>
                <a:gd name="T2" fmla="*/ 40 w 54"/>
                <a:gd name="T3" fmla="*/ 1 h 54"/>
                <a:gd name="T4" fmla="*/ 44 w 54"/>
                <a:gd name="T5" fmla="*/ 1 h 54"/>
                <a:gd name="T6" fmla="*/ 53 w 54"/>
                <a:gd name="T7" fmla="*/ 10 h 54"/>
                <a:gd name="T8" fmla="*/ 53 w 54"/>
                <a:gd name="T9" fmla="*/ 14 h 54"/>
                <a:gd name="T10" fmla="*/ 27 w 54"/>
                <a:gd name="T11" fmla="*/ 39 h 54"/>
                <a:gd name="T12" fmla="*/ 27 w 54"/>
                <a:gd name="T13" fmla="*/ 33 h 54"/>
                <a:gd name="T14" fmla="*/ 48 w 54"/>
                <a:gd name="T15" fmla="*/ 12 h 54"/>
                <a:gd name="T16" fmla="*/ 42 w 54"/>
                <a:gd name="T17" fmla="*/ 6 h 54"/>
                <a:gd name="T18" fmla="*/ 27 w 54"/>
                <a:gd name="T19" fmla="*/ 21 h 54"/>
                <a:gd name="T20" fmla="*/ 27 w 54"/>
                <a:gd name="T21" fmla="*/ 15 h 54"/>
                <a:gd name="T22" fmla="*/ 10 w 54"/>
                <a:gd name="T23" fmla="*/ 53 h 54"/>
                <a:gd name="T24" fmla="*/ 1 w 54"/>
                <a:gd name="T25" fmla="*/ 44 h 54"/>
                <a:gd name="T26" fmla="*/ 1 w 54"/>
                <a:gd name="T27" fmla="*/ 41 h 54"/>
                <a:gd name="T28" fmla="*/ 27 w 54"/>
                <a:gd name="T29" fmla="*/ 15 h 54"/>
                <a:gd name="T30" fmla="*/ 27 w 54"/>
                <a:gd name="T31" fmla="*/ 21 h 54"/>
                <a:gd name="T32" fmla="*/ 6 w 54"/>
                <a:gd name="T33" fmla="*/ 42 h 54"/>
                <a:gd name="T34" fmla="*/ 12 w 54"/>
                <a:gd name="T35" fmla="*/ 48 h 54"/>
                <a:gd name="T36" fmla="*/ 27 w 54"/>
                <a:gd name="T37" fmla="*/ 33 h 54"/>
                <a:gd name="T38" fmla="*/ 27 w 54"/>
                <a:gd name="T39" fmla="*/ 39 h 54"/>
                <a:gd name="T40" fmla="*/ 13 w 54"/>
                <a:gd name="T41" fmla="*/ 53 h 54"/>
                <a:gd name="T42" fmla="*/ 10 w 54"/>
                <a:gd name="T43"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4">
                  <a:moveTo>
                    <a:pt x="27" y="15"/>
                  </a:moveTo>
                  <a:cubicBezTo>
                    <a:pt x="40" y="1"/>
                    <a:pt x="40" y="1"/>
                    <a:pt x="40" y="1"/>
                  </a:cubicBezTo>
                  <a:cubicBezTo>
                    <a:pt x="41" y="0"/>
                    <a:pt x="43" y="0"/>
                    <a:pt x="44" y="1"/>
                  </a:cubicBezTo>
                  <a:cubicBezTo>
                    <a:pt x="53" y="10"/>
                    <a:pt x="53" y="10"/>
                    <a:pt x="53" y="10"/>
                  </a:cubicBezTo>
                  <a:cubicBezTo>
                    <a:pt x="54" y="11"/>
                    <a:pt x="54" y="13"/>
                    <a:pt x="53" y="14"/>
                  </a:cubicBezTo>
                  <a:cubicBezTo>
                    <a:pt x="27" y="39"/>
                    <a:pt x="27" y="39"/>
                    <a:pt x="27" y="39"/>
                  </a:cubicBezTo>
                  <a:cubicBezTo>
                    <a:pt x="27" y="33"/>
                    <a:pt x="27" y="33"/>
                    <a:pt x="27" y="33"/>
                  </a:cubicBezTo>
                  <a:cubicBezTo>
                    <a:pt x="48" y="12"/>
                    <a:pt x="48" y="12"/>
                    <a:pt x="48" y="12"/>
                  </a:cubicBezTo>
                  <a:cubicBezTo>
                    <a:pt x="42" y="6"/>
                    <a:pt x="42" y="6"/>
                    <a:pt x="42" y="6"/>
                  </a:cubicBezTo>
                  <a:cubicBezTo>
                    <a:pt x="27" y="21"/>
                    <a:pt x="27" y="21"/>
                    <a:pt x="27" y="21"/>
                  </a:cubicBezTo>
                  <a:lnTo>
                    <a:pt x="27" y="15"/>
                  </a:lnTo>
                  <a:close/>
                  <a:moveTo>
                    <a:pt x="10" y="53"/>
                  </a:moveTo>
                  <a:cubicBezTo>
                    <a:pt x="1" y="44"/>
                    <a:pt x="1" y="44"/>
                    <a:pt x="1" y="44"/>
                  </a:cubicBezTo>
                  <a:cubicBezTo>
                    <a:pt x="0" y="43"/>
                    <a:pt x="0" y="41"/>
                    <a:pt x="1" y="41"/>
                  </a:cubicBezTo>
                  <a:cubicBezTo>
                    <a:pt x="27" y="15"/>
                    <a:pt x="27" y="15"/>
                    <a:pt x="27" y="15"/>
                  </a:cubicBezTo>
                  <a:cubicBezTo>
                    <a:pt x="27" y="21"/>
                    <a:pt x="27" y="21"/>
                    <a:pt x="27" y="21"/>
                  </a:cubicBezTo>
                  <a:cubicBezTo>
                    <a:pt x="6" y="42"/>
                    <a:pt x="6" y="42"/>
                    <a:pt x="6" y="42"/>
                  </a:cubicBezTo>
                  <a:cubicBezTo>
                    <a:pt x="12" y="48"/>
                    <a:pt x="12" y="48"/>
                    <a:pt x="12" y="48"/>
                  </a:cubicBezTo>
                  <a:cubicBezTo>
                    <a:pt x="27" y="33"/>
                    <a:pt x="27" y="33"/>
                    <a:pt x="27" y="33"/>
                  </a:cubicBezTo>
                  <a:cubicBezTo>
                    <a:pt x="27" y="39"/>
                    <a:pt x="27" y="39"/>
                    <a:pt x="27" y="39"/>
                  </a:cubicBezTo>
                  <a:cubicBezTo>
                    <a:pt x="13" y="53"/>
                    <a:pt x="13" y="53"/>
                    <a:pt x="13" y="53"/>
                  </a:cubicBezTo>
                  <a:cubicBezTo>
                    <a:pt x="13" y="54"/>
                    <a:pt x="11" y="54"/>
                    <a:pt x="1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4" name="Freeform 319"/>
            <p:cNvSpPr/>
            <p:nvPr/>
          </p:nvSpPr>
          <p:spPr bwMode="auto">
            <a:xfrm>
              <a:off x="9175750" y="1588"/>
              <a:ext cx="106363" cy="114300"/>
            </a:xfrm>
            <a:custGeom>
              <a:avLst/>
              <a:gdLst>
                <a:gd name="T0" fmla="*/ 5 w 47"/>
                <a:gd name="T1" fmla="*/ 0 h 50"/>
                <a:gd name="T2" fmla="*/ 9 w 47"/>
                <a:gd name="T3" fmla="*/ 22 h 50"/>
                <a:gd name="T4" fmla="*/ 19 w 47"/>
                <a:gd name="T5" fmla="*/ 44 h 50"/>
                <a:gd name="T6" fmla="*/ 35 w 47"/>
                <a:gd name="T7" fmla="*/ 22 h 50"/>
                <a:gd name="T8" fmla="*/ 42 w 47"/>
                <a:gd name="T9" fmla="*/ 0 h 50"/>
                <a:gd name="T10" fmla="*/ 47 w 47"/>
                <a:gd name="T11" fmla="*/ 0 h 50"/>
                <a:gd name="T12" fmla="*/ 39 w 47"/>
                <a:gd name="T13" fmla="*/ 24 h 50"/>
                <a:gd name="T14" fmla="*/ 20 w 47"/>
                <a:gd name="T15" fmla="*/ 49 h 50"/>
                <a:gd name="T16" fmla="*/ 20 w 47"/>
                <a:gd name="T17" fmla="*/ 49 h 50"/>
                <a:gd name="T18" fmla="*/ 17 w 47"/>
                <a:gd name="T19" fmla="*/ 49 h 50"/>
                <a:gd name="T20" fmla="*/ 5 w 47"/>
                <a:gd name="T21" fmla="*/ 23 h 50"/>
                <a:gd name="T22" fmla="*/ 0 w 47"/>
                <a:gd name="T23" fmla="*/ 0 h 50"/>
                <a:gd name="T24" fmla="*/ 5 w 47"/>
                <a:gd name="T2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50">
                  <a:moveTo>
                    <a:pt x="5" y="0"/>
                  </a:moveTo>
                  <a:cubicBezTo>
                    <a:pt x="6" y="8"/>
                    <a:pt x="7" y="15"/>
                    <a:pt x="9" y="22"/>
                  </a:cubicBezTo>
                  <a:cubicBezTo>
                    <a:pt x="12" y="30"/>
                    <a:pt x="15" y="37"/>
                    <a:pt x="19" y="44"/>
                  </a:cubicBezTo>
                  <a:cubicBezTo>
                    <a:pt x="25" y="37"/>
                    <a:pt x="31" y="30"/>
                    <a:pt x="35" y="22"/>
                  </a:cubicBezTo>
                  <a:cubicBezTo>
                    <a:pt x="38" y="15"/>
                    <a:pt x="40" y="8"/>
                    <a:pt x="42" y="0"/>
                  </a:cubicBezTo>
                  <a:cubicBezTo>
                    <a:pt x="47" y="0"/>
                    <a:pt x="47" y="0"/>
                    <a:pt x="47" y="0"/>
                  </a:cubicBezTo>
                  <a:cubicBezTo>
                    <a:pt x="45" y="9"/>
                    <a:pt x="43" y="17"/>
                    <a:pt x="39" y="24"/>
                  </a:cubicBezTo>
                  <a:cubicBezTo>
                    <a:pt x="34" y="34"/>
                    <a:pt x="28" y="42"/>
                    <a:pt x="20" y="49"/>
                  </a:cubicBezTo>
                  <a:cubicBezTo>
                    <a:pt x="20" y="49"/>
                    <a:pt x="20" y="49"/>
                    <a:pt x="20" y="49"/>
                  </a:cubicBezTo>
                  <a:cubicBezTo>
                    <a:pt x="19" y="50"/>
                    <a:pt x="17" y="50"/>
                    <a:pt x="17" y="49"/>
                  </a:cubicBezTo>
                  <a:cubicBezTo>
                    <a:pt x="12" y="42"/>
                    <a:pt x="8" y="33"/>
                    <a:pt x="5" y="23"/>
                  </a:cubicBezTo>
                  <a:cubicBezTo>
                    <a:pt x="3" y="16"/>
                    <a:pt x="1" y="8"/>
                    <a:pt x="0" y="0"/>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5" name="Freeform 320"/>
            <p:cNvSpPr/>
            <p:nvPr/>
          </p:nvSpPr>
          <p:spPr bwMode="auto">
            <a:xfrm>
              <a:off x="8983663" y="1588"/>
              <a:ext cx="98425" cy="161925"/>
            </a:xfrm>
            <a:custGeom>
              <a:avLst/>
              <a:gdLst>
                <a:gd name="T0" fmla="*/ 39 w 44"/>
                <a:gd name="T1" fmla="*/ 66 h 71"/>
                <a:gd name="T2" fmla="*/ 39 w 44"/>
                <a:gd name="T3" fmla="*/ 0 h 71"/>
                <a:gd name="T4" fmla="*/ 44 w 44"/>
                <a:gd name="T5" fmla="*/ 0 h 71"/>
                <a:gd name="T6" fmla="*/ 44 w 44"/>
                <a:gd name="T7" fmla="*/ 69 h 71"/>
                <a:gd name="T8" fmla="*/ 44 w 44"/>
                <a:gd name="T9" fmla="*/ 69 h 71"/>
                <a:gd name="T10" fmla="*/ 44 w 44"/>
                <a:gd name="T11" fmla="*/ 69 h 71"/>
                <a:gd name="T12" fmla="*/ 41 w 44"/>
                <a:gd name="T13" fmla="*/ 71 h 71"/>
                <a:gd name="T14" fmla="*/ 20 w 44"/>
                <a:gd name="T15" fmla="*/ 67 h 71"/>
                <a:gd name="T16" fmla="*/ 2 w 44"/>
                <a:gd name="T17" fmla="*/ 57 h 71"/>
                <a:gd name="T18" fmla="*/ 2 w 44"/>
                <a:gd name="T19" fmla="*/ 57 h 71"/>
                <a:gd name="T20" fmla="*/ 1 w 44"/>
                <a:gd name="T21" fmla="*/ 54 h 71"/>
                <a:gd name="T22" fmla="*/ 14 w 44"/>
                <a:gd name="T23" fmla="*/ 26 h 71"/>
                <a:gd name="T24" fmla="*/ 19 w 44"/>
                <a:gd name="T25" fmla="*/ 0 h 71"/>
                <a:gd name="T26" fmla="*/ 24 w 44"/>
                <a:gd name="T27" fmla="*/ 0 h 71"/>
                <a:gd name="T28" fmla="*/ 19 w 44"/>
                <a:gd name="T29" fmla="*/ 27 h 71"/>
                <a:gd name="T30" fmla="*/ 6 w 44"/>
                <a:gd name="T31" fmla="*/ 55 h 71"/>
                <a:gd name="T32" fmla="*/ 22 w 44"/>
                <a:gd name="T33" fmla="*/ 62 h 71"/>
                <a:gd name="T34" fmla="*/ 39 w 44"/>
                <a:gd name="T35" fmla="*/ 6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71">
                  <a:moveTo>
                    <a:pt x="39" y="66"/>
                  </a:moveTo>
                  <a:cubicBezTo>
                    <a:pt x="39" y="0"/>
                    <a:pt x="39" y="0"/>
                    <a:pt x="39" y="0"/>
                  </a:cubicBezTo>
                  <a:cubicBezTo>
                    <a:pt x="44" y="0"/>
                    <a:pt x="44" y="0"/>
                    <a:pt x="44" y="0"/>
                  </a:cubicBezTo>
                  <a:cubicBezTo>
                    <a:pt x="44" y="69"/>
                    <a:pt x="44" y="69"/>
                    <a:pt x="44" y="69"/>
                  </a:cubicBezTo>
                  <a:cubicBezTo>
                    <a:pt x="44" y="69"/>
                    <a:pt x="44" y="69"/>
                    <a:pt x="44" y="69"/>
                  </a:cubicBezTo>
                  <a:cubicBezTo>
                    <a:pt x="44" y="69"/>
                    <a:pt x="44" y="69"/>
                    <a:pt x="44" y="69"/>
                  </a:cubicBezTo>
                  <a:cubicBezTo>
                    <a:pt x="44" y="70"/>
                    <a:pt x="42" y="71"/>
                    <a:pt x="41" y="71"/>
                  </a:cubicBezTo>
                  <a:cubicBezTo>
                    <a:pt x="34" y="71"/>
                    <a:pt x="27" y="69"/>
                    <a:pt x="20" y="67"/>
                  </a:cubicBezTo>
                  <a:cubicBezTo>
                    <a:pt x="14" y="64"/>
                    <a:pt x="7" y="61"/>
                    <a:pt x="2" y="57"/>
                  </a:cubicBezTo>
                  <a:cubicBezTo>
                    <a:pt x="2" y="57"/>
                    <a:pt x="2" y="57"/>
                    <a:pt x="2" y="57"/>
                  </a:cubicBezTo>
                  <a:cubicBezTo>
                    <a:pt x="0" y="57"/>
                    <a:pt x="0" y="55"/>
                    <a:pt x="1" y="54"/>
                  </a:cubicBezTo>
                  <a:cubicBezTo>
                    <a:pt x="6" y="46"/>
                    <a:pt x="11" y="37"/>
                    <a:pt x="14" y="26"/>
                  </a:cubicBezTo>
                  <a:cubicBezTo>
                    <a:pt x="16" y="18"/>
                    <a:pt x="18" y="9"/>
                    <a:pt x="19" y="0"/>
                  </a:cubicBezTo>
                  <a:cubicBezTo>
                    <a:pt x="24" y="0"/>
                    <a:pt x="24" y="0"/>
                    <a:pt x="24" y="0"/>
                  </a:cubicBezTo>
                  <a:cubicBezTo>
                    <a:pt x="23" y="10"/>
                    <a:pt x="21" y="19"/>
                    <a:pt x="19" y="27"/>
                  </a:cubicBezTo>
                  <a:cubicBezTo>
                    <a:pt x="15" y="38"/>
                    <a:pt x="11" y="47"/>
                    <a:pt x="6" y="55"/>
                  </a:cubicBezTo>
                  <a:cubicBezTo>
                    <a:pt x="11" y="58"/>
                    <a:pt x="16" y="60"/>
                    <a:pt x="22" y="62"/>
                  </a:cubicBezTo>
                  <a:cubicBezTo>
                    <a:pt x="27" y="64"/>
                    <a:pt x="33" y="65"/>
                    <a:pt x="39"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6" name="Freeform 321"/>
            <p:cNvSpPr>
              <a:spLocks noEditPoints="1"/>
            </p:cNvSpPr>
            <p:nvPr/>
          </p:nvSpPr>
          <p:spPr bwMode="auto">
            <a:xfrm>
              <a:off x="8904288" y="1588"/>
              <a:ext cx="101600" cy="114300"/>
            </a:xfrm>
            <a:custGeom>
              <a:avLst/>
              <a:gdLst>
                <a:gd name="T0" fmla="*/ 27 w 45"/>
                <a:gd name="T1" fmla="*/ 43 h 50"/>
                <a:gd name="T2" fmla="*/ 36 w 45"/>
                <a:gd name="T3" fmla="*/ 21 h 50"/>
                <a:gd name="T4" fmla="*/ 40 w 45"/>
                <a:gd name="T5" fmla="*/ 0 h 50"/>
                <a:gd name="T6" fmla="*/ 22 w 45"/>
                <a:gd name="T7" fmla="*/ 0 h 50"/>
                <a:gd name="T8" fmla="*/ 22 w 45"/>
                <a:gd name="T9" fmla="*/ 13 h 50"/>
                <a:gd name="T10" fmla="*/ 41 w 45"/>
                <a:gd name="T11" fmla="*/ 23 h 50"/>
                <a:gd name="T12" fmla="*/ 29 w 45"/>
                <a:gd name="T13" fmla="*/ 48 h 50"/>
                <a:gd name="T14" fmla="*/ 29 w 45"/>
                <a:gd name="T15" fmla="*/ 48 h 50"/>
                <a:gd name="T16" fmla="*/ 29 w 45"/>
                <a:gd name="T17" fmla="*/ 49 h 50"/>
                <a:gd name="T18" fmla="*/ 25 w 45"/>
                <a:gd name="T19" fmla="*/ 49 h 50"/>
                <a:gd name="T20" fmla="*/ 22 w 45"/>
                <a:gd name="T21" fmla="*/ 46 h 50"/>
                <a:gd name="T22" fmla="*/ 22 w 45"/>
                <a:gd name="T23" fmla="*/ 39 h 50"/>
                <a:gd name="T24" fmla="*/ 27 w 45"/>
                <a:gd name="T25" fmla="*/ 43 h 50"/>
                <a:gd name="T26" fmla="*/ 45 w 45"/>
                <a:gd name="T27" fmla="*/ 0 h 50"/>
                <a:gd name="T28" fmla="*/ 41 w 45"/>
                <a:gd name="T29" fmla="*/ 23 h 50"/>
                <a:gd name="T30" fmla="*/ 45 w 45"/>
                <a:gd name="T31" fmla="*/ 0 h 50"/>
                <a:gd name="T32" fmla="*/ 22 w 45"/>
                <a:gd name="T33" fmla="*/ 0 h 50"/>
                <a:gd name="T34" fmla="*/ 8 w 45"/>
                <a:gd name="T35" fmla="*/ 0 h 50"/>
                <a:gd name="T36" fmla="*/ 5 w 45"/>
                <a:gd name="T37" fmla="*/ 0 h 50"/>
                <a:gd name="T38" fmla="*/ 11 w 45"/>
                <a:gd name="T39" fmla="*/ 22 h 50"/>
                <a:gd name="T40" fmla="*/ 22 w 45"/>
                <a:gd name="T41" fmla="*/ 39 h 50"/>
                <a:gd name="T42" fmla="*/ 22 w 45"/>
                <a:gd name="T43" fmla="*/ 46 h 50"/>
                <a:gd name="T44" fmla="*/ 7 w 45"/>
                <a:gd name="T45" fmla="*/ 24 h 50"/>
                <a:gd name="T46" fmla="*/ 0 w 45"/>
                <a:gd name="T47" fmla="*/ 0 h 50"/>
                <a:gd name="T48" fmla="*/ 22 w 45"/>
                <a:gd name="T49" fmla="*/ 13 h 50"/>
                <a:gd name="T50" fmla="*/ 22 w 45"/>
                <a:gd name="T5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50">
                  <a:moveTo>
                    <a:pt x="27" y="43"/>
                  </a:moveTo>
                  <a:cubicBezTo>
                    <a:pt x="30" y="37"/>
                    <a:pt x="34" y="30"/>
                    <a:pt x="36" y="21"/>
                  </a:cubicBezTo>
                  <a:cubicBezTo>
                    <a:pt x="38" y="15"/>
                    <a:pt x="40" y="8"/>
                    <a:pt x="40" y="0"/>
                  </a:cubicBezTo>
                  <a:cubicBezTo>
                    <a:pt x="22" y="0"/>
                    <a:pt x="22" y="0"/>
                    <a:pt x="22" y="0"/>
                  </a:cubicBezTo>
                  <a:cubicBezTo>
                    <a:pt x="22" y="13"/>
                    <a:pt x="22" y="13"/>
                    <a:pt x="22" y="13"/>
                  </a:cubicBezTo>
                  <a:cubicBezTo>
                    <a:pt x="41" y="23"/>
                    <a:pt x="41" y="23"/>
                    <a:pt x="41" y="23"/>
                  </a:cubicBezTo>
                  <a:cubicBezTo>
                    <a:pt x="38" y="32"/>
                    <a:pt x="34" y="41"/>
                    <a:pt x="29" y="48"/>
                  </a:cubicBezTo>
                  <a:cubicBezTo>
                    <a:pt x="29" y="48"/>
                    <a:pt x="29" y="48"/>
                    <a:pt x="29" y="48"/>
                  </a:cubicBezTo>
                  <a:cubicBezTo>
                    <a:pt x="29" y="48"/>
                    <a:pt x="29" y="48"/>
                    <a:pt x="29" y="49"/>
                  </a:cubicBezTo>
                  <a:cubicBezTo>
                    <a:pt x="28" y="50"/>
                    <a:pt x="26" y="50"/>
                    <a:pt x="25" y="49"/>
                  </a:cubicBezTo>
                  <a:cubicBezTo>
                    <a:pt x="24" y="48"/>
                    <a:pt x="23" y="47"/>
                    <a:pt x="22" y="46"/>
                  </a:cubicBezTo>
                  <a:cubicBezTo>
                    <a:pt x="22" y="39"/>
                    <a:pt x="22" y="39"/>
                    <a:pt x="22" y="39"/>
                  </a:cubicBezTo>
                  <a:cubicBezTo>
                    <a:pt x="24" y="40"/>
                    <a:pt x="25" y="42"/>
                    <a:pt x="27" y="43"/>
                  </a:cubicBezTo>
                  <a:close/>
                  <a:moveTo>
                    <a:pt x="45" y="0"/>
                  </a:moveTo>
                  <a:cubicBezTo>
                    <a:pt x="44" y="8"/>
                    <a:pt x="43" y="16"/>
                    <a:pt x="41" y="23"/>
                  </a:cubicBezTo>
                  <a:lnTo>
                    <a:pt x="45" y="0"/>
                  </a:lnTo>
                  <a:close/>
                  <a:moveTo>
                    <a:pt x="22" y="0"/>
                  </a:moveTo>
                  <a:cubicBezTo>
                    <a:pt x="8" y="0"/>
                    <a:pt x="8" y="0"/>
                    <a:pt x="8" y="0"/>
                  </a:cubicBezTo>
                  <a:cubicBezTo>
                    <a:pt x="5" y="0"/>
                    <a:pt x="5" y="0"/>
                    <a:pt x="5" y="0"/>
                  </a:cubicBezTo>
                  <a:cubicBezTo>
                    <a:pt x="6" y="8"/>
                    <a:pt x="8" y="15"/>
                    <a:pt x="11" y="22"/>
                  </a:cubicBezTo>
                  <a:cubicBezTo>
                    <a:pt x="14" y="28"/>
                    <a:pt x="18" y="33"/>
                    <a:pt x="22" y="39"/>
                  </a:cubicBezTo>
                  <a:cubicBezTo>
                    <a:pt x="22" y="46"/>
                    <a:pt x="22" y="46"/>
                    <a:pt x="22" y="46"/>
                  </a:cubicBezTo>
                  <a:cubicBezTo>
                    <a:pt x="16" y="39"/>
                    <a:pt x="11" y="32"/>
                    <a:pt x="7" y="24"/>
                  </a:cubicBezTo>
                  <a:cubicBezTo>
                    <a:pt x="4" y="16"/>
                    <a:pt x="1" y="9"/>
                    <a:pt x="0" y="0"/>
                  </a:cubicBezTo>
                  <a:cubicBezTo>
                    <a:pt x="22" y="13"/>
                    <a:pt x="22" y="13"/>
                    <a:pt x="22" y="13"/>
                  </a:cubicBez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7" name="Freeform 322"/>
            <p:cNvSpPr/>
            <p:nvPr/>
          </p:nvSpPr>
          <p:spPr bwMode="auto">
            <a:xfrm>
              <a:off x="9102725" y="1588"/>
              <a:ext cx="96838" cy="161925"/>
            </a:xfrm>
            <a:custGeom>
              <a:avLst/>
              <a:gdLst>
                <a:gd name="T0" fmla="*/ 4 w 43"/>
                <a:gd name="T1" fmla="*/ 66 h 71"/>
                <a:gd name="T2" fmla="*/ 21 w 43"/>
                <a:gd name="T3" fmla="*/ 62 h 71"/>
                <a:gd name="T4" fmla="*/ 36 w 43"/>
                <a:gd name="T5" fmla="*/ 55 h 71"/>
                <a:gd name="T6" fmla="*/ 24 w 43"/>
                <a:gd name="T7" fmla="*/ 28 h 71"/>
                <a:gd name="T8" fmla="*/ 18 w 43"/>
                <a:gd name="T9" fmla="*/ 0 h 71"/>
                <a:gd name="T10" fmla="*/ 23 w 43"/>
                <a:gd name="T11" fmla="*/ 0 h 71"/>
                <a:gd name="T12" fmla="*/ 29 w 43"/>
                <a:gd name="T13" fmla="*/ 26 h 71"/>
                <a:gd name="T14" fmla="*/ 42 w 43"/>
                <a:gd name="T15" fmla="*/ 55 h 71"/>
                <a:gd name="T16" fmla="*/ 42 w 43"/>
                <a:gd name="T17" fmla="*/ 55 h 71"/>
                <a:gd name="T18" fmla="*/ 42 w 43"/>
                <a:gd name="T19" fmla="*/ 55 h 71"/>
                <a:gd name="T20" fmla="*/ 41 w 43"/>
                <a:gd name="T21" fmla="*/ 58 h 71"/>
                <a:gd name="T22" fmla="*/ 22 w 43"/>
                <a:gd name="T23" fmla="*/ 67 h 71"/>
                <a:gd name="T24" fmla="*/ 2 w 43"/>
                <a:gd name="T25" fmla="*/ 71 h 71"/>
                <a:gd name="T26" fmla="*/ 2 w 43"/>
                <a:gd name="T27" fmla="*/ 71 h 71"/>
                <a:gd name="T28" fmla="*/ 0 w 43"/>
                <a:gd name="T29" fmla="*/ 69 h 71"/>
                <a:gd name="T30" fmla="*/ 0 w 43"/>
                <a:gd name="T31" fmla="*/ 0 h 71"/>
                <a:gd name="T32" fmla="*/ 4 w 43"/>
                <a:gd name="T33" fmla="*/ 0 h 71"/>
                <a:gd name="T34" fmla="*/ 4 w 43"/>
                <a:gd name="T35" fmla="*/ 6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 h="71">
                  <a:moveTo>
                    <a:pt x="4" y="66"/>
                  </a:moveTo>
                  <a:cubicBezTo>
                    <a:pt x="10" y="65"/>
                    <a:pt x="16" y="64"/>
                    <a:pt x="21" y="62"/>
                  </a:cubicBezTo>
                  <a:cubicBezTo>
                    <a:pt x="26" y="60"/>
                    <a:pt x="32" y="58"/>
                    <a:pt x="36" y="55"/>
                  </a:cubicBezTo>
                  <a:cubicBezTo>
                    <a:pt x="31" y="47"/>
                    <a:pt x="27" y="38"/>
                    <a:pt x="24" y="28"/>
                  </a:cubicBezTo>
                  <a:cubicBezTo>
                    <a:pt x="21" y="19"/>
                    <a:pt x="19" y="10"/>
                    <a:pt x="18" y="0"/>
                  </a:cubicBezTo>
                  <a:cubicBezTo>
                    <a:pt x="23" y="0"/>
                    <a:pt x="23" y="0"/>
                    <a:pt x="23" y="0"/>
                  </a:cubicBezTo>
                  <a:cubicBezTo>
                    <a:pt x="24" y="10"/>
                    <a:pt x="26" y="18"/>
                    <a:pt x="29" y="26"/>
                  </a:cubicBezTo>
                  <a:cubicBezTo>
                    <a:pt x="32" y="37"/>
                    <a:pt x="36" y="47"/>
                    <a:pt x="42" y="55"/>
                  </a:cubicBezTo>
                  <a:cubicBezTo>
                    <a:pt x="42" y="55"/>
                    <a:pt x="42" y="55"/>
                    <a:pt x="42" y="55"/>
                  </a:cubicBezTo>
                  <a:cubicBezTo>
                    <a:pt x="42" y="55"/>
                    <a:pt x="42" y="55"/>
                    <a:pt x="42" y="55"/>
                  </a:cubicBezTo>
                  <a:cubicBezTo>
                    <a:pt x="43" y="56"/>
                    <a:pt x="42" y="57"/>
                    <a:pt x="41" y="58"/>
                  </a:cubicBezTo>
                  <a:cubicBezTo>
                    <a:pt x="35" y="62"/>
                    <a:pt x="29" y="65"/>
                    <a:pt x="22" y="67"/>
                  </a:cubicBezTo>
                  <a:cubicBezTo>
                    <a:pt x="16" y="69"/>
                    <a:pt x="9" y="71"/>
                    <a:pt x="2" y="71"/>
                  </a:cubicBezTo>
                  <a:cubicBezTo>
                    <a:pt x="2" y="71"/>
                    <a:pt x="2" y="71"/>
                    <a:pt x="2" y="71"/>
                  </a:cubicBezTo>
                  <a:cubicBezTo>
                    <a:pt x="1" y="71"/>
                    <a:pt x="0" y="70"/>
                    <a:pt x="0" y="69"/>
                  </a:cubicBezTo>
                  <a:cubicBezTo>
                    <a:pt x="0" y="0"/>
                    <a:pt x="0" y="0"/>
                    <a:pt x="0" y="0"/>
                  </a:cubicBezTo>
                  <a:cubicBezTo>
                    <a:pt x="4" y="0"/>
                    <a:pt x="4" y="0"/>
                    <a:pt x="4" y="0"/>
                  </a:cubicBezTo>
                  <a:lnTo>
                    <a:pt x="4"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8" name="Freeform 323"/>
            <p:cNvSpPr/>
            <p:nvPr/>
          </p:nvSpPr>
          <p:spPr bwMode="auto">
            <a:xfrm>
              <a:off x="10261600" y="1588"/>
              <a:ext cx="174625" cy="106363"/>
            </a:xfrm>
            <a:custGeom>
              <a:avLst/>
              <a:gdLst>
                <a:gd name="T0" fmla="*/ 13 w 77"/>
                <a:gd name="T1" fmla="*/ 0 h 47"/>
                <a:gd name="T2" fmla="*/ 6 w 77"/>
                <a:gd name="T3" fmla="*/ 19 h 47"/>
                <a:gd name="T4" fmla="*/ 55 w 77"/>
                <a:gd name="T5" fmla="*/ 41 h 47"/>
                <a:gd name="T6" fmla="*/ 72 w 77"/>
                <a:gd name="T7" fmla="*/ 0 h 47"/>
                <a:gd name="T8" fmla="*/ 77 w 77"/>
                <a:gd name="T9" fmla="*/ 0 h 47"/>
                <a:gd name="T10" fmla="*/ 59 w 77"/>
                <a:gd name="T11" fmla="*/ 45 h 47"/>
                <a:gd name="T12" fmla="*/ 59 w 77"/>
                <a:gd name="T13" fmla="*/ 45 h 47"/>
                <a:gd name="T14" fmla="*/ 55 w 77"/>
                <a:gd name="T15" fmla="*/ 46 h 47"/>
                <a:gd name="T16" fmla="*/ 2 w 77"/>
                <a:gd name="T17" fmla="*/ 23 h 47"/>
                <a:gd name="T18" fmla="*/ 2 w 77"/>
                <a:gd name="T19" fmla="*/ 23 h 47"/>
                <a:gd name="T20" fmla="*/ 1 w 77"/>
                <a:gd name="T21" fmla="*/ 20 h 47"/>
                <a:gd name="T22" fmla="*/ 8 w 77"/>
                <a:gd name="T23" fmla="*/ 0 h 47"/>
                <a:gd name="T24" fmla="*/ 13 w 77"/>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47">
                  <a:moveTo>
                    <a:pt x="13" y="0"/>
                  </a:moveTo>
                  <a:cubicBezTo>
                    <a:pt x="6" y="19"/>
                    <a:pt x="6" y="19"/>
                    <a:pt x="6" y="19"/>
                  </a:cubicBezTo>
                  <a:cubicBezTo>
                    <a:pt x="55" y="41"/>
                    <a:pt x="55" y="41"/>
                    <a:pt x="55" y="41"/>
                  </a:cubicBezTo>
                  <a:cubicBezTo>
                    <a:pt x="72" y="0"/>
                    <a:pt x="72" y="0"/>
                    <a:pt x="72" y="0"/>
                  </a:cubicBezTo>
                  <a:cubicBezTo>
                    <a:pt x="77" y="0"/>
                    <a:pt x="77" y="0"/>
                    <a:pt x="77" y="0"/>
                  </a:cubicBezTo>
                  <a:cubicBezTo>
                    <a:pt x="59" y="45"/>
                    <a:pt x="59" y="45"/>
                    <a:pt x="59" y="45"/>
                  </a:cubicBezTo>
                  <a:cubicBezTo>
                    <a:pt x="59" y="45"/>
                    <a:pt x="59" y="45"/>
                    <a:pt x="59" y="45"/>
                  </a:cubicBezTo>
                  <a:cubicBezTo>
                    <a:pt x="58" y="46"/>
                    <a:pt x="57" y="47"/>
                    <a:pt x="55" y="46"/>
                  </a:cubicBezTo>
                  <a:cubicBezTo>
                    <a:pt x="2" y="23"/>
                    <a:pt x="2" y="23"/>
                    <a:pt x="2" y="23"/>
                  </a:cubicBezTo>
                  <a:cubicBezTo>
                    <a:pt x="2" y="23"/>
                    <a:pt x="2" y="23"/>
                    <a:pt x="2" y="23"/>
                  </a:cubicBezTo>
                  <a:cubicBezTo>
                    <a:pt x="1" y="22"/>
                    <a:pt x="0" y="21"/>
                    <a:pt x="1" y="20"/>
                  </a:cubicBezTo>
                  <a:cubicBezTo>
                    <a:pt x="8" y="0"/>
                    <a:pt x="8" y="0"/>
                    <a:pt x="8" y="0"/>
                  </a:cubicBez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9" name="Freeform 324"/>
            <p:cNvSpPr/>
            <p:nvPr/>
          </p:nvSpPr>
          <p:spPr bwMode="auto">
            <a:xfrm>
              <a:off x="10445750" y="1588"/>
              <a:ext cx="173038" cy="106363"/>
            </a:xfrm>
            <a:custGeom>
              <a:avLst/>
              <a:gdLst>
                <a:gd name="T0" fmla="*/ 5 w 77"/>
                <a:gd name="T1" fmla="*/ 0 h 47"/>
                <a:gd name="T2" fmla="*/ 22 w 77"/>
                <a:gd name="T3" fmla="*/ 41 h 47"/>
                <a:gd name="T4" fmla="*/ 71 w 77"/>
                <a:gd name="T5" fmla="*/ 19 h 47"/>
                <a:gd name="T6" fmla="*/ 63 w 77"/>
                <a:gd name="T7" fmla="*/ 0 h 47"/>
                <a:gd name="T8" fmla="*/ 69 w 77"/>
                <a:gd name="T9" fmla="*/ 0 h 47"/>
                <a:gd name="T10" fmla="*/ 76 w 77"/>
                <a:gd name="T11" fmla="*/ 20 h 47"/>
                <a:gd name="T12" fmla="*/ 75 w 77"/>
                <a:gd name="T13" fmla="*/ 23 h 47"/>
                <a:gd name="T14" fmla="*/ 21 w 77"/>
                <a:gd name="T15" fmla="*/ 46 h 47"/>
                <a:gd name="T16" fmla="*/ 21 w 77"/>
                <a:gd name="T17" fmla="*/ 46 h 47"/>
                <a:gd name="T18" fmla="*/ 21 w 77"/>
                <a:gd name="T19" fmla="*/ 47 h 47"/>
                <a:gd name="T20" fmla="*/ 18 w 77"/>
                <a:gd name="T21" fmla="*/ 45 h 47"/>
                <a:gd name="T22" fmla="*/ 0 w 77"/>
                <a:gd name="T23" fmla="*/ 0 h 47"/>
                <a:gd name="T24" fmla="*/ 5 w 77"/>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47">
                  <a:moveTo>
                    <a:pt x="5" y="0"/>
                  </a:moveTo>
                  <a:cubicBezTo>
                    <a:pt x="22" y="41"/>
                    <a:pt x="22" y="41"/>
                    <a:pt x="22" y="41"/>
                  </a:cubicBezTo>
                  <a:cubicBezTo>
                    <a:pt x="71" y="19"/>
                    <a:pt x="71" y="19"/>
                    <a:pt x="71" y="19"/>
                  </a:cubicBezTo>
                  <a:cubicBezTo>
                    <a:pt x="63" y="0"/>
                    <a:pt x="63" y="0"/>
                    <a:pt x="63" y="0"/>
                  </a:cubicBezTo>
                  <a:cubicBezTo>
                    <a:pt x="69" y="0"/>
                    <a:pt x="69" y="0"/>
                    <a:pt x="69" y="0"/>
                  </a:cubicBezTo>
                  <a:cubicBezTo>
                    <a:pt x="76" y="20"/>
                    <a:pt x="76" y="20"/>
                    <a:pt x="76" y="20"/>
                  </a:cubicBezTo>
                  <a:cubicBezTo>
                    <a:pt x="77" y="21"/>
                    <a:pt x="76" y="22"/>
                    <a:pt x="75" y="23"/>
                  </a:cubicBezTo>
                  <a:cubicBezTo>
                    <a:pt x="21" y="46"/>
                    <a:pt x="21" y="46"/>
                    <a:pt x="21" y="46"/>
                  </a:cubicBezTo>
                  <a:cubicBezTo>
                    <a:pt x="21" y="46"/>
                    <a:pt x="21" y="46"/>
                    <a:pt x="21" y="46"/>
                  </a:cubicBezTo>
                  <a:cubicBezTo>
                    <a:pt x="21" y="47"/>
                    <a:pt x="21" y="47"/>
                    <a:pt x="21" y="47"/>
                  </a:cubicBezTo>
                  <a:cubicBezTo>
                    <a:pt x="20" y="47"/>
                    <a:pt x="19" y="46"/>
                    <a:pt x="18" y="45"/>
                  </a:cubicBezTo>
                  <a:cubicBezTo>
                    <a:pt x="0" y="0"/>
                    <a:pt x="0" y="0"/>
                    <a:pt x="0" y="0"/>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0" name="Freeform 325"/>
            <p:cNvSpPr>
              <a:spLocks noEditPoints="1"/>
            </p:cNvSpPr>
            <p:nvPr/>
          </p:nvSpPr>
          <p:spPr bwMode="auto">
            <a:xfrm>
              <a:off x="8020050" y="4727575"/>
              <a:ext cx="142875" cy="134938"/>
            </a:xfrm>
            <a:custGeom>
              <a:avLst/>
              <a:gdLst>
                <a:gd name="T0" fmla="*/ 38 w 63"/>
                <a:gd name="T1" fmla="*/ 53 h 60"/>
                <a:gd name="T2" fmla="*/ 41 w 63"/>
                <a:gd name="T3" fmla="*/ 54 h 60"/>
                <a:gd name="T4" fmla="*/ 41 w 63"/>
                <a:gd name="T5" fmla="*/ 54 h 60"/>
                <a:gd name="T6" fmla="*/ 46 w 63"/>
                <a:gd name="T7" fmla="*/ 54 h 60"/>
                <a:gd name="T8" fmla="*/ 46 w 63"/>
                <a:gd name="T9" fmla="*/ 54 h 60"/>
                <a:gd name="T10" fmla="*/ 48 w 63"/>
                <a:gd name="T11" fmla="*/ 52 h 60"/>
                <a:gd name="T12" fmla="*/ 50 w 63"/>
                <a:gd name="T13" fmla="*/ 49 h 60"/>
                <a:gd name="T14" fmla="*/ 58 w 63"/>
                <a:gd name="T15" fmla="*/ 24 h 60"/>
                <a:gd name="T16" fmla="*/ 52 w 63"/>
                <a:gd name="T17" fmla="*/ 11 h 60"/>
                <a:gd name="T18" fmla="*/ 37 w 63"/>
                <a:gd name="T19" fmla="*/ 9 h 60"/>
                <a:gd name="T20" fmla="*/ 32 w 63"/>
                <a:gd name="T21" fmla="*/ 6 h 60"/>
                <a:gd name="T22" fmla="*/ 36 w 63"/>
                <a:gd name="T23" fmla="*/ 5 h 60"/>
                <a:gd name="T24" fmla="*/ 63 w 63"/>
                <a:gd name="T25" fmla="*/ 28 h 60"/>
                <a:gd name="T26" fmla="*/ 54 w 63"/>
                <a:gd name="T27" fmla="*/ 52 h 60"/>
                <a:gd name="T28" fmla="*/ 52 w 63"/>
                <a:gd name="T29" fmla="*/ 55 h 60"/>
                <a:gd name="T30" fmla="*/ 49 w 63"/>
                <a:gd name="T31" fmla="*/ 58 h 60"/>
                <a:gd name="T32" fmla="*/ 40 w 63"/>
                <a:gd name="T33" fmla="*/ 59 h 60"/>
                <a:gd name="T34" fmla="*/ 36 w 63"/>
                <a:gd name="T35" fmla="*/ 58 h 60"/>
                <a:gd name="T36" fmla="*/ 32 w 63"/>
                <a:gd name="T37" fmla="*/ 57 h 60"/>
                <a:gd name="T38" fmla="*/ 10 w 63"/>
                <a:gd name="T39" fmla="*/ 12 h 60"/>
                <a:gd name="T40" fmla="*/ 7 w 63"/>
                <a:gd name="T41" fmla="*/ 16 h 60"/>
                <a:gd name="T42" fmla="*/ 5 w 63"/>
                <a:gd name="T43" fmla="*/ 29 h 60"/>
                <a:gd name="T44" fmla="*/ 13 w 63"/>
                <a:gd name="T45" fmla="*/ 50 h 60"/>
                <a:gd name="T46" fmla="*/ 22 w 63"/>
                <a:gd name="T47" fmla="*/ 54 h 60"/>
                <a:gd name="T48" fmla="*/ 27 w 63"/>
                <a:gd name="T49" fmla="*/ 53 h 60"/>
                <a:gd name="T50" fmla="*/ 32 w 63"/>
                <a:gd name="T51" fmla="*/ 57 h 60"/>
                <a:gd name="T52" fmla="*/ 29 w 63"/>
                <a:gd name="T53" fmla="*/ 57 h 60"/>
                <a:gd name="T54" fmla="*/ 24 w 63"/>
                <a:gd name="T55" fmla="*/ 59 h 60"/>
                <a:gd name="T56" fmla="*/ 15 w 63"/>
                <a:gd name="T57" fmla="*/ 58 h 60"/>
                <a:gd name="T58" fmla="*/ 10 w 63"/>
                <a:gd name="T59" fmla="*/ 53 h 60"/>
                <a:gd name="T60" fmla="*/ 0 w 63"/>
                <a:gd name="T61" fmla="*/ 30 h 60"/>
                <a:gd name="T62" fmla="*/ 0 w 63"/>
                <a:gd name="T63" fmla="*/ 24 h 60"/>
                <a:gd name="T64" fmla="*/ 0 w 63"/>
                <a:gd name="T65" fmla="*/ 23 h 60"/>
                <a:gd name="T66" fmla="*/ 3 w 63"/>
                <a:gd name="T67" fmla="*/ 14 h 60"/>
                <a:gd name="T68" fmla="*/ 8 w 63"/>
                <a:gd name="T69" fmla="*/ 7 h 60"/>
                <a:gd name="T70" fmla="*/ 30 w 63"/>
                <a:gd name="T71" fmla="*/ 5 h 60"/>
                <a:gd name="T72" fmla="*/ 32 w 63"/>
                <a:gd name="T73" fmla="*/ 6 h 60"/>
                <a:gd name="T74" fmla="*/ 31 w 63"/>
                <a:gd name="T75" fmla="*/ 11 h 60"/>
                <a:gd name="T76" fmla="*/ 28 w 63"/>
                <a:gd name="T77" fmla="*/ 10 h 60"/>
                <a:gd name="T78" fmla="*/ 11 w 63"/>
                <a:gd name="T79" fmla="*/ 11 h 60"/>
                <a:gd name="T80" fmla="*/ 10 w 63"/>
                <a:gd name="T81"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3" h="60">
                  <a:moveTo>
                    <a:pt x="32" y="52"/>
                  </a:moveTo>
                  <a:cubicBezTo>
                    <a:pt x="34" y="52"/>
                    <a:pt x="36" y="53"/>
                    <a:pt x="38" y="53"/>
                  </a:cubicBezTo>
                  <a:cubicBezTo>
                    <a:pt x="38" y="53"/>
                    <a:pt x="38" y="53"/>
                    <a:pt x="38" y="53"/>
                  </a:cubicBezTo>
                  <a:cubicBezTo>
                    <a:pt x="41" y="54"/>
                    <a:pt x="41" y="54"/>
                    <a:pt x="41" y="54"/>
                  </a:cubicBezTo>
                  <a:cubicBezTo>
                    <a:pt x="41" y="54"/>
                    <a:pt x="41" y="54"/>
                    <a:pt x="41" y="54"/>
                  </a:cubicBezTo>
                  <a:cubicBezTo>
                    <a:pt x="41" y="54"/>
                    <a:pt x="41" y="54"/>
                    <a:pt x="41" y="54"/>
                  </a:cubicBezTo>
                  <a:cubicBezTo>
                    <a:pt x="43" y="55"/>
                    <a:pt x="44" y="55"/>
                    <a:pt x="46" y="54"/>
                  </a:cubicBezTo>
                  <a:cubicBezTo>
                    <a:pt x="46" y="54"/>
                    <a:pt x="46" y="54"/>
                    <a:pt x="46" y="54"/>
                  </a:cubicBezTo>
                  <a:cubicBezTo>
                    <a:pt x="46" y="54"/>
                    <a:pt x="46" y="54"/>
                    <a:pt x="46" y="54"/>
                  </a:cubicBezTo>
                  <a:cubicBezTo>
                    <a:pt x="46" y="54"/>
                    <a:pt x="46" y="54"/>
                    <a:pt x="46" y="54"/>
                  </a:cubicBezTo>
                  <a:cubicBezTo>
                    <a:pt x="48" y="52"/>
                    <a:pt x="48" y="52"/>
                    <a:pt x="48" y="52"/>
                  </a:cubicBezTo>
                  <a:cubicBezTo>
                    <a:pt x="48" y="52"/>
                    <a:pt x="48" y="52"/>
                    <a:pt x="48" y="52"/>
                  </a:cubicBezTo>
                  <a:cubicBezTo>
                    <a:pt x="50" y="49"/>
                    <a:pt x="50" y="49"/>
                    <a:pt x="50" y="49"/>
                  </a:cubicBezTo>
                  <a:cubicBezTo>
                    <a:pt x="50" y="49"/>
                    <a:pt x="50" y="49"/>
                    <a:pt x="50" y="49"/>
                  </a:cubicBezTo>
                  <a:cubicBezTo>
                    <a:pt x="55" y="43"/>
                    <a:pt x="59" y="33"/>
                    <a:pt x="58" y="24"/>
                  </a:cubicBezTo>
                  <a:cubicBezTo>
                    <a:pt x="58" y="24"/>
                    <a:pt x="58" y="24"/>
                    <a:pt x="58" y="24"/>
                  </a:cubicBezTo>
                  <a:cubicBezTo>
                    <a:pt x="58" y="19"/>
                    <a:pt x="56" y="15"/>
                    <a:pt x="52" y="11"/>
                  </a:cubicBezTo>
                  <a:cubicBezTo>
                    <a:pt x="52" y="11"/>
                    <a:pt x="52" y="11"/>
                    <a:pt x="52" y="11"/>
                  </a:cubicBezTo>
                  <a:cubicBezTo>
                    <a:pt x="48" y="7"/>
                    <a:pt x="42" y="8"/>
                    <a:pt x="37" y="9"/>
                  </a:cubicBezTo>
                  <a:cubicBezTo>
                    <a:pt x="37" y="9"/>
                    <a:pt x="37" y="9"/>
                    <a:pt x="37" y="9"/>
                  </a:cubicBezTo>
                  <a:cubicBezTo>
                    <a:pt x="36" y="10"/>
                    <a:pt x="34" y="11"/>
                    <a:pt x="32" y="11"/>
                  </a:cubicBezTo>
                  <a:cubicBezTo>
                    <a:pt x="32" y="6"/>
                    <a:pt x="32" y="6"/>
                    <a:pt x="32" y="6"/>
                  </a:cubicBezTo>
                  <a:cubicBezTo>
                    <a:pt x="33" y="6"/>
                    <a:pt x="34" y="5"/>
                    <a:pt x="36" y="5"/>
                  </a:cubicBezTo>
                  <a:cubicBezTo>
                    <a:pt x="36" y="5"/>
                    <a:pt x="36" y="5"/>
                    <a:pt x="36" y="5"/>
                  </a:cubicBezTo>
                  <a:cubicBezTo>
                    <a:pt x="49" y="0"/>
                    <a:pt x="62" y="9"/>
                    <a:pt x="63" y="23"/>
                  </a:cubicBezTo>
                  <a:cubicBezTo>
                    <a:pt x="63" y="28"/>
                    <a:pt x="63" y="28"/>
                    <a:pt x="63" y="28"/>
                  </a:cubicBezTo>
                  <a:cubicBezTo>
                    <a:pt x="63" y="28"/>
                    <a:pt x="63" y="28"/>
                    <a:pt x="63" y="28"/>
                  </a:cubicBezTo>
                  <a:cubicBezTo>
                    <a:pt x="63" y="36"/>
                    <a:pt x="59" y="45"/>
                    <a:pt x="54" y="52"/>
                  </a:cubicBezTo>
                  <a:cubicBezTo>
                    <a:pt x="54" y="52"/>
                    <a:pt x="54" y="52"/>
                    <a:pt x="54" y="52"/>
                  </a:cubicBezTo>
                  <a:cubicBezTo>
                    <a:pt x="52" y="55"/>
                    <a:pt x="52" y="55"/>
                    <a:pt x="52" y="55"/>
                  </a:cubicBezTo>
                  <a:cubicBezTo>
                    <a:pt x="52" y="55"/>
                    <a:pt x="52" y="55"/>
                    <a:pt x="52" y="55"/>
                  </a:cubicBezTo>
                  <a:cubicBezTo>
                    <a:pt x="49" y="58"/>
                    <a:pt x="49" y="58"/>
                    <a:pt x="49" y="58"/>
                  </a:cubicBezTo>
                  <a:cubicBezTo>
                    <a:pt x="49" y="58"/>
                    <a:pt x="49" y="58"/>
                    <a:pt x="49" y="58"/>
                  </a:cubicBezTo>
                  <a:cubicBezTo>
                    <a:pt x="46" y="59"/>
                    <a:pt x="43" y="60"/>
                    <a:pt x="40" y="59"/>
                  </a:cubicBezTo>
                  <a:cubicBezTo>
                    <a:pt x="40" y="59"/>
                    <a:pt x="40" y="59"/>
                    <a:pt x="40" y="59"/>
                  </a:cubicBezTo>
                  <a:cubicBezTo>
                    <a:pt x="36" y="58"/>
                    <a:pt x="36" y="58"/>
                    <a:pt x="36" y="58"/>
                  </a:cubicBezTo>
                  <a:cubicBezTo>
                    <a:pt x="36" y="58"/>
                    <a:pt x="36" y="58"/>
                    <a:pt x="36" y="58"/>
                  </a:cubicBezTo>
                  <a:cubicBezTo>
                    <a:pt x="35" y="57"/>
                    <a:pt x="33" y="57"/>
                    <a:pt x="32" y="57"/>
                  </a:cubicBezTo>
                  <a:lnTo>
                    <a:pt x="32" y="52"/>
                  </a:lnTo>
                  <a:close/>
                  <a:moveTo>
                    <a:pt x="10" y="12"/>
                  </a:moveTo>
                  <a:cubicBezTo>
                    <a:pt x="9" y="13"/>
                    <a:pt x="8" y="15"/>
                    <a:pt x="7" y="16"/>
                  </a:cubicBezTo>
                  <a:cubicBezTo>
                    <a:pt x="7" y="16"/>
                    <a:pt x="7" y="16"/>
                    <a:pt x="7" y="16"/>
                  </a:cubicBezTo>
                  <a:cubicBezTo>
                    <a:pt x="5" y="23"/>
                    <a:pt x="5" y="23"/>
                    <a:pt x="5" y="23"/>
                  </a:cubicBezTo>
                  <a:cubicBezTo>
                    <a:pt x="5" y="29"/>
                    <a:pt x="5" y="29"/>
                    <a:pt x="5" y="29"/>
                  </a:cubicBezTo>
                  <a:cubicBezTo>
                    <a:pt x="6" y="37"/>
                    <a:pt x="9" y="44"/>
                    <a:pt x="13" y="50"/>
                  </a:cubicBezTo>
                  <a:cubicBezTo>
                    <a:pt x="13" y="50"/>
                    <a:pt x="13" y="50"/>
                    <a:pt x="13" y="50"/>
                  </a:cubicBezTo>
                  <a:cubicBezTo>
                    <a:pt x="17" y="54"/>
                    <a:pt x="17" y="54"/>
                    <a:pt x="17" y="54"/>
                  </a:cubicBezTo>
                  <a:cubicBezTo>
                    <a:pt x="19" y="55"/>
                    <a:pt x="20" y="55"/>
                    <a:pt x="22" y="54"/>
                  </a:cubicBezTo>
                  <a:cubicBezTo>
                    <a:pt x="22" y="54"/>
                    <a:pt x="22" y="54"/>
                    <a:pt x="22" y="54"/>
                  </a:cubicBezTo>
                  <a:cubicBezTo>
                    <a:pt x="27" y="53"/>
                    <a:pt x="27" y="53"/>
                    <a:pt x="27" y="53"/>
                  </a:cubicBezTo>
                  <a:cubicBezTo>
                    <a:pt x="29" y="52"/>
                    <a:pt x="30" y="52"/>
                    <a:pt x="32" y="52"/>
                  </a:cubicBezTo>
                  <a:cubicBezTo>
                    <a:pt x="32" y="57"/>
                    <a:pt x="32" y="57"/>
                    <a:pt x="32" y="57"/>
                  </a:cubicBezTo>
                  <a:cubicBezTo>
                    <a:pt x="31" y="57"/>
                    <a:pt x="30" y="57"/>
                    <a:pt x="29" y="57"/>
                  </a:cubicBezTo>
                  <a:cubicBezTo>
                    <a:pt x="29" y="57"/>
                    <a:pt x="29" y="57"/>
                    <a:pt x="29" y="57"/>
                  </a:cubicBezTo>
                  <a:cubicBezTo>
                    <a:pt x="24" y="59"/>
                    <a:pt x="24" y="59"/>
                    <a:pt x="24" y="59"/>
                  </a:cubicBezTo>
                  <a:cubicBezTo>
                    <a:pt x="24" y="59"/>
                    <a:pt x="24" y="59"/>
                    <a:pt x="24" y="59"/>
                  </a:cubicBezTo>
                  <a:cubicBezTo>
                    <a:pt x="20" y="60"/>
                    <a:pt x="17" y="59"/>
                    <a:pt x="15" y="58"/>
                  </a:cubicBezTo>
                  <a:cubicBezTo>
                    <a:pt x="15" y="58"/>
                    <a:pt x="15" y="58"/>
                    <a:pt x="15" y="58"/>
                  </a:cubicBezTo>
                  <a:cubicBezTo>
                    <a:pt x="10" y="53"/>
                    <a:pt x="10" y="53"/>
                    <a:pt x="10" y="53"/>
                  </a:cubicBezTo>
                  <a:cubicBezTo>
                    <a:pt x="10" y="53"/>
                    <a:pt x="10" y="53"/>
                    <a:pt x="10" y="53"/>
                  </a:cubicBezTo>
                  <a:cubicBezTo>
                    <a:pt x="5" y="46"/>
                    <a:pt x="1" y="38"/>
                    <a:pt x="0" y="30"/>
                  </a:cubicBezTo>
                  <a:cubicBezTo>
                    <a:pt x="0" y="30"/>
                    <a:pt x="0" y="30"/>
                    <a:pt x="0" y="30"/>
                  </a:cubicBezTo>
                  <a:cubicBezTo>
                    <a:pt x="0" y="24"/>
                    <a:pt x="0" y="24"/>
                    <a:pt x="0" y="24"/>
                  </a:cubicBezTo>
                  <a:cubicBezTo>
                    <a:pt x="0" y="24"/>
                    <a:pt x="0" y="24"/>
                    <a:pt x="0" y="24"/>
                  </a:cubicBezTo>
                  <a:cubicBezTo>
                    <a:pt x="0" y="24"/>
                    <a:pt x="0" y="24"/>
                    <a:pt x="0" y="24"/>
                  </a:cubicBezTo>
                  <a:cubicBezTo>
                    <a:pt x="0" y="23"/>
                    <a:pt x="0" y="23"/>
                    <a:pt x="0" y="23"/>
                  </a:cubicBezTo>
                  <a:cubicBezTo>
                    <a:pt x="1" y="20"/>
                    <a:pt x="1" y="17"/>
                    <a:pt x="3" y="14"/>
                  </a:cubicBezTo>
                  <a:cubicBezTo>
                    <a:pt x="3" y="14"/>
                    <a:pt x="3" y="14"/>
                    <a:pt x="3" y="14"/>
                  </a:cubicBezTo>
                  <a:cubicBezTo>
                    <a:pt x="3" y="14"/>
                    <a:pt x="3" y="14"/>
                    <a:pt x="3" y="14"/>
                  </a:cubicBezTo>
                  <a:cubicBezTo>
                    <a:pt x="4" y="12"/>
                    <a:pt x="6" y="9"/>
                    <a:pt x="8" y="7"/>
                  </a:cubicBezTo>
                  <a:cubicBezTo>
                    <a:pt x="8" y="7"/>
                    <a:pt x="8" y="7"/>
                    <a:pt x="8" y="7"/>
                  </a:cubicBezTo>
                  <a:cubicBezTo>
                    <a:pt x="15" y="2"/>
                    <a:pt x="22" y="3"/>
                    <a:pt x="30" y="5"/>
                  </a:cubicBezTo>
                  <a:cubicBezTo>
                    <a:pt x="30" y="5"/>
                    <a:pt x="30" y="5"/>
                    <a:pt x="30" y="5"/>
                  </a:cubicBezTo>
                  <a:cubicBezTo>
                    <a:pt x="31" y="6"/>
                    <a:pt x="31" y="6"/>
                    <a:pt x="32" y="6"/>
                  </a:cubicBezTo>
                  <a:cubicBezTo>
                    <a:pt x="32" y="11"/>
                    <a:pt x="32" y="11"/>
                    <a:pt x="32" y="11"/>
                  </a:cubicBezTo>
                  <a:cubicBezTo>
                    <a:pt x="32" y="11"/>
                    <a:pt x="31" y="11"/>
                    <a:pt x="31" y="11"/>
                  </a:cubicBezTo>
                  <a:cubicBezTo>
                    <a:pt x="31" y="11"/>
                    <a:pt x="31" y="11"/>
                    <a:pt x="31" y="11"/>
                  </a:cubicBezTo>
                  <a:cubicBezTo>
                    <a:pt x="28" y="10"/>
                    <a:pt x="28" y="10"/>
                    <a:pt x="28" y="10"/>
                  </a:cubicBezTo>
                  <a:cubicBezTo>
                    <a:pt x="28" y="10"/>
                    <a:pt x="28" y="10"/>
                    <a:pt x="28" y="10"/>
                  </a:cubicBezTo>
                  <a:cubicBezTo>
                    <a:pt x="22" y="8"/>
                    <a:pt x="17" y="7"/>
                    <a:pt x="11" y="11"/>
                  </a:cubicBezTo>
                  <a:cubicBezTo>
                    <a:pt x="11" y="11"/>
                    <a:pt x="11" y="11"/>
                    <a:pt x="11" y="11"/>
                  </a:cubicBezTo>
                  <a:cubicBezTo>
                    <a:pt x="10" y="12"/>
                    <a:pt x="10" y="12"/>
                    <a:pt x="1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1" name="Freeform 326"/>
            <p:cNvSpPr>
              <a:spLocks noEditPoints="1"/>
            </p:cNvSpPr>
            <p:nvPr/>
          </p:nvSpPr>
          <p:spPr bwMode="auto">
            <a:xfrm>
              <a:off x="8056563" y="4697413"/>
              <a:ext cx="41275" cy="44450"/>
            </a:xfrm>
            <a:custGeom>
              <a:avLst/>
              <a:gdLst>
                <a:gd name="T0" fmla="*/ 9 w 18"/>
                <a:gd name="T1" fmla="*/ 13 h 20"/>
                <a:gd name="T2" fmla="*/ 10 w 18"/>
                <a:gd name="T3" fmla="*/ 14 h 20"/>
                <a:gd name="T4" fmla="*/ 10 w 18"/>
                <a:gd name="T5" fmla="*/ 14 h 20"/>
                <a:gd name="T6" fmla="*/ 13 w 18"/>
                <a:gd name="T7" fmla="*/ 15 h 20"/>
                <a:gd name="T8" fmla="*/ 13 w 18"/>
                <a:gd name="T9" fmla="*/ 15 h 20"/>
                <a:gd name="T10" fmla="*/ 13 w 18"/>
                <a:gd name="T11" fmla="*/ 13 h 20"/>
                <a:gd name="T12" fmla="*/ 11 w 18"/>
                <a:gd name="T13" fmla="*/ 10 h 20"/>
                <a:gd name="T14" fmla="*/ 9 w 18"/>
                <a:gd name="T15" fmla="*/ 7 h 20"/>
                <a:gd name="T16" fmla="*/ 9 w 18"/>
                <a:gd name="T17" fmla="*/ 2 h 20"/>
                <a:gd name="T18" fmla="*/ 10 w 18"/>
                <a:gd name="T19" fmla="*/ 2 h 20"/>
                <a:gd name="T20" fmla="*/ 15 w 18"/>
                <a:gd name="T21" fmla="*/ 7 h 20"/>
                <a:gd name="T22" fmla="*/ 17 w 18"/>
                <a:gd name="T23" fmla="*/ 12 h 20"/>
                <a:gd name="T24" fmla="*/ 18 w 18"/>
                <a:gd name="T25" fmla="*/ 18 h 20"/>
                <a:gd name="T26" fmla="*/ 18 w 18"/>
                <a:gd name="T27" fmla="*/ 18 h 20"/>
                <a:gd name="T28" fmla="*/ 17 w 18"/>
                <a:gd name="T29" fmla="*/ 19 h 20"/>
                <a:gd name="T30" fmla="*/ 16 w 18"/>
                <a:gd name="T31" fmla="*/ 20 h 20"/>
                <a:gd name="T32" fmla="*/ 15 w 18"/>
                <a:gd name="T33" fmla="*/ 20 h 20"/>
                <a:gd name="T34" fmla="*/ 13 w 18"/>
                <a:gd name="T35" fmla="*/ 20 h 20"/>
                <a:gd name="T36" fmla="*/ 11 w 18"/>
                <a:gd name="T37" fmla="*/ 20 h 20"/>
                <a:gd name="T38" fmla="*/ 9 w 18"/>
                <a:gd name="T39" fmla="*/ 19 h 20"/>
                <a:gd name="T40" fmla="*/ 9 w 18"/>
                <a:gd name="T41" fmla="*/ 13 h 20"/>
                <a:gd name="T42" fmla="*/ 8 w 18"/>
                <a:gd name="T43" fmla="*/ 12 h 20"/>
                <a:gd name="T44" fmla="*/ 9 w 18"/>
                <a:gd name="T45" fmla="*/ 13 h 20"/>
                <a:gd name="T46" fmla="*/ 9 w 18"/>
                <a:gd name="T47" fmla="*/ 19 h 20"/>
                <a:gd name="T48" fmla="*/ 8 w 18"/>
                <a:gd name="T49" fmla="*/ 18 h 20"/>
                <a:gd name="T50" fmla="*/ 7 w 18"/>
                <a:gd name="T51" fmla="*/ 18 h 20"/>
                <a:gd name="T52" fmla="*/ 4 w 18"/>
                <a:gd name="T53" fmla="*/ 15 h 20"/>
                <a:gd name="T54" fmla="*/ 1 w 18"/>
                <a:gd name="T55" fmla="*/ 11 h 20"/>
                <a:gd name="T56" fmla="*/ 0 w 18"/>
                <a:gd name="T57" fmla="*/ 6 h 20"/>
                <a:gd name="T58" fmla="*/ 0 w 18"/>
                <a:gd name="T59" fmla="*/ 4 h 20"/>
                <a:gd name="T60" fmla="*/ 0 w 18"/>
                <a:gd name="T61" fmla="*/ 2 h 20"/>
                <a:gd name="T62" fmla="*/ 2 w 18"/>
                <a:gd name="T63" fmla="*/ 0 h 20"/>
                <a:gd name="T64" fmla="*/ 2 w 18"/>
                <a:gd name="T65" fmla="*/ 0 h 20"/>
                <a:gd name="T66" fmla="*/ 2 w 18"/>
                <a:gd name="T67" fmla="*/ 0 h 20"/>
                <a:gd name="T68" fmla="*/ 3 w 18"/>
                <a:gd name="T69" fmla="*/ 0 h 20"/>
                <a:gd name="T70" fmla="*/ 3 w 18"/>
                <a:gd name="T71" fmla="*/ 0 h 20"/>
                <a:gd name="T72" fmla="*/ 3 w 18"/>
                <a:gd name="T73" fmla="*/ 0 h 20"/>
                <a:gd name="T74" fmla="*/ 9 w 18"/>
                <a:gd name="T75" fmla="*/ 2 h 20"/>
                <a:gd name="T76" fmla="*/ 9 w 18"/>
                <a:gd name="T77" fmla="*/ 7 h 20"/>
                <a:gd name="T78" fmla="*/ 7 w 18"/>
                <a:gd name="T79" fmla="*/ 6 h 20"/>
                <a:gd name="T80" fmla="*/ 4 w 18"/>
                <a:gd name="T81" fmla="*/ 5 h 20"/>
                <a:gd name="T82" fmla="*/ 4 w 18"/>
                <a:gd name="T83" fmla="*/ 6 h 20"/>
                <a:gd name="T84" fmla="*/ 6 w 18"/>
                <a:gd name="T85" fmla="*/ 9 h 20"/>
                <a:gd name="T86" fmla="*/ 8 w 18"/>
                <a:gd name="T8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20">
                  <a:moveTo>
                    <a:pt x="9" y="13"/>
                  </a:moveTo>
                  <a:cubicBezTo>
                    <a:pt x="9" y="13"/>
                    <a:pt x="10" y="14"/>
                    <a:pt x="10" y="14"/>
                  </a:cubicBezTo>
                  <a:cubicBezTo>
                    <a:pt x="10" y="14"/>
                    <a:pt x="10" y="14"/>
                    <a:pt x="10" y="14"/>
                  </a:cubicBezTo>
                  <a:cubicBezTo>
                    <a:pt x="11" y="15"/>
                    <a:pt x="12" y="15"/>
                    <a:pt x="13" y="15"/>
                  </a:cubicBezTo>
                  <a:cubicBezTo>
                    <a:pt x="13" y="15"/>
                    <a:pt x="13" y="15"/>
                    <a:pt x="13" y="15"/>
                  </a:cubicBezTo>
                  <a:cubicBezTo>
                    <a:pt x="13" y="15"/>
                    <a:pt x="13" y="14"/>
                    <a:pt x="13" y="13"/>
                  </a:cubicBezTo>
                  <a:cubicBezTo>
                    <a:pt x="12" y="12"/>
                    <a:pt x="12" y="11"/>
                    <a:pt x="11" y="10"/>
                  </a:cubicBezTo>
                  <a:cubicBezTo>
                    <a:pt x="10" y="9"/>
                    <a:pt x="10" y="8"/>
                    <a:pt x="9" y="7"/>
                  </a:cubicBezTo>
                  <a:cubicBezTo>
                    <a:pt x="9" y="2"/>
                    <a:pt x="9" y="2"/>
                    <a:pt x="9" y="2"/>
                  </a:cubicBezTo>
                  <a:cubicBezTo>
                    <a:pt x="9" y="2"/>
                    <a:pt x="9" y="2"/>
                    <a:pt x="10" y="2"/>
                  </a:cubicBezTo>
                  <a:cubicBezTo>
                    <a:pt x="12" y="3"/>
                    <a:pt x="13" y="5"/>
                    <a:pt x="15" y="7"/>
                  </a:cubicBezTo>
                  <a:cubicBezTo>
                    <a:pt x="16" y="8"/>
                    <a:pt x="17" y="10"/>
                    <a:pt x="17" y="12"/>
                  </a:cubicBezTo>
                  <a:cubicBezTo>
                    <a:pt x="18" y="14"/>
                    <a:pt x="18" y="16"/>
                    <a:pt x="18" y="18"/>
                  </a:cubicBezTo>
                  <a:cubicBezTo>
                    <a:pt x="18" y="18"/>
                    <a:pt x="18" y="18"/>
                    <a:pt x="18" y="18"/>
                  </a:cubicBezTo>
                  <a:cubicBezTo>
                    <a:pt x="18" y="18"/>
                    <a:pt x="18" y="19"/>
                    <a:pt x="17" y="19"/>
                  </a:cubicBezTo>
                  <a:cubicBezTo>
                    <a:pt x="17" y="20"/>
                    <a:pt x="16" y="20"/>
                    <a:pt x="16" y="20"/>
                  </a:cubicBezTo>
                  <a:cubicBezTo>
                    <a:pt x="15" y="20"/>
                    <a:pt x="15" y="20"/>
                    <a:pt x="15" y="20"/>
                  </a:cubicBezTo>
                  <a:cubicBezTo>
                    <a:pt x="15" y="20"/>
                    <a:pt x="14" y="20"/>
                    <a:pt x="13" y="20"/>
                  </a:cubicBezTo>
                  <a:cubicBezTo>
                    <a:pt x="13" y="20"/>
                    <a:pt x="12" y="20"/>
                    <a:pt x="11" y="20"/>
                  </a:cubicBezTo>
                  <a:cubicBezTo>
                    <a:pt x="10" y="20"/>
                    <a:pt x="10" y="19"/>
                    <a:pt x="9" y="19"/>
                  </a:cubicBezTo>
                  <a:lnTo>
                    <a:pt x="9" y="13"/>
                  </a:lnTo>
                  <a:close/>
                  <a:moveTo>
                    <a:pt x="8" y="12"/>
                  </a:moveTo>
                  <a:cubicBezTo>
                    <a:pt x="8" y="12"/>
                    <a:pt x="9" y="13"/>
                    <a:pt x="9" y="13"/>
                  </a:cubicBezTo>
                  <a:cubicBezTo>
                    <a:pt x="9" y="19"/>
                    <a:pt x="9" y="19"/>
                    <a:pt x="9" y="19"/>
                  </a:cubicBezTo>
                  <a:cubicBezTo>
                    <a:pt x="8" y="19"/>
                    <a:pt x="8" y="18"/>
                    <a:pt x="8" y="18"/>
                  </a:cubicBezTo>
                  <a:cubicBezTo>
                    <a:pt x="7" y="18"/>
                    <a:pt x="7" y="18"/>
                    <a:pt x="7" y="18"/>
                  </a:cubicBezTo>
                  <a:cubicBezTo>
                    <a:pt x="6" y="17"/>
                    <a:pt x="5" y="16"/>
                    <a:pt x="4" y="15"/>
                  </a:cubicBezTo>
                  <a:cubicBezTo>
                    <a:pt x="3" y="14"/>
                    <a:pt x="2" y="13"/>
                    <a:pt x="1" y="11"/>
                  </a:cubicBezTo>
                  <a:cubicBezTo>
                    <a:pt x="1" y="10"/>
                    <a:pt x="0" y="8"/>
                    <a:pt x="0" y="6"/>
                  </a:cubicBezTo>
                  <a:cubicBezTo>
                    <a:pt x="0" y="6"/>
                    <a:pt x="0" y="5"/>
                    <a:pt x="0" y="4"/>
                  </a:cubicBezTo>
                  <a:cubicBezTo>
                    <a:pt x="0" y="3"/>
                    <a:pt x="0" y="3"/>
                    <a:pt x="0" y="2"/>
                  </a:cubicBezTo>
                  <a:cubicBezTo>
                    <a:pt x="0" y="1"/>
                    <a:pt x="1" y="0"/>
                    <a:pt x="2" y="0"/>
                  </a:cubicBezTo>
                  <a:cubicBezTo>
                    <a:pt x="2" y="0"/>
                    <a:pt x="2" y="0"/>
                    <a:pt x="2" y="0"/>
                  </a:cubicBezTo>
                  <a:cubicBezTo>
                    <a:pt x="2" y="0"/>
                    <a:pt x="2" y="0"/>
                    <a:pt x="2" y="0"/>
                  </a:cubicBezTo>
                  <a:cubicBezTo>
                    <a:pt x="3" y="0"/>
                    <a:pt x="3" y="0"/>
                    <a:pt x="3" y="0"/>
                  </a:cubicBezTo>
                  <a:cubicBezTo>
                    <a:pt x="3" y="0"/>
                    <a:pt x="3" y="0"/>
                    <a:pt x="3" y="0"/>
                  </a:cubicBezTo>
                  <a:cubicBezTo>
                    <a:pt x="3" y="0"/>
                    <a:pt x="3" y="0"/>
                    <a:pt x="3" y="0"/>
                  </a:cubicBezTo>
                  <a:cubicBezTo>
                    <a:pt x="5" y="0"/>
                    <a:pt x="7" y="1"/>
                    <a:pt x="9" y="2"/>
                  </a:cubicBezTo>
                  <a:cubicBezTo>
                    <a:pt x="9" y="7"/>
                    <a:pt x="9" y="7"/>
                    <a:pt x="9" y="7"/>
                  </a:cubicBezTo>
                  <a:cubicBezTo>
                    <a:pt x="8" y="7"/>
                    <a:pt x="8" y="7"/>
                    <a:pt x="7" y="6"/>
                  </a:cubicBezTo>
                  <a:cubicBezTo>
                    <a:pt x="6" y="6"/>
                    <a:pt x="5" y="5"/>
                    <a:pt x="4" y="5"/>
                  </a:cubicBezTo>
                  <a:cubicBezTo>
                    <a:pt x="4" y="5"/>
                    <a:pt x="4" y="5"/>
                    <a:pt x="4" y="6"/>
                  </a:cubicBezTo>
                  <a:cubicBezTo>
                    <a:pt x="5" y="7"/>
                    <a:pt x="5" y="8"/>
                    <a:pt x="6" y="9"/>
                  </a:cubicBezTo>
                  <a:cubicBezTo>
                    <a:pt x="6" y="10"/>
                    <a:pt x="7" y="11"/>
                    <a:pt x="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2" name="Freeform 328"/>
            <p:cNvSpPr>
              <a:spLocks noEditPoints="1"/>
            </p:cNvSpPr>
            <p:nvPr/>
          </p:nvSpPr>
          <p:spPr bwMode="auto">
            <a:xfrm>
              <a:off x="8191500" y="3829050"/>
              <a:ext cx="58738" cy="95250"/>
            </a:xfrm>
            <a:custGeom>
              <a:avLst/>
              <a:gdLst>
                <a:gd name="T0" fmla="*/ 13 w 26"/>
                <a:gd name="T1" fmla="*/ 37 h 42"/>
                <a:gd name="T2" fmla="*/ 17 w 26"/>
                <a:gd name="T3" fmla="*/ 37 h 42"/>
                <a:gd name="T4" fmla="*/ 21 w 26"/>
                <a:gd name="T5" fmla="*/ 37 h 42"/>
                <a:gd name="T6" fmla="*/ 21 w 26"/>
                <a:gd name="T7" fmla="*/ 5 h 42"/>
                <a:gd name="T8" fmla="*/ 17 w 26"/>
                <a:gd name="T9" fmla="*/ 5 h 42"/>
                <a:gd name="T10" fmla="*/ 13 w 26"/>
                <a:gd name="T11" fmla="*/ 5 h 42"/>
                <a:gd name="T12" fmla="*/ 13 w 26"/>
                <a:gd name="T13" fmla="*/ 0 h 42"/>
                <a:gd name="T14" fmla="*/ 17 w 26"/>
                <a:gd name="T15" fmla="*/ 0 h 42"/>
                <a:gd name="T16" fmla="*/ 23 w 26"/>
                <a:gd name="T17" fmla="*/ 0 h 42"/>
                <a:gd name="T18" fmla="*/ 26 w 26"/>
                <a:gd name="T19" fmla="*/ 2 h 42"/>
                <a:gd name="T20" fmla="*/ 26 w 26"/>
                <a:gd name="T21" fmla="*/ 39 h 42"/>
                <a:gd name="T22" fmla="*/ 23 w 26"/>
                <a:gd name="T23" fmla="*/ 42 h 42"/>
                <a:gd name="T24" fmla="*/ 17 w 26"/>
                <a:gd name="T25" fmla="*/ 42 h 42"/>
                <a:gd name="T26" fmla="*/ 13 w 26"/>
                <a:gd name="T27" fmla="*/ 42 h 42"/>
                <a:gd name="T28" fmla="*/ 13 w 26"/>
                <a:gd name="T29" fmla="*/ 37 h 42"/>
                <a:gd name="T30" fmla="*/ 5 w 26"/>
                <a:gd name="T31" fmla="*/ 11 h 42"/>
                <a:gd name="T32" fmla="*/ 5 w 26"/>
                <a:gd name="T33" fmla="*/ 11 h 42"/>
                <a:gd name="T34" fmla="*/ 5 w 26"/>
                <a:gd name="T35" fmla="*/ 12 h 42"/>
                <a:gd name="T36" fmla="*/ 5 w 26"/>
                <a:gd name="T37" fmla="*/ 24 h 42"/>
                <a:gd name="T38" fmla="*/ 5 w 26"/>
                <a:gd name="T39" fmla="*/ 30 h 42"/>
                <a:gd name="T40" fmla="*/ 8 w 26"/>
                <a:gd name="T41" fmla="*/ 35 h 42"/>
                <a:gd name="T42" fmla="*/ 8 w 26"/>
                <a:gd name="T43" fmla="*/ 35 h 42"/>
                <a:gd name="T44" fmla="*/ 13 w 26"/>
                <a:gd name="T45" fmla="*/ 37 h 42"/>
                <a:gd name="T46" fmla="*/ 13 w 26"/>
                <a:gd name="T47" fmla="*/ 42 h 42"/>
                <a:gd name="T48" fmla="*/ 6 w 26"/>
                <a:gd name="T49" fmla="*/ 39 h 42"/>
                <a:gd name="T50" fmla="*/ 6 w 26"/>
                <a:gd name="T51" fmla="*/ 39 h 42"/>
                <a:gd name="T52" fmla="*/ 0 w 26"/>
                <a:gd name="T53" fmla="*/ 30 h 42"/>
                <a:gd name="T54" fmla="*/ 0 w 26"/>
                <a:gd name="T55" fmla="*/ 24 h 42"/>
                <a:gd name="T56" fmla="*/ 0 w 26"/>
                <a:gd name="T57" fmla="*/ 12 h 42"/>
                <a:gd name="T58" fmla="*/ 0 w 26"/>
                <a:gd name="T59" fmla="*/ 11 h 42"/>
                <a:gd name="T60" fmla="*/ 1 w 26"/>
                <a:gd name="T61" fmla="*/ 9 h 42"/>
                <a:gd name="T62" fmla="*/ 7 w 26"/>
                <a:gd name="T63" fmla="*/ 2 h 42"/>
                <a:gd name="T64" fmla="*/ 13 w 26"/>
                <a:gd name="T65" fmla="*/ 0 h 42"/>
                <a:gd name="T66" fmla="*/ 13 w 26"/>
                <a:gd name="T67" fmla="*/ 5 h 42"/>
                <a:gd name="T68" fmla="*/ 9 w 26"/>
                <a:gd name="T69" fmla="*/ 7 h 42"/>
                <a:gd name="T70" fmla="*/ 5 w 26"/>
                <a:gd name="T71"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 h="42">
                  <a:moveTo>
                    <a:pt x="13" y="37"/>
                  </a:moveTo>
                  <a:cubicBezTo>
                    <a:pt x="14" y="37"/>
                    <a:pt x="16" y="37"/>
                    <a:pt x="17" y="37"/>
                  </a:cubicBezTo>
                  <a:cubicBezTo>
                    <a:pt x="21" y="37"/>
                    <a:pt x="21" y="37"/>
                    <a:pt x="21" y="37"/>
                  </a:cubicBezTo>
                  <a:cubicBezTo>
                    <a:pt x="21" y="5"/>
                    <a:pt x="21" y="5"/>
                    <a:pt x="21" y="5"/>
                  </a:cubicBezTo>
                  <a:cubicBezTo>
                    <a:pt x="17" y="5"/>
                    <a:pt x="17" y="5"/>
                    <a:pt x="17" y="5"/>
                  </a:cubicBezTo>
                  <a:cubicBezTo>
                    <a:pt x="16" y="5"/>
                    <a:pt x="14" y="5"/>
                    <a:pt x="13" y="5"/>
                  </a:cubicBezTo>
                  <a:cubicBezTo>
                    <a:pt x="13" y="0"/>
                    <a:pt x="13" y="0"/>
                    <a:pt x="13" y="0"/>
                  </a:cubicBezTo>
                  <a:cubicBezTo>
                    <a:pt x="14" y="0"/>
                    <a:pt x="16" y="0"/>
                    <a:pt x="17" y="0"/>
                  </a:cubicBezTo>
                  <a:cubicBezTo>
                    <a:pt x="23" y="0"/>
                    <a:pt x="23" y="0"/>
                    <a:pt x="23" y="0"/>
                  </a:cubicBezTo>
                  <a:cubicBezTo>
                    <a:pt x="25" y="0"/>
                    <a:pt x="26" y="1"/>
                    <a:pt x="26" y="2"/>
                  </a:cubicBezTo>
                  <a:cubicBezTo>
                    <a:pt x="26" y="39"/>
                    <a:pt x="26" y="39"/>
                    <a:pt x="26" y="39"/>
                  </a:cubicBezTo>
                  <a:cubicBezTo>
                    <a:pt x="26" y="41"/>
                    <a:pt x="25" y="42"/>
                    <a:pt x="23" y="42"/>
                  </a:cubicBezTo>
                  <a:cubicBezTo>
                    <a:pt x="17" y="42"/>
                    <a:pt x="17" y="42"/>
                    <a:pt x="17" y="42"/>
                  </a:cubicBezTo>
                  <a:cubicBezTo>
                    <a:pt x="16" y="42"/>
                    <a:pt x="14" y="42"/>
                    <a:pt x="13" y="42"/>
                  </a:cubicBezTo>
                  <a:lnTo>
                    <a:pt x="13" y="37"/>
                  </a:lnTo>
                  <a:close/>
                  <a:moveTo>
                    <a:pt x="5" y="11"/>
                  </a:moveTo>
                  <a:cubicBezTo>
                    <a:pt x="5" y="11"/>
                    <a:pt x="5" y="11"/>
                    <a:pt x="5" y="11"/>
                  </a:cubicBezTo>
                  <a:cubicBezTo>
                    <a:pt x="5" y="12"/>
                    <a:pt x="5" y="12"/>
                    <a:pt x="5" y="12"/>
                  </a:cubicBezTo>
                  <a:cubicBezTo>
                    <a:pt x="5" y="24"/>
                    <a:pt x="5" y="24"/>
                    <a:pt x="5" y="24"/>
                  </a:cubicBezTo>
                  <a:cubicBezTo>
                    <a:pt x="5" y="30"/>
                    <a:pt x="5" y="30"/>
                    <a:pt x="5" y="30"/>
                  </a:cubicBezTo>
                  <a:cubicBezTo>
                    <a:pt x="5" y="32"/>
                    <a:pt x="6" y="33"/>
                    <a:pt x="8" y="35"/>
                  </a:cubicBezTo>
                  <a:cubicBezTo>
                    <a:pt x="8" y="35"/>
                    <a:pt x="8" y="35"/>
                    <a:pt x="8" y="35"/>
                  </a:cubicBezTo>
                  <a:cubicBezTo>
                    <a:pt x="10" y="36"/>
                    <a:pt x="11" y="36"/>
                    <a:pt x="13" y="37"/>
                  </a:cubicBezTo>
                  <a:cubicBezTo>
                    <a:pt x="13" y="42"/>
                    <a:pt x="13" y="42"/>
                    <a:pt x="13" y="42"/>
                  </a:cubicBezTo>
                  <a:cubicBezTo>
                    <a:pt x="10" y="41"/>
                    <a:pt x="8" y="40"/>
                    <a:pt x="6" y="39"/>
                  </a:cubicBezTo>
                  <a:cubicBezTo>
                    <a:pt x="6" y="39"/>
                    <a:pt x="6" y="39"/>
                    <a:pt x="6" y="39"/>
                  </a:cubicBezTo>
                  <a:cubicBezTo>
                    <a:pt x="2" y="36"/>
                    <a:pt x="0" y="33"/>
                    <a:pt x="0" y="30"/>
                  </a:cubicBezTo>
                  <a:cubicBezTo>
                    <a:pt x="0" y="24"/>
                    <a:pt x="0" y="24"/>
                    <a:pt x="0" y="24"/>
                  </a:cubicBezTo>
                  <a:cubicBezTo>
                    <a:pt x="0" y="12"/>
                    <a:pt x="0" y="12"/>
                    <a:pt x="0" y="12"/>
                  </a:cubicBezTo>
                  <a:cubicBezTo>
                    <a:pt x="0" y="12"/>
                    <a:pt x="0" y="11"/>
                    <a:pt x="0" y="11"/>
                  </a:cubicBezTo>
                  <a:cubicBezTo>
                    <a:pt x="0" y="10"/>
                    <a:pt x="1" y="10"/>
                    <a:pt x="1" y="9"/>
                  </a:cubicBezTo>
                  <a:cubicBezTo>
                    <a:pt x="2" y="7"/>
                    <a:pt x="4" y="4"/>
                    <a:pt x="7" y="2"/>
                  </a:cubicBezTo>
                  <a:cubicBezTo>
                    <a:pt x="9" y="1"/>
                    <a:pt x="11" y="1"/>
                    <a:pt x="13" y="0"/>
                  </a:cubicBezTo>
                  <a:cubicBezTo>
                    <a:pt x="13" y="5"/>
                    <a:pt x="13" y="5"/>
                    <a:pt x="13" y="5"/>
                  </a:cubicBezTo>
                  <a:cubicBezTo>
                    <a:pt x="12" y="5"/>
                    <a:pt x="10" y="6"/>
                    <a:pt x="9" y="7"/>
                  </a:cubicBezTo>
                  <a:cubicBezTo>
                    <a:pt x="7" y="8"/>
                    <a:pt x="6"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3" name="Freeform 329"/>
            <p:cNvSpPr>
              <a:spLocks noEditPoints="1"/>
            </p:cNvSpPr>
            <p:nvPr/>
          </p:nvSpPr>
          <p:spPr bwMode="auto">
            <a:xfrm>
              <a:off x="8321675" y="3829050"/>
              <a:ext cx="55563" cy="95250"/>
            </a:xfrm>
            <a:custGeom>
              <a:avLst/>
              <a:gdLst>
                <a:gd name="T0" fmla="*/ 20 w 25"/>
                <a:gd name="T1" fmla="*/ 30 h 42"/>
                <a:gd name="T2" fmla="*/ 20 w 25"/>
                <a:gd name="T3" fmla="*/ 24 h 42"/>
                <a:gd name="T4" fmla="*/ 20 w 25"/>
                <a:gd name="T5" fmla="*/ 12 h 42"/>
                <a:gd name="T6" fmla="*/ 20 w 25"/>
                <a:gd name="T7" fmla="*/ 12 h 42"/>
                <a:gd name="T8" fmla="*/ 20 w 25"/>
                <a:gd name="T9" fmla="*/ 11 h 42"/>
                <a:gd name="T10" fmla="*/ 20 w 25"/>
                <a:gd name="T11" fmla="*/ 11 h 42"/>
                <a:gd name="T12" fmla="*/ 16 w 25"/>
                <a:gd name="T13" fmla="*/ 7 h 42"/>
                <a:gd name="T14" fmla="*/ 12 w 25"/>
                <a:gd name="T15" fmla="*/ 5 h 42"/>
                <a:gd name="T16" fmla="*/ 12 w 25"/>
                <a:gd name="T17" fmla="*/ 0 h 42"/>
                <a:gd name="T18" fmla="*/ 19 w 25"/>
                <a:gd name="T19" fmla="*/ 3 h 42"/>
                <a:gd name="T20" fmla="*/ 25 w 25"/>
                <a:gd name="T21" fmla="*/ 10 h 42"/>
                <a:gd name="T22" fmla="*/ 25 w 25"/>
                <a:gd name="T23" fmla="*/ 10 h 42"/>
                <a:gd name="T24" fmla="*/ 25 w 25"/>
                <a:gd name="T25" fmla="*/ 11 h 42"/>
                <a:gd name="T26" fmla="*/ 25 w 25"/>
                <a:gd name="T27" fmla="*/ 12 h 42"/>
                <a:gd name="T28" fmla="*/ 25 w 25"/>
                <a:gd name="T29" fmla="*/ 24 h 42"/>
                <a:gd name="T30" fmla="*/ 25 w 25"/>
                <a:gd name="T31" fmla="*/ 30 h 42"/>
                <a:gd name="T32" fmla="*/ 20 w 25"/>
                <a:gd name="T33" fmla="*/ 39 h 42"/>
                <a:gd name="T34" fmla="*/ 12 w 25"/>
                <a:gd name="T35" fmla="*/ 42 h 42"/>
                <a:gd name="T36" fmla="*/ 12 w 25"/>
                <a:gd name="T37" fmla="*/ 37 h 42"/>
                <a:gd name="T38" fmla="*/ 17 w 25"/>
                <a:gd name="T39" fmla="*/ 35 h 42"/>
                <a:gd name="T40" fmla="*/ 20 w 25"/>
                <a:gd name="T41" fmla="*/ 30 h 42"/>
                <a:gd name="T42" fmla="*/ 12 w 25"/>
                <a:gd name="T43" fmla="*/ 5 h 42"/>
                <a:gd name="T44" fmla="*/ 8 w 25"/>
                <a:gd name="T45" fmla="*/ 5 h 42"/>
                <a:gd name="T46" fmla="*/ 4 w 25"/>
                <a:gd name="T47" fmla="*/ 5 h 42"/>
                <a:gd name="T48" fmla="*/ 4 w 25"/>
                <a:gd name="T49" fmla="*/ 37 h 42"/>
                <a:gd name="T50" fmla="*/ 8 w 25"/>
                <a:gd name="T51" fmla="*/ 37 h 42"/>
                <a:gd name="T52" fmla="*/ 12 w 25"/>
                <a:gd name="T53" fmla="*/ 37 h 42"/>
                <a:gd name="T54" fmla="*/ 12 w 25"/>
                <a:gd name="T55" fmla="*/ 42 h 42"/>
                <a:gd name="T56" fmla="*/ 8 w 25"/>
                <a:gd name="T57" fmla="*/ 42 h 42"/>
                <a:gd name="T58" fmla="*/ 2 w 25"/>
                <a:gd name="T59" fmla="*/ 42 h 42"/>
                <a:gd name="T60" fmla="*/ 0 w 25"/>
                <a:gd name="T61" fmla="*/ 39 h 42"/>
                <a:gd name="T62" fmla="*/ 0 w 25"/>
                <a:gd name="T63" fmla="*/ 2 h 42"/>
                <a:gd name="T64" fmla="*/ 2 w 25"/>
                <a:gd name="T65" fmla="*/ 0 h 42"/>
                <a:gd name="T66" fmla="*/ 8 w 25"/>
                <a:gd name="T67" fmla="*/ 0 h 42"/>
                <a:gd name="T68" fmla="*/ 12 w 25"/>
                <a:gd name="T69" fmla="*/ 0 h 42"/>
                <a:gd name="T70" fmla="*/ 12 w 25"/>
                <a:gd name="T7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42">
                  <a:moveTo>
                    <a:pt x="20" y="30"/>
                  </a:moveTo>
                  <a:cubicBezTo>
                    <a:pt x="20" y="24"/>
                    <a:pt x="20" y="24"/>
                    <a:pt x="20" y="24"/>
                  </a:cubicBezTo>
                  <a:cubicBezTo>
                    <a:pt x="20" y="12"/>
                    <a:pt x="20" y="12"/>
                    <a:pt x="20" y="12"/>
                  </a:cubicBezTo>
                  <a:cubicBezTo>
                    <a:pt x="20" y="12"/>
                    <a:pt x="20" y="12"/>
                    <a:pt x="20" y="12"/>
                  </a:cubicBezTo>
                  <a:cubicBezTo>
                    <a:pt x="20" y="12"/>
                    <a:pt x="20" y="11"/>
                    <a:pt x="20" y="11"/>
                  </a:cubicBezTo>
                  <a:cubicBezTo>
                    <a:pt x="20" y="11"/>
                    <a:pt x="20" y="11"/>
                    <a:pt x="20" y="11"/>
                  </a:cubicBezTo>
                  <a:cubicBezTo>
                    <a:pt x="20" y="10"/>
                    <a:pt x="18" y="8"/>
                    <a:pt x="16" y="7"/>
                  </a:cubicBezTo>
                  <a:cubicBezTo>
                    <a:pt x="15" y="6"/>
                    <a:pt x="14" y="6"/>
                    <a:pt x="12" y="5"/>
                  </a:cubicBezTo>
                  <a:cubicBezTo>
                    <a:pt x="12" y="0"/>
                    <a:pt x="12" y="0"/>
                    <a:pt x="12" y="0"/>
                  </a:cubicBezTo>
                  <a:cubicBezTo>
                    <a:pt x="15" y="1"/>
                    <a:pt x="17" y="2"/>
                    <a:pt x="19" y="3"/>
                  </a:cubicBezTo>
                  <a:cubicBezTo>
                    <a:pt x="22" y="5"/>
                    <a:pt x="24" y="7"/>
                    <a:pt x="25" y="10"/>
                  </a:cubicBezTo>
                  <a:cubicBezTo>
                    <a:pt x="25" y="10"/>
                    <a:pt x="25" y="10"/>
                    <a:pt x="25" y="10"/>
                  </a:cubicBezTo>
                  <a:cubicBezTo>
                    <a:pt x="25" y="11"/>
                    <a:pt x="25" y="11"/>
                    <a:pt x="25" y="11"/>
                  </a:cubicBezTo>
                  <a:cubicBezTo>
                    <a:pt x="25" y="12"/>
                    <a:pt x="25" y="12"/>
                    <a:pt x="25" y="12"/>
                  </a:cubicBezTo>
                  <a:cubicBezTo>
                    <a:pt x="25" y="24"/>
                    <a:pt x="25" y="24"/>
                    <a:pt x="25" y="24"/>
                  </a:cubicBezTo>
                  <a:cubicBezTo>
                    <a:pt x="25" y="30"/>
                    <a:pt x="25" y="30"/>
                    <a:pt x="25" y="30"/>
                  </a:cubicBezTo>
                  <a:cubicBezTo>
                    <a:pt x="25" y="33"/>
                    <a:pt x="23" y="36"/>
                    <a:pt x="20" y="39"/>
                  </a:cubicBezTo>
                  <a:cubicBezTo>
                    <a:pt x="18" y="40"/>
                    <a:pt x="15" y="41"/>
                    <a:pt x="12" y="42"/>
                  </a:cubicBezTo>
                  <a:cubicBezTo>
                    <a:pt x="12" y="37"/>
                    <a:pt x="12" y="37"/>
                    <a:pt x="12" y="37"/>
                  </a:cubicBezTo>
                  <a:cubicBezTo>
                    <a:pt x="14" y="36"/>
                    <a:pt x="16" y="36"/>
                    <a:pt x="17" y="35"/>
                  </a:cubicBezTo>
                  <a:cubicBezTo>
                    <a:pt x="19" y="33"/>
                    <a:pt x="20" y="32"/>
                    <a:pt x="20" y="30"/>
                  </a:cubicBezTo>
                  <a:close/>
                  <a:moveTo>
                    <a:pt x="12" y="5"/>
                  </a:moveTo>
                  <a:cubicBezTo>
                    <a:pt x="11" y="5"/>
                    <a:pt x="10" y="5"/>
                    <a:pt x="8" y="5"/>
                  </a:cubicBezTo>
                  <a:cubicBezTo>
                    <a:pt x="4" y="5"/>
                    <a:pt x="4" y="5"/>
                    <a:pt x="4" y="5"/>
                  </a:cubicBezTo>
                  <a:cubicBezTo>
                    <a:pt x="4" y="37"/>
                    <a:pt x="4" y="37"/>
                    <a:pt x="4" y="37"/>
                  </a:cubicBezTo>
                  <a:cubicBezTo>
                    <a:pt x="8" y="37"/>
                    <a:pt x="8" y="37"/>
                    <a:pt x="8" y="37"/>
                  </a:cubicBezTo>
                  <a:cubicBezTo>
                    <a:pt x="10" y="37"/>
                    <a:pt x="11" y="37"/>
                    <a:pt x="12" y="37"/>
                  </a:cubicBezTo>
                  <a:cubicBezTo>
                    <a:pt x="12" y="42"/>
                    <a:pt x="12" y="42"/>
                    <a:pt x="12" y="42"/>
                  </a:cubicBezTo>
                  <a:cubicBezTo>
                    <a:pt x="11" y="42"/>
                    <a:pt x="10" y="42"/>
                    <a:pt x="8" y="42"/>
                  </a:cubicBezTo>
                  <a:cubicBezTo>
                    <a:pt x="2" y="42"/>
                    <a:pt x="2" y="42"/>
                    <a:pt x="2" y="42"/>
                  </a:cubicBezTo>
                  <a:cubicBezTo>
                    <a:pt x="1" y="42"/>
                    <a:pt x="0" y="41"/>
                    <a:pt x="0" y="39"/>
                  </a:cubicBezTo>
                  <a:cubicBezTo>
                    <a:pt x="0" y="2"/>
                    <a:pt x="0" y="2"/>
                    <a:pt x="0" y="2"/>
                  </a:cubicBezTo>
                  <a:cubicBezTo>
                    <a:pt x="0" y="1"/>
                    <a:pt x="1" y="0"/>
                    <a:pt x="2" y="0"/>
                  </a:cubicBezTo>
                  <a:cubicBezTo>
                    <a:pt x="8" y="0"/>
                    <a:pt x="8" y="0"/>
                    <a:pt x="8" y="0"/>
                  </a:cubicBezTo>
                  <a:cubicBezTo>
                    <a:pt x="10" y="0"/>
                    <a:pt x="11" y="0"/>
                    <a:pt x="12" y="0"/>
                  </a:cubicBezTo>
                  <a:lnTo>
                    <a:pt x="1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4" name="Freeform 330"/>
            <p:cNvSpPr>
              <a:spLocks noEditPoints="1"/>
            </p:cNvSpPr>
            <p:nvPr/>
          </p:nvSpPr>
          <p:spPr bwMode="auto">
            <a:xfrm>
              <a:off x="7439025" y="1768475"/>
              <a:ext cx="196850" cy="219075"/>
            </a:xfrm>
            <a:custGeom>
              <a:avLst/>
              <a:gdLst>
                <a:gd name="T0" fmla="*/ 46 w 87"/>
                <a:gd name="T1" fmla="*/ 68 h 97"/>
                <a:gd name="T2" fmla="*/ 43 w 87"/>
                <a:gd name="T3" fmla="*/ 79 h 97"/>
                <a:gd name="T4" fmla="*/ 43 w 87"/>
                <a:gd name="T5" fmla="*/ 90 h 97"/>
                <a:gd name="T6" fmla="*/ 45 w 87"/>
                <a:gd name="T7" fmla="*/ 96 h 97"/>
                <a:gd name="T8" fmla="*/ 85 w 87"/>
                <a:gd name="T9" fmla="*/ 70 h 97"/>
                <a:gd name="T10" fmla="*/ 86 w 87"/>
                <a:gd name="T11" fmla="*/ 69 h 97"/>
                <a:gd name="T12" fmla="*/ 81 w 87"/>
                <a:gd name="T13" fmla="*/ 58 h 97"/>
                <a:gd name="T14" fmla="*/ 79 w 87"/>
                <a:gd name="T15" fmla="*/ 57 h 97"/>
                <a:gd name="T16" fmla="*/ 53 w 87"/>
                <a:gd name="T17" fmla="*/ 43 h 97"/>
                <a:gd name="T18" fmla="*/ 84 w 87"/>
                <a:gd name="T19" fmla="*/ 30 h 97"/>
                <a:gd name="T20" fmla="*/ 79 w 87"/>
                <a:gd name="T21" fmla="*/ 19 h 97"/>
                <a:gd name="T22" fmla="*/ 43 w 87"/>
                <a:gd name="T23" fmla="*/ 24 h 97"/>
                <a:gd name="T24" fmla="*/ 76 w 87"/>
                <a:gd name="T25" fmla="*/ 23 h 97"/>
                <a:gd name="T26" fmla="*/ 49 w 87"/>
                <a:gd name="T27" fmla="*/ 40 h 97"/>
                <a:gd name="T28" fmla="*/ 48 w 87"/>
                <a:gd name="T29" fmla="*/ 43 h 97"/>
                <a:gd name="T30" fmla="*/ 60 w 87"/>
                <a:gd name="T31" fmla="*/ 61 h 97"/>
                <a:gd name="T32" fmla="*/ 81 w 87"/>
                <a:gd name="T33" fmla="*/ 66 h 97"/>
                <a:gd name="T34" fmla="*/ 57 w 87"/>
                <a:gd name="T35" fmla="*/ 72 h 97"/>
                <a:gd name="T36" fmla="*/ 14 w 87"/>
                <a:gd name="T37" fmla="*/ 6 h 97"/>
                <a:gd name="T38" fmla="*/ 13 w 87"/>
                <a:gd name="T39" fmla="*/ 12 h 97"/>
                <a:gd name="T40" fmla="*/ 25 w 87"/>
                <a:gd name="T41" fmla="*/ 37 h 97"/>
                <a:gd name="T42" fmla="*/ 5 w 87"/>
                <a:gd name="T43" fmla="*/ 70 h 97"/>
                <a:gd name="T44" fmla="*/ 31 w 87"/>
                <a:gd name="T45" fmla="*/ 51 h 97"/>
                <a:gd name="T46" fmla="*/ 35 w 87"/>
                <a:gd name="T47" fmla="*/ 52 h 97"/>
                <a:gd name="T48" fmla="*/ 43 w 87"/>
                <a:gd name="T49" fmla="*/ 79 h 97"/>
                <a:gd name="T50" fmla="*/ 43 w 87"/>
                <a:gd name="T51" fmla="*/ 90 h 97"/>
                <a:gd name="T52" fmla="*/ 42 w 87"/>
                <a:gd name="T53" fmla="*/ 97 h 97"/>
                <a:gd name="T54" fmla="*/ 41 w 87"/>
                <a:gd name="T55" fmla="*/ 96 h 97"/>
                <a:gd name="T56" fmla="*/ 36 w 87"/>
                <a:gd name="T57" fmla="*/ 86 h 97"/>
                <a:gd name="T58" fmla="*/ 41 w 87"/>
                <a:gd name="T59" fmla="*/ 70 h 97"/>
                <a:gd name="T60" fmla="*/ 10 w 87"/>
                <a:gd name="T61" fmla="*/ 79 h 97"/>
                <a:gd name="T62" fmla="*/ 6 w 87"/>
                <a:gd name="T63" fmla="*/ 79 h 97"/>
                <a:gd name="T64" fmla="*/ 1 w 87"/>
                <a:gd name="T65" fmla="*/ 71 h 97"/>
                <a:gd name="T66" fmla="*/ 1 w 87"/>
                <a:gd name="T67" fmla="*/ 68 h 97"/>
                <a:gd name="T68" fmla="*/ 13 w 87"/>
                <a:gd name="T69" fmla="*/ 28 h 97"/>
                <a:gd name="T70" fmla="*/ 11 w 87"/>
                <a:gd name="T71" fmla="*/ 2 h 97"/>
                <a:gd name="T72" fmla="*/ 24 w 87"/>
                <a:gd name="T73" fmla="*/ 5 h 97"/>
                <a:gd name="T74" fmla="*/ 34 w 87"/>
                <a:gd name="T75" fmla="*/ 14 h 97"/>
                <a:gd name="T76" fmla="*/ 43 w 87"/>
                <a:gd name="T77" fmla="*/ 24 h 97"/>
                <a:gd name="T78" fmla="*/ 40 w 87"/>
                <a:gd name="T79" fmla="*/ 29 h 97"/>
                <a:gd name="T80" fmla="*/ 30 w 87"/>
                <a:gd name="T81" fmla="*/ 17 h 97"/>
                <a:gd name="T82" fmla="*/ 22 w 87"/>
                <a:gd name="T83" fmla="*/ 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7" h="97">
                  <a:moveTo>
                    <a:pt x="43" y="64"/>
                  </a:moveTo>
                  <a:cubicBezTo>
                    <a:pt x="46" y="68"/>
                    <a:pt x="46" y="68"/>
                    <a:pt x="46" y="68"/>
                  </a:cubicBezTo>
                  <a:cubicBezTo>
                    <a:pt x="46" y="69"/>
                    <a:pt x="46" y="70"/>
                    <a:pt x="46" y="70"/>
                  </a:cubicBezTo>
                  <a:cubicBezTo>
                    <a:pt x="43" y="79"/>
                    <a:pt x="43" y="79"/>
                    <a:pt x="43" y="79"/>
                  </a:cubicBezTo>
                  <a:cubicBezTo>
                    <a:pt x="43" y="64"/>
                    <a:pt x="43" y="64"/>
                    <a:pt x="43" y="64"/>
                  </a:cubicBezTo>
                  <a:close/>
                  <a:moveTo>
                    <a:pt x="43" y="90"/>
                  </a:moveTo>
                  <a:cubicBezTo>
                    <a:pt x="43" y="97"/>
                    <a:pt x="43" y="97"/>
                    <a:pt x="43" y="97"/>
                  </a:cubicBezTo>
                  <a:cubicBezTo>
                    <a:pt x="44" y="97"/>
                    <a:pt x="45" y="97"/>
                    <a:pt x="45" y="96"/>
                  </a:cubicBezTo>
                  <a:cubicBezTo>
                    <a:pt x="60" y="76"/>
                    <a:pt x="60" y="76"/>
                    <a:pt x="60" y="76"/>
                  </a:cubicBezTo>
                  <a:cubicBezTo>
                    <a:pt x="85" y="70"/>
                    <a:pt x="85" y="70"/>
                    <a:pt x="85" y="70"/>
                  </a:cubicBezTo>
                  <a:cubicBezTo>
                    <a:pt x="85" y="70"/>
                    <a:pt x="85" y="70"/>
                    <a:pt x="85" y="70"/>
                  </a:cubicBezTo>
                  <a:cubicBezTo>
                    <a:pt x="85" y="69"/>
                    <a:pt x="86" y="69"/>
                    <a:pt x="86" y="69"/>
                  </a:cubicBezTo>
                  <a:cubicBezTo>
                    <a:pt x="87" y="68"/>
                    <a:pt x="87" y="67"/>
                    <a:pt x="87" y="66"/>
                  </a:cubicBezTo>
                  <a:cubicBezTo>
                    <a:pt x="81" y="58"/>
                    <a:pt x="81" y="58"/>
                    <a:pt x="81" y="58"/>
                  </a:cubicBezTo>
                  <a:cubicBezTo>
                    <a:pt x="81" y="58"/>
                    <a:pt x="81" y="58"/>
                    <a:pt x="81" y="58"/>
                  </a:cubicBezTo>
                  <a:cubicBezTo>
                    <a:pt x="81" y="57"/>
                    <a:pt x="80" y="57"/>
                    <a:pt x="79" y="57"/>
                  </a:cubicBezTo>
                  <a:cubicBezTo>
                    <a:pt x="62" y="56"/>
                    <a:pt x="62" y="56"/>
                    <a:pt x="62" y="56"/>
                  </a:cubicBezTo>
                  <a:cubicBezTo>
                    <a:pt x="53" y="43"/>
                    <a:pt x="53" y="43"/>
                    <a:pt x="53" y="43"/>
                  </a:cubicBezTo>
                  <a:cubicBezTo>
                    <a:pt x="84" y="30"/>
                    <a:pt x="84" y="30"/>
                    <a:pt x="84" y="30"/>
                  </a:cubicBezTo>
                  <a:cubicBezTo>
                    <a:pt x="84" y="30"/>
                    <a:pt x="84" y="30"/>
                    <a:pt x="84" y="30"/>
                  </a:cubicBezTo>
                  <a:cubicBezTo>
                    <a:pt x="85" y="29"/>
                    <a:pt x="85" y="28"/>
                    <a:pt x="85" y="27"/>
                  </a:cubicBezTo>
                  <a:cubicBezTo>
                    <a:pt x="79" y="19"/>
                    <a:pt x="79" y="19"/>
                    <a:pt x="79" y="19"/>
                  </a:cubicBezTo>
                  <a:cubicBezTo>
                    <a:pt x="79" y="18"/>
                    <a:pt x="78" y="17"/>
                    <a:pt x="77" y="18"/>
                  </a:cubicBezTo>
                  <a:cubicBezTo>
                    <a:pt x="43" y="24"/>
                    <a:pt x="43" y="24"/>
                    <a:pt x="43" y="24"/>
                  </a:cubicBezTo>
                  <a:cubicBezTo>
                    <a:pt x="43" y="29"/>
                    <a:pt x="43" y="29"/>
                    <a:pt x="43" y="29"/>
                  </a:cubicBezTo>
                  <a:cubicBezTo>
                    <a:pt x="76" y="23"/>
                    <a:pt x="76" y="23"/>
                    <a:pt x="76" y="23"/>
                  </a:cubicBezTo>
                  <a:cubicBezTo>
                    <a:pt x="79" y="27"/>
                    <a:pt x="79" y="27"/>
                    <a:pt x="79" y="27"/>
                  </a:cubicBezTo>
                  <a:cubicBezTo>
                    <a:pt x="49" y="40"/>
                    <a:pt x="49" y="40"/>
                    <a:pt x="49" y="40"/>
                  </a:cubicBezTo>
                  <a:cubicBezTo>
                    <a:pt x="48" y="40"/>
                    <a:pt x="47" y="42"/>
                    <a:pt x="47" y="43"/>
                  </a:cubicBezTo>
                  <a:cubicBezTo>
                    <a:pt x="48" y="43"/>
                    <a:pt x="48" y="43"/>
                    <a:pt x="48" y="43"/>
                  </a:cubicBezTo>
                  <a:cubicBezTo>
                    <a:pt x="58" y="59"/>
                    <a:pt x="58" y="59"/>
                    <a:pt x="58" y="59"/>
                  </a:cubicBezTo>
                  <a:cubicBezTo>
                    <a:pt x="59" y="60"/>
                    <a:pt x="60" y="61"/>
                    <a:pt x="60" y="61"/>
                  </a:cubicBezTo>
                  <a:cubicBezTo>
                    <a:pt x="78" y="61"/>
                    <a:pt x="78" y="61"/>
                    <a:pt x="78" y="61"/>
                  </a:cubicBezTo>
                  <a:cubicBezTo>
                    <a:pt x="81" y="66"/>
                    <a:pt x="81" y="66"/>
                    <a:pt x="81" y="66"/>
                  </a:cubicBezTo>
                  <a:cubicBezTo>
                    <a:pt x="58" y="71"/>
                    <a:pt x="58" y="71"/>
                    <a:pt x="58" y="71"/>
                  </a:cubicBezTo>
                  <a:cubicBezTo>
                    <a:pt x="58" y="72"/>
                    <a:pt x="57" y="72"/>
                    <a:pt x="57" y="72"/>
                  </a:cubicBezTo>
                  <a:cubicBezTo>
                    <a:pt x="43" y="90"/>
                    <a:pt x="43" y="90"/>
                    <a:pt x="43" y="90"/>
                  </a:cubicBezTo>
                  <a:close/>
                  <a:moveTo>
                    <a:pt x="14" y="6"/>
                  </a:moveTo>
                  <a:cubicBezTo>
                    <a:pt x="14" y="6"/>
                    <a:pt x="14" y="6"/>
                    <a:pt x="14" y="6"/>
                  </a:cubicBezTo>
                  <a:cubicBezTo>
                    <a:pt x="13" y="7"/>
                    <a:pt x="13" y="10"/>
                    <a:pt x="13" y="12"/>
                  </a:cubicBezTo>
                  <a:cubicBezTo>
                    <a:pt x="14" y="17"/>
                    <a:pt x="16" y="23"/>
                    <a:pt x="17" y="25"/>
                  </a:cubicBezTo>
                  <a:cubicBezTo>
                    <a:pt x="25" y="37"/>
                    <a:pt x="25" y="37"/>
                    <a:pt x="25" y="37"/>
                  </a:cubicBezTo>
                  <a:cubicBezTo>
                    <a:pt x="26" y="38"/>
                    <a:pt x="26" y="39"/>
                    <a:pt x="25" y="40"/>
                  </a:cubicBezTo>
                  <a:cubicBezTo>
                    <a:pt x="5" y="70"/>
                    <a:pt x="5" y="70"/>
                    <a:pt x="5" y="70"/>
                  </a:cubicBezTo>
                  <a:cubicBezTo>
                    <a:pt x="8" y="74"/>
                    <a:pt x="8" y="74"/>
                    <a:pt x="8" y="74"/>
                  </a:cubicBezTo>
                  <a:cubicBezTo>
                    <a:pt x="31" y="51"/>
                    <a:pt x="31" y="51"/>
                    <a:pt x="31" y="51"/>
                  </a:cubicBezTo>
                  <a:cubicBezTo>
                    <a:pt x="31" y="51"/>
                    <a:pt x="32" y="51"/>
                    <a:pt x="32" y="51"/>
                  </a:cubicBezTo>
                  <a:cubicBezTo>
                    <a:pt x="33" y="50"/>
                    <a:pt x="34" y="51"/>
                    <a:pt x="35" y="52"/>
                  </a:cubicBezTo>
                  <a:cubicBezTo>
                    <a:pt x="43" y="64"/>
                    <a:pt x="43" y="64"/>
                    <a:pt x="43" y="64"/>
                  </a:cubicBezTo>
                  <a:cubicBezTo>
                    <a:pt x="43" y="79"/>
                    <a:pt x="43" y="79"/>
                    <a:pt x="43" y="79"/>
                  </a:cubicBezTo>
                  <a:cubicBezTo>
                    <a:pt x="41" y="86"/>
                    <a:pt x="41" y="86"/>
                    <a:pt x="41" y="86"/>
                  </a:cubicBezTo>
                  <a:cubicBezTo>
                    <a:pt x="43" y="90"/>
                    <a:pt x="43" y="90"/>
                    <a:pt x="43" y="90"/>
                  </a:cubicBezTo>
                  <a:cubicBezTo>
                    <a:pt x="43" y="97"/>
                    <a:pt x="43" y="97"/>
                    <a:pt x="43" y="97"/>
                  </a:cubicBezTo>
                  <a:cubicBezTo>
                    <a:pt x="43" y="97"/>
                    <a:pt x="42" y="97"/>
                    <a:pt x="42" y="97"/>
                  </a:cubicBezTo>
                  <a:cubicBezTo>
                    <a:pt x="42" y="96"/>
                    <a:pt x="42" y="96"/>
                    <a:pt x="41" y="96"/>
                  </a:cubicBezTo>
                  <a:cubicBezTo>
                    <a:pt x="41" y="96"/>
                    <a:pt x="41" y="96"/>
                    <a:pt x="41" y="96"/>
                  </a:cubicBezTo>
                  <a:cubicBezTo>
                    <a:pt x="36" y="88"/>
                    <a:pt x="36" y="88"/>
                    <a:pt x="36" y="88"/>
                  </a:cubicBezTo>
                  <a:cubicBezTo>
                    <a:pt x="35" y="87"/>
                    <a:pt x="35" y="86"/>
                    <a:pt x="36" y="86"/>
                  </a:cubicBezTo>
                  <a:cubicBezTo>
                    <a:pt x="36" y="86"/>
                    <a:pt x="36" y="86"/>
                    <a:pt x="36" y="86"/>
                  </a:cubicBezTo>
                  <a:cubicBezTo>
                    <a:pt x="41" y="70"/>
                    <a:pt x="41" y="70"/>
                    <a:pt x="41" y="70"/>
                  </a:cubicBezTo>
                  <a:cubicBezTo>
                    <a:pt x="33" y="57"/>
                    <a:pt x="33" y="57"/>
                    <a:pt x="33" y="57"/>
                  </a:cubicBezTo>
                  <a:cubicBezTo>
                    <a:pt x="10" y="79"/>
                    <a:pt x="10" y="79"/>
                    <a:pt x="10" y="79"/>
                  </a:cubicBezTo>
                  <a:cubicBezTo>
                    <a:pt x="9" y="80"/>
                    <a:pt x="7" y="80"/>
                    <a:pt x="6" y="79"/>
                  </a:cubicBezTo>
                  <a:cubicBezTo>
                    <a:pt x="6" y="79"/>
                    <a:pt x="6" y="79"/>
                    <a:pt x="6" y="79"/>
                  </a:cubicBezTo>
                  <a:cubicBezTo>
                    <a:pt x="6" y="79"/>
                    <a:pt x="6" y="79"/>
                    <a:pt x="6" y="79"/>
                  </a:cubicBezTo>
                  <a:cubicBezTo>
                    <a:pt x="1" y="71"/>
                    <a:pt x="1" y="71"/>
                    <a:pt x="1" y="71"/>
                  </a:cubicBezTo>
                  <a:cubicBezTo>
                    <a:pt x="0" y="70"/>
                    <a:pt x="0" y="69"/>
                    <a:pt x="1" y="68"/>
                  </a:cubicBezTo>
                  <a:cubicBezTo>
                    <a:pt x="1" y="68"/>
                    <a:pt x="1" y="68"/>
                    <a:pt x="1" y="68"/>
                  </a:cubicBezTo>
                  <a:cubicBezTo>
                    <a:pt x="20" y="38"/>
                    <a:pt x="20" y="38"/>
                    <a:pt x="20" y="38"/>
                  </a:cubicBezTo>
                  <a:cubicBezTo>
                    <a:pt x="13" y="28"/>
                    <a:pt x="13" y="28"/>
                    <a:pt x="13" y="28"/>
                  </a:cubicBezTo>
                  <a:cubicBezTo>
                    <a:pt x="11" y="25"/>
                    <a:pt x="9" y="18"/>
                    <a:pt x="8" y="13"/>
                  </a:cubicBezTo>
                  <a:cubicBezTo>
                    <a:pt x="8" y="8"/>
                    <a:pt x="8" y="4"/>
                    <a:pt x="11" y="2"/>
                  </a:cubicBezTo>
                  <a:cubicBezTo>
                    <a:pt x="11" y="2"/>
                    <a:pt x="11" y="2"/>
                    <a:pt x="11" y="2"/>
                  </a:cubicBezTo>
                  <a:cubicBezTo>
                    <a:pt x="15" y="0"/>
                    <a:pt x="20" y="2"/>
                    <a:pt x="24" y="5"/>
                  </a:cubicBezTo>
                  <a:cubicBezTo>
                    <a:pt x="28" y="8"/>
                    <a:pt x="32" y="12"/>
                    <a:pt x="34" y="14"/>
                  </a:cubicBezTo>
                  <a:cubicBezTo>
                    <a:pt x="34" y="14"/>
                    <a:pt x="34" y="14"/>
                    <a:pt x="34" y="14"/>
                  </a:cubicBezTo>
                  <a:cubicBezTo>
                    <a:pt x="41" y="24"/>
                    <a:pt x="41" y="24"/>
                    <a:pt x="41" y="24"/>
                  </a:cubicBezTo>
                  <a:cubicBezTo>
                    <a:pt x="43" y="24"/>
                    <a:pt x="43" y="24"/>
                    <a:pt x="43" y="24"/>
                  </a:cubicBezTo>
                  <a:cubicBezTo>
                    <a:pt x="43" y="29"/>
                    <a:pt x="43" y="29"/>
                    <a:pt x="43" y="29"/>
                  </a:cubicBezTo>
                  <a:cubicBezTo>
                    <a:pt x="40" y="29"/>
                    <a:pt x="40" y="29"/>
                    <a:pt x="40" y="29"/>
                  </a:cubicBezTo>
                  <a:cubicBezTo>
                    <a:pt x="39" y="30"/>
                    <a:pt x="38" y="29"/>
                    <a:pt x="38" y="28"/>
                  </a:cubicBezTo>
                  <a:cubicBezTo>
                    <a:pt x="30" y="17"/>
                    <a:pt x="30" y="17"/>
                    <a:pt x="30" y="17"/>
                  </a:cubicBezTo>
                  <a:cubicBezTo>
                    <a:pt x="30" y="17"/>
                    <a:pt x="30" y="17"/>
                    <a:pt x="30" y="17"/>
                  </a:cubicBezTo>
                  <a:cubicBezTo>
                    <a:pt x="29" y="15"/>
                    <a:pt x="25" y="11"/>
                    <a:pt x="22" y="9"/>
                  </a:cubicBezTo>
                  <a:cubicBezTo>
                    <a:pt x="18" y="7"/>
                    <a:pt x="15" y="5"/>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5" name="Freeform 331"/>
            <p:cNvSpPr>
              <a:spLocks noEditPoints="1"/>
            </p:cNvSpPr>
            <p:nvPr/>
          </p:nvSpPr>
          <p:spPr bwMode="auto">
            <a:xfrm>
              <a:off x="8035925" y="4468813"/>
              <a:ext cx="58738" cy="53975"/>
            </a:xfrm>
            <a:custGeom>
              <a:avLst/>
              <a:gdLst>
                <a:gd name="T0" fmla="*/ 17 w 26"/>
                <a:gd name="T1" fmla="*/ 6 h 24"/>
                <a:gd name="T2" fmla="*/ 13 w 26"/>
                <a:gd name="T3" fmla="*/ 11 h 24"/>
                <a:gd name="T4" fmla="*/ 13 w 26"/>
                <a:gd name="T5" fmla="*/ 4 h 24"/>
                <a:gd name="T6" fmla="*/ 15 w 26"/>
                <a:gd name="T7" fmla="*/ 1 h 24"/>
                <a:gd name="T8" fmla="*/ 16 w 26"/>
                <a:gd name="T9" fmla="*/ 0 h 24"/>
                <a:gd name="T10" fmla="*/ 19 w 26"/>
                <a:gd name="T11" fmla="*/ 1 h 24"/>
                <a:gd name="T12" fmla="*/ 21 w 26"/>
                <a:gd name="T13" fmla="*/ 3 h 24"/>
                <a:gd name="T14" fmla="*/ 21 w 26"/>
                <a:gd name="T15" fmla="*/ 4 h 24"/>
                <a:gd name="T16" fmla="*/ 23 w 26"/>
                <a:gd name="T17" fmla="*/ 5 h 24"/>
                <a:gd name="T18" fmla="*/ 23 w 26"/>
                <a:gd name="T19" fmla="*/ 5 h 24"/>
                <a:gd name="T20" fmla="*/ 24 w 26"/>
                <a:gd name="T21" fmla="*/ 5 h 24"/>
                <a:gd name="T22" fmla="*/ 25 w 26"/>
                <a:gd name="T23" fmla="*/ 8 h 24"/>
                <a:gd name="T24" fmla="*/ 14 w 26"/>
                <a:gd name="T25" fmla="*/ 23 h 24"/>
                <a:gd name="T26" fmla="*/ 13 w 26"/>
                <a:gd name="T27" fmla="*/ 24 h 24"/>
                <a:gd name="T28" fmla="*/ 13 w 26"/>
                <a:gd name="T29" fmla="*/ 16 h 24"/>
                <a:gd name="T30" fmla="*/ 19 w 26"/>
                <a:gd name="T31" fmla="*/ 8 h 24"/>
                <a:gd name="T32" fmla="*/ 18 w 26"/>
                <a:gd name="T33" fmla="*/ 7 h 24"/>
                <a:gd name="T34" fmla="*/ 18 w 26"/>
                <a:gd name="T35" fmla="*/ 7 h 24"/>
                <a:gd name="T36" fmla="*/ 17 w 26"/>
                <a:gd name="T37" fmla="*/ 6 h 24"/>
                <a:gd name="T38" fmla="*/ 13 w 26"/>
                <a:gd name="T39" fmla="*/ 11 h 24"/>
                <a:gd name="T40" fmla="*/ 7 w 26"/>
                <a:gd name="T41" fmla="*/ 19 h 24"/>
                <a:gd name="T42" fmla="*/ 11 w 26"/>
                <a:gd name="T43" fmla="*/ 19 h 24"/>
                <a:gd name="T44" fmla="*/ 13 w 26"/>
                <a:gd name="T45" fmla="*/ 16 h 24"/>
                <a:gd name="T46" fmla="*/ 13 w 26"/>
                <a:gd name="T47" fmla="*/ 24 h 24"/>
                <a:gd name="T48" fmla="*/ 12 w 26"/>
                <a:gd name="T49" fmla="*/ 24 h 24"/>
                <a:gd name="T50" fmla="*/ 2 w 26"/>
                <a:gd name="T51" fmla="*/ 24 h 24"/>
                <a:gd name="T52" fmla="*/ 2 w 26"/>
                <a:gd name="T53" fmla="*/ 24 h 24"/>
                <a:gd name="T54" fmla="*/ 1 w 26"/>
                <a:gd name="T55" fmla="*/ 24 h 24"/>
                <a:gd name="T56" fmla="*/ 0 w 26"/>
                <a:gd name="T57" fmla="*/ 20 h 24"/>
                <a:gd name="T58" fmla="*/ 13 w 26"/>
                <a:gd name="T59" fmla="*/ 4 h 24"/>
                <a:gd name="T60" fmla="*/ 13 w 26"/>
                <a:gd name="T61"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24">
                  <a:moveTo>
                    <a:pt x="17" y="6"/>
                  </a:moveTo>
                  <a:cubicBezTo>
                    <a:pt x="13" y="11"/>
                    <a:pt x="13" y="11"/>
                    <a:pt x="13" y="11"/>
                  </a:cubicBezTo>
                  <a:cubicBezTo>
                    <a:pt x="13" y="4"/>
                    <a:pt x="13" y="4"/>
                    <a:pt x="13" y="4"/>
                  </a:cubicBezTo>
                  <a:cubicBezTo>
                    <a:pt x="15" y="1"/>
                    <a:pt x="15" y="1"/>
                    <a:pt x="15" y="1"/>
                  </a:cubicBezTo>
                  <a:cubicBezTo>
                    <a:pt x="15" y="1"/>
                    <a:pt x="16" y="0"/>
                    <a:pt x="16" y="0"/>
                  </a:cubicBezTo>
                  <a:cubicBezTo>
                    <a:pt x="17" y="0"/>
                    <a:pt x="19" y="0"/>
                    <a:pt x="19" y="1"/>
                  </a:cubicBezTo>
                  <a:cubicBezTo>
                    <a:pt x="20" y="2"/>
                    <a:pt x="20" y="3"/>
                    <a:pt x="21" y="3"/>
                  </a:cubicBezTo>
                  <a:cubicBezTo>
                    <a:pt x="21" y="4"/>
                    <a:pt x="21" y="4"/>
                    <a:pt x="21" y="4"/>
                  </a:cubicBezTo>
                  <a:cubicBezTo>
                    <a:pt x="22" y="4"/>
                    <a:pt x="22" y="4"/>
                    <a:pt x="23" y="5"/>
                  </a:cubicBezTo>
                  <a:cubicBezTo>
                    <a:pt x="23" y="5"/>
                    <a:pt x="23" y="5"/>
                    <a:pt x="23" y="5"/>
                  </a:cubicBezTo>
                  <a:cubicBezTo>
                    <a:pt x="24" y="5"/>
                    <a:pt x="24" y="5"/>
                    <a:pt x="24" y="5"/>
                  </a:cubicBezTo>
                  <a:cubicBezTo>
                    <a:pt x="25" y="6"/>
                    <a:pt x="26" y="7"/>
                    <a:pt x="25" y="8"/>
                  </a:cubicBezTo>
                  <a:cubicBezTo>
                    <a:pt x="14" y="23"/>
                    <a:pt x="14" y="23"/>
                    <a:pt x="14" y="23"/>
                  </a:cubicBezTo>
                  <a:cubicBezTo>
                    <a:pt x="14" y="23"/>
                    <a:pt x="13" y="24"/>
                    <a:pt x="13" y="24"/>
                  </a:cubicBezTo>
                  <a:cubicBezTo>
                    <a:pt x="13" y="16"/>
                    <a:pt x="13" y="16"/>
                    <a:pt x="13" y="16"/>
                  </a:cubicBezTo>
                  <a:cubicBezTo>
                    <a:pt x="19" y="8"/>
                    <a:pt x="19" y="8"/>
                    <a:pt x="19" y="8"/>
                  </a:cubicBezTo>
                  <a:cubicBezTo>
                    <a:pt x="19" y="8"/>
                    <a:pt x="18" y="8"/>
                    <a:pt x="18" y="7"/>
                  </a:cubicBezTo>
                  <a:cubicBezTo>
                    <a:pt x="18" y="7"/>
                    <a:pt x="18" y="7"/>
                    <a:pt x="18" y="7"/>
                  </a:cubicBezTo>
                  <a:cubicBezTo>
                    <a:pt x="17" y="7"/>
                    <a:pt x="17" y="7"/>
                    <a:pt x="17" y="6"/>
                  </a:cubicBezTo>
                  <a:close/>
                  <a:moveTo>
                    <a:pt x="13" y="11"/>
                  </a:moveTo>
                  <a:cubicBezTo>
                    <a:pt x="7" y="19"/>
                    <a:pt x="7" y="19"/>
                    <a:pt x="7" y="19"/>
                  </a:cubicBezTo>
                  <a:cubicBezTo>
                    <a:pt x="11" y="19"/>
                    <a:pt x="11" y="19"/>
                    <a:pt x="11" y="19"/>
                  </a:cubicBezTo>
                  <a:cubicBezTo>
                    <a:pt x="13" y="16"/>
                    <a:pt x="13" y="16"/>
                    <a:pt x="13" y="16"/>
                  </a:cubicBezTo>
                  <a:cubicBezTo>
                    <a:pt x="13" y="24"/>
                    <a:pt x="13" y="24"/>
                    <a:pt x="13" y="24"/>
                  </a:cubicBezTo>
                  <a:cubicBezTo>
                    <a:pt x="13" y="24"/>
                    <a:pt x="12" y="24"/>
                    <a:pt x="12" y="24"/>
                  </a:cubicBezTo>
                  <a:cubicBezTo>
                    <a:pt x="2" y="24"/>
                    <a:pt x="2" y="24"/>
                    <a:pt x="2" y="24"/>
                  </a:cubicBezTo>
                  <a:cubicBezTo>
                    <a:pt x="2" y="24"/>
                    <a:pt x="2" y="24"/>
                    <a:pt x="2" y="24"/>
                  </a:cubicBezTo>
                  <a:cubicBezTo>
                    <a:pt x="2" y="24"/>
                    <a:pt x="1" y="24"/>
                    <a:pt x="1" y="24"/>
                  </a:cubicBezTo>
                  <a:cubicBezTo>
                    <a:pt x="0" y="23"/>
                    <a:pt x="0" y="21"/>
                    <a:pt x="0" y="20"/>
                  </a:cubicBezTo>
                  <a:cubicBezTo>
                    <a:pt x="13" y="4"/>
                    <a:pt x="13" y="4"/>
                    <a:pt x="13" y="4"/>
                  </a:cubicBezTo>
                  <a:lnTo>
                    <a:pt x="1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6" name="Freeform 332"/>
            <p:cNvSpPr>
              <a:spLocks noEditPoints="1"/>
            </p:cNvSpPr>
            <p:nvPr/>
          </p:nvSpPr>
          <p:spPr bwMode="auto">
            <a:xfrm>
              <a:off x="8072438" y="4448175"/>
              <a:ext cx="36513" cy="36513"/>
            </a:xfrm>
            <a:custGeom>
              <a:avLst/>
              <a:gdLst>
                <a:gd name="T0" fmla="*/ 8 w 16"/>
                <a:gd name="T1" fmla="*/ 11 h 16"/>
                <a:gd name="T2" fmla="*/ 8 w 16"/>
                <a:gd name="T3" fmla="*/ 11 h 16"/>
                <a:gd name="T4" fmla="*/ 9 w 16"/>
                <a:gd name="T5" fmla="*/ 11 h 16"/>
                <a:gd name="T6" fmla="*/ 9 w 16"/>
                <a:gd name="T7" fmla="*/ 11 h 16"/>
                <a:gd name="T8" fmla="*/ 11 w 16"/>
                <a:gd name="T9" fmla="*/ 10 h 16"/>
                <a:gd name="T10" fmla="*/ 11 w 16"/>
                <a:gd name="T11" fmla="*/ 8 h 16"/>
                <a:gd name="T12" fmla="*/ 11 w 16"/>
                <a:gd name="T13" fmla="*/ 8 h 16"/>
                <a:gd name="T14" fmla="*/ 11 w 16"/>
                <a:gd name="T15" fmla="*/ 8 h 16"/>
                <a:gd name="T16" fmla="*/ 11 w 16"/>
                <a:gd name="T17" fmla="*/ 7 h 16"/>
                <a:gd name="T18" fmla="*/ 8 w 16"/>
                <a:gd name="T19" fmla="*/ 5 h 16"/>
                <a:gd name="T20" fmla="*/ 8 w 16"/>
                <a:gd name="T21" fmla="*/ 0 h 16"/>
                <a:gd name="T22" fmla="*/ 13 w 16"/>
                <a:gd name="T23" fmla="*/ 2 h 16"/>
                <a:gd name="T24" fmla="*/ 16 w 16"/>
                <a:gd name="T25" fmla="*/ 6 h 16"/>
                <a:gd name="T26" fmla="*/ 16 w 16"/>
                <a:gd name="T27" fmla="*/ 7 h 16"/>
                <a:gd name="T28" fmla="*/ 16 w 16"/>
                <a:gd name="T29" fmla="*/ 7 h 16"/>
                <a:gd name="T30" fmla="*/ 16 w 16"/>
                <a:gd name="T31" fmla="*/ 8 h 16"/>
                <a:gd name="T32" fmla="*/ 16 w 16"/>
                <a:gd name="T33" fmla="*/ 8 h 16"/>
                <a:gd name="T34" fmla="*/ 16 w 16"/>
                <a:gd name="T35" fmla="*/ 8 h 16"/>
                <a:gd name="T36" fmla="*/ 14 w 16"/>
                <a:gd name="T37" fmla="*/ 13 h 16"/>
                <a:gd name="T38" fmla="*/ 10 w 16"/>
                <a:gd name="T39" fmla="*/ 16 h 16"/>
                <a:gd name="T40" fmla="*/ 9 w 16"/>
                <a:gd name="T41" fmla="*/ 16 h 16"/>
                <a:gd name="T42" fmla="*/ 9 w 16"/>
                <a:gd name="T43" fmla="*/ 16 h 16"/>
                <a:gd name="T44" fmla="*/ 9 w 16"/>
                <a:gd name="T45" fmla="*/ 16 h 16"/>
                <a:gd name="T46" fmla="*/ 8 w 16"/>
                <a:gd name="T47" fmla="*/ 16 h 16"/>
                <a:gd name="T48" fmla="*/ 8 w 16"/>
                <a:gd name="T49" fmla="*/ 11 h 16"/>
                <a:gd name="T50" fmla="*/ 8 w 16"/>
                <a:gd name="T51" fmla="*/ 16 h 16"/>
                <a:gd name="T52" fmla="*/ 3 w 16"/>
                <a:gd name="T53" fmla="*/ 14 h 16"/>
                <a:gd name="T54" fmla="*/ 1 w 16"/>
                <a:gd name="T55" fmla="*/ 10 h 16"/>
                <a:gd name="T56" fmla="*/ 0 w 16"/>
                <a:gd name="T57" fmla="*/ 9 h 16"/>
                <a:gd name="T58" fmla="*/ 0 w 16"/>
                <a:gd name="T59" fmla="*/ 9 h 16"/>
                <a:gd name="T60" fmla="*/ 2 w 16"/>
                <a:gd name="T61" fmla="*/ 4 h 16"/>
                <a:gd name="T62" fmla="*/ 6 w 16"/>
                <a:gd name="T63" fmla="*/ 0 h 16"/>
                <a:gd name="T64" fmla="*/ 7 w 16"/>
                <a:gd name="T65" fmla="*/ 0 h 16"/>
                <a:gd name="T66" fmla="*/ 8 w 16"/>
                <a:gd name="T67" fmla="*/ 5 h 16"/>
                <a:gd name="T68" fmla="*/ 7 w 16"/>
                <a:gd name="T69" fmla="*/ 5 h 16"/>
                <a:gd name="T70" fmla="*/ 6 w 16"/>
                <a:gd name="T71" fmla="*/ 6 h 16"/>
                <a:gd name="T72" fmla="*/ 5 w 16"/>
                <a:gd name="T73" fmla="*/ 9 h 16"/>
                <a:gd name="T74" fmla="*/ 5 w 16"/>
                <a:gd name="T75" fmla="*/ 9 h 16"/>
                <a:gd name="T76" fmla="*/ 6 w 16"/>
                <a:gd name="T7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 h="16">
                  <a:moveTo>
                    <a:pt x="8" y="11"/>
                  </a:moveTo>
                  <a:cubicBezTo>
                    <a:pt x="8" y="11"/>
                    <a:pt x="8" y="11"/>
                    <a:pt x="8" y="11"/>
                  </a:cubicBezTo>
                  <a:cubicBezTo>
                    <a:pt x="8" y="11"/>
                    <a:pt x="8" y="11"/>
                    <a:pt x="8" y="11"/>
                  </a:cubicBezTo>
                  <a:cubicBezTo>
                    <a:pt x="8" y="11"/>
                    <a:pt x="8" y="11"/>
                    <a:pt x="8" y="11"/>
                  </a:cubicBezTo>
                  <a:cubicBezTo>
                    <a:pt x="8" y="11"/>
                    <a:pt x="8" y="11"/>
                    <a:pt x="8" y="11"/>
                  </a:cubicBezTo>
                  <a:cubicBezTo>
                    <a:pt x="9" y="11"/>
                    <a:pt x="9" y="11"/>
                    <a:pt x="9" y="11"/>
                  </a:cubicBezTo>
                  <a:cubicBezTo>
                    <a:pt x="9" y="11"/>
                    <a:pt x="9" y="11"/>
                    <a:pt x="9" y="11"/>
                  </a:cubicBezTo>
                  <a:cubicBezTo>
                    <a:pt x="9" y="11"/>
                    <a:pt x="9" y="11"/>
                    <a:pt x="9" y="11"/>
                  </a:cubicBezTo>
                  <a:cubicBezTo>
                    <a:pt x="9" y="11"/>
                    <a:pt x="9" y="11"/>
                    <a:pt x="9" y="11"/>
                  </a:cubicBezTo>
                  <a:cubicBezTo>
                    <a:pt x="10" y="11"/>
                    <a:pt x="10" y="10"/>
                    <a:pt x="11" y="10"/>
                  </a:cubicBezTo>
                  <a:cubicBezTo>
                    <a:pt x="11" y="10"/>
                    <a:pt x="11" y="10"/>
                    <a:pt x="11" y="10"/>
                  </a:cubicBezTo>
                  <a:cubicBezTo>
                    <a:pt x="11" y="9"/>
                    <a:pt x="11" y="9"/>
                    <a:pt x="11" y="8"/>
                  </a:cubicBezTo>
                  <a:cubicBezTo>
                    <a:pt x="11" y="8"/>
                    <a:pt x="11" y="8"/>
                    <a:pt x="11" y="8"/>
                  </a:cubicBezTo>
                  <a:cubicBezTo>
                    <a:pt x="11" y="8"/>
                    <a:pt x="11" y="8"/>
                    <a:pt x="11" y="8"/>
                  </a:cubicBezTo>
                  <a:cubicBezTo>
                    <a:pt x="11" y="8"/>
                    <a:pt x="11" y="8"/>
                    <a:pt x="11" y="8"/>
                  </a:cubicBezTo>
                  <a:cubicBezTo>
                    <a:pt x="11" y="8"/>
                    <a:pt x="11" y="8"/>
                    <a:pt x="11" y="8"/>
                  </a:cubicBezTo>
                  <a:cubicBezTo>
                    <a:pt x="11" y="7"/>
                    <a:pt x="11" y="7"/>
                    <a:pt x="11" y="7"/>
                  </a:cubicBezTo>
                  <a:cubicBezTo>
                    <a:pt x="11" y="7"/>
                    <a:pt x="11" y="7"/>
                    <a:pt x="11" y="7"/>
                  </a:cubicBezTo>
                  <a:cubicBezTo>
                    <a:pt x="11" y="7"/>
                    <a:pt x="11" y="6"/>
                    <a:pt x="10" y="6"/>
                  </a:cubicBezTo>
                  <a:cubicBezTo>
                    <a:pt x="10" y="5"/>
                    <a:pt x="9" y="5"/>
                    <a:pt x="8" y="5"/>
                  </a:cubicBezTo>
                  <a:cubicBezTo>
                    <a:pt x="8" y="5"/>
                    <a:pt x="8" y="5"/>
                    <a:pt x="8" y="5"/>
                  </a:cubicBezTo>
                  <a:cubicBezTo>
                    <a:pt x="8" y="0"/>
                    <a:pt x="8" y="0"/>
                    <a:pt x="8" y="0"/>
                  </a:cubicBezTo>
                  <a:cubicBezTo>
                    <a:pt x="8" y="0"/>
                    <a:pt x="8" y="0"/>
                    <a:pt x="8" y="0"/>
                  </a:cubicBezTo>
                  <a:cubicBezTo>
                    <a:pt x="10" y="0"/>
                    <a:pt x="12" y="1"/>
                    <a:pt x="13" y="2"/>
                  </a:cubicBezTo>
                  <a:cubicBezTo>
                    <a:pt x="14" y="3"/>
                    <a:pt x="15" y="5"/>
                    <a:pt x="16" y="6"/>
                  </a:cubicBezTo>
                  <a:cubicBezTo>
                    <a:pt x="16" y="6"/>
                    <a:pt x="16" y="6"/>
                    <a:pt x="16" y="6"/>
                  </a:cubicBezTo>
                  <a:cubicBezTo>
                    <a:pt x="16" y="6"/>
                    <a:pt x="16" y="6"/>
                    <a:pt x="16" y="6"/>
                  </a:cubicBezTo>
                  <a:cubicBezTo>
                    <a:pt x="16" y="7"/>
                    <a:pt x="16" y="7"/>
                    <a:pt x="16" y="7"/>
                  </a:cubicBezTo>
                  <a:cubicBezTo>
                    <a:pt x="16" y="7"/>
                    <a:pt x="16" y="7"/>
                    <a:pt x="16" y="7"/>
                  </a:cubicBezTo>
                  <a:cubicBezTo>
                    <a:pt x="16" y="7"/>
                    <a:pt x="16" y="7"/>
                    <a:pt x="16" y="7"/>
                  </a:cubicBezTo>
                  <a:cubicBezTo>
                    <a:pt x="16" y="7"/>
                    <a:pt x="16" y="7"/>
                    <a:pt x="16" y="7"/>
                  </a:cubicBezTo>
                  <a:cubicBezTo>
                    <a:pt x="16" y="7"/>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10"/>
                    <a:pt x="15" y="11"/>
                    <a:pt x="14" y="13"/>
                  </a:cubicBezTo>
                  <a:cubicBezTo>
                    <a:pt x="14" y="13"/>
                    <a:pt x="14" y="13"/>
                    <a:pt x="14" y="13"/>
                  </a:cubicBezTo>
                  <a:cubicBezTo>
                    <a:pt x="13" y="14"/>
                    <a:pt x="12" y="15"/>
                    <a:pt x="10" y="16"/>
                  </a:cubicBezTo>
                  <a:cubicBezTo>
                    <a:pt x="10" y="16"/>
                    <a:pt x="10" y="16"/>
                    <a:pt x="10" y="16"/>
                  </a:cubicBezTo>
                  <a:cubicBezTo>
                    <a:pt x="10" y="16"/>
                    <a:pt x="10" y="16"/>
                    <a:pt x="10"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8" y="16"/>
                    <a:pt x="8" y="16"/>
                    <a:pt x="8" y="16"/>
                  </a:cubicBezTo>
                  <a:lnTo>
                    <a:pt x="8" y="11"/>
                  </a:lnTo>
                  <a:close/>
                  <a:moveTo>
                    <a:pt x="8" y="11"/>
                  </a:moveTo>
                  <a:cubicBezTo>
                    <a:pt x="8" y="11"/>
                    <a:pt x="8" y="11"/>
                    <a:pt x="8" y="11"/>
                  </a:cubicBezTo>
                  <a:cubicBezTo>
                    <a:pt x="8" y="16"/>
                    <a:pt x="8" y="16"/>
                    <a:pt x="8" y="16"/>
                  </a:cubicBezTo>
                  <a:cubicBezTo>
                    <a:pt x="8" y="16"/>
                    <a:pt x="8" y="16"/>
                    <a:pt x="8" y="16"/>
                  </a:cubicBezTo>
                  <a:cubicBezTo>
                    <a:pt x="6" y="16"/>
                    <a:pt x="5" y="15"/>
                    <a:pt x="3" y="14"/>
                  </a:cubicBezTo>
                  <a:cubicBezTo>
                    <a:pt x="2" y="13"/>
                    <a:pt x="1" y="12"/>
                    <a:pt x="1" y="10"/>
                  </a:cubicBezTo>
                  <a:cubicBezTo>
                    <a:pt x="1" y="10"/>
                    <a:pt x="1" y="10"/>
                    <a:pt x="1" y="10"/>
                  </a:cubicBezTo>
                  <a:cubicBezTo>
                    <a:pt x="1" y="10"/>
                    <a:pt x="1" y="10"/>
                    <a:pt x="1" y="10"/>
                  </a:cubicBezTo>
                  <a:cubicBezTo>
                    <a:pt x="1" y="10"/>
                    <a:pt x="0" y="10"/>
                    <a:pt x="0" y="9"/>
                  </a:cubicBezTo>
                  <a:cubicBezTo>
                    <a:pt x="0" y="9"/>
                    <a:pt x="0" y="9"/>
                    <a:pt x="0" y="9"/>
                  </a:cubicBezTo>
                  <a:cubicBezTo>
                    <a:pt x="0" y="9"/>
                    <a:pt x="0" y="9"/>
                    <a:pt x="0" y="9"/>
                  </a:cubicBezTo>
                  <a:cubicBezTo>
                    <a:pt x="0" y="9"/>
                    <a:pt x="0" y="9"/>
                    <a:pt x="0" y="9"/>
                  </a:cubicBezTo>
                  <a:cubicBezTo>
                    <a:pt x="0" y="7"/>
                    <a:pt x="1" y="5"/>
                    <a:pt x="2" y="4"/>
                  </a:cubicBezTo>
                  <a:cubicBezTo>
                    <a:pt x="3" y="2"/>
                    <a:pt x="4" y="1"/>
                    <a:pt x="6" y="0"/>
                  </a:cubicBezTo>
                  <a:cubicBezTo>
                    <a:pt x="6" y="0"/>
                    <a:pt x="6" y="0"/>
                    <a:pt x="6" y="0"/>
                  </a:cubicBezTo>
                  <a:cubicBezTo>
                    <a:pt x="6" y="0"/>
                    <a:pt x="6" y="0"/>
                    <a:pt x="6" y="0"/>
                  </a:cubicBezTo>
                  <a:cubicBezTo>
                    <a:pt x="7" y="0"/>
                    <a:pt x="7" y="0"/>
                    <a:pt x="7" y="0"/>
                  </a:cubicBezTo>
                  <a:cubicBezTo>
                    <a:pt x="8" y="0"/>
                    <a:pt x="8" y="0"/>
                    <a:pt x="8" y="0"/>
                  </a:cubicBezTo>
                  <a:cubicBezTo>
                    <a:pt x="8" y="5"/>
                    <a:pt x="8" y="5"/>
                    <a:pt x="8" y="5"/>
                  </a:cubicBezTo>
                  <a:cubicBezTo>
                    <a:pt x="8" y="5"/>
                    <a:pt x="8" y="5"/>
                    <a:pt x="8" y="5"/>
                  </a:cubicBezTo>
                  <a:cubicBezTo>
                    <a:pt x="8" y="5"/>
                    <a:pt x="8" y="5"/>
                    <a:pt x="7" y="5"/>
                  </a:cubicBezTo>
                  <a:cubicBezTo>
                    <a:pt x="7" y="5"/>
                    <a:pt x="7" y="5"/>
                    <a:pt x="7" y="5"/>
                  </a:cubicBezTo>
                  <a:cubicBezTo>
                    <a:pt x="7" y="5"/>
                    <a:pt x="6" y="6"/>
                    <a:pt x="6" y="6"/>
                  </a:cubicBezTo>
                  <a:cubicBezTo>
                    <a:pt x="5" y="7"/>
                    <a:pt x="5" y="8"/>
                    <a:pt x="5" y="9"/>
                  </a:cubicBezTo>
                  <a:cubicBezTo>
                    <a:pt x="5" y="9"/>
                    <a:pt x="5" y="9"/>
                    <a:pt x="5" y="9"/>
                  </a:cubicBezTo>
                  <a:cubicBezTo>
                    <a:pt x="5" y="9"/>
                    <a:pt x="5" y="9"/>
                    <a:pt x="5" y="9"/>
                  </a:cubicBezTo>
                  <a:cubicBezTo>
                    <a:pt x="5" y="9"/>
                    <a:pt x="5" y="9"/>
                    <a:pt x="5" y="9"/>
                  </a:cubicBezTo>
                  <a:cubicBezTo>
                    <a:pt x="5" y="9"/>
                    <a:pt x="5" y="9"/>
                    <a:pt x="5" y="9"/>
                  </a:cubicBezTo>
                  <a:cubicBezTo>
                    <a:pt x="5" y="9"/>
                    <a:pt x="6" y="10"/>
                    <a:pt x="6" y="10"/>
                  </a:cubicBezTo>
                  <a:cubicBezTo>
                    <a:pt x="7" y="11"/>
                    <a:pt x="7" y="11"/>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7" name="Freeform 333"/>
            <p:cNvSpPr>
              <a:spLocks noEditPoints="1"/>
            </p:cNvSpPr>
            <p:nvPr/>
          </p:nvSpPr>
          <p:spPr bwMode="auto">
            <a:xfrm>
              <a:off x="8116888" y="4468813"/>
              <a:ext cx="58738" cy="53975"/>
            </a:xfrm>
            <a:custGeom>
              <a:avLst/>
              <a:gdLst>
                <a:gd name="T0" fmla="*/ 15 w 26"/>
                <a:gd name="T1" fmla="*/ 19 h 24"/>
                <a:gd name="T2" fmla="*/ 19 w 26"/>
                <a:gd name="T3" fmla="*/ 19 h 24"/>
                <a:gd name="T4" fmla="*/ 13 w 26"/>
                <a:gd name="T5" fmla="*/ 11 h 24"/>
                <a:gd name="T6" fmla="*/ 13 w 26"/>
                <a:gd name="T7" fmla="*/ 4 h 24"/>
                <a:gd name="T8" fmla="*/ 25 w 26"/>
                <a:gd name="T9" fmla="*/ 20 h 24"/>
                <a:gd name="T10" fmla="*/ 26 w 26"/>
                <a:gd name="T11" fmla="*/ 22 h 24"/>
                <a:gd name="T12" fmla="*/ 24 w 26"/>
                <a:gd name="T13" fmla="*/ 24 h 24"/>
                <a:gd name="T14" fmla="*/ 14 w 26"/>
                <a:gd name="T15" fmla="*/ 24 h 24"/>
                <a:gd name="T16" fmla="*/ 14 w 26"/>
                <a:gd name="T17" fmla="*/ 24 h 24"/>
                <a:gd name="T18" fmla="*/ 13 w 26"/>
                <a:gd name="T19" fmla="*/ 24 h 24"/>
                <a:gd name="T20" fmla="*/ 13 w 26"/>
                <a:gd name="T21" fmla="*/ 16 h 24"/>
                <a:gd name="T22" fmla="*/ 15 w 26"/>
                <a:gd name="T23" fmla="*/ 19 h 24"/>
                <a:gd name="T24" fmla="*/ 13 w 26"/>
                <a:gd name="T25" fmla="*/ 11 h 24"/>
                <a:gd name="T26" fmla="*/ 9 w 26"/>
                <a:gd name="T27" fmla="*/ 6 h 24"/>
                <a:gd name="T28" fmla="*/ 8 w 26"/>
                <a:gd name="T29" fmla="*/ 7 h 24"/>
                <a:gd name="T30" fmla="*/ 7 w 26"/>
                <a:gd name="T31" fmla="*/ 8 h 24"/>
                <a:gd name="T32" fmla="*/ 13 w 26"/>
                <a:gd name="T33" fmla="*/ 16 h 24"/>
                <a:gd name="T34" fmla="*/ 13 w 26"/>
                <a:gd name="T35" fmla="*/ 24 h 24"/>
                <a:gd name="T36" fmla="*/ 12 w 26"/>
                <a:gd name="T37" fmla="*/ 23 h 24"/>
                <a:gd name="T38" fmla="*/ 1 w 26"/>
                <a:gd name="T39" fmla="*/ 9 h 24"/>
                <a:gd name="T40" fmla="*/ 0 w 26"/>
                <a:gd name="T41" fmla="*/ 7 h 24"/>
                <a:gd name="T42" fmla="*/ 2 w 26"/>
                <a:gd name="T43" fmla="*/ 5 h 24"/>
                <a:gd name="T44" fmla="*/ 5 w 26"/>
                <a:gd name="T45" fmla="*/ 4 h 24"/>
                <a:gd name="T46" fmla="*/ 7 w 26"/>
                <a:gd name="T47" fmla="*/ 2 h 24"/>
                <a:gd name="T48" fmla="*/ 7 w 26"/>
                <a:gd name="T49" fmla="*/ 1 h 24"/>
                <a:gd name="T50" fmla="*/ 11 w 26"/>
                <a:gd name="T51" fmla="*/ 1 h 24"/>
                <a:gd name="T52" fmla="*/ 13 w 26"/>
                <a:gd name="T53" fmla="*/ 4 h 24"/>
                <a:gd name="T54" fmla="*/ 13 w 26"/>
                <a:gd name="T55"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 h="24">
                  <a:moveTo>
                    <a:pt x="15" y="19"/>
                  </a:moveTo>
                  <a:cubicBezTo>
                    <a:pt x="19" y="19"/>
                    <a:pt x="19" y="19"/>
                    <a:pt x="19" y="19"/>
                  </a:cubicBezTo>
                  <a:cubicBezTo>
                    <a:pt x="13" y="11"/>
                    <a:pt x="13" y="11"/>
                    <a:pt x="13" y="11"/>
                  </a:cubicBezTo>
                  <a:cubicBezTo>
                    <a:pt x="13" y="4"/>
                    <a:pt x="13" y="4"/>
                    <a:pt x="13" y="4"/>
                  </a:cubicBezTo>
                  <a:cubicBezTo>
                    <a:pt x="25" y="20"/>
                    <a:pt x="25" y="20"/>
                    <a:pt x="25" y="20"/>
                  </a:cubicBezTo>
                  <a:cubicBezTo>
                    <a:pt x="26" y="21"/>
                    <a:pt x="26" y="21"/>
                    <a:pt x="26" y="22"/>
                  </a:cubicBezTo>
                  <a:cubicBezTo>
                    <a:pt x="26" y="23"/>
                    <a:pt x="25" y="24"/>
                    <a:pt x="24" y="24"/>
                  </a:cubicBezTo>
                  <a:cubicBezTo>
                    <a:pt x="14" y="24"/>
                    <a:pt x="14" y="24"/>
                    <a:pt x="14" y="24"/>
                  </a:cubicBezTo>
                  <a:cubicBezTo>
                    <a:pt x="14" y="24"/>
                    <a:pt x="14" y="24"/>
                    <a:pt x="14" y="24"/>
                  </a:cubicBezTo>
                  <a:cubicBezTo>
                    <a:pt x="14" y="24"/>
                    <a:pt x="13" y="24"/>
                    <a:pt x="13" y="24"/>
                  </a:cubicBezTo>
                  <a:cubicBezTo>
                    <a:pt x="13" y="16"/>
                    <a:pt x="13" y="16"/>
                    <a:pt x="13" y="16"/>
                  </a:cubicBezTo>
                  <a:lnTo>
                    <a:pt x="15" y="19"/>
                  </a:lnTo>
                  <a:close/>
                  <a:moveTo>
                    <a:pt x="13" y="11"/>
                  </a:moveTo>
                  <a:cubicBezTo>
                    <a:pt x="9" y="6"/>
                    <a:pt x="9" y="6"/>
                    <a:pt x="9" y="6"/>
                  </a:cubicBezTo>
                  <a:cubicBezTo>
                    <a:pt x="9" y="7"/>
                    <a:pt x="8" y="7"/>
                    <a:pt x="8" y="7"/>
                  </a:cubicBezTo>
                  <a:cubicBezTo>
                    <a:pt x="7" y="8"/>
                    <a:pt x="7" y="8"/>
                    <a:pt x="7" y="8"/>
                  </a:cubicBezTo>
                  <a:cubicBezTo>
                    <a:pt x="13" y="16"/>
                    <a:pt x="13" y="16"/>
                    <a:pt x="13" y="16"/>
                  </a:cubicBezTo>
                  <a:cubicBezTo>
                    <a:pt x="13" y="24"/>
                    <a:pt x="13" y="24"/>
                    <a:pt x="13" y="24"/>
                  </a:cubicBezTo>
                  <a:cubicBezTo>
                    <a:pt x="12" y="24"/>
                    <a:pt x="12" y="23"/>
                    <a:pt x="12" y="23"/>
                  </a:cubicBezTo>
                  <a:cubicBezTo>
                    <a:pt x="1" y="9"/>
                    <a:pt x="1" y="9"/>
                    <a:pt x="1" y="9"/>
                  </a:cubicBezTo>
                  <a:cubicBezTo>
                    <a:pt x="1" y="8"/>
                    <a:pt x="1" y="8"/>
                    <a:pt x="0" y="7"/>
                  </a:cubicBezTo>
                  <a:cubicBezTo>
                    <a:pt x="0" y="6"/>
                    <a:pt x="1" y="5"/>
                    <a:pt x="2" y="5"/>
                  </a:cubicBezTo>
                  <a:cubicBezTo>
                    <a:pt x="3" y="4"/>
                    <a:pt x="4" y="4"/>
                    <a:pt x="5" y="4"/>
                  </a:cubicBezTo>
                  <a:cubicBezTo>
                    <a:pt x="6" y="3"/>
                    <a:pt x="6" y="2"/>
                    <a:pt x="7" y="2"/>
                  </a:cubicBezTo>
                  <a:cubicBezTo>
                    <a:pt x="7" y="1"/>
                    <a:pt x="7" y="1"/>
                    <a:pt x="7" y="1"/>
                  </a:cubicBezTo>
                  <a:cubicBezTo>
                    <a:pt x="8" y="0"/>
                    <a:pt x="10" y="0"/>
                    <a:pt x="11" y="1"/>
                  </a:cubicBezTo>
                  <a:cubicBezTo>
                    <a:pt x="13" y="4"/>
                    <a:pt x="13" y="4"/>
                    <a:pt x="13" y="4"/>
                  </a:cubicBezTo>
                  <a:lnTo>
                    <a:pt x="1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8" name="Freeform 334"/>
            <p:cNvSpPr>
              <a:spLocks noEditPoints="1"/>
            </p:cNvSpPr>
            <p:nvPr/>
          </p:nvSpPr>
          <p:spPr bwMode="auto">
            <a:xfrm>
              <a:off x="8104188" y="4448175"/>
              <a:ext cx="36513" cy="36513"/>
            </a:xfrm>
            <a:custGeom>
              <a:avLst/>
              <a:gdLst>
                <a:gd name="T0" fmla="*/ 8 w 16"/>
                <a:gd name="T1" fmla="*/ 5 h 16"/>
                <a:gd name="T2" fmla="*/ 8 w 16"/>
                <a:gd name="T3" fmla="*/ 0 h 16"/>
                <a:gd name="T4" fmla="*/ 9 w 16"/>
                <a:gd name="T5" fmla="*/ 0 h 16"/>
                <a:gd name="T6" fmla="*/ 14 w 16"/>
                <a:gd name="T7" fmla="*/ 4 h 16"/>
                <a:gd name="T8" fmla="*/ 15 w 16"/>
                <a:gd name="T9" fmla="*/ 9 h 16"/>
                <a:gd name="T10" fmla="*/ 15 w 16"/>
                <a:gd name="T11" fmla="*/ 9 h 16"/>
                <a:gd name="T12" fmla="*/ 15 w 16"/>
                <a:gd name="T13" fmla="*/ 10 h 16"/>
                <a:gd name="T14" fmla="*/ 12 w 16"/>
                <a:gd name="T15" fmla="*/ 14 h 16"/>
                <a:gd name="T16" fmla="*/ 8 w 16"/>
                <a:gd name="T17" fmla="*/ 16 h 16"/>
                <a:gd name="T18" fmla="*/ 8 w 16"/>
                <a:gd name="T19" fmla="*/ 11 h 16"/>
                <a:gd name="T20" fmla="*/ 8 w 16"/>
                <a:gd name="T21" fmla="*/ 11 h 16"/>
                <a:gd name="T22" fmla="*/ 11 w 16"/>
                <a:gd name="T23" fmla="*/ 9 h 16"/>
                <a:gd name="T24" fmla="*/ 11 w 16"/>
                <a:gd name="T25" fmla="*/ 9 h 16"/>
                <a:gd name="T26" fmla="*/ 11 w 16"/>
                <a:gd name="T27" fmla="*/ 9 h 16"/>
                <a:gd name="T28" fmla="*/ 8 w 16"/>
                <a:gd name="T29" fmla="*/ 5 h 16"/>
                <a:gd name="T30" fmla="*/ 8 w 16"/>
                <a:gd name="T31" fmla="*/ 5 h 16"/>
                <a:gd name="T32" fmla="*/ 5 w 16"/>
                <a:gd name="T33" fmla="*/ 7 h 16"/>
                <a:gd name="T34" fmla="*/ 5 w 16"/>
                <a:gd name="T35" fmla="*/ 8 h 16"/>
                <a:gd name="T36" fmla="*/ 5 w 16"/>
                <a:gd name="T37" fmla="*/ 8 h 16"/>
                <a:gd name="T38" fmla="*/ 5 w 16"/>
                <a:gd name="T39" fmla="*/ 8 h 16"/>
                <a:gd name="T40" fmla="*/ 5 w 16"/>
                <a:gd name="T41" fmla="*/ 8 h 16"/>
                <a:gd name="T42" fmla="*/ 5 w 16"/>
                <a:gd name="T43" fmla="*/ 10 h 16"/>
                <a:gd name="T44" fmla="*/ 5 w 16"/>
                <a:gd name="T45" fmla="*/ 10 h 16"/>
                <a:gd name="T46" fmla="*/ 7 w 16"/>
                <a:gd name="T47" fmla="*/ 11 h 16"/>
                <a:gd name="T48" fmla="*/ 7 w 16"/>
                <a:gd name="T49" fmla="*/ 11 h 16"/>
                <a:gd name="T50" fmla="*/ 7 w 16"/>
                <a:gd name="T51" fmla="*/ 11 h 16"/>
                <a:gd name="T52" fmla="*/ 8 w 16"/>
                <a:gd name="T53" fmla="*/ 16 h 16"/>
                <a:gd name="T54" fmla="*/ 7 w 16"/>
                <a:gd name="T55" fmla="*/ 16 h 16"/>
                <a:gd name="T56" fmla="*/ 7 w 16"/>
                <a:gd name="T57" fmla="*/ 16 h 16"/>
                <a:gd name="T58" fmla="*/ 7 w 16"/>
                <a:gd name="T59" fmla="*/ 16 h 16"/>
                <a:gd name="T60" fmla="*/ 6 w 16"/>
                <a:gd name="T61" fmla="*/ 16 h 16"/>
                <a:gd name="T62" fmla="*/ 6 w 16"/>
                <a:gd name="T63" fmla="*/ 16 h 16"/>
                <a:gd name="T64" fmla="*/ 1 w 16"/>
                <a:gd name="T65" fmla="*/ 13 h 16"/>
                <a:gd name="T66" fmla="*/ 0 w 16"/>
                <a:gd name="T67" fmla="*/ 8 h 16"/>
                <a:gd name="T68" fmla="*/ 0 w 16"/>
                <a:gd name="T69" fmla="*/ 8 h 16"/>
                <a:gd name="T70" fmla="*/ 0 w 16"/>
                <a:gd name="T71" fmla="*/ 8 h 16"/>
                <a:gd name="T72" fmla="*/ 0 w 16"/>
                <a:gd name="T73" fmla="*/ 7 h 16"/>
                <a:gd name="T74" fmla="*/ 0 w 16"/>
                <a:gd name="T75" fmla="*/ 6 h 16"/>
                <a:gd name="T76" fmla="*/ 3 w 16"/>
                <a:gd name="T77" fmla="*/ 2 h 16"/>
                <a:gd name="T78" fmla="*/ 8 w 16"/>
                <a:gd name="T79" fmla="*/ 0 h 16"/>
                <a:gd name="T80" fmla="*/ 0 w 16"/>
                <a:gd name="T8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16">
                  <a:moveTo>
                    <a:pt x="8" y="5"/>
                  </a:moveTo>
                  <a:cubicBezTo>
                    <a:pt x="8" y="5"/>
                    <a:pt x="8" y="5"/>
                    <a:pt x="8" y="5"/>
                  </a:cubicBezTo>
                  <a:cubicBezTo>
                    <a:pt x="8" y="5"/>
                    <a:pt x="8" y="5"/>
                    <a:pt x="8" y="5"/>
                  </a:cubicBezTo>
                  <a:cubicBezTo>
                    <a:pt x="8" y="0"/>
                    <a:pt x="8" y="0"/>
                    <a:pt x="8" y="0"/>
                  </a:cubicBezTo>
                  <a:cubicBezTo>
                    <a:pt x="8" y="0"/>
                    <a:pt x="8" y="0"/>
                    <a:pt x="8" y="0"/>
                  </a:cubicBezTo>
                  <a:cubicBezTo>
                    <a:pt x="9" y="0"/>
                    <a:pt x="9" y="0"/>
                    <a:pt x="9" y="0"/>
                  </a:cubicBezTo>
                  <a:cubicBezTo>
                    <a:pt x="9" y="0"/>
                    <a:pt x="9" y="0"/>
                    <a:pt x="9" y="0"/>
                  </a:cubicBezTo>
                  <a:cubicBezTo>
                    <a:pt x="11" y="1"/>
                    <a:pt x="13" y="2"/>
                    <a:pt x="14" y="4"/>
                  </a:cubicBezTo>
                  <a:cubicBezTo>
                    <a:pt x="15" y="5"/>
                    <a:pt x="16" y="7"/>
                    <a:pt x="15" y="9"/>
                  </a:cubicBezTo>
                  <a:cubicBezTo>
                    <a:pt x="15" y="9"/>
                    <a:pt x="15" y="9"/>
                    <a:pt x="15" y="9"/>
                  </a:cubicBezTo>
                  <a:cubicBezTo>
                    <a:pt x="15" y="9"/>
                    <a:pt x="15" y="9"/>
                    <a:pt x="15" y="9"/>
                  </a:cubicBezTo>
                  <a:cubicBezTo>
                    <a:pt x="15" y="9"/>
                    <a:pt x="15" y="9"/>
                    <a:pt x="15" y="9"/>
                  </a:cubicBezTo>
                  <a:cubicBezTo>
                    <a:pt x="15" y="9"/>
                    <a:pt x="15" y="9"/>
                    <a:pt x="15" y="9"/>
                  </a:cubicBezTo>
                  <a:cubicBezTo>
                    <a:pt x="15" y="10"/>
                    <a:pt x="15" y="10"/>
                    <a:pt x="15" y="10"/>
                  </a:cubicBezTo>
                  <a:cubicBezTo>
                    <a:pt x="15" y="10"/>
                    <a:pt x="15" y="10"/>
                    <a:pt x="15" y="10"/>
                  </a:cubicBezTo>
                  <a:cubicBezTo>
                    <a:pt x="15" y="12"/>
                    <a:pt x="14" y="13"/>
                    <a:pt x="12" y="14"/>
                  </a:cubicBezTo>
                  <a:cubicBezTo>
                    <a:pt x="11" y="15"/>
                    <a:pt x="9" y="16"/>
                    <a:pt x="8" y="16"/>
                  </a:cubicBezTo>
                  <a:cubicBezTo>
                    <a:pt x="8" y="16"/>
                    <a:pt x="8" y="16"/>
                    <a:pt x="8" y="16"/>
                  </a:cubicBezTo>
                  <a:cubicBezTo>
                    <a:pt x="8" y="16"/>
                    <a:pt x="8" y="16"/>
                    <a:pt x="8" y="16"/>
                  </a:cubicBezTo>
                  <a:cubicBezTo>
                    <a:pt x="8" y="11"/>
                    <a:pt x="8" y="11"/>
                    <a:pt x="8" y="11"/>
                  </a:cubicBezTo>
                  <a:cubicBezTo>
                    <a:pt x="8" y="11"/>
                    <a:pt x="8" y="11"/>
                    <a:pt x="8" y="11"/>
                  </a:cubicBezTo>
                  <a:cubicBezTo>
                    <a:pt x="8" y="11"/>
                    <a:pt x="8" y="11"/>
                    <a:pt x="8" y="11"/>
                  </a:cubicBezTo>
                  <a:cubicBezTo>
                    <a:pt x="8" y="11"/>
                    <a:pt x="9" y="11"/>
                    <a:pt x="9" y="10"/>
                  </a:cubicBezTo>
                  <a:cubicBezTo>
                    <a:pt x="10" y="10"/>
                    <a:pt x="10" y="9"/>
                    <a:pt x="11" y="9"/>
                  </a:cubicBezTo>
                  <a:cubicBezTo>
                    <a:pt x="11" y="9"/>
                    <a:pt x="11" y="9"/>
                    <a:pt x="11" y="9"/>
                  </a:cubicBezTo>
                  <a:cubicBezTo>
                    <a:pt x="11" y="9"/>
                    <a:pt x="11" y="9"/>
                    <a:pt x="11" y="9"/>
                  </a:cubicBezTo>
                  <a:cubicBezTo>
                    <a:pt x="11" y="9"/>
                    <a:pt x="11" y="9"/>
                    <a:pt x="11" y="9"/>
                  </a:cubicBezTo>
                  <a:cubicBezTo>
                    <a:pt x="11" y="9"/>
                    <a:pt x="11" y="9"/>
                    <a:pt x="11" y="9"/>
                  </a:cubicBezTo>
                  <a:cubicBezTo>
                    <a:pt x="11" y="8"/>
                    <a:pt x="10" y="7"/>
                    <a:pt x="10" y="6"/>
                  </a:cubicBezTo>
                  <a:cubicBezTo>
                    <a:pt x="10" y="6"/>
                    <a:pt x="9" y="5"/>
                    <a:pt x="8" y="5"/>
                  </a:cubicBezTo>
                  <a:close/>
                  <a:moveTo>
                    <a:pt x="8" y="5"/>
                  </a:moveTo>
                  <a:cubicBezTo>
                    <a:pt x="8" y="5"/>
                    <a:pt x="8" y="5"/>
                    <a:pt x="8" y="5"/>
                  </a:cubicBezTo>
                  <a:cubicBezTo>
                    <a:pt x="7" y="5"/>
                    <a:pt x="6" y="5"/>
                    <a:pt x="6" y="6"/>
                  </a:cubicBezTo>
                  <a:cubicBezTo>
                    <a:pt x="5" y="6"/>
                    <a:pt x="5" y="7"/>
                    <a:pt x="5" y="7"/>
                  </a:cubicBezTo>
                  <a:cubicBezTo>
                    <a:pt x="5" y="7"/>
                    <a:pt x="5" y="7"/>
                    <a:pt x="5" y="7"/>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9"/>
                    <a:pt x="5" y="9"/>
                    <a:pt x="5" y="10"/>
                  </a:cubicBezTo>
                  <a:cubicBezTo>
                    <a:pt x="5" y="10"/>
                    <a:pt x="5" y="10"/>
                    <a:pt x="5" y="10"/>
                  </a:cubicBezTo>
                  <a:cubicBezTo>
                    <a:pt x="5" y="10"/>
                    <a:pt x="5" y="10"/>
                    <a:pt x="5" y="10"/>
                  </a:cubicBezTo>
                  <a:cubicBezTo>
                    <a:pt x="6" y="10"/>
                    <a:pt x="6" y="11"/>
                    <a:pt x="7"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8" y="11"/>
                    <a:pt x="8" y="11"/>
                    <a:pt x="8" y="11"/>
                  </a:cubicBezTo>
                  <a:cubicBezTo>
                    <a:pt x="8" y="16"/>
                    <a:pt x="8" y="16"/>
                    <a:pt x="8" y="16"/>
                  </a:cubicBezTo>
                  <a:cubicBezTo>
                    <a:pt x="7" y="16"/>
                    <a:pt x="7" y="16"/>
                    <a:pt x="7" y="16"/>
                  </a:cubicBezTo>
                  <a:cubicBezTo>
                    <a:pt x="7" y="16"/>
                    <a:pt x="7" y="16"/>
                    <a:pt x="7" y="16"/>
                  </a:cubicBezTo>
                  <a:cubicBezTo>
                    <a:pt x="7" y="16"/>
                    <a:pt x="7" y="16"/>
                    <a:pt x="7" y="16"/>
                  </a:cubicBezTo>
                  <a:cubicBezTo>
                    <a:pt x="7" y="16"/>
                    <a:pt x="7" y="16"/>
                    <a:pt x="7" y="16"/>
                  </a:cubicBezTo>
                  <a:cubicBezTo>
                    <a:pt x="7" y="16"/>
                    <a:pt x="7" y="16"/>
                    <a:pt x="7" y="16"/>
                  </a:cubicBezTo>
                  <a:cubicBezTo>
                    <a:pt x="7" y="16"/>
                    <a:pt x="7" y="16"/>
                    <a:pt x="7"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4" y="15"/>
                    <a:pt x="2" y="14"/>
                    <a:pt x="1" y="13"/>
                  </a:cubicBezTo>
                  <a:cubicBezTo>
                    <a:pt x="1" y="13"/>
                    <a:pt x="1" y="13"/>
                    <a:pt x="1" y="13"/>
                  </a:cubicBezTo>
                  <a:cubicBezTo>
                    <a:pt x="0" y="12"/>
                    <a:pt x="0" y="10"/>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7"/>
                    <a:pt x="0" y="7"/>
                  </a:cubicBezTo>
                  <a:cubicBezTo>
                    <a:pt x="0" y="7"/>
                    <a:pt x="0" y="7"/>
                    <a:pt x="0" y="7"/>
                  </a:cubicBezTo>
                  <a:cubicBezTo>
                    <a:pt x="0" y="7"/>
                    <a:pt x="0" y="7"/>
                    <a:pt x="0" y="6"/>
                  </a:cubicBezTo>
                  <a:cubicBezTo>
                    <a:pt x="0" y="6"/>
                    <a:pt x="0" y="6"/>
                    <a:pt x="0" y="6"/>
                  </a:cubicBezTo>
                  <a:cubicBezTo>
                    <a:pt x="0" y="5"/>
                    <a:pt x="1" y="3"/>
                    <a:pt x="3" y="2"/>
                  </a:cubicBezTo>
                  <a:cubicBezTo>
                    <a:pt x="4" y="1"/>
                    <a:pt x="6" y="0"/>
                    <a:pt x="8" y="0"/>
                  </a:cubicBezTo>
                  <a:cubicBezTo>
                    <a:pt x="8" y="0"/>
                    <a:pt x="8" y="0"/>
                    <a:pt x="8" y="0"/>
                  </a:cubicBezTo>
                  <a:cubicBezTo>
                    <a:pt x="8" y="5"/>
                    <a:pt x="8" y="5"/>
                    <a:pt x="8" y="5"/>
                  </a:cubicBezTo>
                  <a:close/>
                  <a:moveTo>
                    <a:pt x="0" y="8"/>
                  </a:moveTo>
                  <a:cubicBezTo>
                    <a:pt x="0" y="8"/>
                    <a:pt x="0" y="8"/>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9" name="Freeform 335"/>
            <p:cNvSpPr>
              <a:spLocks noEditPoints="1"/>
            </p:cNvSpPr>
            <p:nvPr/>
          </p:nvSpPr>
          <p:spPr bwMode="auto">
            <a:xfrm>
              <a:off x="8013700" y="4519613"/>
              <a:ext cx="185738" cy="96838"/>
            </a:xfrm>
            <a:custGeom>
              <a:avLst/>
              <a:gdLst>
                <a:gd name="T0" fmla="*/ 41 w 82"/>
                <a:gd name="T1" fmla="*/ 38 h 43"/>
                <a:gd name="T2" fmla="*/ 67 w 82"/>
                <a:gd name="T3" fmla="*/ 38 h 43"/>
                <a:gd name="T4" fmla="*/ 76 w 82"/>
                <a:gd name="T5" fmla="*/ 4 h 43"/>
                <a:gd name="T6" fmla="*/ 71 w 82"/>
                <a:gd name="T7" fmla="*/ 4 h 43"/>
                <a:gd name="T8" fmla="*/ 62 w 82"/>
                <a:gd name="T9" fmla="*/ 4 h 43"/>
                <a:gd name="T10" fmla="*/ 41 w 82"/>
                <a:gd name="T11" fmla="*/ 4 h 43"/>
                <a:gd name="T12" fmla="*/ 41 w 82"/>
                <a:gd name="T13" fmla="*/ 0 h 43"/>
                <a:gd name="T14" fmla="*/ 62 w 82"/>
                <a:gd name="T15" fmla="*/ 0 h 43"/>
                <a:gd name="T16" fmla="*/ 71 w 82"/>
                <a:gd name="T17" fmla="*/ 0 h 43"/>
                <a:gd name="T18" fmla="*/ 79 w 82"/>
                <a:gd name="T19" fmla="*/ 0 h 43"/>
                <a:gd name="T20" fmla="*/ 79 w 82"/>
                <a:gd name="T21" fmla="*/ 0 h 43"/>
                <a:gd name="T22" fmla="*/ 80 w 82"/>
                <a:gd name="T23" fmla="*/ 0 h 43"/>
                <a:gd name="T24" fmla="*/ 81 w 82"/>
                <a:gd name="T25" fmla="*/ 3 h 43"/>
                <a:gd name="T26" fmla="*/ 71 w 82"/>
                <a:gd name="T27" fmla="*/ 41 h 43"/>
                <a:gd name="T28" fmla="*/ 69 w 82"/>
                <a:gd name="T29" fmla="*/ 43 h 43"/>
                <a:gd name="T30" fmla="*/ 41 w 82"/>
                <a:gd name="T31" fmla="*/ 43 h 43"/>
                <a:gd name="T32" fmla="*/ 41 w 82"/>
                <a:gd name="T33" fmla="*/ 38 h 43"/>
                <a:gd name="T34" fmla="*/ 6 w 82"/>
                <a:gd name="T35" fmla="*/ 4 h 43"/>
                <a:gd name="T36" fmla="*/ 15 w 82"/>
                <a:gd name="T37" fmla="*/ 38 h 43"/>
                <a:gd name="T38" fmla="*/ 41 w 82"/>
                <a:gd name="T39" fmla="*/ 38 h 43"/>
                <a:gd name="T40" fmla="*/ 41 w 82"/>
                <a:gd name="T41" fmla="*/ 43 h 43"/>
                <a:gd name="T42" fmla="*/ 13 w 82"/>
                <a:gd name="T43" fmla="*/ 43 h 43"/>
                <a:gd name="T44" fmla="*/ 13 w 82"/>
                <a:gd name="T45" fmla="*/ 43 h 43"/>
                <a:gd name="T46" fmla="*/ 10 w 82"/>
                <a:gd name="T47" fmla="*/ 41 h 43"/>
                <a:gd name="T48" fmla="*/ 0 w 82"/>
                <a:gd name="T49" fmla="*/ 3 h 43"/>
                <a:gd name="T50" fmla="*/ 0 w 82"/>
                <a:gd name="T51" fmla="*/ 2 h 43"/>
                <a:gd name="T52" fmla="*/ 3 w 82"/>
                <a:gd name="T53" fmla="*/ 0 h 43"/>
                <a:gd name="T54" fmla="*/ 11 w 82"/>
                <a:gd name="T55" fmla="*/ 0 h 43"/>
                <a:gd name="T56" fmla="*/ 20 w 82"/>
                <a:gd name="T57" fmla="*/ 0 h 43"/>
                <a:gd name="T58" fmla="*/ 41 w 82"/>
                <a:gd name="T59" fmla="*/ 0 h 43"/>
                <a:gd name="T60" fmla="*/ 41 w 82"/>
                <a:gd name="T61" fmla="*/ 4 h 43"/>
                <a:gd name="T62" fmla="*/ 20 w 82"/>
                <a:gd name="T63" fmla="*/ 4 h 43"/>
                <a:gd name="T64" fmla="*/ 11 w 82"/>
                <a:gd name="T65" fmla="*/ 4 h 43"/>
                <a:gd name="T66" fmla="*/ 6 w 82"/>
                <a:gd name="T67"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43">
                  <a:moveTo>
                    <a:pt x="41" y="38"/>
                  </a:moveTo>
                  <a:cubicBezTo>
                    <a:pt x="67" y="38"/>
                    <a:pt x="67" y="38"/>
                    <a:pt x="67" y="38"/>
                  </a:cubicBezTo>
                  <a:cubicBezTo>
                    <a:pt x="76" y="4"/>
                    <a:pt x="76" y="4"/>
                    <a:pt x="76" y="4"/>
                  </a:cubicBezTo>
                  <a:cubicBezTo>
                    <a:pt x="71" y="4"/>
                    <a:pt x="71" y="4"/>
                    <a:pt x="71" y="4"/>
                  </a:cubicBezTo>
                  <a:cubicBezTo>
                    <a:pt x="62" y="4"/>
                    <a:pt x="62" y="4"/>
                    <a:pt x="62" y="4"/>
                  </a:cubicBezTo>
                  <a:cubicBezTo>
                    <a:pt x="41" y="4"/>
                    <a:pt x="41" y="4"/>
                    <a:pt x="41" y="4"/>
                  </a:cubicBezTo>
                  <a:cubicBezTo>
                    <a:pt x="41" y="0"/>
                    <a:pt x="41" y="0"/>
                    <a:pt x="41" y="0"/>
                  </a:cubicBezTo>
                  <a:cubicBezTo>
                    <a:pt x="62" y="0"/>
                    <a:pt x="62" y="0"/>
                    <a:pt x="62" y="0"/>
                  </a:cubicBezTo>
                  <a:cubicBezTo>
                    <a:pt x="71" y="0"/>
                    <a:pt x="71" y="0"/>
                    <a:pt x="71" y="0"/>
                  </a:cubicBezTo>
                  <a:cubicBezTo>
                    <a:pt x="79" y="0"/>
                    <a:pt x="79" y="0"/>
                    <a:pt x="79" y="0"/>
                  </a:cubicBezTo>
                  <a:cubicBezTo>
                    <a:pt x="79" y="0"/>
                    <a:pt x="79" y="0"/>
                    <a:pt x="79" y="0"/>
                  </a:cubicBezTo>
                  <a:cubicBezTo>
                    <a:pt x="79" y="0"/>
                    <a:pt x="79" y="0"/>
                    <a:pt x="80" y="0"/>
                  </a:cubicBezTo>
                  <a:cubicBezTo>
                    <a:pt x="81" y="0"/>
                    <a:pt x="82" y="1"/>
                    <a:pt x="81" y="3"/>
                  </a:cubicBezTo>
                  <a:cubicBezTo>
                    <a:pt x="71" y="41"/>
                    <a:pt x="71" y="41"/>
                    <a:pt x="71" y="41"/>
                  </a:cubicBezTo>
                  <a:cubicBezTo>
                    <a:pt x="71" y="42"/>
                    <a:pt x="70" y="43"/>
                    <a:pt x="69" y="43"/>
                  </a:cubicBezTo>
                  <a:cubicBezTo>
                    <a:pt x="41" y="43"/>
                    <a:pt x="41" y="43"/>
                    <a:pt x="41" y="43"/>
                  </a:cubicBezTo>
                  <a:lnTo>
                    <a:pt x="41" y="38"/>
                  </a:lnTo>
                  <a:close/>
                  <a:moveTo>
                    <a:pt x="6" y="4"/>
                  </a:moveTo>
                  <a:cubicBezTo>
                    <a:pt x="15" y="38"/>
                    <a:pt x="15" y="38"/>
                    <a:pt x="15" y="38"/>
                  </a:cubicBezTo>
                  <a:cubicBezTo>
                    <a:pt x="41" y="38"/>
                    <a:pt x="41" y="38"/>
                    <a:pt x="41" y="38"/>
                  </a:cubicBezTo>
                  <a:cubicBezTo>
                    <a:pt x="41" y="43"/>
                    <a:pt x="41" y="43"/>
                    <a:pt x="41" y="43"/>
                  </a:cubicBezTo>
                  <a:cubicBezTo>
                    <a:pt x="13" y="43"/>
                    <a:pt x="13" y="43"/>
                    <a:pt x="13" y="43"/>
                  </a:cubicBezTo>
                  <a:cubicBezTo>
                    <a:pt x="13" y="43"/>
                    <a:pt x="13" y="43"/>
                    <a:pt x="13" y="43"/>
                  </a:cubicBezTo>
                  <a:cubicBezTo>
                    <a:pt x="12" y="43"/>
                    <a:pt x="11" y="42"/>
                    <a:pt x="10" y="41"/>
                  </a:cubicBezTo>
                  <a:cubicBezTo>
                    <a:pt x="0" y="3"/>
                    <a:pt x="0" y="3"/>
                    <a:pt x="0" y="3"/>
                  </a:cubicBezTo>
                  <a:cubicBezTo>
                    <a:pt x="0" y="3"/>
                    <a:pt x="0" y="2"/>
                    <a:pt x="0" y="2"/>
                  </a:cubicBezTo>
                  <a:cubicBezTo>
                    <a:pt x="0" y="1"/>
                    <a:pt x="1" y="0"/>
                    <a:pt x="3" y="0"/>
                  </a:cubicBezTo>
                  <a:cubicBezTo>
                    <a:pt x="11" y="0"/>
                    <a:pt x="11" y="0"/>
                    <a:pt x="11" y="0"/>
                  </a:cubicBezTo>
                  <a:cubicBezTo>
                    <a:pt x="20" y="0"/>
                    <a:pt x="20" y="0"/>
                    <a:pt x="20" y="0"/>
                  </a:cubicBezTo>
                  <a:cubicBezTo>
                    <a:pt x="41" y="0"/>
                    <a:pt x="41" y="0"/>
                    <a:pt x="41" y="0"/>
                  </a:cubicBezTo>
                  <a:cubicBezTo>
                    <a:pt x="41" y="4"/>
                    <a:pt x="41" y="4"/>
                    <a:pt x="41" y="4"/>
                  </a:cubicBezTo>
                  <a:cubicBezTo>
                    <a:pt x="20" y="4"/>
                    <a:pt x="20" y="4"/>
                    <a:pt x="20" y="4"/>
                  </a:cubicBezTo>
                  <a:cubicBezTo>
                    <a:pt x="11" y="4"/>
                    <a:pt x="11" y="4"/>
                    <a:pt x="11" y="4"/>
                  </a:cubicBezTo>
                  <a:lnTo>
                    <a:pt x="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0" name="Freeform 339"/>
            <p:cNvSpPr>
              <a:spLocks noEditPoints="1"/>
            </p:cNvSpPr>
            <p:nvPr/>
          </p:nvSpPr>
          <p:spPr bwMode="auto">
            <a:xfrm>
              <a:off x="7164388" y="996950"/>
              <a:ext cx="82550" cy="139700"/>
            </a:xfrm>
            <a:custGeom>
              <a:avLst/>
              <a:gdLst>
                <a:gd name="T0" fmla="*/ 32 w 37"/>
                <a:gd name="T1" fmla="*/ 45 h 62"/>
                <a:gd name="T2" fmla="*/ 32 w 37"/>
                <a:gd name="T3" fmla="*/ 36 h 62"/>
                <a:gd name="T4" fmla="*/ 32 w 37"/>
                <a:gd name="T5" fmla="*/ 18 h 62"/>
                <a:gd name="T6" fmla="*/ 32 w 37"/>
                <a:gd name="T7" fmla="*/ 17 h 62"/>
                <a:gd name="T8" fmla="*/ 32 w 37"/>
                <a:gd name="T9" fmla="*/ 16 h 62"/>
                <a:gd name="T10" fmla="*/ 32 w 37"/>
                <a:gd name="T11" fmla="*/ 16 h 62"/>
                <a:gd name="T12" fmla="*/ 25 w 37"/>
                <a:gd name="T13" fmla="*/ 8 h 62"/>
                <a:gd name="T14" fmla="*/ 18 w 37"/>
                <a:gd name="T15" fmla="*/ 6 h 62"/>
                <a:gd name="T16" fmla="*/ 18 w 37"/>
                <a:gd name="T17" fmla="*/ 1 h 62"/>
                <a:gd name="T18" fmla="*/ 28 w 37"/>
                <a:gd name="T19" fmla="*/ 4 h 62"/>
                <a:gd name="T20" fmla="*/ 36 w 37"/>
                <a:gd name="T21" fmla="*/ 15 h 62"/>
                <a:gd name="T22" fmla="*/ 36 w 37"/>
                <a:gd name="T23" fmla="*/ 15 h 62"/>
                <a:gd name="T24" fmla="*/ 36 w 37"/>
                <a:gd name="T25" fmla="*/ 16 h 62"/>
                <a:gd name="T26" fmla="*/ 37 w 37"/>
                <a:gd name="T27" fmla="*/ 18 h 62"/>
                <a:gd name="T28" fmla="*/ 37 w 37"/>
                <a:gd name="T29" fmla="*/ 36 h 62"/>
                <a:gd name="T30" fmla="*/ 37 w 37"/>
                <a:gd name="T31" fmla="*/ 45 h 62"/>
                <a:gd name="T32" fmla="*/ 29 w 37"/>
                <a:gd name="T33" fmla="*/ 57 h 62"/>
                <a:gd name="T34" fmla="*/ 18 w 37"/>
                <a:gd name="T35" fmla="*/ 62 h 62"/>
                <a:gd name="T36" fmla="*/ 18 w 37"/>
                <a:gd name="T37" fmla="*/ 57 h 62"/>
                <a:gd name="T38" fmla="*/ 26 w 37"/>
                <a:gd name="T39" fmla="*/ 53 h 62"/>
                <a:gd name="T40" fmla="*/ 32 w 37"/>
                <a:gd name="T41" fmla="*/ 45 h 62"/>
                <a:gd name="T42" fmla="*/ 18 w 37"/>
                <a:gd name="T43" fmla="*/ 6 h 62"/>
                <a:gd name="T44" fmla="*/ 12 w 37"/>
                <a:gd name="T45" fmla="*/ 5 h 62"/>
                <a:gd name="T46" fmla="*/ 5 w 37"/>
                <a:gd name="T47" fmla="*/ 5 h 62"/>
                <a:gd name="T48" fmla="*/ 5 w 37"/>
                <a:gd name="T49" fmla="*/ 57 h 62"/>
                <a:gd name="T50" fmla="*/ 12 w 37"/>
                <a:gd name="T51" fmla="*/ 57 h 62"/>
                <a:gd name="T52" fmla="*/ 18 w 37"/>
                <a:gd name="T53" fmla="*/ 57 h 62"/>
                <a:gd name="T54" fmla="*/ 18 w 37"/>
                <a:gd name="T55" fmla="*/ 62 h 62"/>
                <a:gd name="T56" fmla="*/ 12 w 37"/>
                <a:gd name="T57" fmla="*/ 62 h 62"/>
                <a:gd name="T58" fmla="*/ 2 w 37"/>
                <a:gd name="T59" fmla="*/ 62 h 62"/>
                <a:gd name="T60" fmla="*/ 0 w 37"/>
                <a:gd name="T61" fmla="*/ 60 h 62"/>
                <a:gd name="T62" fmla="*/ 0 w 37"/>
                <a:gd name="T63" fmla="*/ 3 h 62"/>
                <a:gd name="T64" fmla="*/ 2 w 37"/>
                <a:gd name="T65" fmla="*/ 0 h 62"/>
                <a:gd name="T66" fmla="*/ 12 w 37"/>
                <a:gd name="T67" fmla="*/ 0 h 62"/>
                <a:gd name="T68" fmla="*/ 18 w 37"/>
                <a:gd name="T69" fmla="*/ 1 h 62"/>
                <a:gd name="T70" fmla="*/ 18 w 37"/>
                <a:gd name="T71" fmla="*/ 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62">
                  <a:moveTo>
                    <a:pt x="32" y="45"/>
                  </a:moveTo>
                  <a:cubicBezTo>
                    <a:pt x="32" y="36"/>
                    <a:pt x="32" y="36"/>
                    <a:pt x="32" y="36"/>
                  </a:cubicBezTo>
                  <a:cubicBezTo>
                    <a:pt x="32" y="18"/>
                    <a:pt x="32" y="18"/>
                    <a:pt x="32" y="18"/>
                  </a:cubicBezTo>
                  <a:cubicBezTo>
                    <a:pt x="32" y="17"/>
                    <a:pt x="32" y="17"/>
                    <a:pt x="32" y="17"/>
                  </a:cubicBezTo>
                  <a:cubicBezTo>
                    <a:pt x="32" y="17"/>
                    <a:pt x="32" y="16"/>
                    <a:pt x="32" y="16"/>
                  </a:cubicBezTo>
                  <a:cubicBezTo>
                    <a:pt x="32" y="16"/>
                    <a:pt x="32" y="16"/>
                    <a:pt x="32" y="16"/>
                  </a:cubicBezTo>
                  <a:cubicBezTo>
                    <a:pt x="31" y="13"/>
                    <a:pt x="29" y="10"/>
                    <a:pt x="25" y="8"/>
                  </a:cubicBezTo>
                  <a:cubicBezTo>
                    <a:pt x="23" y="7"/>
                    <a:pt x="21" y="6"/>
                    <a:pt x="18" y="6"/>
                  </a:cubicBezTo>
                  <a:cubicBezTo>
                    <a:pt x="18" y="1"/>
                    <a:pt x="18" y="1"/>
                    <a:pt x="18" y="1"/>
                  </a:cubicBezTo>
                  <a:cubicBezTo>
                    <a:pt x="22" y="1"/>
                    <a:pt x="25" y="3"/>
                    <a:pt x="28" y="4"/>
                  </a:cubicBezTo>
                  <a:cubicBezTo>
                    <a:pt x="32" y="7"/>
                    <a:pt x="35" y="11"/>
                    <a:pt x="36" y="15"/>
                  </a:cubicBezTo>
                  <a:cubicBezTo>
                    <a:pt x="36" y="15"/>
                    <a:pt x="36" y="15"/>
                    <a:pt x="36" y="15"/>
                  </a:cubicBezTo>
                  <a:cubicBezTo>
                    <a:pt x="36" y="16"/>
                    <a:pt x="36" y="16"/>
                    <a:pt x="36" y="16"/>
                  </a:cubicBezTo>
                  <a:cubicBezTo>
                    <a:pt x="36" y="17"/>
                    <a:pt x="37" y="17"/>
                    <a:pt x="37" y="18"/>
                  </a:cubicBezTo>
                  <a:cubicBezTo>
                    <a:pt x="37" y="36"/>
                    <a:pt x="37" y="36"/>
                    <a:pt x="37" y="36"/>
                  </a:cubicBezTo>
                  <a:cubicBezTo>
                    <a:pt x="37" y="45"/>
                    <a:pt x="37" y="45"/>
                    <a:pt x="37" y="45"/>
                  </a:cubicBezTo>
                  <a:cubicBezTo>
                    <a:pt x="37" y="50"/>
                    <a:pt x="34" y="54"/>
                    <a:pt x="29" y="57"/>
                  </a:cubicBezTo>
                  <a:cubicBezTo>
                    <a:pt x="26" y="59"/>
                    <a:pt x="22" y="61"/>
                    <a:pt x="18" y="62"/>
                  </a:cubicBezTo>
                  <a:cubicBezTo>
                    <a:pt x="18" y="57"/>
                    <a:pt x="18" y="57"/>
                    <a:pt x="18" y="57"/>
                  </a:cubicBezTo>
                  <a:cubicBezTo>
                    <a:pt x="21" y="56"/>
                    <a:pt x="24" y="55"/>
                    <a:pt x="26" y="53"/>
                  </a:cubicBezTo>
                  <a:cubicBezTo>
                    <a:pt x="30" y="51"/>
                    <a:pt x="32" y="48"/>
                    <a:pt x="32" y="45"/>
                  </a:cubicBezTo>
                  <a:close/>
                  <a:moveTo>
                    <a:pt x="18" y="6"/>
                  </a:moveTo>
                  <a:cubicBezTo>
                    <a:pt x="16" y="5"/>
                    <a:pt x="14" y="5"/>
                    <a:pt x="12" y="5"/>
                  </a:cubicBezTo>
                  <a:cubicBezTo>
                    <a:pt x="5" y="5"/>
                    <a:pt x="5" y="5"/>
                    <a:pt x="5" y="5"/>
                  </a:cubicBezTo>
                  <a:cubicBezTo>
                    <a:pt x="5" y="57"/>
                    <a:pt x="5" y="57"/>
                    <a:pt x="5" y="57"/>
                  </a:cubicBezTo>
                  <a:cubicBezTo>
                    <a:pt x="12" y="57"/>
                    <a:pt x="12" y="57"/>
                    <a:pt x="12" y="57"/>
                  </a:cubicBezTo>
                  <a:cubicBezTo>
                    <a:pt x="14" y="57"/>
                    <a:pt x="16" y="57"/>
                    <a:pt x="18" y="57"/>
                  </a:cubicBezTo>
                  <a:cubicBezTo>
                    <a:pt x="18" y="62"/>
                    <a:pt x="18" y="62"/>
                    <a:pt x="18" y="62"/>
                  </a:cubicBezTo>
                  <a:cubicBezTo>
                    <a:pt x="16" y="62"/>
                    <a:pt x="14" y="62"/>
                    <a:pt x="12" y="62"/>
                  </a:cubicBezTo>
                  <a:cubicBezTo>
                    <a:pt x="2" y="62"/>
                    <a:pt x="2" y="62"/>
                    <a:pt x="2" y="62"/>
                  </a:cubicBezTo>
                  <a:cubicBezTo>
                    <a:pt x="1" y="62"/>
                    <a:pt x="0" y="61"/>
                    <a:pt x="0" y="60"/>
                  </a:cubicBezTo>
                  <a:cubicBezTo>
                    <a:pt x="0" y="3"/>
                    <a:pt x="0" y="3"/>
                    <a:pt x="0" y="3"/>
                  </a:cubicBezTo>
                  <a:cubicBezTo>
                    <a:pt x="0" y="1"/>
                    <a:pt x="1" y="0"/>
                    <a:pt x="2" y="0"/>
                  </a:cubicBezTo>
                  <a:cubicBezTo>
                    <a:pt x="12" y="0"/>
                    <a:pt x="12" y="0"/>
                    <a:pt x="12" y="0"/>
                  </a:cubicBezTo>
                  <a:cubicBezTo>
                    <a:pt x="14" y="0"/>
                    <a:pt x="16" y="0"/>
                    <a:pt x="18" y="1"/>
                  </a:cubicBezTo>
                  <a:lnTo>
                    <a:pt x="18"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1" name="Freeform 340"/>
            <p:cNvSpPr>
              <a:spLocks noEditPoints="1"/>
            </p:cNvSpPr>
            <p:nvPr/>
          </p:nvSpPr>
          <p:spPr bwMode="auto">
            <a:xfrm>
              <a:off x="6989763" y="996950"/>
              <a:ext cx="80963" cy="139700"/>
            </a:xfrm>
            <a:custGeom>
              <a:avLst/>
              <a:gdLst>
                <a:gd name="T0" fmla="*/ 18 w 36"/>
                <a:gd name="T1" fmla="*/ 1 h 62"/>
                <a:gd name="T2" fmla="*/ 24 w 36"/>
                <a:gd name="T3" fmla="*/ 0 h 62"/>
                <a:gd name="T4" fmla="*/ 34 w 36"/>
                <a:gd name="T5" fmla="*/ 0 h 62"/>
                <a:gd name="T6" fmla="*/ 36 w 36"/>
                <a:gd name="T7" fmla="*/ 3 h 62"/>
                <a:gd name="T8" fmla="*/ 36 w 36"/>
                <a:gd name="T9" fmla="*/ 60 h 62"/>
                <a:gd name="T10" fmla="*/ 34 w 36"/>
                <a:gd name="T11" fmla="*/ 62 h 62"/>
                <a:gd name="T12" fmla="*/ 24 w 36"/>
                <a:gd name="T13" fmla="*/ 62 h 62"/>
                <a:gd name="T14" fmla="*/ 18 w 36"/>
                <a:gd name="T15" fmla="*/ 62 h 62"/>
                <a:gd name="T16" fmla="*/ 18 w 36"/>
                <a:gd name="T17" fmla="*/ 57 h 62"/>
                <a:gd name="T18" fmla="*/ 24 w 36"/>
                <a:gd name="T19" fmla="*/ 57 h 62"/>
                <a:gd name="T20" fmla="*/ 31 w 36"/>
                <a:gd name="T21" fmla="*/ 57 h 62"/>
                <a:gd name="T22" fmla="*/ 31 w 36"/>
                <a:gd name="T23" fmla="*/ 5 h 62"/>
                <a:gd name="T24" fmla="*/ 24 w 36"/>
                <a:gd name="T25" fmla="*/ 5 h 62"/>
                <a:gd name="T26" fmla="*/ 18 w 36"/>
                <a:gd name="T27" fmla="*/ 6 h 62"/>
                <a:gd name="T28" fmla="*/ 18 w 36"/>
                <a:gd name="T29" fmla="*/ 1 h 62"/>
                <a:gd name="T30" fmla="*/ 0 w 36"/>
                <a:gd name="T31" fmla="*/ 45 h 62"/>
                <a:gd name="T32" fmla="*/ 0 w 36"/>
                <a:gd name="T33" fmla="*/ 36 h 62"/>
                <a:gd name="T34" fmla="*/ 0 w 36"/>
                <a:gd name="T35" fmla="*/ 18 h 62"/>
                <a:gd name="T36" fmla="*/ 0 w 36"/>
                <a:gd name="T37" fmla="*/ 16 h 62"/>
                <a:gd name="T38" fmla="*/ 0 w 36"/>
                <a:gd name="T39" fmla="*/ 15 h 62"/>
                <a:gd name="T40" fmla="*/ 0 w 36"/>
                <a:gd name="T41" fmla="*/ 15 h 62"/>
                <a:gd name="T42" fmla="*/ 8 w 36"/>
                <a:gd name="T43" fmla="*/ 4 h 62"/>
                <a:gd name="T44" fmla="*/ 18 w 36"/>
                <a:gd name="T45" fmla="*/ 1 h 62"/>
                <a:gd name="T46" fmla="*/ 18 w 36"/>
                <a:gd name="T47" fmla="*/ 6 h 62"/>
                <a:gd name="T48" fmla="*/ 11 w 36"/>
                <a:gd name="T49" fmla="*/ 8 h 62"/>
                <a:gd name="T50" fmla="*/ 5 w 36"/>
                <a:gd name="T51" fmla="*/ 16 h 62"/>
                <a:gd name="T52" fmla="*/ 5 w 36"/>
                <a:gd name="T53" fmla="*/ 16 h 62"/>
                <a:gd name="T54" fmla="*/ 5 w 36"/>
                <a:gd name="T55" fmla="*/ 17 h 62"/>
                <a:gd name="T56" fmla="*/ 4 w 36"/>
                <a:gd name="T57" fmla="*/ 18 h 62"/>
                <a:gd name="T58" fmla="*/ 4 w 36"/>
                <a:gd name="T59" fmla="*/ 36 h 62"/>
                <a:gd name="T60" fmla="*/ 4 w 36"/>
                <a:gd name="T61" fmla="*/ 45 h 62"/>
                <a:gd name="T62" fmla="*/ 10 w 36"/>
                <a:gd name="T63" fmla="*/ 53 h 62"/>
                <a:gd name="T64" fmla="*/ 18 w 36"/>
                <a:gd name="T65" fmla="*/ 57 h 62"/>
                <a:gd name="T66" fmla="*/ 18 w 36"/>
                <a:gd name="T67" fmla="*/ 62 h 62"/>
                <a:gd name="T68" fmla="*/ 7 w 36"/>
                <a:gd name="T69" fmla="*/ 57 h 62"/>
                <a:gd name="T70" fmla="*/ 0 w 36"/>
                <a:gd name="T71" fmla="*/ 4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 h="62">
                  <a:moveTo>
                    <a:pt x="18" y="1"/>
                  </a:moveTo>
                  <a:cubicBezTo>
                    <a:pt x="20" y="0"/>
                    <a:pt x="22" y="0"/>
                    <a:pt x="24" y="0"/>
                  </a:cubicBezTo>
                  <a:cubicBezTo>
                    <a:pt x="34" y="0"/>
                    <a:pt x="34" y="0"/>
                    <a:pt x="34" y="0"/>
                  </a:cubicBezTo>
                  <a:cubicBezTo>
                    <a:pt x="35" y="0"/>
                    <a:pt x="36" y="1"/>
                    <a:pt x="36" y="3"/>
                  </a:cubicBezTo>
                  <a:cubicBezTo>
                    <a:pt x="36" y="60"/>
                    <a:pt x="36" y="60"/>
                    <a:pt x="36" y="60"/>
                  </a:cubicBezTo>
                  <a:cubicBezTo>
                    <a:pt x="36" y="61"/>
                    <a:pt x="35" y="62"/>
                    <a:pt x="34" y="62"/>
                  </a:cubicBezTo>
                  <a:cubicBezTo>
                    <a:pt x="24" y="62"/>
                    <a:pt x="24" y="62"/>
                    <a:pt x="24" y="62"/>
                  </a:cubicBezTo>
                  <a:cubicBezTo>
                    <a:pt x="22" y="62"/>
                    <a:pt x="20" y="62"/>
                    <a:pt x="18" y="62"/>
                  </a:cubicBezTo>
                  <a:cubicBezTo>
                    <a:pt x="18" y="57"/>
                    <a:pt x="18" y="57"/>
                    <a:pt x="18" y="57"/>
                  </a:cubicBezTo>
                  <a:cubicBezTo>
                    <a:pt x="20" y="57"/>
                    <a:pt x="22" y="57"/>
                    <a:pt x="24" y="57"/>
                  </a:cubicBezTo>
                  <a:cubicBezTo>
                    <a:pt x="31" y="57"/>
                    <a:pt x="31" y="57"/>
                    <a:pt x="31" y="57"/>
                  </a:cubicBezTo>
                  <a:cubicBezTo>
                    <a:pt x="31" y="5"/>
                    <a:pt x="31" y="5"/>
                    <a:pt x="31" y="5"/>
                  </a:cubicBezTo>
                  <a:cubicBezTo>
                    <a:pt x="24" y="5"/>
                    <a:pt x="24" y="5"/>
                    <a:pt x="24" y="5"/>
                  </a:cubicBezTo>
                  <a:cubicBezTo>
                    <a:pt x="22" y="5"/>
                    <a:pt x="20" y="5"/>
                    <a:pt x="18" y="6"/>
                  </a:cubicBezTo>
                  <a:lnTo>
                    <a:pt x="18" y="1"/>
                  </a:lnTo>
                  <a:close/>
                  <a:moveTo>
                    <a:pt x="0" y="45"/>
                  </a:moveTo>
                  <a:cubicBezTo>
                    <a:pt x="0" y="36"/>
                    <a:pt x="0" y="36"/>
                    <a:pt x="0" y="36"/>
                  </a:cubicBezTo>
                  <a:cubicBezTo>
                    <a:pt x="0" y="18"/>
                    <a:pt x="0" y="18"/>
                    <a:pt x="0" y="18"/>
                  </a:cubicBezTo>
                  <a:cubicBezTo>
                    <a:pt x="0" y="17"/>
                    <a:pt x="0" y="17"/>
                    <a:pt x="0" y="16"/>
                  </a:cubicBezTo>
                  <a:cubicBezTo>
                    <a:pt x="0" y="16"/>
                    <a:pt x="0" y="16"/>
                    <a:pt x="0" y="15"/>
                  </a:cubicBezTo>
                  <a:cubicBezTo>
                    <a:pt x="0" y="15"/>
                    <a:pt x="0" y="15"/>
                    <a:pt x="0" y="15"/>
                  </a:cubicBezTo>
                  <a:cubicBezTo>
                    <a:pt x="1" y="11"/>
                    <a:pt x="4" y="7"/>
                    <a:pt x="8" y="4"/>
                  </a:cubicBezTo>
                  <a:cubicBezTo>
                    <a:pt x="11" y="3"/>
                    <a:pt x="14" y="1"/>
                    <a:pt x="18" y="1"/>
                  </a:cubicBezTo>
                  <a:cubicBezTo>
                    <a:pt x="18" y="6"/>
                    <a:pt x="18" y="6"/>
                    <a:pt x="18" y="6"/>
                  </a:cubicBezTo>
                  <a:cubicBezTo>
                    <a:pt x="15" y="6"/>
                    <a:pt x="13" y="7"/>
                    <a:pt x="11" y="8"/>
                  </a:cubicBezTo>
                  <a:cubicBezTo>
                    <a:pt x="8" y="10"/>
                    <a:pt x="5" y="13"/>
                    <a:pt x="5" y="16"/>
                  </a:cubicBezTo>
                  <a:cubicBezTo>
                    <a:pt x="5" y="16"/>
                    <a:pt x="5" y="16"/>
                    <a:pt x="5" y="16"/>
                  </a:cubicBezTo>
                  <a:cubicBezTo>
                    <a:pt x="5" y="16"/>
                    <a:pt x="5" y="17"/>
                    <a:pt x="5" y="17"/>
                  </a:cubicBezTo>
                  <a:cubicBezTo>
                    <a:pt x="5" y="17"/>
                    <a:pt x="4" y="17"/>
                    <a:pt x="4" y="18"/>
                  </a:cubicBezTo>
                  <a:cubicBezTo>
                    <a:pt x="4" y="36"/>
                    <a:pt x="4" y="36"/>
                    <a:pt x="4" y="36"/>
                  </a:cubicBezTo>
                  <a:cubicBezTo>
                    <a:pt x="4" y="45"/>
                    <a:pt x="4" y="45"/>
                    <a:pt x="4" y="45"/>
                  </a:cubicBezTo>
                  <a:cubicBezTo>
                    <a:pt x="4" y="48"/>
                    <a:pt x="7" y="51"/>
                    <a:pt x="10" y="53"/>
                  </a:cubicBezTo>
                  <a:cubicBezTo>
                    <a:pt x="12" y="55"/>
                    <a:pt x="15" y="56"/>
                    <a:pt x="18" y="57"/>
                  </a:cubicBezTo>
                  <a:cubicBezTo>
                    <a:pt x="18" y="62"/>
                    <a:pt x="18" y="62"/>
                    <a:pt x="18" y="62"/>
                  </a:cubicBezTo>
                  <a:cubicBezTo>
                    <a:pt x="14" y="61"/>
                    <a:pt x="10" y="59"/>
                    <a:pt x="7" y="57"/>
                  </a:cubicBezTo>
                  <a:cubicBezTo>
                    <a:pt x="3" y="54"/>
                    <a:pt x="0" y="50"/>
                    <a:pt x="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2" name="Freeform 342"/>
            <p:cNvSpPr>
              <a:spLocks noEditPoints="1"/>
            </p:cNvSpPr>
            <p:nvPr/>
          </p:nvSpPr>
          <p:spPr bwMode="auto">
            <a:xfrm>
              <a:off x="10388600" y="1665288"/>
              <a:ext cx="107950" cy="106363"/>
            </a:xfrm>
            <a:custGeom>
              <a:avLst/>
              <a:gdLst>
                <a:gd name="T0" fmla="*/ 37 w 48"/>
                <a:gd name="T1" fmla="*/ 41 h 47"/>
                <a:gd name="T2" fmla="*/ 42 w 48"/>
                <a:gd name="T3" fmla="*/ 37 h 47"/>
                <a:gd name="T4" fmla="*/ 24 w 48"/>
                <a:gd name="T5" fmla="*/ 19 h 47"/>
                <a:gd name="T6" fmla="*/ 24 w 48"/>
                <a:gd name="T7" fmla="*/ 12 h 47"/>
                <a:gd name="T8" fmla="*/ 47 w 48"/>
                <a:gd name="T9" fmla="*/ 35 h 47"/>
                <a:gd name="T10" fmla="*/ 47 w 48"/>
                <a:gd name="T11" fmla="*/ 35 h 47"/>
                <a:gd name="T12" fmla="*/ 47 w 48"/>
                <a:gd name="T13" fmla="*/ 35 h 47"/>
                <a:gd name="T14" fmla="*/ 47 w 48"/>
                <a:gd name="T15" fmla="*/ 39 h 47"/>
                <a:gd name="T16" fmla="*/ 39 w 48"/>
                <a:gd name="T17" fmla="*/ 46 h 47"/>
                <a:gd name="T18" fmla="*/ 39 w 48"/>
                <a:gd name="T19" fmla="*/ 46 h 47"/>
                <a:gd name="T20" fmla="*/ 35 w 48"/>
                <a:gd name="T21" fmla="*/ 46 h 47"/>
                <a:gd name="T22" fmla="*/ 24 w 48"/>
                <a:gd name="T23" fmla="*/ 35 h 47"/>
                <a:gd name="T24" fmla="*/ 24 w 48"/>
                <a:gd name="T25" fmla="*/ 28 h 47"/>
                <a:gd name="T26" fmla="*/ 37 w 48"/>
                <a:gd name="T27" fmla="*/ 41 h 47"/>
                <a:gd name="T28" fmla="*/ 24 w 48"/>
                <a:gd name="T29" fmla="*/ 19 h 47"/>
                <a:gd name="T30" fmla="*/ 11 w 48"/>
                <a:gd name="T31" fmla="*/ 6 h 47"/>
                <a:gd name="T32" fmla="*/ 6 w 48"/>
                <a:gd name="T33" fmla="*/ 10 h 47"/>
                <a:gd name="T34" fmla="*/ 24 w 48"/>
                <a:gd name="T35" fmla="*/ 28 h 47"/>
                <a:gd name="T36" fmla="*/ 24 w 48"/>
                <a:gd name="T37" fmla="*/ 35 h 47"/>
                <a:gd name="T38" fmla="*/ 1 w 48"/>
                <a:gd name="T39" fmla="*/ 12 h 47"/>
                <a:gd name="T40" fmla="*/ 1 w 48"/>
                <a:gd name="T41" fmla="*/ 9 h 47"/>
                <a:gd name="T42" fmla="*/ 9 w 48"/>
                <a:gd name="T43" fmla="*/ 1 h 47"/>
                <a:gd name="T44" fmla="*/ 12 w 48"/>
                <a:gd name="T45" fmla="*/ 1 h 47"/>
                <a:gd name="T46" fmla="*/ 24 w 48"/>
                <a:gd name="T47" fmla="*/ 12 h 47"/>
                <a:gd name="T48" fmla="*/ 24 w 48"/>
                <a:gd name="T49" fmla="*/ 1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47">
                  <a:moveTo>
                    <a:pt x="37" y="41"/>
                  </a:moveTo>
                  <a:cubicBezTo>
                    <a:pt x="42" y="37"/>
                    <a:pt x="42" y="37"/>
                    <a:pt x="42" y="37"/>
                  </a:cubicBezTo>
                  <a:cubicBezTo>
                    <a:pt x="24" y="19"/>
                    <a:pt x="24" y="19"/>
                    <a:pt x="24" y="19"/>
                  </a:cubicBezTo>
                  <a:cubicBezTo>
                    <a:pt x="24" y="12"/>
                    <a:pt x="24" y="12"/>
                    <a:pt x="24" y="12"/>
                  </a:cubicBezTo>
                  <a:cubicBezTo>
                    <a:pt x="47" y="35"/>
                    <a:pt x="47" y="35"/>
                    <a:pt x="47" y="35"/>
                  </a:cubicBezTo>
                  <a:cubicBezTo>
                    <a:pt x="47" y="35"/>
                    <a:pt x="47" y="35"/>
                    <a:pt x="47" y="35"/>
                  </a:cubicBezTo>
                  <a:cubicBezTo>
                    <a:pt x="47" y="35"/>
                    <a:pt x="47" y="35"/>
                    <a:pt x="47" y="35"/>
                  </a:cubicBezTo>
                  <a:cubicBezTo>
                    <a:pt x="48" y="36"/>
                    <a:pt x="48" y="38"/>
                    <a:pt x="47" y="39"/>
                  </a:cubicBezTo>
                  <a:cubicBezTo>
                    <a:pt x="39" y="46"/>
                    <a:pt x="39" y="46"/>
                    <a:pt x="39" y="46"/>
                  </a:cubicBezTo>
                  <a:cubicBezTo>
                    <a:pt x="39" y="46"/>
                    <a:pt x="39" y="46"/>
                    <a:pt x="39" y="46"/>
                  </a:cubicBezTo>
                  <a:cubicBezTo>
                    <a:pt x="38" y="47"/>
                    <a:pt x="36" y="47"/>
                    <a:pt x="35" y="46"/>
                  </a:cubicBezTo>
                  <a:cubicBezTo>
                    <a:pt x="24" y="35"/>
                    <a:pt x="24" y="35"/>
                    <a:pt x="24" y="35"/>
                  </a:cubicBezTo>
                  <a:cubicBezTo>
                    <a:pt x="24" y="28"/>
                    <a:pt x="24" y="28"/>
                    <a:pt x="24" y="28"/>
                  </a:cubicBezTo>
                  <a:lnTo>
                    <a:pt x="37" y="41"/>
                  </a:lnTo>
                  <a:close/>
                  <a:moveTo>
                    <a:pt x="24" y="19"/>
                  </a:moveTo>
                  <a:cubicBezTo>
                    <a:pt x="11" y="6"/>
                    <a:pt x="11" y="6"/>
                    <a:pt x="11" y="6"/>
                  </a:cubicBezTo>
                  <a:cubicBezTo>
                    <a:pt x="6" y="10"/>
                    <a:pt x="6" y="10"/>
                    <a:pt x="6" y="10"/>
                  </a:cubicBezTo>
                  <a:cubicBezTo>
                    <a:pt x="24" y="28"/>
                    <a:pt x="24" y="28"/>
                    <a:pt x="24" y="28"/>
                  </a:cubicBezTo>
                  <a:cubicBezTo>
                    <a:pt x="24" y="35"/>
                    <a:pt x="24" y="35"/>
                    <a:pt x="24" y="35"/>
                  </a:cubicBezTo>
                  <a:cubicBezTo>
                    <a:pt x="1" y="12"/>
                    <a:pt x="1" y="12"/>
                    <a:pt x="1" y="12"/>
                  </a:cubicBezTo>
                  <a:cubicBezTo>
                    <a:pt x="0" y="11"/>
                    <a:pt x="0" y="10"/>
                    <a:pt x="1" y="9"/>
                  </a:cubicBezTo>
                  <a:cubicBezTo>
                    <a:pt x="9" y="1"/>
                    <a:pt x="9" y="1"/>
                    <a:pt x="9" y="1"/>
                  </a:cubicBezTo>
                  <a:cubicBezTo>
                    <a:pt x="10" y="0"/>
                    <a:pt x="11" y="0"/>
                    <a:pt x="12" y="1"/>
                  </a:cubicBezTo>
                  <a:cubicBezTo>
                    <a:pt x="24" y="12"/>
                    <a:pt x="24" y="12"/>
                    <a:pt x="24" y="12"/>
                  </a:cubicBezTo>
                  <a:lnTo>
                    <a:pt x="24"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3" name="Freeform 343"/>
            <p:cNvSpPr>
              <a:spLocks noEditPoints="1"/>
            </p:cNvSpPr>
            <p:nvPr/>
          </p:nvSpPr>
          <p:spPr bwMode="auto">
            <a:xfrm>
              <a:off x="10164763" y="1849438"/>
              <a:ext cx="53975" cy="49213"/>
            </a:xfrm>
            <a:custGeom>
              <a:avLst/>
              <a:gdLst>
                <a:gd name="T0" fmla="*/ 16 w 24"/>
                <a:gd name="T1" fmla="*/ 7 h 22"/>
                <a:gd name="T2" fmla="*/ 13 w 24"/>
                <a:gd name="T3" fmla="*/ 11 h 22"/>
                <a:gd name="T4" fmla="*/ 13 w 24"/>
                <a:gd name="T5" fmla="*/ 3 h 22"/>
                <a:gd name="T6" fmla="*/ 14 w 24"/>
                <a:gd name="T7" fmla="*/ 1 h 22"/>
                <a:gd name="T8" fmla="*/ 15 w 24"/>
                <a:gd name="T9" fmla="*/ 0 h 22"/>
                <a:gd name="T10" fmla="*/ 18 w 24"/>
                <a:gd name="T11" fmla="*/ 2 h 22"/>
                <a:gd name="T12" fmla="*/ 20 w 24"/>
                <a:gd name="T13" fmla="*/ 3 h 22"/>
                <a:gd name="T14" fmla="*/ 22 w 24"/>
                <a:gd name="T15" fmla="*/ 4 h 22"/>
                <a:gd name="T16" fmla="*/ 22 w 24"/>
                <a:gd name="T17" fmla="*/ 4 h 22"/>
                <a:gd name="T18" fmla="*/ 23 w 24"/>
                <a:gd name="T19" fmla="*/ 5 h 22"/>
                <a:gd name="T20" fmla="*/ 23 w 24"/>
                <a:gd name="T21" fmla="*/ 8 h 22"/>
                <a:gd name="T22" fmla="*/ 13 w 24"/>
                <a:gd name="T23" fmla="*/ 21 h 22"/>
                <a:gd name="T24" fmla="*/ 13 w 24"/>
                <a:gd name="T25" fmla="*/ 22 h 22"/>
                <a:gd name="T26" fmla="*/ 13 w 24"/>
                <a:gd name="T27" fmla="*/ 14 h 22"/>
                <a:gd name="T28" fmla="*/ 17 w 24"/>
                <a:gd name="T29" fmla="*/ 8 h 22"/>
                <a:gd name="T30" fmla="*/ 17 w 24"/>
                <a:gd name="T31" fmla="*/ 7 h 22"/>
                <a:gd name="T32" fmla="*/ 16 w 24"/>
                <a:gd name="T33" fmla="*/ 7 h 22"/>
                <a:gd name="T34" fmla="*/ 13 w 24"/>
                <a:gd name="T35" fmla="*/ 11 h 22"/>
                <a:gd name="T36" fmla="*/ 8 w 24"/>
                <a:gd name="T37" fmla="*/ 17 h 22"/>
                <a:gd name="T38" fmla="*/ 10 w 24"/>
                <a:gd name="T39" fmla="*/ 17 h 22"/>
                <a:gd name="T40" fmla="*/ 13 w 24"/>
                <a:gd name="T41" fmla="*/ 14 h 22"/>
                <a:gd name="T42" fmla="*/ 13 w 24"/>
                <a:gd name="T43" fmla="*/ 22 h 22"/>
                <a:gd name="T44" fmla="*/ 11 w 24"/>
                <a:gd name="T45" fmla="*/ 22 h 22"/>
                <a:gd name="T46" fmla="*/ 3 w 24"/>
                <a:gd name="T47" fmla="*/ 22 h 22"/>
                <a:gd name="T48" fmla="*/ 3 w 24"/>
                <a:gd name="T49" fmla="*/ 22 h 22"/>
                <a:gd name="T50" fmla="*/ 2 w 24"/>
                <a:gd name="T51" fmla="*/ 21 h 22"/>
                <a:gd name="T52" fmla="*/ 1 w 24"/>
                <a:gd name="T53" fmla="*/ 18 h 22"/>
                <a:gd name="T54" fmla="*/ 13 w 24"/>
                <a:gd name="T55" fmla="*/ 3 h 22"/>
                <a:gd name="T56" fmla="*/ 13 w 24"/>
                <a:gd name="T57"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2">
                  <a:moveTo>
                    <a:pt x="16" y="7"/>
                  </a:moveTo>
                  <a:cubicBezTo>
                    <a:pt x="13" y="11"/>
                    <a:pt x="13" y="11"/>
                    <a:pt x="13" y="11"/>
                  </a:cubicBezTo>
                  <a:cubicBezTo>
                    <a:pt x="13" y="3"/>
                    <a:pt x="13" y="3"/>
                    <a:pt x="13" y="3"/>
                  </a:cubicBezTo>
                  <a:cubicBezTo>
                    <a:pt x="14" y="1"/>
                    <a:pt x="14" y="1"/>
                    <a:pt x="14" y="1"/>
                  </a:cubicBezTo>
                  <a:cubicBezTo>
                    <a:pt x="14" y="1"/>
                    <a:pt x="15" y="1"/>
                    <a:pt x="15" y="0"/>
                  </a:cubicBezTo>
                  <a:cubicBezTo>
                    <a:pt x="16" y="0"/>
                    <a:pt x="18" y="0"/>
                    <a:pt x="18" y="2"/>
                  </a:cubicBezTo>
                  <a:cubicBezTo>
                    <a:pt x="18" y="2"/>
                    <a:pt x="19" y="3"/>
                    <a:pt x="20" y="3"/>
                  </a:cubicBezTo>
                  <a:cubicBezTo>
                    <a:pt x="20" y="4"/>
                    <a:pt x="21" y="4"/>
                    <a:pt x="22" y="4"/>
                  </a:cubicBezTo>
                  <a:cubicBezTo>
                    <a:pt x="22" y="4"/>
                    <a:pt x="22" y="4"/>
                    <a:pt x="22" y="4"/>
                  </a:cubicBezTo>
                  <a:cubicBezTo>
                    <a:pt x="22" y="4"/>
                    <a:pt x="22" y="4"/>
                    <a:pt x="23" y="5"/>
                  </a:cubicBezTo>
                  <a:cubicBezTo>
                    <a:pt x="24" y="5"/>
                    <a:pt x="24" y="7"/>
                    <a:pt x="23" y="8"/>
                  </a:cubicBezTo>
                  <a:cubicBezTo>
                    <a:pt x="13" y="21"/>
                    <a:pt x="13" y="21"/>
                    <a:pt x="13" y="21"/>
                  </a:cubicBezTo>
                  <a:cubicBezTo>
                    <a:pt x="13" y="21"/>
                    <a:pt x="13" y="21"/>
                    <a:pt x="13" y="22"/>
                  </a:cubicBezTo>
                  <a:cubicBezTo>
                    <a:pt x="13" y="14"/>
                    <a:pt x="13" y="14"/>
                    <a:pt x="13" y="14"/>
                  </a:cubicBezTo>
                  <a:cubicBezTo>
                    <a:pt x="17" y="8"/>
                    <a:pt x="17" y="8"/>
                    <a:pt x="17" y="8"/>
                  </a:cubicBezTo>
                  <a:cubicBezTo>
                    <a:pt x="17" y="7"/>
                    <a:pt x="17" y="7"/>
                    <a:pt x="17" y="7"/>
                  </a:cubicBezTo>
                  <a:cubicBezTo>
                    <a:pt x="16" y="7"/>
                    <a:pt x="16" y="7"/>
                    <a:pt x="16" y="7"/>
                  </a:cubicBezTo>
                  <a:close/>
                  <a:moveTo>
                    <a:pt x="13" y="11"/>
                  </a:moveTo>
                  <a:cubicBezTo>
                    <a:pt x="8" y="17"/>
                    <a:pt x="8" y="17"/>
                    <a:pt x="8" y="17"/>
                  </a:cubicBezTo>
                  <a:cubicBezTo>
                    <a:pt x="10" y="17"/>
                    <a:pt x="10" y="17"/>
                    <a:pt x="10" y="17"/>
                  </a:cubicBezTo>
                  <a:cubicBezTo>
                    <a:pt x="13" y="14"/>
                    <a:pt x="13" y="14"/>
                    <a:pt x="13" y="14"/>
                  </a:cubicBezTo>
                  <a:cubicBezTo>
                    <a:pt x="13" y="22"/>
                    <a:pt x="13" y="22"/>
                    <a:pt x="13" y="22"/>
                  </a:cubicBezTo>
                  <a:cubicBezTo>
                    <a:pt x="12" y="22"/>
                    <a:pt x="12" y="22"/>
                    <a:pt x="11" y="22"/>
                  </a:cubicBezTo>
                  <a:cubicBezTo>
                    <a:pt x="3" y="22"/>
                    <a:pt x="3" y="22"/>
                    <a:pt x="3" y="22"/>
                  </a:cubicBezTo>
                  <a:cubicBezTo>
                    <a:pt x="3" y="22"/>
                    <a:pt x="3" y="22"/>
                    <a:pt x="3" y="22"/>
                  </a:cubicBezTo>
                  <a:cubicBezTo>
                    <a:pt x="2" y="22"/>
                    <a:pt x="2" y="22"/>
                    <a:pt x="2" y="21"/>
                  </a:cubicBezTo>
                  <a:cubicBezTo>
                    <a:pt x="0" y="21"/>
                    <a:pt x="0" y="19"/>
                    <a:pt x="1" y="18"/>
                  </a:cubicBezTo>
                  <a:cubicBezTo>
                    <a:pt x="13" y="3"/>
                    <a:pt x="13" y="3"/>
                    <a:pt x="13" y="3"/>
                  </a:cubicBezTo>
                  <a:lnTo>
                    <a:pt x="1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4" name="Freeform 344"/>
            <p:cNvSpPr>
              <a:spLocks noEditPoints="1"/>
            </p:cNvSpPr>
            <p:nvPr/>
          </p:nvSpPr>
          <p:spPr bwMode="auto">
            <a:xfrm>
              <a:off x="10198100" y="1830388"/>
              <a:ext cx="34925" cy="34925"/>
            </a:xfrm>
            <a:custGeom>
              <a:avLst/>
              <a:gdLst>
                <a:gd name="T0" fmla="*/ 8 w 15"/>
                <a:gd name="T1" fmla="*/ 10 h 15"/>
                <a:gd name="T2" fmla="*/ 8 w 15"/>
                <a:gd name="T3" fmla="*/ 10 h 15"/>
                <a:gd name="T4" fmla="*/ 9 w 15"/>
                <a:gd name="T5" fmla="*/ 9 h 15"/>
                <a:gd name="T6" fmla="*/ 10 w 15"/>
                <a:gd name="T7" fmla="*/ 8 h 15"/>
                <a:gd name="T8" fmla="*/ 10 w 15"/>
                <a:gd name="T9" fmla="*/ 7 h 15"/>
                <a:gd name="T10" fmla="*/ 7 w 15"/>
                <a:gd name="T11" fmla="*/ 5 h 15"/>
                <a:gd name="T12" fmla="*/ 7 w 15"/>
                <a:gd name="T13" fmla="*/ 5 h 15"/>
                <a:gd name="T14" fmla="*/ 7 w 15"/>
                <a:gd name="T15" fmla="*/ 10 h 15"/>
                <a:gd name="T16" fmla="*/ 6 w 15"/>
                <a:gd name="T17" fmla="*/ 14 h 15"/>
                <a:gd name="T18" fmla="*/ 7 w 15"/>
                <a:gd name="T19" fmla="*/ 15 h 15"/>
                <a:gd name="T20" fmla="*/ 6 w 15"/>
                <a:gd name="T21" fmla="*/ 1 h 15"/>
                <a:gd name="T22" fmla="*/ 8 w 15"/>
                <a:gd name="T23" fmla="*/ 15 h 15"/>
                <a:gd name="T24" fmla="*/ 8 w 15"/>
                <a:gd name="T25" fmla="*/ 15 h 15"/>
                <a:gd name="T26" fmla="*/ 8 w 15"/>
                <a:gd name="T27" fmla="*/ 15 h 15"/>
                <a:gd name="T28" fmla="*/ 8 w 15"/>
                <a:gd name="T29" fmla="*/ 15 h 15"/>
                <a:gd name="T30" fmla="*/ 8 w 15"/>
                <a:gd name="T31" fmla="*/ 15 h 15"/>
                <a:gd name="T32" fmla="*/ 9 w 15"/>
                <a:gd name="T33" fmla="*/ 15 h 15"/>
                <a:gd name="T34" fmla="*/ 9 w 15"/>
                <a:gd name="T35" fmla="*/ 15 h 15"/>
                <a:gd name="T36" fmla="*/ 9 w 15"/>
                <a:gd name="T37" fmla="*/ 15 h 15"/>
                <a:gd name="T38" fmla="*/ 9 w 15"/>
                <a:gd name="T39" fmla="*/ 15 h 15"/>
                <a:gd name="T40" fmla="*/ 13 w 15"/>
                <a:gd name="T41" fmla="*/ 12 h 15"/>
                <a:gd name="T42" fmla="*/ 13 w 15"/>
                <a:gd name="T43" fmla="*/ 12 h 15"/>
                <a:gd name="T44" fmla="*/ 14 w 15"/>
                <a:gd name="T45" fmla="*/ 8 h 15"/>
                <a:gd name="T46" fmla="*/ 14 w 15"/>
                <a:gd name="T47" fmla="*/ 7 h 15"/>
                <a:gd name="T48" fmla="*/ 14 w 15"/>
                <a:gd name="T49" fmla="*/ 7 h 15"/>
                <a:gd name="T50" fmla="*/ 14 w 15"/>
                <a:gd name="T51" fmla="*/ 7 h 15"/>
                <a:gd name="T52" fmla="*/ 14 w 15"/>
                <a:gd name="T53" fmla="*/ 7 h 15"/>
                <a:gd name="T54" fmla="*/ 14 w 15"/>
                <a:gd name="T55" fmla="*/ 6 h 15"/>
                <a:gd name="T56" fmla="*/ 14 w 15"/>
                <a:gd name="T57" fmla="*/ 6 h 15"/>
                <a:gd name="T58" fmla="*/ 14 w 15"/>
                <a:gd name="T59" fmla="*/ 6 h 15"/>
                <a:gd name="T60" fmla="*/ 12 w 15"/>
                <a:gd name="T61" fmla="*/ 2 h 15"/>
                <a:gd name="T62" fmla="*/ 7 w 15"/>
                <a:gd name="T63" fmla="*/ 0 h 15"/>
                <a:gd name="T64" fmla="*/ 6 w 15"/>
                <a:gd name="T65" fmla="*/ 1 h 15"/>
                <a:gd name="T66" fmla="*/ 6 w 15"/>
                <a:gd name="T67" fmla="*/ 1 h 15"/>
                <a:gd name="T68" fmla="*/ 5 w 15"/>
                <a:gd name="T69" fmla="*/ 8 h 15"/>
                <a:gd name="T70" fmla="*/ 5 w 15"/>
                <a:gd name="T71" fmla="*/ 8 h 15"/>
                <a:gd name="T72" fmla="*/ 6 w 15"/>
                <a:gd name="T73" fmla="*/ 10 h 15"/>
                <a:gd name="T74" fmla="*/ 6 w 15"/>
                <a:gd name="T75" fmla="*/ 1 h 15"/>
                <a:gd name="T76" fmla="*/ 6 w 15"/>
                <a:gd name="T77" fmla="*/ 14 h 15"/>
                <a:gd name="T78" fmla="*/ 0 w 15"/>
                <a:gd name="T79" fmla="*/ 9 h 15"/>
                <a:gd name="T80" fmla="*/ 6 w 15"/>
                <a:gd name="T81" fmla="*/ 1 h 15"/>
                <a:gd name="T82" fmla="*/ 1 w 15"/>
                <a:gd name="T83" fmla="*/ 4 h 15"/>
                <a:gd name="T84" fmla="*/ 1 w 15"/>
                <a:gd name="T85" fmla="*/ 4 h 15"/>
                <a:gd name="T86" fmla="*/ 0 w 15"/>
                <a:gd name="T87" fmla="*/ 9 h 15"/>
                <a:gd name="T88" fmla="*/ 0 w 15"/>
                <a:gd name="T89" fmla="*/ 9 h 15"/>
                <a:gd name="T90" fmla="*/ 0 w 15"/>
                <a:gd name="T91" fmla="*/ 9 h 15"/>
                <a:gd name="T92" fmla="*/ 0 w 15"/>
                <a:gd name="T93" fmla="*/ 9 h 15"/>
                <a:gd name="T94" fmla="*/ 0 w 15"/>
                <a:gd name="T95"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 h="15">
                  <a:moveTo>
                    <a:pt x="7" y="10"/>
                  </a:moveTo>
                  <a:cubicBezTo>
                    <a:pt x="7" y="10"/>
                    <a:pt x="7" y="10"/>
                    <a:pt x="7" y="10"/>
                  </a:cubicBezTo>
                  <a:cubicBezTo>
                    <a:pt x="8" y="10"/>
                    <a:pt x="8" y="10"/>
                    <a:pt x="8" y="10"/>
                  </a:cubicBezTo>
                  <a:cubicBezTo>
                    <a:pt x="8" y="10"/>
                    <a:pt x="8" y="10"/>
                    <a:pt x="8" y="10"/>
                  </a:cubicBezTo>
                  <a:cubicBezTo>
                    <a:pt x="8" y="10"/>
                    <a:pt x="8" y="10"/>
                    <a:pt x="8" y="10"/>
                  </a:cubicBezTo>
                  <a:cubicBezTo>
                    <a:pt x="8" y="10"/>
                    <a:pt x="8" y="10"/>
                    <a:pt x="8" y="10"/>
                  </a:cubicBezTo>
                  <a:cubicBezTo>
                    <a:pt x="8" y="10"/>
                    <a:pt x="8" y="10"/>
                    <a:pt x="8" y="10"/>
                  </a:cubicBezTo>
                  <a:cubicBezTo>
                    <a:pt x="8" y="10"/>
                    <a:pt x="9" y="10"/>
                    <a:pt x="9" y="9"/>
                  </a:cubicBezTo>
                  <a:cubicBezTo>
                    <a:pt x="9" y="9"/>
                    <a:pt x="9" y="9"/>
                    <a:pt x="9" y="9"/>
                  </a:cubicBezTo>
                  <a:cubicBezTo>
                    <a:pt x="10" y="9"/>
                    <a:pt x="10" y="8"/>
                    <a:pt x="10" y="8"/>
                  </a:cubicBezTo>
                  <a:cubicBezTo>
                    <a:pt x="10" y="8"/>
                    <a:pt x="10" y="8"/>
                    <a:pt x="10" y="8"/>
                  </a:cubicBezTo>
                  <a:cubicBezTo>
                    <a:pt x="10" y="8"/>
                    <a:pt x="10" y="8"/>
                    <a:pt x="10" y="8"/>
                  </a:cubicBezTo>
                  <a:cubicBezTo>
                    <a:pt x="10" y="7"/>
                    <a:pt x="10" y="7"/>
                    <a:pt x="10" y="7"/>
                  </a:cubicBezTo>
                  <a:cubicBezTo>
                    <a:pt x="10" y="7"/>
                    <a:pt x="10" y="7"/>
                    <a:pt x="10" y="7"/>
                  </a:cubicBezTo>
                  <a:cubicBezTo>
                    <a:pt x="10" y="7"/>
                    <a:pt x="10" y="7"/>
                    <a:pt x="10" y="7"/>
                  </a:cubicBezTo>
                  <a:cubicBezTo>
                    <a:pt x="10" y="7"/>
                    <a:pt x="9" y="6"/>
                    <a:pt x="9" y="6"/>
                  </a:cubicBezTo>
                  <a:cubicBezTo>
                    <a:pt x="8" y="5"/>
                    <a:pt x="8" y="5"/>
                    <a:pt x="7" y="5"/>
                  </a:cubicBezTo>
                  <a:cubicBezTo>
                    <a:pt x="7" y="5"/>
                    <a:pt x="7" y="5"/>
                    <a:pt x="7" y="5"/>
                  </a:cubicBezTo>
                  <a:cubicBezTo>
                    <a:pt x="7" y="5"/>
                    <a:pt x="7" y="5"/>
                    <a:pt x="7" y="5"/>
                  </a:cubicBezTo>
                  <a:cubicBezTo>
                    <a:pt x="7" y="5"/>
                    <a:pt x="7" y="5"/>
                    <a:pt x="7" y="5"/>
                  </a:cubicBezTo>
                  <a:cubicBezTo>
                    <a:pt x="7" y="5"/>
                    <a:pt x="7" y="5"/>
                    <a:pt x="7" y="5"/>
                  </a:cubicBezTo>
                  <a:cubicBezTo>
                    <a:pt x="7" y="5"/>
                    <a:pt x="6" y="5"/>
                    <a:pt x="6" y="5"/>
                  </a:cubicBezTo>
                  <a:cubicBezTo>
                    <a:pt x="6" y="10"/>
                    <a:pt x="6" y="10"/>
                    <a:pt x="6" y="10"/>
                  </a:cubicBezTo>
                  <a:cubicBezTo>
                    <a:pt x="7" y="10"/>
                    <a:pt x="7" y="10"/>
                    <a:pt x="7" y="10"/>
                  </a:cubicBezTo>
                  <a:cubicBezTo>
                    <a:pt x="7" y="10"/>
                    <a:pt x="7" y="10"/>
                    <a:pt x="7" y="10"/>
                  </a:cubicBezTo>
                  <a:close/>
                  <a:moveTo>
                    <a:pt x="6" y="15"/>
                  </a:moveTo>
                  <a:cubicBezTo>
                    <a:pt x="6" y="14"/>
                    <a:pt x="6" y="14"/>
                    <a:pt x="6" y="14"/>
                  </a:cubicBezTo>
                  <a:cubicBezTo>
                    <a:pt x="8" y="15"/>
                    <a:pt x="8" y="15"/>
                    <a:pt x="8" y="15"/>
                  </a:cubicBezTo>
                  <a:cubicBezTo>
                    <a:pt x="8" y="15"/>
                    <a:pt x="8" y="15"/>
                    <a:pt x="8" y="15"/>
                  </a:cubicBezTo>
                  <a:cubicBezTo>
                    <a:pt x="8" y="15"/>
                    <a:pt x="7" y="15"/>
                    <a:pt x="7" y="15"/>
                  </a:cubicBezTo>
                  <a:cubicBezTo>
                    <a:pt x="7" y="15"/>
                    <a:pt x="7" y="15"/>
                    <a:pt x="6" y="15"/>
                  </a:cubicBezTo>
                  <a:close/>
                  <a:moveTo>
                    <a:pt x="6" y="1"/>
                  </a:moveTo>
                  <a:cubicBezTo>
                    <a:pt x="6" y="1"/>
                    <a:pt x="6" y="1"/>
                    <a:pt x="6" y="1"/>
                  </a:cubicBezTo>
                  <a:cubicBezTo>
                    <a:pt x="6" y="1"/>
                    <a:pt x="6" y="1"/>
                    <a:pt x="6" y="1"/>
                  </a:cubicBezTo>
                  <a:cubicBezTo>
                    <a:pt x="6" y="1"/>
                    <a:pt x="6" y="1"/>
                    <a:pt x="6" y="1"/>
                  </a:cubicBezTo>
                  <a:close/>
                  <a:moveTo>
                    <a:pt x="8" y="15"/>
                  </a:moveTo>
                  <a:cubicBezTo>
                    <a:pt x="8" y="15"/>
                    <a:pt x="8" y="15"/>
                    <a:pt x="8" y="15"/>
                  </a:cubicBezTo>
                  <a:cubicBezTo>
                    <a:pt x="8" y="15"/>
                    <a:pt x="8" y="15"/>
                    <a:pt x="8" y="15"/>
                  </a:cubicBezTo>
                  <a:close/>
                  <a:moveTo>
                    <a:pt x="8" y="15"/>
                  </a:moveTo>
                  <a:cubicBezTo>
                    <a:pt x="8" y="15"/>
                    <a:pt x="8" y="15"/>
                    <a:pt x="8" y="15"/>
                  </a:cubicBezTo>
                  <a:cubicBezTo>
                    <a:pt x="8" y="15"/>
                    <a:pt x="8" y="15"/>
                    <a:pt x="8" y="15"/>
                  </a:cubicBezTo>
                  <a:close/>
                  <a:moveTo>
                    <a:pt x="8" y="15"/>
                  </a:moveTo>
                  <a:cubicBezTo>
                    <a:pt x="8" y="15"/>
                    <a:pt x="8" y="15"/>
                    <a:pt x="8" y="15"/>
                  </a:cubicBezTo>
                  <a:cubicBezTo>
                    <a:pt x="8" y="15"/>
                    <a:pt x="8" y="15"/>
                    <a:pt x="8" y="15"/>
                  </a:cubicBezTo>
                  <a:close/>
                  <a:moveTo>
                    <a:pt x="8" y="15"/>
                  </a:moveTo>
                  <a:cubicBezTo>
                    <a:pt x="8" y="15"/>
                    <a:pt x="8" y="15"/>
                    <a:pt x="8" y="15"/>
                  </a:cubicBezTo>
                  <a:cubicBezTo>
                    <a:pt x="8" y="15"/>
                    <a:pt x="8" y="15"/>
                    <a:pt x="8" y="15"/>
                  </a:cubicBezTo>
                  <a:cubicBezTo>
                    <a:pt x="8" y="15"/>
                    <a:pt x="8" y="15"/>
                    <a:pt x="8" y="15"/>
                  </a:cubicBezTo>
                  <a:close/>
                  <a:moveTo>
                    <a:pt x="9" y="15"/>
                  </a:moveTo>
                  <a:cubicBezTo>
                    <a:pt x="8" y="15"/>
                    <a:pt x="8" y="15"/>
                    <a:pt x="8" y="15"/>
                  </a:cubicBezTo>
                  <a:cubicBezTo>
                    <a:pt x="9" y="15"/>
                    <a:pt x="9" y="15"/>
                    <a:pt x="9" y="15"/>
                  </a:cubicBezTo>
                  <a:close/>
                  <a:moveTo>
                    <a:pt x="9" y="15"/>
                  </a:moveTo>
                  <a:cubicBezTo>
                    <a:pt x="9" y="15"/>
                    <a:pt x="9" y="15"/>
                    <a:pt x="9" y="15"/>
                  </a:cubicBezTo>
                  <a:cubicBezTo>
                    <a:pt x="9" y="15"/>
                    <a:pt x="9" y="15"/>
                    <a:pt x="9" y="15"/>
                  </a:cubicBezTo>
                  <a:close/>
                  <a:moveTo>
                    <a:pt x="9" y="15"/>
                  </a:moveTo>
                  <a:cubicBezTo>
                    <a:pt x="9" y="15"/>
                    <a:pt x="9" y="15"/>
                    <a:pt x="9" y="15"/>
                  </a:cubicBezTo>
                  <a:cubicBezTo>
                    <a:pt x="9" y="15"/>
                    <a:pt x="9" y="15"/>
                    <a:pt x="9" y="15"/>
                  </a:cubicBezTo>
                  <a:close/>
                  <a:moveTo>
                    <a:pt x="13" y="12"/>
                  </a:moveTo>
                  <a:cubicBezTo>
                    <a:pt x="12" y="13"/>
                    <a:pt x="11" y="14"/>
                    <a:pt x="9" y="15"/>
                  </a:cubicBezTo>
                  <a:cubicBezTo>
                    <a:pt x="9" y="15"/>
                    <a:pt x="9" y="15"/>
                    <a:pt x="9" y="15"/>
                  </a:cubicBezTo>
                  <a:cubicBezTo>
                    <a:pt x="13" y="12"/>
                    <a:pt x="13" y="12"/>
                    <a:pt x="13" y="12"/>
                  </a:cubicBezTo>
                  <a:close/>
                  <a:moveTo>
                    <a:pt x="13" y="12"/>
                  </a:moveTo>
                  <a:cubicBezTo>
                    <a:pt x="13" y="12"/>
                    <a:pt x="13" y="12"/>
                    <a:pt x="13" y="12"/>
                  </a:cubicBezTo>
                  <a:cubicBezTo>
                    <a:pt x="13" y="12"/>
                    <a:pt x="13" y="12"/>
                    <a:pt x="13" y="12"/>
                  </a:cubicBezTo>
                  <a:close/>
                  <a:moveTo>
                    <a:pt x="14" y="8"/>
                  </a:moveTo>
                  <a:cubicBezTo>
                    <a:pt x="15" y="9"/>
                    <a:pt x="14" y="11"/>
                    <a:pt x="13" y="12"/>
                  </a:cubicBezTo>
                  <a:cubicBezTo>
                    <a:pt x="13" y="12"/>
                    <a:pt x="13" y="12"/>
                    <a:pt x="13" y="12"/>
                  </a:cubicBezTo>
                  <a:cubicBezTo>
                    <a:pt x="14" y="8"/>
                    <a:pt x="14" y="8"/>
                    <a:pt x="14" y="8"/>
                  </a:cubicBezTo>
                  <a:close/>
                  <a:moveTo>
                    <a:pt x="14" y="8"/>
                  </a:moveTo>
                  <a:cubicBezTo>
                    <a:pt x="14" y="8"/>
                    <a:pt x="14" y="8"/>
                    <a:pt x="14" y="8"/>
                  </a:cubicBezTo>
                  <a:cubicBezTo>
                    <a:pt x="14" y="8"/>
                    <a:pt x="14" y="8"/>
                    <a:pt x="14" y="8"/>
                  </a:cubicBezTo>
                  <a:close/>
                  <a:moveTo>
                    <a:pt x="14" y="7"/>
                  </a:moveTo>
                  <a:cubicBezTo>
                    <a:pt x="14" y="8"/>
                    <a:pt x="14" y="8"/>
                    <a:pt x="14" y="8"/>
                  </a:cubicBezTo>
                  <a:cubicBezTo>
                    <a:pt x="14" y="7"/>
                    <a:pt x="14" y="7"/>
                    <a:pt x="14" y="7"/>
                  </a:cubicBezTo>
                  <a:close/>
                  <a:moveTo>
                    <a:pt x="14" y="7"/>
                  </a:moveTo>
                  <a:cubicBezTo>
                    <a:pt x="14" y="7"/>
                    <a:pt x="14" y="7"/>
                    <a:pt x="14" y="7"/>
                  </a:cubicBezTo>
                  <a:cubicBezTo>
                    <a:pt x="14" y="7"/>
                    <a:pt x="14" y="7"/>
                    <a:pt x="14" y="7"/>
                  </a:cubicBezTo>
                  <a:close/>
                  <a:moveTo>
                    <a:pt x="14" y="7"/>
                  </a:moveTo>
                  <a:cubicBezTo>
                    <a:pt x="14" y="7"/>
                    <a:pt x="14" y="7"/>
                    <a:pt x="14" y="7"/>
                  </a:cubicBezTo>
                  <a:cubicBezTo>
                    <a:pt x="14" y="7"/>
                    <a:pt x="14" y="7"/>
                    <a:pt x="14" y="7"/>
                  </a:cubicBezTo>
                  <a:cubicBezTo>
                    <a:pt x="14" y="7"/>
                    <a:pt x="14" y="7"/>
                    <a:pt x="14" y="7"/>
                  </a:cubicBezTo>
                  <a:close/>
                  <a:moveTo>
                    <a:pt x="14" y="6"/>
                  </a:moveTo>
                  <a:cubicBezTo>
                    <a:pt x="14" y="7"/>
                    <a:pt x="14" y="7"/>
                    <a:pt x="14" y="7"/>
                  </a:cubicBezTo>
                  <a:cubicBezTo>
                    <a:pt x="14" y="6"/>
                    <a:pt x="14" y="6"/>
                    <a:pt x="14" y="6"/>
                  </a:cubicBezTo>
                  <a:close/>
                  <a:moveTo>
                    <a:pt x="14" y="6"/>
                  </a:moveTo>
                  <a:cubicBezTo>
                    <a:pt x="14" y="6"/>
                    <a:pt x="14" y="6"/>
                    <a:pt x="14" y="6"/>
                  </a:cubicBezTo>
                  <a:cubicBezTo>
                    <a:pt x="14" y="6"/>
                    <a:pt x="14" y="6"/>
                    <a:pt x="14" y="6"/>
                  </a:cubicBezTo>
                  <a:close/>
                  <a:moveTo>
                    <a:pt x="12" y="2"/>
                  </a:moveTo>
                  <a:cubicBezTo>
                    <a:pt x="13" y="3"/>
                    <a:pt x="14" y="4"/>
                    <a:pt x="14" y="6"/>
                  </a:cubicBezTo>
                  <a:cubicBezTo>
                    <a:pt x="14" y="6"/>
                    <a:pt x="14" y="6"/>
                    <a:pt x="14" y="6"/>
                  </a:cubicBezTo>
                  <a:cubicBezTo>
                    <a:pt x="12" y="2"/>
                    <a:pt x="12" y="2"/>
                    <a:pt x="12" y="2"/>
                  </a:cubicBezTo>
                  <a:close/>
                  <a:moveTo>
                    <a:pt x="7" y="0"/>
                  </a:moveTo>
                  <a:cubicBezTo>
                    <a:pt x="12" y="2"/>
                    <a:pt x="12" y="2"/>
                    <a:pt x="12" y="2"/>
                  </a:cubicBezTo>
                  <a:cubicBezTo>
                    <a:pt x="11" y="1"/>
                    <a:pt x="9" y="0"/>
                    <a:pt x="7" y="0"/>
                  </a:cubicBezTo>
                  <a:close/>
                  <a:moveTo>
                    <a:pt x="7" y="0"/>
                  </a:moveTo>
                  <a:cubicBezTo>
                    <a:pt x="7" y="0"/>
                    <a:pt x="7" y="0"/>
                    <a:pt x="7" y="0"/>
                  </a:cubicBezTo>
                  <a:cubicBezTo>
                    <a:pt x="7" y="0"/>
                    <a:pt x="7" y="0"/>
                    <a:pt x="7" y="0"/>
                  </a:cubicBezTo>
                  <a:close/>
                  <a:moveTo>
                    <a:pt x="6" y="1"/>
                  </a:moveTo>
                  <a:cubicBezTo>
                    <a:pt x="6" y="1"/>
                    <a:pt x="6" y="1"/>
                    <a:pt x="6" y="1"/>
                  </a:cubicBezTo>
                  <a:cubicBezTo>
                    <a:pt x="6" y="1"/>
                    <a:pt x="6" y="1"/>
                    <a:pt x="6" y="1"/>
                  </a:cubicBezTo>
                  <a:cubicBezTo>
                    <a:pt x="7" y="0"/>
                    <a:pt x="7" y="0"/>
                    <a:pt x="7" y="0"/>
                  </a:cubicBezTo>
                  <a:lnTo>
                    <a:pt x="6" y="1"/>
                  </a:lnTo>
                  <a:close/>
                  <a:moveTo>
                    <a:pt x="6" y="5"/>
                  </a:moveTo>
                  <a:cubicBezTo>
                    <a:pt x="6" y="6"/>
                    <a:pt x="6" y="6"/>
                    <a:pt x="5" y="6"/>
                  </a:cubicBezTo>
                  <a:cubicBezTo>
                    <a:pt x="5" y="7"/>
                    <a:pt x="5" y="7"/>
                    <a:pt x="5" y="8"/>
                  </a:cubicBezTo>
                  <a:cubicBezTo>
                    <a:pt x="5" y="8"/>
                    <a:pt x="5" y="8"/>
                    <a:pt x="5" y="8"/>
                  </a:cubicBezTo>
                  <a:cubicBezTo>
                    <a:pt x="5" y="8"/>
                    <a:pt x="5" y="8"/>
                    <a:pt x="5" y="8"/>
                  </a:cubicBezTo>
                  <a:cubicBezTo>
                    <a:pt x="5" y="8"/>
                    <a:pt x="5" y="8"/>
                    <a:pt x="5" y="8"/>
                  </a:cubicBezTo>
                  <a:cubicBezTo>
                    <a:pt x="5" y="8"/>
                    <a:pt x="5" y="8"/>
                    <a:pt x="5" y="8"/>
                  </a:cubicBezTo>
                  <a:cubicBezTo>
                    <a:pt x="5" y="9"/>
                    <a:pt x="5" y="9"/>
                    <a:pt x="6" y="9"/>
                  </a:cubicBezTo>
                  <a:cubicBezTo>
                    <a:pt x="6" y="10"/>
                    <a:pt x="6" y="10"/>
                    <a:pt x="6" y="10"/>
                  </a:cubicBezTo>
                  <a:cubicBezTo>
                    <a:pt x="6" y="5"/>
                    <a:pt x="6" y="5"/>
                    <a:pt x="6" y="5"/>
                  </a:cubicBezTo>
                  <a:close/>
                  <a:moveTo>
                    <a:pt x="6" y="1"/>
                  </a:moveTo>
                  <a:cubicBezTo>
                    <a:pt x="6" y="1"/>
                    <a:pt x="6" y="1"/>
                    <a:pt x="6" y="1"/>
                  </a:cubicBezTo>
                  <a:cubicBezTo>
                    <a:pt x="6" y="1"/>
                    <a:pt x="6" y="1"/>
                    <a:pt x="6" y="1"/>
                  </a:cubicBezTo>
                  <a:cubicBezTo>
                    <a:pt x="6" y="1"/>
                    <a:pt x="6" y="1"/>
                    <a:pt x="6" y="1"/>
                  </a:cubicBezTo>
                  <a:close/>
                  <a:moveTo>
                    <a:pt x="6" y="14"/>
                  </a:moveTo>
                  <a:cubicBezTo>
                    <a:pt x="6" y="15"/>
                    <a:pt x="6" y="15"/>
                    <a:pt x="6" y="15"/>
                  </a:cubicBezTo>
                  <a:cubicBezTo>
                    <a:pt x="5" y="15"/>
                    <a:pt x="4" y="14"/>
                    <a:pt x="3" y="13"/>
                  </a:cubicBezTo>
                  <a:cubicBezTo>
                    <a:pt x="2" y="12"/>
                    <a:pt x="1" y="11"/>
                    <a:pt x="0" y="9"/>
                  </a:cubicBezTo>
                  <a:cubicBezTo>
                    <a:pt x="0" y="9"/>
                    <a:pt x="0" y="9"/>
                    <a:pt x="0" y="9"/>
                  </a:cubicBezTo>
                  <a:cubicBezTo>
                    <a:pt x="6" y="14"/>
                    <a:pt x="6" y="14"/>
                    <a:pt x="6" y="14"/>
                  </a:cubicBezTo>
                  <a:close/>
                  <a:moveTo>
                    <a:pt x="6" y="1"/>
                  </a:moveTo>
                  <a:cubicBezTo>
                    <a:pt x="6" y="1"/>
                    <a:pt x="6" y="1"/>
                    <a:pt x="6" y="1"/>
                  </a:cubicBezTo>
                  <a:cubicBezTo>
                    <a:pt x="6" y="1"/>
                    <a:pt x="6" y="1"/>
                    <a:pt x="6" y="1"/>
                  </a:cubicBezTo>
                  <a:close/>
                  <a:moveTo>
                    <a:pt x="1" y="4"/>
                  </a:moveTo>
                  <a:cubicBezTo>
                    <a:pt x="2" y="2"/>
                    <a:pt x="4" y="1"/>
                    <a:pt x="6" y="1"/>
                  </a:cubicBezTo>
                  <a:cubicBezTo>
                    <a:pt x="6" y="1"/>
                    <a:pt x="6" y="1"/>
                    <a:pt x="6" y="1"/>
                  </a:cubicBezTo>
                  <a:cubicBezTo>
                    <a:pt x="1" y="4"/>
                    <a:pt x="1" y="4"/>
                    <a:pt x="1" y="4"/>
                  </a:cubicBezTo>
                  <a:close/>
                  <a:moveTo>
                    <a:pt x="0" y="9"/>
                  </a:moveTo>
                  <a:cubicBezTo>
                    <a:pt x="1" y="4"/>
                    <a:pt x="1" y="4"/>
                    <a:pt x="1" y="4"/>
                  </a:cubicBezTo>
                  <a:cubicBezTo>
                    <a:pt x="0" y="5"/>
                    <a:pt x="0" y="7"/>
                    <a:pt x="0" y="9"/>
                  </a:cubicBezTo>
                  <a:close/>
                  <a:moveTo>
                    <a:pt x="0" y="9"/>
                  </a:moveTo>
                  <a:cubicBezTo>
                    <a:pt x="0" y="9"/>
                    <a:pt x="0" y="9"/>
                    <a:pt x="0" y="9"/>
                  </a:cubicBezTo>
                  <a:cubicBezTo>
                    <a:pt x="0" y="9"/>
                    <a:pt x="0" y="9"/>
                    <a:pt x="0" y="9"/>
                  </a:cubicBezTo>
                  <a:close/>
                  <a:moveTo>
                    <a:pt x="0" y="9"/>
                  </a:moveTo>
                  <a:cubicBezTo>
                    <a:pt x="0" y="9"/>
                    <a:pt x="0" y="9"/>
                    <a:pt x="0" y="9"/>
                  </a:cubicBezTo>
                  <a:cubicBezTo>
                    <a:pt x="0" y="9"/>
                    <a:pt x="0" y="9"/>
                    <a:pt x="0" y="9"/>
                  </a:cubicBezTo>
                  <a:cubicBezTo>
                    <a:pt x="0" y="9"/>
                    <a:pt x="0" y="9"/>
                    <a:pt x="0" y="9"/>
                  </a:cubicBezTo>
                  <a:close/>
                  <a:moveTo>
                    <a:pt x="0" y="9"/>
                  </a:moveTo>
                  <a:cubicBezTo>
                    <a:pt x="0" y="9"/>
                    <a:pt x="0" y="9"/>
                    <a:pt x="0" y="9"/>
                  </a:cubicBezTo>
                  <a:cubicBezTo>
                    <a:pt x="0" y="9"/>
                    <a:pt x="0" y="9"/>
                    <a:pt x="0" y="9"/>
                  </a:cubicBezTo>
                  <a:close/>
                  <a:moveTo>
                    <a:pt x="0" y="9"/>
                  </a:moveTo>
                  <a:cubicBezTo>
                    <a:pt x="0" y="9"/>
                    <a:pt x="0"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5" name="Freeform 345"/>
            <p:cNvSpPr>
              <a:spLocks noEditPoints="1"/>
            </p:cNvSpPr>
            <p:nvPr/>
          </p:nvSpPr>
          <p:spPr bwMode="auto">
            <a:xfrm>
              <a:off x="10239375" y="1849438"/>
              <a:ext cx="52388" cy="49213"/>
            </a:xfrm>
            <a:custGeom>
              <a:avLst/>
              <a:gdLst>
                <a:gd name="T0" fmla="*/ 13 w 23"/>
                <a:gd name="T1" fmla="*/ 17 h 22"/>
                <a:gd name="T2" fmla="*/ 16 w 23"/>
                <a:gd name="T3" fmla="*/ 17 h 22"/>
                <a:gd name="T4" fmla="*/ 11 w 23"/>
                <a:gd name="T5" fmla="*/ 11 h 22"/>
                <a:gd name="T6" fmla="*/ 11 w 23"/>
                <a:gd name="T7" fmla="*/ 3 h 22"/>
                <a:gd name="T8" fmla="*/ 22 w 23"/>
                <a:gd name="T9" fmla="*/ 18 h 22"/>
                <a:gd name="T10" fmla="*/ 23 w 23"/>
                <a:gd name="T11" fmla="*/ 20 h 22"/>
                <a:gd name="T12" fmla="*/ 20 w 23"/>
                <a:gd name="T13" fmla="*/ 22 h 22"/>
                <a:gd name="T14" fmla="*/ 12 w 23"/>
                <a:gd name="T15" fmla="*/ 22 h 22"/>
                <a:gd name="T16" fmla="*/ 12 w 23"/>
                <a:gd name="T17" fmla="*/ 22 h 22"/>
                <a:gd name="T18" fmla="*/ 11 w 23"/>
                <a:gd name="T19" fmla="*/ 22 h 22"/>
                <a:gd name="T20" fmla="*/ 11 w 23"/>
                <a:gd name="T21" fmla="*/ 14 h 22"/>
                <a:gd name="T22" fmla="*/ 13 w 23"/>
                <a:gd name="T23" fmla="*/ 17 h 22"/>
                <a:gd name="T24" fmla="*/ 11 w 23"/>
                <a:gd name="T25" fmla="*/ 11 h 22"/>
                <a:gd name="T26" fmla="*/ 7 w 23"/>
                <a:gd name="T27" fmla="*/ 7 h 22"/>
                <a:gd name="T28" fmla="*/ 7 w 23"/>
                <a:gd name="T29" fmla="*/ 7 h 22"/>
                <a:gd name="T30" fmla="*/ 6 w 23"/>
                <a:gd name="T31" fmla="*/ 8 h 22"/>
                <a:gd name="T32" fmla="*/ 11 w 23"/>
                <a:gd name="T33" fmla="*/ 14 h 22"/>
                <a:gd name="T34" fmla="*/ 11 w 23"/>
                <a:gd name="T35" fmla="*/ 22 h 22"/>
                <a:gd name="T36" fmla="*/ 10 w 23"/>
                <a:gd name="T37" fmla="*/ 21 h 22"/>
                <a:gd name="T38" fmla="*/ 0 w 23"/>
                <a:gd name="T39" fmla="*/ 8 h 22"/>
                <a:gd name="T40" fmla="*/ 0 w 23"/>
                <a:gd name="T41" fmla="*/ 7 h 22"/>
                <a:gd name="T42" fmla="*/ 2 w 23"/>
                <a:gd name="T43" fmla="*/ 4 h 22"/>
                <a:gd name="T44" fmla="*/ 4 w 23"/>
                <a:gd name="T45" fmla="*/ 3 h 22"/>
                <a:gd name="T46" fmla="*/ 5 w 23"/>
                <a:gd name="T47" fmla="*/ 2 h 22"/>
                <a:gd name="T48" fmla="*/ 5 w 23"/>
                <a:gd name="T49" fmla="*/ 2 h 22"/>
                <a:gd name="T50" fmla="*/ 6 w 23"/>
                <a:gd name="T51" fmla="*/ 1 h 22"/>
                <a:gd name="T52" fmla="*/ 9 w 23"/>
                <a:gd name="T53" fmla="*/ 1 h 22"/>
                <a:gd name="T54" fmla="*/ 11 w 23"/>
                <a:gd name="T55" fmla="*/ 3 h 22"/>
                <a:gd name="T56" fmla="*/ 11 w 23"/>
                <a:gd name="T57"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 h="22">
                  <a:moveTo>
                    <a:pt x="13" y="17"/>
                  </a:moveTo>
                  <a:cubicBezTo>
                    <a:pt x="16" y="17"/>
                    <a:pt x="16" y="17"/>
                    <a:pt x="16" y="17"/>
                  </a:cubicBezTo>
                  <a:cubicBezTo>
                    <a:pt x="11" y="11"/>
                    <a:pt x="11" y="11"/>
                    <a:pt x="11" y="11"/>
                  </a:cubicBezTo>
                  <a:cubicBezTo>
                    <a:pt x="11" y="3"/>
                    <a:pt x="11" y="3"/>
                    <a:pt x="11" y="3"/>
                  </a:cubicBezTo>
                  <a:cubicBezTo>
                    <a:pt x="22" y="18"/>
                    <a:pt x="22" y="18"/>
                    <a:pt x="22" y="18"/>
                  </a:cubicBezTo>
                  <a:cubicBezTo>
                    <a:pt x="23" y="18"/>
                    <a:pt x="23" y="19"/>
                    <a:pt x="23" y="20"/>
                  </a:cubicBezTo>
                  <a:cubicBezTo>
                    <a:pt x="23" y="21"/>
                    <a:pt x="22" y="22"/>
                    <a:pt x="20" y="22"/>
                  </a:cubicBezTo>
                  <a:cubicBezTo>
                    <a:pt x="12" y="22"/>
                    <a:pt x="12" y="22"/>
                    <a:pt x="12" y="22"/>
                  </a:cubicBezTo>
                  <a:cubicBezTo>
                    <a:pt x="12" y="22"/>
                    <a:pt x="12" y="22"/>
                    <a:pt x="12" y="22"/>
                  </a:cubicBezTo>
                  <a:cubicBezTo>
                    <a:pt x="12" y="22"/>
                    <a:pt x="11" y="22"/>
                    <a:pt x="11" y="22"/>
                  </a:cubicBezTo>
                  <a:cubicBezTo>
                    <a:pt x="11" y="14"/>
                    <a:pt x="11" y="14"/>
                    <a:pt x="11" y="14"/>
                  </a:cubicBezTo>
                  <a:lnTo>
                    <a:pt x="13" y="17"/>
                  </a:lnTo>
                  <a:close/>
                  <a:moveTo>
                    <a:pt x="11" y="11"/>
                  </a:moveTo>
                  <a:cubicBezTo>
                    <a:pt x="7" y="7"/>
                    <a:pt x="7" y="7"/>
                    <a:pt x="7" y="7"/>
                  </a:cubicBezTo>
                  <a:cubicBezTo>
                    <a:pt x="7" y="7"/>
                    <a:pt x="7" y="7"/>
                    <a:pt x="7" y="7"/>
                  </a:cubicBezTo>
                  <a:cubicBezTo>
                    <a:pt x="7" y="7"/>
                    <a:pt x="6" y="7"/>
                    <a:pt x="6" y="8"/>
                  </a:cubicBezTo>
                  <a:cubicBezTo>
                    <a:pt x="11" y="14"/>
                    <a:pt x="11" y="14"/>
                    <a:pt x="11" y="14"/>
                  </a:cubicBezTo>
                  <a:cubicBezTo>
                    <a:pt x="11" y="22"/>
                    <a:pt x="11" y="22"/>
                    <a:pt x="11" y="22"/>
                  </a:cubicBezTo>
                  <a:cubicBezTo>
                    <a:pt x="11" y="21"/>
                    <a:pt x="10" y="21"/>
                    <a:pt x="10" y="21"/>
                  </a:cubicBezTo>
                  <a:cubicBezTo>
                    <a:pt x="0" y="8"/>
                    <a:pt x="0" y="8"/>
                    <a:pt x="0" y="8"/>
                  </a:cubicBezTo>
                  <a:cubicBezTo>
                    <a:pt x="0" y="8"/>
                    <a:pt x="0" y="7"/>
                    <a:pt x="0" y="7"/>
                  </a:cubicBezTo>
                  <a:cubicBezTo>
                    <a:pt x="0" y="6"/>
                    <a:pt x="1" y="4"/>
                    <a:pt x="2" y="4"/>
                  </a:cubicBezTo>
                  <a:cubicBezTo>
                    <a:pt x="3" y="4"/>
                    <a:pt x="3" y="4"/>
                    <a:pt x="4" y="3"/>
                  </a:cubicBezTo>
                  <a:cubicBezTo>
                    <a:pt x="4" y="3"/>
                    <a:pt x="5" y="2"/>
                    <a:pt x="5" y="2"/>
                  </a:cubicBezTo>
                  <a:cubicBezTo>
                    <a:pt x="5" y="2"/>
                    <a:pt x="5" y="2"/>
                    <a:pt x="5" y="2"/>
                  </a:cubicBezTo>
                  <a:cubicBezTo>
                    <a:pt x="5" y="1"/>
                    <a:pt x="6" y="1"/>
                    <a:pt x="6" y="1"/>
                  </a:cubicBezTo>
                  <a:cubicBezTo>
                    <a:pt x="7" y="0"/>
                    <a:pt x="9" y="0"/>
                    <a:pt x="9" y="1"/>
                  </a:cubicBezTo>
                  <a:cubicBezTo>
                    <a:pt x="11" y="3"/>
                    <a:pt x="11" y="3"/>
                    <a:pt x="11" y="3"/>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6" name="Freeform 346"/>
            <p:cNvSpPr>
              <a:spLocks noEditPoints="1"/>
            </p:cNvSpPr>
            <p:nvPr/>
          </p:nvSpPr>
          <p:spPr bwMode="auto">
            <a:xfrm>
              <a:off x="10226675" y="1830388"/>
              <a:ext cx="31750" cy="34925"/>
            </a:xfrm>
            <a:custGeom>
              <a:avLst/>
              <a:gdLst>
                <a:gd name="T0" fmla="*/ 7 w 14"/>
                <a:gd name="T1" fmla="*/ 5 h 15"/>
                <a:gd name="T2" fmla="*/ 7 w 14"/>
                <a:gd name="T3" fmla="*/ 5 h 15"/>
                <a:gd name="T4" fmla="*/ 7 w 14"/>
                <a:gd name="T5" fmla="*/ 0 h 15"/>
                <a:gd name="T6" fmla="*/ 9 w 14"/>
                <a:gd name="T7" fmla="*/ 1 h 15"/>
                <a:gd name="T8" fmla="*/ 13 w 14"/>
                <a:gd name="T9" fmla="*/ 4 h 15"/>
                <a:gd name="T10" fmla="*/ 14 w 14"/>
                <a:gd name="T11" fmla="*/ 9 h 15"/>
                <a:gd name="T12" fmla="*/ 14 w 14"/>
                <a:gd name="T13" fmla="*/ 9 h 15"/>
                <a:gd name="T14" fmla="*/ 14 w 14"/>
                <a:gd name="T15" fmla="*/ 9 h 15"/>
                <a:gd name="T16" fmla="*/ 14 w 14"/>
                <a:gd name="T17" fmla="*/ 9 h 15"/>
                <a:gd name="T18" fmla="*/ 12 w 14"/>
                <a:gd name="T19" fmla="*/ 13 h 15"/>
                <a:gd name="T20" fmla="*/ 7 w 14"/>
                <a:gd name="T21" fmla="*/ 15 h 15"/>
                <a:gd name="T22" fmla="*/ 7 w 14"/>
                <a:gd name="T23" fmla="*/ 10 h 15"/>
                <a:gd name="T24" fmla="*/ 7 w 14"/>
                <a:gd name="T25" fmla="*/ 10 h 15"/>
                <a:gd name="T26" fmla="*/ 9 w 14"/>
                <a:gd name="T27" fmla="*/ 8 h 15"/>
                <a:gd name="T28" fmla="*/ 9 w 14"/>
                <a:gd name="T29" fmla="*/ 8 h 15"/>
                <a:gd name="T30" fmla="*/ 9 w 14"/>
                <a:gd name="T31" fmla="*/ 8 h 15"/>
                <a:gd name="T32" fmla="*/ 9 w 14"/>
                <a:gd name="T33" fmla="*/ 8 h 15"/>
                <a:gd name="T34" fmla="*/ 8 w 14"/>
                <a:gd name="T35" fmla="*/ 5 h 15"/>
                <a:gd name="T36" fmla="*/ 6 w 14"/>
                <a:gd name="T37" fmla="*/ 6 h 15"/>
                <a:gd name="T38" fmla="*/ 5 w 14"/>
                <a:gd name="T39" fmla="*/ 1 h 15"/>
                <a:gd name="T40" fmla="*/ 7 w 14"/>
                <a:gd name="T41" fmla="*/ 5 h 15"/>
                <a:gd name="T42" fmla="*/ 5 w 14"/>
                <a:gd name="T43" fmla="*/ 9 h 15"/>
                <a:gd name="T44" fmla="*/ 6 w 14"/>
                <a:gd name="T45" fmla="*/ 10 h 15"/>
                <a:gd name="T46" fmla="*/ 7 w 14"/>
                <a:gd name="T47" fmla="*/ 10 h 15"/>
                <a:gd name="T48" fmla="*/ 7 w 14"/>
                <a:gd name="T49" fmla="*/ 10 h 15"/>
                <a:gd name="T50" fmla="*/ 7 w 14"/>
                <a:gd name="T51" fmla="*/ 15 h 15"/>
                <a:gd name="T52" fmla="*/ 7 w 14"/>
                <a:gd name="T53" fmla="*/ 15 h 15"/>
                <a:gd name="T54" fmla="*/ 7 w 14"/>
                <a:gd name="T55" fmla="*/ 15 h 15"/>
                <a:gd name="T56" fmla="*/ 6 w 14"/>
                <a:gd name="T57" fmla="*/ 15 h 15"/>
                <a:gd name="T58" fmla="*/ 6 w 14"/>
                <a:gd name="T59" fmla="*/ 15 h 15"/>
                <a:gd name="T60" fmla="*/ 6 w 14"/>
                <a:gd name="T61" fmla="*/ 15 h 15"/>
                <a:gd name="T62" fmla="*/ 5 w 14"/>
                <a:gd name="T63" fmla="*/ 14 h 15"/>
                <a:gd name="T64" fmla="*/ 5 w 14"/>
                <a:gd name="T65" fmla="*/ 7 h 15"/>
                <a:gd name="T66" fmla="*/ 5 w 14"/>
                <a:gd name="T67" fmla="*/ 1 h 15"/>
                <a:gd name="T68" fmla="*/ 5 w 14"/>
                <a:gd name="T69" fmla="*/ 1 h 15"/>
                <a:gd name="T70" fmla="*/ 5 w 14"/>
                <a:gd name="T71" fmla="*/ 14 h 15"/>
                <a:gd name="T72" fmla="*/ 5 w 14"/>
                <a:gd name="T73" fmla="*/ 7 h 15"/>
                <a:gd name="T74" fmla="*/ 5 w 14"/>
                <a:gd name="T75" fmla="*/ 7 h 15"/>
                <a:gd name="T76" fmla="*/ 5 w 14"/>
                <a:gd name="T77" fmla="*/ 8 h 15"/>
                <a:gd name="T78" fmla="*/ 5 w 14"/>
                <a:gd name="T79" fmla="*/ 8 h 15"/>
                <a:gd name="T80" fmla="*/ 2 w 14"/>
                <a:gd name="T81" fmla="*/ 12 h 15"/>
                <a:gd name="T82" fmla="*/ 0 w 14"/>
                <a:gd name="T83" fmla="*/ 8 h 15"/>
                <a:gd name="T84" fmla="*/ 0 w 14"/>
                <a:gd name="T85" fmla="*/ 7 h 15"/>
                <a:gd name="T86" fmla="*/ 0 w 14"/>
                <a:gd name="T87" fmla="*/ 7 h 15"/>
                <a:gd name="T88" fmla="*/ 0 w 14"/>
                <a:gd name="T89" fmla="*/ 6 h 15"/>
                <a:gd name="T90" fmla="*/ 0 w 14"/>
                <a:gd name="T91" fmla="*/ 6 h 15"/>
                <a:gd name="T92" fmla="*/ 0 w 14"/>
                <a:gd name="T93" fmla="*/ 6 h 15"/>
                <a:gd name="T94" fmla="*/ 5 w 14"/>
                <a:gd name="T95" fmla="*/ 1 h 15"/>
                <a:gd name="T96" fmla="*/ 0 w 14"/>
                <a:gd name="T97" fmla="*/ 7 h 15"/>
                <a:gd name="T98" fmla="*/ 0 w 14"/>
                <a:gd name="T99" fmla="*/ 7 h 15"/>
                <a:gd name="T100" fmla="*/ 0 w 14"/>
                <a:gd name="T101"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15">
                  <a:moveTo>
                    <a:pt x="8" y="5"/>
                  </a:moveTo>
                  <a:cubicBezTo>
                    <a:pt x="7" y="5"/>
                    <a:pt x="7" y="5"/>
                    <a:pt x="7" y="5"/>
                  </a:cubicBezTo>
                  <a:cubicBezTo>
                    <a:pt x="7" y="5"/>
                    <a:pt x="7" y="5"/>
                    <a:pt x="7" y="5"/>
                  </a:cubicBezTo>
                  <a:cubicBezTo>
                    <a:pt x="7" y="5"/>
                    <a:pt x="7" y="5"/>
                    <a:pt x="7" y="5"/>
                  </a:cubicBezTo>
                  <a:cubicBezTo>
                    <a:pt x="7" y="0"/>
                    <a:pt x="7" y="0"/>
                    <a:pt x="7" y="0"/>
                  </a:cubicBezTo>
                  <a:cubicBezTo>
                    <a:pt x="7" y="0"/>
                    <a:pt x="7" y="0"/>
                    <a:pt x="7" y="0"/>
                  </a:cubicBezTo>
                  <a:cubicBezTo>
                    <a:pt x="7" y="0"/>
                    <a:pt x="8" y="0"/>
                    <a:pt x="8" y="0"/>
                  </a:cubicBezTo>
                  <a:cubicBezTo>
                    <a:pt x="8" y="1"/>
                    <a:pt x="8" y="1"/>
                    <a:pt x="9" y="1"/>
                  </a:cubicBezTo>
                  <a:cubicBezTo>
                    <a:pt x="9" y="1"/>
                    <a:pt x="9" y="1"/>
                    <a:pt x="9" y="1"/>
                  </a:cubicBezTo>
                  <a:cubicBezTo>
                    <a:pt x="11" y="1"/>
                    <a:pt x="12" y="2"/>
                    <a:pt x="13" y="4"/>
                  </a:cubicBezTo>
                  <a:cubicBezTo>
                    <a:pt x="14" y="5"/>
                    <a:pt x="14" y="7"/>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11"/>
                    <a:pt x="13" y="12"/>
                    <a:pt x="12" y="13"/>
                  </a:cubicBezTo>
                  <a:cubicBezTo>
                    <a:pt x="10" y="14"/>
                    <a:pt x="9" y="15"/>
                    <a:pt x="7" y="15"/>
                  </a:cubicBezTo>
                  <a:cubicBezTo>
                    <a:pt x="7" y="15"/>
                    <a:pt x="7" y="15"/>
                    <a:pt x="7" y="15"/>
                  </a:cubicBezTo>
                  <a:cubicBezTo>
                    <a:pt x="7" y="15"/>
                    <a:pt x="7" y="15"/>
                    <a:pt x="7" y="15"/>
                  </a:cubicBezTo>
                  <a:cubicBezTo>
                    <a:pt x="7" y="10"/>
                    <a:pt x="7" y="10"/>
                    <a:pt x="7" y="10"/>
                  </a:cubicBezTo>
                  <a:cubicBezTo>
                    <a:pt x="7" y="10"/>
                    <a:pt x="7" y="10"/>
                    <a:pt x="7" y="10"/>
                  </a:cubicBezTo>
                  <a:cubicBezTo>
                    <a:pt x="7" y="10"/>
                    <a:pt x="7" y="10"/>
                    <a:pt x="7" y="10"/>
                  </a:cubicBezTo>
                  <a:cubicBezTo>
                    <a:pt x="8" y="10"/>
                    <a:pt x="8" y="10"/>
                    <a:pt x="9" y="9"/>
                  </a:cubicBezTo>
                  <a:cubicBezTo>
                    <a:pt x="9" y="9"/>
                    <a:pt x="9" y="9"/>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10" y="7"/>
                    <a:pt x="9" y="7"/>
                    <a:pt x="9" y="6"/>
                  </a:cubicBezTo>
                  <a:cubicBezTo>
                    <a:pt x="9" y="6"/>
                    <a:pt x="8" y="5"/>
                    <a:pt x="8" y="5"/>
                  </a:cubicBezTo>
                  <a:close/>
                  <a:moveTo>
                    <a:pt x="7" y="5"/>
                  </a:moveTo>
                  <a:cubicBezTo>
                    <a:pt x="7" y="5"/>
                    <a:pt x="6" y="5"/>
                    <a:pt x="6" y="6"/>
                  </a:cubicBezTo>
                  <a:cubicBezTo>
                    <a:pt x="5" y="6"/>
                    <a:pt x="5" y="7"/>
                    <a:pt x="5" y="7"/>
                  </a:cubicBezTo>
                  <a:cubicBezTo>
                    <a:pt x="5" y="1"/>
                    <a:pt x="5" y="1"/>
                    <a:pt x="5" y="1"/>
                  </a:cubicBezTo>
                  <a:cubicBezTo>
                    <a:pt x="6" y="1"/>
                    <a:pt x="6" y="0"/>
                    <a:pt x="7" y="0"/>
                  </a:cubicBezTo>
                  <a:cubicBezTo>
                    <a:pt x="7" y="5"/>
                    <a:pt x="7" y="5"/>
                    <a:pt x="7" y="5"/>
                  </a:cubicBezTo>
                  <a:close/>
                  <a:moveTo>
                    <a:pt x="5" y="8"/>
                  </a:moveTo>
                  <a:cubicBezTo>
                    <a:pt x="5" y="9"/>
                    <a:pt x="5" y="9"/>
                    <a:pt x="5" y="9"/>
                  </a:cubicBezTo>
                  <a:cubicBezTo>
                    <a:pt x="5" y="9"/>
                    <a:pt x="5" y="9"/>
                    <a:pt x="5" y="9"/>
                  </a:cubicBezTo>
                  <a:cubicBezTo>
                    <a:pt x="6" y="10"/>
                    <a:pt x="6" y="10"/>
                    <a:pt x="6" y="10"/>
                  </a:cubicBezTo>
                  <a:cubicBezTo>
                    <a:pt x="7" y="10"/>
                    <a:pt x="7" y="10"/>
                    <a:pt x="7" y="10"/>
                  </a:cubicBezTo>
                  <a:cubicBezTo>
                    <a:pt x="7" y="10"/>
                    <a:pt x="7" y="10"/>
                    <a:pt x="7" y="10"/>
                  </a:cubicBezTo>
                  <a:cubicBezTo>
                    <a:pt x="7" y="10"/>
                    <a:pt x="7" y="10"/>
                    <a:pt x="7" y="10"/>
                  </a:cubicBezTo>
                  <a:cubicBezTo>
                    <a:pt x="7" y="10"/>
                    <a:pt x="7" y="10"/>
                    <a:pt x="7" y="10"/>
                  </a:cubicBezTo>
                  <a:cubicBezTo>
                    <a:pt x="7" y="10"/>
                    <a:pt x="7" y="10"/>
                    <a:pt x="7" y="10"/>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5" y="15"/>
                    <a:pt x="5" y="15"/>
                    <a:pt x="5" y="15"/>
                  </a:cubicBezTo>
                  <a:cubicBezTo>
                    <a:pt x="5" y="15"/>
                    <a:pt x="5" y="14"/>
                    <a:pt x="5" y="14"/>
                  </a:cubicBezTo>
                  <a:cubicBezTo>
                    <a:pt x="5" y="8"/>
                    <a:pt x="5" y="8"/>
                    <a:pt x="5" y="8"/>
                  </a:cubicBezTo>
                  <a:close/>
                  <a:moveTo>
                    <a:pt x="5" y="7"/>
                  </a:moveTo>
                  <a:cubicBezTo>
                    <a:pt x="5" y="7"/>
                    <a:pt x="5" y="7"/>
                    <a:pt x="5" y="7"/>
                  </a:cubicBezTo>
                  <a:close/>
                  <a:moveTo>
                    <a:pt x="5" y="1"/>
                  </a:moveTo>
                  <a:cubicBezTo>
                    <a:pt x="5" y="7"/>
                    <a:pt x="5" y="7"/>
                    <a:pt x="5" y="7"/>
                  </a:cubicBezTo>
                  <a:cubicBezTo>
                    <a:pt x="5" y="1"/>
                    <a:pt x="5" y="1"/>
                    <a:pt x="5" y="1"/>
                  </a:cubicBezTo>
                  <a:close/>
                  <a:moveTo>
                    <a:pt x="5" y="8"/>
                  </a:moveTo>
                  <a:cubicBezTo>
                    <a:pt x="5" y="14"/>
                    <a:pt x="5" y="14"/>
                    <a:pt x="5" y="14"/>
                  </a:cubicBezTo>
                  <a:lnTo>
                    <a:pt x="5" y="8"/>
                  </a:lnTo>
                  <a:close/>
                  <a:moveTo>
                    <a:pt x="5" y="7"/>
                  </a:moveTo>
                  <a:cubicBezTo>
                    <a:pt x="5" y="7"/>
                    <a:pt x="5" y="7"/>
                    <a:pt x="5" y="7"/>
                  </a:cubicBezTo>
                  <a:cubicBezTo>
                    <a:pt x="5" y="7"/>
                    <a:pt x="5" y="7"/>
                    <a:pt x="5" y="7"/>
                  </a:cubicBezTo>
                  <a:cubicBezTo>
                    <a:pt x="5" y="8"/>
                    <a:pt x="5" y="8"/>
                    <a:pt x="5" y="8"/>
                  </a:cubicBezTo>
                  <a:cubicBezTo>
                    <a:pt x="5" y="8"/>
                    <a:pt x="5" y="8"/>
                    <a:pt x="5" y="8"/>
                  </a:cubicBezTo>
                  <a:cubicBezTo>
                    <a:pt x="5" y="8"/>
                    <a:pt x="5" y="8"/>
                    <a:pt x="5" y="8"/>
                  </a:cubicBezTo>
                  <a:cubicBezTo>
                    <a:pt x="5" y="8"/>
                    <a:pt x="5" y="8"/>
                    <a:pt x="5" y="8"/>
                  </a:cubicBezTo>
                  <a:cubicBezTo>
                    <a:pt x="5" y="14"/>
                    <a:pt x="5" y="14"/>
                    <a:pt x="5" y="14"/>
                  </a:cubicBezTo>
                  <a:cubicBezTo>
                    <a:pt x="4" y="14"/>
                    <a:pt x="2" y="13"/>
                    <a:pt x="2" y="12"/>
                  </a:cubicBezTo>
                  <a:cubicBezTo>
                    <a:pt x="2" y="12"/>
                    <a:pt x="2" y="12"/>
                    <a:pt x="1" y="12"/>
                  </a:cubicBezTo>
                  <a:cubicBezTo>
                    <a:pt x="0" y="11"/>
                    <a:pt x="0" y="9"/>
                    <a:pt x="0" y="8"/>
                  </a:cubicBezTo>
                  <a:cubicBezTo>
                    <a:pt x="0" y="8"/>
                    <a:pt x="0" y="8"/>
                    <a:pt x="0" y="8"/>
                  </a:cubicBezTo>
                  <a:cubicBezTo>
                    <a:pt x="0" y="7"/>
                    <a:pt x="0" y="7"/>
                    <a:pt x="0" y="7"/>
                  </a:cubicBezTo>
                  <a:cubicBezTo>
                    <a:pt x="0" y="7"/>
                    <a:pt x="0" y="7"/>
                    <a:pt x="0" y="7"/>
                  </a:cubicBezTo>
                  <a:cubicBezTo>
                    <a:pt x="0" y="7"/>
                    <a:pt x="0" y="7"/>
                    <a:pt x="0" y="7"/>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4"/>
                    <a:pt x="1" y="3"/>
                    <a:pt x="3" y="2"/>
                  </a:cubicBezTo>
                  <a:cubicBezTo>
                    <a:pt x="3" y="1"/>
                    <a:pt x="4" y="1"/>
                    <a:pt x="5" y="1"/>
                  </a:cubicBezTo>
                  <a:cubicBezTo>
                    <a:pt x="5" y="7"/>
                    <a:pt x="5" y="7"/>
                    <a:pt x="5" y="7"/>
                  </a:cubicBezTo>
                  <a:close/>
                  <a:moveTo>
                    <a:pt x="0" y="7"/>
                  </a:moveTo>
                  <a:cubicBezTo>
                    <a:pt x="0" y="7"/>
                    <a:pt x="0" y="7"/>
                    <a:pt x="0" y="7"/>
                  </a:cubicBezTo>
                  <a:cubicBezTo>
                    <a:pt x="0" y="7"/>
                    <a:pt x="0" y="7"/>
                    <a:pt x="0" y="7"/>
                  </a:cubicBezTo>
                  <a:close/>
                  <a:moveTo>
                    <a:pt x="0" y="8"/>
                  </a:moveTo>
                  <a:cubicBezTo>
                    <a:pt x="0" y="8"/>
                    <a:pt x="0" y="8"/>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7" name="Freeform 347"/>
            <p:cNvSpPr>
              <a:spLocks noEditPoints="1"/>
            </p:cNvSpPr>
            <p:nvPr/>
          </p:nvSpPr>
          <p:spPr bwMode="auto">
            <a:xfrm>
              <a:off x="10147300" y="1892300"/>
              <a:ext cx="161925" cy="85725"/>
            </a:xfrm>
            <a:custGeom>
              <a:avLst/>
              <a:gdLst>
                <a:gd name="T0" fmla="*/ 36 w 72"/>
                <a:gd name="T1" fmla="*/ 34 h 38"/>
                <a:gd name="T2" fmla="*/ 59 w 72"/>
                <a:gd name="T3" fmla="*/ 34 h 38"/>
                <a:gd name="T4" fmla="*/ 67 w 72"/>
                <a:gd name="T5" fmla="*/ 5 h 38"/>
                <a:gd name="T6" fmla="*/ 63 w 72"/>
                <a:gd name="T7" fmla="*/ 5 h 38"/>
                <a:gd name="T8" fmla="*/ 55 w 72"/>
                <a:gd name="T9" fmla="*/ 5 h 38"/>
                <a:gd name="T10" fmla="*/ 36 w 72"/>
                <a:gd name="T11" fmla="*/ 5 h 38"/>
                <a:gd name="T12" fmla="*/ 36 w 72"/>
                <a:gd name="T13" fmla="*/ 0 h 38"/>
                <a:gd name="T14" fmla="*/ 55 w 72"/>
                <a:gd name="T15" fmla="*/ 0 h 38"/>
                <a:gd name="T16" fmla="*/ 63 w 72"/>
                <a:gd name="T17" fmla="*/ 0 h 38"/>
                <a:gd name="T18" fmla="*/ 70 w 72"/>
                <a:gd name="T19" fmla="*/ 0 h 38"/>
                <a:gd name="T20" fmla="*/ 70 w 72"/>
                <a:gd name="T21" fmla="*/ 0 h 38"/>
                <a:gd name="T22" fmla="*/ 70 w 72"/>
                <a:gd name="T23" fmla="*/ 0 h 38"/>
                <a:gd name="T24" fmla="*/ 72 w 72"/>
                <a:gd name="T25" fmla="*/ 3 h 38"/>
                <a:gd name="T26" fmla="*/ 63 w 72"/>
                <a:gd name="T27" fmla="*/ 37 h 38"/>
                <a:gd name="T28" fmla="*/ 61 w 72"/>
                <a:gd name="T29" fmla="*/ 38 h 38"/>
                <a:gd name="T30" fmla="*/ 36 w 72"/>
                <a:gd name="T31" fmla="*/ 38 h 38"/>
                <a:gd name="T32" fmla="*/ 36 w 72"/>
                <a:gd name="T33" fmla="*/ 34 h 38"/>
                <a:gd name="T34" fmla="*/ 6 w 72"/>
                <a:gd name="T35" fmla="*/ 5 h 38"/>
                <a:gd name="T36" fmla="*/ 13 w 72"/>
                <a:gd name="T37" fmla="*/ 34 h 38"/>
                <a:gd name="T38" fmla="*/ 36 w 72"/>
                <a:gd name="T39" fmla="*/ 34 h 38"/>
                <a:gd name="T40" fmla="*/ 36 w 72"/>
                <a:gd name="T41" fmla="*/ 38 h 38"/>
                <a:gd name="T42" fmla="*/ 11 w 72"/>
                <a:gd name="T43" fmla="*/ 38 h 38"/>
                <a:gd name="T44" fmla="*/ 11 w 72"/>
                <a:gd name="T45" fmla="*/ 38 h 38"/>
                <a:gd name="T46" fmla="*/ 9 w 72"/>
                <a:gd name="T47" fmla="*/ 37 h 38"/>
                <a:gd name="T48" fmla="*/ 0 w 72"/>
                <a:gd name="T49" fmla="*/ 3 h 38"/>
                <a:gd name="T50" fmla="*/ 0 w 72"/>
                <a:gd name="T51" fmla="*/ 3 h 38"/>
                <a:gd name="T52" fmla="*/ 3 w 72"/>
                <a:gd name="T53" fmla="*/ 0 h 38"/>
                <a:gd name="T54" fmla="*/ 10 w 72"/>
                <a:gd name="T55" fmla="*/ 0 h 38"/>
                <a:gd name="T56" fmla="*/ 18 w 72"/>
                <a:gd name="T57" fmla="*/ 0 h 38"/>
                <a:gd name="T58" fmla="*/ 36 w 72"/>
                <a:gd name="T59" fmla="*/ 0 h 38"/>
                <a:gd name="T60" fmla="*/ 36 w 72"/>
                <a:gd name="T61" fmla="*/ 5 h 38"/>
                <a:gd name="T62" fmla="*/ 18 w 72"/>
                <a:gd name="T63" fmla="*/ 5 h 38"/>
                <a:gd name="T64" fmla="*/ 10 w 72"/>
                <a:gd name="T65" fmla="*/ 5 h 38"/>
                <a:gd name="T66" fmla="*/ 6 w 72"/>
                <a:gd name="T67"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38">
                  <a:moveTo>
                    <a:pt x="36" y="34"/>
                  </a:moveTo>
                  <a:cubicBezTo>
                    <a:pt x="59" y="34"/>
                    <a:pt x="59" y="34"/>
                    <a:pt x="59" y="34"/>
                  </a:cubicBezTo>
                  <a:cubicBezTo>
                    <a:pt x="67" y="5"/>
                    <a:pt x="67" y="5"/>
                    <a:pt x="67" y="5"/>
                  </a:cubicBezTo>
                  <a:cubicBezTo>
                    <a:pt x="63" y="5"/>
                    <a:pt x="63" y="5"/>
                    <a:pt x="63" y="5"/>
                  </a:cubicBezTo>
                  <a:cubicBezTo>
                    <a:pt x="55" y="5"/>
                    <a:pt x="55" y="5"/>
                    <a:pt x="55" y="5"/>
                  </a:cubicBezTo>
                  <a:cubicBezTo>
                    <a:pt x="36" y="5"/>
                    <a:pt x="36" y="5"/>
                    <a:pt x="36" y="5"/>
                  </a:cubicBezTo>
                  <a:cubicBezTo>
                    <a:pt x="36" y="0"/>
                    <a:pt x="36" y="0"/>
                    <a:pt x="36" y="0"/>
                  </a:cubicBezTo>
                  <a:cubicBezTo>
                    <a:pt x="55" y="0"/>
                    <a:pt x="55" y="0"/>
                    <a:pt x="55" y="0"/>
                  </a:cubicBezTo>
                  <a:cubicBezTo>
                    <a:pt x="63" y="0"/>
                    <a:pt x="63" y="0"/>
                    <a:pt x="63" y="0"/>
                  </a:cubicBezTo>
                  <a:cubicBezTo>
                    <a:pt x="70" y="0"/>
                    <a:pt x="70" y="0"/>
                    <a:pt x="70" y="0"/>
                  </a:cubicBezTo>
                  <a:cubicBezTo>
                    <a:pt x="70" y="0"/>
                    <a:pt x="70" y="0"/>
                    <a:pt x="70" y="0"/>
                  </a:cubicBezTo>
                  <a:cubicBezTo>
                    <a:pt x="70" y="0"/>
                    <a:pt x="70" y="0"/>
                    <a:pt x="70" y="0"/>
                  </a:cubicBezTo>
                  <a:cubicBezTo>
                    <a:pt x="72" y="1"/>
                    <a:pt x="72" y="2"/>
                    <a:pt x="72" y="3"/>
                  </a:cubicBezTo>
                  <a:cubicBezTo>
                    <a:pt x="63" y="37"/>
                    <a:pt x="63" y="37"/>
                    <a:pt x="63" y="37"/>
                  </a:cubicBezTo>
                  <a:cubicBezTo>
                    <a:pt x="63" y="38"/>
                    <a:pt x="62" y="38"/>
                    <a:pt x="61" y="38"/>
                  </a:cubicBezTo>
                  <a:cubicBezTo>
                    <a:pt x="36" y="38"/>
                    <a:pt x="36" y="38"/>
                    <a:pt x="36" y="38"/>
                  </a:cubicBezTo>
                  <a:lnTo>
                    <a:pt x="36" y="34"/>
                  </a:lnTo>
                  <a:close/>
                  <a:moveTo>
                    <a:pt x="6" y="5"/>
                  </a:moveTo>
                  <a:cubicBezTo>
                    <a:pt x="13" y="34"/>
                    <a:pt x="13" y="34"/>
                    <a:pt x="13" y="34"/>
                  </a:cubicBezTo>
                  <a:cubicBezTo>
                    <a:pt x="36" y="34"/>
                    <a:pt x="36" y="34"/>
                    <a:pt x="36" y="34"/>
                  </a:cubicBezTo>
                  <a:cubicBezTo>
                    <a:pt x="36" y="38"/>
                    <a:pt x="36" y="38"/>
                    <a:pt x="36" y="38"/>
                  </a:cubicBezTo>
                  <a:cubicBezTo>
                    <a:pt x="11" y="38"/>
                    <a:pt x="11" y="38"/>
                    <a:pt x="11" y="38"/>
                  </a:cubicBezTo>
                  <a:cubicBezTo>
                    <a:pt x="11" y="38"/>
                    <a:pt x="11" y="38"/>
                    <a:pt x="11" y="38"/>
                  </a:cubicBezTo>
                  <a:cubicBezTo>
                    <a:pt x="10" y="38"/>
                    <a:pt x="9" y="38"/>
                    <a:pt x="9" y="37"/>
                  </a:cubicBezTo>
                  <a:cubicBezTo>
                    <a:pt x="0" y="3"/>
                    <a:pt x="0" y="3"/>
                    <a:pt x="0" y="3"/>
                  </a:cubicBezTo>
                  <a:cubicBezTo>
                    <a:pt x="0" y="3"/>
                    <a:pt x="0" y="3"/>
                    <a:pt x="0" y="3"/>
                  </a:cubicBezTo>
                  <a:cubicBezTo>
                    <a:pt x="0" y="1"/>
                    <a:pt x="1" y="0"/>
                    <a:pt x="3" y="0"/>
                  </a:cubicBezTo>
                  <a:cubicBezTo>
                    <a:pt x="10" y="0"/>
                    <a:pt x="10" y="0"/>
                    <a:pt x="10" y="0"/>
                  </a:cubicBezTo>
                  <a:cubicBezTo>
                    <a:pt x="18" y="0"/>
                    <a:pt x="18" y="0"/>
                    <a:pt x="18" y="0"/>
                  </a:cubicBezTo>
                  <a:cubicBezTo>
                    <a:pt x="36" y="0"/>
                    <a:pt x="36" y="0"/>
                    <a:pt x="36" y="0"/>
                  </a:cubicBezTo>
                  <a:cubicBezTo>
                    <a:pt x="36" y="5"/>
                    <a:pt x="36" y="5"/>
                    <a:pt x="36" y="5"/>
                  </a:cubicBezTo>
                  <a:cubicBezTo>
                    <a:pt x="18" y="5"/>
                    <a:pt x="18" y="5"/>
                    <a:pt x="18" y="5"/>
                  </a:cubicBezTo>
                  <a:cubicBezTo>
                    <a:pt x="10" y="5"/>
                    <a:pt x="10" y="5"/>
                    <a:pt x="10" y="5"/>
                  </a:cubicBezTo>
                  <a:lnTo>
                    <a:pt x="6"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70" name="组合 369"/>
          <p:cNvGrpSpPr/>
          <p:nvPr/>
        </p:nvGrpSpPr>
        <p:grpSpPr>
          <a:xfrm rot="16200000">
            <a:off x="11241970" y="6291298"/>
            <a:ext cx="287628" cy="845775"/>
            <a:chOff x="8892482" y="367026"/>
            <a:chExt cx="287628" cy="845775"/>
          </a:xfrm>
        </p:grpSpPr>
        <p:sp>
          <p:nvSpPr>
            <p:cNvPr id="371" name="矩形 370"/>
            <p:cNvSpPr/>
            <p:nvPr/>
          </p:nvSpPr>
          <p:spPr>
            <a:xfrm>
              <a:off x="8892482" y="411510"/>
              <a:ext cx="287628" cy="7568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2" name="文本框 371"/>
            <p:cNvSpPr txBox="1"/>
            <p:nvPr/>
          </p:nvSpPr>
          <p:spPr>
            <a:xfrm rot="5400000">
              <a:off x="8613409" y="662956"/>
              <a:ext cx="845775" cy="253916"/>
            </a:xfrm>
            <a:prstGeom prst="rect">
              <a:avLst/>
            </a:prstGeom>
            <a:noFill/>
          </p:spPr>
          <p:txBody>
            <a:bodyPr wrap="square" rtlCol="0">
              <a:spAutoFit/>
            </a:bodyPr>
            <a:lstStyle/>
            <a:p>
              <a:r>
                <a:rPr lang="en-US" altLang="zh-CN" sz="1050" smtClean="0">
                  <a:solidFill>
                    <a:schemeClr val="bg1"/>
                  </a:solidFill>
                  <a:latin typeface="Century Gothic" panose="020B0502020202020204" pitchFamily="34" charset="0"/>
                </a:rPr>
                <a:t>PAGE   21</a:t>
              </a:r>
              <a:endParaRPr lang="zh-CN" altLang="en-US" sz="1050" dirty="0">
                <a:solidFill>
                  <a:schemeClr val="bg1"/>
                </a:solidFill>
                <a:latin typeface="Century Gothic" panose="020B0502020202020204" pitchFamily="34" charset="0"/>
              </a:endParaRPr>
            </a:p>
          </p:txBody>
        </p:sp>
        <p:cxnSp>
          <p:nvCxnSpPr>
            <p:cNvPr id="373" name="直接连接符 372"/>
            <p:cNvCxnSpPr/>
            <p:nvPr/>
          </p:nvCxnSpPr>
          <p:spPr>
            <a:xfrm>
              <a:off x="8982297" y="879302"/>
              <a:ext cx="108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4" name="Freeform 226"/>
          <p:cNvSpPr>
            <a:spLocks noEditPoints="1"/>
          </p:cNvSpPr>
          <p:nvPr/>
        </p:nvSpPr>
        <p:spPr bwMode="auto">
          <a:xfrm>
            <a:off x="296502" y="281198"/>
            <a:ext cx="1241163" cy="832060"/>
          </a:xfrm>
          <a:custGeom>
            <a:avLst/>
            <a:gdLst>
              <a:gd name="T0" fmla="*/ 295020 w 87"/>
              <a:gd name="T1" fmla="*/ 51731 h 58"/>
              <a:gd name="T2" fmla="*/ 150940 w 87"/>
              <a:gd name="T3" fmla="*/ 100013 h 58"/>
              <a:gd name="T4" fmla="*/ 147510 w 87"/>
              <a:gd name="T5" fmla="*/ 100013 h 58"/>
              <a:gd name="T6" fmla="*/ 147510 w 87"/>
              <a:gd name="T7" fmla="*/ 100013 h 58"/>
              <a:gd name="T8" fmla="*/ 61748 w 87"/>
              <a:gd name="T9" fmla="*/ 72423 h 58"/>
              <a:gd name="T10" fmla="*/ 48026 w 87"/>
              <a:gd name="T11" fmla="*/ 110359 h 58"/>
              <a:gd name="T12" fmla="*/ 58318 w 87"/>
              <a:gd name="T13" fmla="*/ 124153 h 58"/>
              <a:gd name="T14" fmla="*/ 51457 w 87"/>
              <a:gd name="T15" fmla="*/ 137948 h 58"/>
              <a:gd name="T16" fmla="*/ 58318 w 87"/>
              <a:gd name="T17" fmla="*/ 193128 h 58"/>
              <a:gd name="T18" fmla="*/ 54887 w 87"/>
              <a:gd name="T19" fmla="*/ 196576 h 58"/>
              <a:gd name="T20" fmla="*/ 54887 w 87"/>
              <a:gd name="T21" fmla="*/ 200025 h 58"/>
              <a:gd name="T22" fmla="*/ 27444 w 87"/>
              <a:gd name="T23" fmla="*/ 200025 h 58"/>
              <a:gd name="T24" fmla="*/ 24013 w 87"/>
              <a:gd name="T25" fmla="*/ 196576 h 58"/>
              <a:gd name="T26" fmla="*/ 24013 w 87"/>
              <a:gd name="T27" fmla="*/ 193128 h 58"/>
              <a:gd name="T28" fmla="*/ 30874 w 87"/>
              <a:gd name="T29" fmla="*/ 137948 h 58"/>
              <a:gd name="T30" fmla="*/ 24013 w 87"/>
              <a:gd name="T31" fmla="*/ 124153 h 58"/>
              <a:gd name="T32" fmla="*/ 34305 w 87"/>
              <a:gd name="T33" fmla="*/ 110359 h 58"/>
              <a:gd name="T34" fmla="*/ 44596 w 87"/>
              <a:gd name="T35" fmla="*/ 65525 h 58"/>
              <a:gd name="T36" fmla="*/ 3430 w 87"/>
              <a:gd name="T37" fmla="*/ 51731 h 58"/>
              <a:gd name="T38" fmla="*/ 0 w 87"/>
              <a:gd name="T39" fmla="*/ 48282 h 58"/>
              <a:gd name="T40" fmla="*/ 3430 w 87"/>
              <a:gd name="T41" fmla="*/ 44833 h 58"/>
              <a:gd name="T42" fmla="*/ 147510 w 87"/>
              <a:gd name="T43" fmla="*/ 0 h 58"/>
              <a:gd name="T44" fmla="*/ 147510 w 87"/>
              <a:gd name="T45" fmla="*/ 0 h 58"/>
              <a:gd name="T46" fmla="*/ 150940 w 87"/>
              <a:gd name="T47" fmla="*/ 0 h 58"/>
              <a:gd name="T48" fmla="*/ 295020 w 87"/>
              <a:gd name="T49" fmla="*/ 44833 h 58"/>
              <a:gd name="T50" fmla="*/ 298450 w 87"/>
              <a:gd name="T51" fmla="*/ 48282 h 58"/>
              <a:gd name="T52" fmla="*/ 295020 w 87"/>
              <a:gd name="T53" fmla="*/ 51731 h 58"/>
              <a:gd name="T54" fmla="*/ 233271 w 87"/>
              <a:gd name="T55" fmla="*/ 131051 h 58"/>
              <a:gd name="T56" fmla="*/ 147510 w 87"/>
              <a:gd name="T57" fmla="*/ 165538 h 58"/>
              <a:gd name="T58" fmla="*/ 65179 w 87"/>
              <a:gd name="T59" fmla="*/ 131051 h 58"/>
              <a:gd name="T60" fmla="*/ 68609 w 87"/>
              <a:gd name="T61" fmla="*/ 89666 h 58"/>
              <a:gd name="T62" fmla="*/ 144079 w 87"/>
              <a:gd name="T63" fmla="*/ 113807 h 58"/>
              <a:gd name="T64" fmla="*/ 147510 w 87"/>
              <a:gd name="T65" fmla="*/ 117256 h 58"/>
              <a:gd name="T66" fmla="*/ 154371 w 87"/>
              <a:gd name="T67" fmla="*/ 113807 h 58"/>
              <a:gd name="T68" fmla="*/ 229841 w 87"/>
              <a:gd name="T69" fmla="*/ 89666 h 58"/>
              <a:gd name="T70" fmla="*/ 233271 w 87"/>
              <a:gd name="T71" fmla="*/ 131051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accent1"/>
          </a:solidFill>
          <a:ln>
            <a:noFill/>
          </a:ln>
        </p:spPr>
        <p:txBody>
          <a:bodyPr lIns="243755" tIns="121877" rIns="243755" bIns="121877"/>
          <a:lstStyle/>
          <a:p>
            <a:pPr defTabSz="1218565" fontAlgn="base">
              <a:spcBef>
                <a:spcPct val="0"/>
              </a:spcBef>
              <a:spcAft>
                <a:spcPct val="0"/>
              </a:spcAft>
            </a:pPr>
            <a:endParaRPr lang="zh-CN" altLang="en-US" sz="4800">
              <a:solidFill>
                <a:prstClr val="black"/>
              </a:solidFill>
              <a:ea typeface="MS PGothic" panose="020B0600070205080204" pitchFamily="34" charset="-128"/>
            </a:endParaRPr>
          </a:p>
        </p:txBody>
      </p:sp>
      <p:sp>
        <p:nvSpPr>
          <p:cNvPr id="5" name="MH_Other_3"/>
          <p:cNvSpPr/>
          <p:nvPr>
            <p:custDataLst>
              <p:tags r:id="rId1"/>
            </p:custDataLst>
          </p:nvPr>
        </p:nvSpPr>
        <p:spPr>
          <a:xfrm>
            <a:off x="525145" y="1435100"/>
            <a:ext cx="5033010" cy="450469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nSpc>
                <a:spcPct val="150000"/>
              </a:lnSpc>
            </a:pPr>
            <a:r>
              <a:rPr lang="en-US" altLang="zh-CN" b="1">
                <a:solidFill>
                  <a:schemeClr val="bg1"/>
                </a:solidFill>
                <a:sym typeface="+mn-ea"/>
              </a:rPr>
              <a:t>   </a:t>
            </a:r>
            <a:r>
              <a:rPr lang="zh-CN" altLang="en-US" b="1">
                <a:solidFill>
                  <a:schemeClr val="bg1"/>
                </a:solidFill>
                <a:sym typeface="+mn-ea"/>
              </a:rPr>
              <a:t>随着大众旅游的发展和新技术的更新，一些新  的工具和媒体必将代替人去分担一般性的导游活动，社会所需求的导游不再是那些“万金油式”插科打诨的向导，而是有知识、有技艺的专业人才，这些变化应当引起导游界的充分关注。</a:t>
            </a:r>
            <a:endParaRPr lang="zh-CN" altLang="en-US" b="1">
              <a:solidFill>
                <a:schemeClr val="bg1"/>
              </a:solidFill>
            </a:endParaRPr>
          </a:p>
          <a:p>
            <a:pPr>
              <a:lnSpc>
                <a:spcPct val="150000"/>
              </a:lnSpc>
            </a:pPr>
            <a:endParaRPr lang="zh-CN" altLang="en-US" b="1">
              <a:solidFill>
                <a:schemeClr val="bg1"/>
              </a:solidFill>
            </a:endParaRPr>
          </a:p>
          <a:p>
            <a:pPr>
              <a:lnSpc>
                <a:spcPct val="150000"/>
              </a:lnSpc>
            </a:pPr>
            <a:r>
              <a:rPr lang="zh-CN" altLang="en-US" b="1">
                <a:solidFill>
                  <a:schemeClr val="bg1"/>
                </a:solidFill>
                <a:sym typeface="+mn-ea"/>
              </a:rPr>
              <a:t>      社会需要和崇尚匠人导游，让旅游更完美，导游也应作为一个被社会尊重的匠人。</a:t>
            </a:r>
            <a:endParaRPr lang="zh-CN" altLang="en-US" b="1"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10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1000"/>
                                        <p:tgtEl>
                                          <p:spTgt spid="68"/>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5" name="组合 4"/>
          <p:cNvGrpSpPr/>
          <p:nvPr/>
        </p:nvGrpSpPr>
        <p:grpSpPr>
          <a:xfrm>
            <a:off x="4685741" y="4078381"/>
            <a:ext cx="1376363" cy="1379539"/>
            <a:chOff x="4726082" y="3607734"/>
            <a:chExt cx="1376363" cy="1379539"/>
          </a:xfrm>
        </p:grpSpPr>
        <p:sp>
          <p:nvSpPr>
            <p:cNvPr id="9" name="任意多边形 8"/>
            <p:cNvSpPr>
              <a:spLocks noChangeAspect="1"/>
            </p:cNvSpPr>
            <p:nvPr>
              <p:custDataLst>
                <p:tags r:id="rId1"/>
              </p:custDataLst>
            </p:nvPr>
          </p:nvSpPr>
          <p:spPr>
            <a:xfrm>
              <a:off x="5115019" y="4017310"/>
              <a:ext cx="969962" cy="969963"/>
            </a:xfrm>
            <a:custGeom>
              <a:avLst/>
              <a:gdLst>
                <a:gd name="connsiteX0" fmla="*/ 157193 w 970530"/>
                <a:gd name="connsiteY0" fmla="*/ 238654 h 968938"/>
                <a:gd name="connsiteX1" fmla="*/ 154926 w 970530"/>
                <a:gd name="connsiteY1" fmla="*/ 240047 h 968938"/>
                <a:gd name="connsiteX2" fmla="*/ 158049 w 970530"/>
                <a:gd name="connsiteY2" fmla="*/ 240047 h 968938"/>
                <a:gd name="connsiteX3" fmla="*/ 152692 w 970530"/>
                <a:gd name="connsiteY3" fmla="*/ 236963 h 968938"/>
                <a:gd name="connsiteX4" fmla="*/ 152692 w 970530"/>
                <a:gd name="connsiteY4" fmla="*/ 240047 h 968938"/>
                <a:gd name="connsiteX5" fmla="*/ 154587 w 970530"/>
                <a:gd name="connsiteY5" fmla="*/ 240047 h 968938"/>
                <a:gd name="connsiteX6" fmla="*/ 148213 w 970530"/>
                <a:gd name="connsiteY6" fmla="*/ 229675 h 968938"/>
                <a:gd name="connsiteX7" fmla="*/ 145947 w 970530"/>
                <a:gd name="connsiteY7" fmla="*/ 231066 h 968938"/>
                <a:gd name="connsiteX8" fmla="*/ 149068 w 970530"/>
                <a:gd name="connsiteY8" fmla="*/ 231066 h 968938"/>
                <a:gd name="connsiteX9" fmla="*/ 143712 w 970530"/>
                <a:gd name="connsiteY9" fmla="*/ 227983 h 968938"/>
                <a:gd name="connsiteX10" fmla="*/ 143712 w 970530"/>
                <a:gd name="connsiteY10" fmla="*/ 231066 h 968938"/>
                <a:gd name="connsiteX11" fmla="*/ 145606 w 970530"/>
                <a:gd name="connsiteY11" fmla="*/ 231066 h 968938"/>
                <a:gd name="connsiteX12" fmla="*/ 139233 w 970530"/>
                <a:gd name="connsiteY12" fmla="*/ 220695 h 968938"/>
                <a:gd name="connsiteX13" fmla="*/ 136967 w 970530"/>
                <a:gd name="connsiteY13" fmla="*/ 222086 h 968938"/>
                <a:gd name="connsiteX14" fmla="*/ 140088 w 970530"/>
                <a:gd name="connsiteY14" fmla="*/ 222086 h 968938"/>
                <a:gd name="connsiteX15" fmla="*/ 134732 w 970530"/>
                <a:gd name="connsiteY15" fmla="*/ 219003 h 968938"/>
                <a:gd name="connsiteX16" fmla="*/ 134732 w 970530"/>
                <a:gd name="connsiteY16" fmla="*/ 222086 h 968938"/>
                <a:gd name="connsiteX17" fmla="*/ 136626 w 970530"/>
                <a:gd name="connsiteY17" fmla="*/ 222086 h 968938"/>
                <a:gd name="connsiteX18" fmla="*/ 130253 w 970530"/>
                <a:gd name="connsiteY18" fmla="*/ 211715 h 968938"/>
                <a:gd name="connsiteX19" fmla="*/ 127987 w 970530"/>
                <a:gd name="connsiteY19" fmla="*/ 213106 h 968938"/>
                <a:gd name="connsiteX20" fmla="*/ 131108 w 970530"/>
                <a:gd name="connsiteY20" fmla="*/ 213106 h 968938"/>
                <a:gd name="connsiteX21" fmla="*/ 125752 w 970530"/>
                <a:gd name="connsiteY21" fmla="*/ 210023 h 968938"/>
                <a:gd name="connsiteX22" fmla="*/ 125752 w 970530"/>
                <a:gd name="connsiteY22" fmla="*/ 213106 h 968938"/>
                <a:gd name="connsiteX23" fmla="*/ 127646 w 970530"/>
                <a:gd name="connsiteY23" fmla="*/ 213106 h 968938"/>
                <a:gd name="connsiteX24" fmla="*/ 121272 w 970530"/>
                <a:gd name="connsiteY24" fmla="*/ 202733 h 968938"/>
                <a:gd name="connsiteX25" fmla="*/ 119005 w 970530"/>
                <a:gd name="connsiteY25" fmla="*/ 204126 h 968938"/>
                <a:gd name="connsiteX26" fmla="*/ 122128 w 970530"/>
                <a:gd name="connsiteY26" fmla="*/ 204126 h 968938"/>
                <a:gd name="connsiteX27" fmla="*/ 116771 w 970530"/>
                <a:gd name="connsiteY27" fmla="*/ 201042 h 968938"/>
                <a:gd name="connsiteX28" fmla="*/ 116771 w 970530"/>
                <a:gd name="connsiteY28" fmla="*/ 204126 h 968938"/>
                <a:gd name="connsiteX29" fmla="*/ 118666 w 970530"/>
                <a:gd name="connsiteY29" fmla="*/ 204126 h 968938"/>
                <a:gd name="connsiteX30" fmla="*/ 112292 w 970530"/>
                <a:gd name="connsiteY30" fmla="*/ 193754 h 968938"/>
                <a:gd name="connsiteX31" fmla="*/ 111919 w 970530"/>
                <a:gd name="connsiteY31" fmla="*/ 193983 h 968938"/>
                <a:gd name="connsiteX32" fmla="*/ 111919 w 970530"/>
                <a:gd name="connsiteY32" fmla="*/ 195145 h 968938"/>
                <a:gd name="connsiteX33" fmla="*/ 113147 w 970530"/>
                <a:gd name="connsiteY33" fmla="*/ 195145 h 968938"/>
                <a:gd name="connsiteX34" fmla="*/ 233958 w 970530"/>
                <a:gd name="connsiteY34" fmla="*/ 0 h 968938"/>
                <a:gd name="connsiteX35" fmla="*/ 320874 w 970530"/>
                <a:gd name="connsiteY35" fmla="*/ 8930 h 968938"/>
                <a:gd name="connsiteX36" fmla="*/ 315034 w 970530"/>
                <a:gd name="connsiteY36" fmla="*/ 21406 h 968938"/>
                <a:gd name="connsiteX37" fmla="*/ 325726 w 970530"/>
                <a:gd name="connsiteY37" fmla="*/ 22505 h 968938"/>
                <a:gd name="connsiteX38" fmla="*/ 322127 w 970530"/>
                <a:gd name="connsiteY38" fmla="*/ 30193 h 968938"/>
                <a:gd name="connsiteX39" fmla="*/ 334707 w 970530"/>
                <a:gd name="connsiteY39" fmla="*/ 31486 h 968938"/>
                <a:gd name="connsiteX40" fmla="*/ 331109 w 970530"/>
                <a:gd name="connsiteY40" fmla="*/ 39174 h 968938"/>
                <a:gd name="connsiteX41" fmla="*/ 343687 w 970530"/>
                <a:gd name="connsiteY41" fmla="*/ 40466 h 968938"/>
                <a:gd name="connsiteX42" fmla="*/ 340089 w 970530"/>
                <a:gd name="connsiteY42" fmla="*/ 48154 h 968938"/>
                <a:gd name="connsiteX43" fmla="*/ 352667 w 970530"/>
                <a:gd name="connsiteY43" fmla="*/ 49446 h 968938"/>
                <a:gd name="connsiteX44" fmla="*/ 349069 w 970530"/>
                <a:gd name="connsiteY44" fmla="*/ 57134 h 968938"/>
                <a:gd name="connsiteX45" fmla="*/ 361647 w 970530"/>
                <a:gd name="connsiteY45" fmla="*/ 58426 h 968938"/>
                <a:gd name="connsiteX46" fmla="*/ 358622 w 970530"/>
                <a:gd name="connsiteY46" fmla="*/ 64889 h 968938"/>
                <a:gd name="connsiteX47" fmla="*/ 370285 w 970530"/>
                <a:gd name="connsiteY47" fmla="*/ 64889 h 968938"/>
                <a:gd name="connsiteX48" fmla="*/ 370285 w 970530"/>
                <a:gd name="connsiteY48" fmla="*/ 67372 h 968938"/>
                <a:gd name="connsiteX49" fmla="*/ 370628 w 970530"/>
                <a:gd name="connsiteY49" fmla="*/ 67407 h 968938"/>
                <a:gd name="connsiteX50" fmla="*/ 370285 w 970530"/>
                <a:gd name="connsiteY50" fmla="*/ 68140 h 968938"/>
                <a:gd name="connsiteX51" fmla="*/ 370285 w 970530"/>
                <a:gd name="connsiteY51" fmla="*/ 75429 h 968938"/>
                <a:gd name="connsiteX52" fmla="*/ 379608 w 970530"/>
                <a:gd name="connsiteY52" fmla="*/ 76387 h 968938"/>
                <a:gd name="connsiteX53" fmla="*/ 376010 w 970530"/>
                <a:gd name="connsiteY53" fmla="*/ 84075 h 968938"/>
                <a:gd name="connsiteX54" fmla="*/ 388588 w 970530"/>
                <a:gd name="connsiteY54" fmla="*/ 85367 h 968938"/>
                <a:gd name="connsiteX55" fmla="*/ 384990 w 970530"/>
                <a:gd name="connsiteY55" fmla="*/ 93055 h 968938"/>
                <a:gd name="connsiteX56" fmla="*/ 397568 w 970530"/>
                <a:gd name="connsiteY56" fmla="*/ 94347 h 968938"/>
                <a:gd name="connsiteX57" fmla="*/ 393969 w 970530"/>
                <a:gd name="connsiteY57" fmla="*/ 102035 h 968938"/>
                <a:gd name="connsiteX58" fmla="*/ 406549 w 970530"/>
                <a:gd name="connsiteY58" fmla="*/ 103328 h 968938"/>
                <a:gd name="connsiteX59" fmla="*/ 402951 w 970530"/>
                <a:gd name="connsiteY59" fmla="*/ 111015 h 968938"/>
                <a:gd name="connsiteX60" fmla="*/ 415529 w 970530"/>
                <a:gd name="connsiteY60" fmla="*/ 112308 h 968938"/>
                <a:gd name="connsiteX61" fmla="*/ 413482 w 970530"/>
                <a:gd name="connsiteY61" fmla="*/ 116681 h 968938"/>
                <a:gd name="connsiteX62" fmla="*/ 478036 w 970530"/>
                <a:gd name="connsiteY62" fmla="*/ 116681 h 968938"/>
                <a:gd name="connsiteX63" fmla="*/ 478036 w 970530"/>
                <a:gd name="connsiteY63" fmla="*/ 10120 h 968938"/>
                <a:gd name="connsiteX64" fmla="*/ 551260 w 970530"/>
                <a:gd name="connsiteY64" fmla="*/ 10120 h 968938"/>
                <a:gd name="connsiteX65" fmla="*/ 551260 w 970530"/>
                <a:gd name="connsiteY65" fmla="*/ 23695 h 968938"/>
                <a:gd name="connsiteX66" fmla="*/ 556112 w 970530"/>
                <a:gd name="connsiteY66" fmla="*/ 23695 h 968938"/>
                <a:gd name="connsiteX67" fmla="*/ 556112 w 970530"/>
                <a:gd name="connsiteY67" fmla="*/ 32676 h 968938"/>
                <a:gd name="connsiteX68" fmla="*/ 565093 w 970530"/>
                <a:gd name="connsiteY68" fmla="*/ 32676 h 968938"/>
                <a:gd name="connsiteX69" fmla="*/ 565093 w 970530"/>
                <a:gd name="connsiteY69" fmla="*/ 41656 h 968938"/>
                <a:gd name="connsiteX70" fmla="*/ 574073 w 970530"/>
                <a:gd name="connsiteY70" fmla="*/ 41656 h 968938"/>
                <a:gd name="connsiteX71" fmla="*/ 574073 w 970530"/>
                <a:gd name="connsiteY71" fmla="*/ 50636 h 968938"/>
                <a:gd name="connsiteX72" fmla="*/ 583053 w 970530"/>
                <a:gd name="connsiteY72" fmla="*/ 50636 h 968938"/>
                <a:gd name="connsiteX73" fmla="*/ 583053 w 970530"/>
                <a:gd name="connsiteY73" fmla="*/ 59616 h 968938"/>
                <a:gd name="connsiteX74" fmla="*/ 592033 w 970530"/>
                <a:gd name="connsiteY74" fmla="*/ 59616 h 968938"/>
                <a:gd name="connsiteX75" fmla="*/ 592033 w 970530"/>
                <a:gd name="connsiteY75" fmla="*/ 68597 h 968938"/>
                <a:gd name="connsiteX76" fmla="*/ 601014 w 970530"/>
                <a:gd name="connsiteY76" fmla="*/ 68597 h 968938"/>
                <a:gd name="connsiteX77" fmla="*/ 601014 w 970530"/>
                <a:gd name="connsiteY77" fmla="*/ 77577 h 968938"/>
                <a:gd name="connsiteX78" fmla="*/ 609994 w 970530"/>
                <a:gd name="connsiteY78" fmla="*/ 77577 h 968938"/>
                <a:gd name="connsiteX79" fmla="*/ 609994 w 970530"/>
                <a:gd name="connsiteY79" fmla="*/ 86557 h 968938"/>
                <a:gd name="connsiteX80" fmla="*/ 618974 w 970530"/>
                <a:gd name="connsiteY80" fmla="*/ 86557 h 968938"/>
                <a:gd name="connsiteX81" fmla="*/ 618974 w 970530"/>
                <a:gd name="connsiteY81" fmla="*/ 95537 h 968938"/>
                <a:gd name="connsiteX82" fmla="*/ 627954 w 970530"/>
                <a:gd name="connsiteY82" fmla="*/ 95537 h 968938"/>
                <a:gd name="connsiteX83" fmla="*/ 627954 w 970530"/>
                <a:gd name="connsiteY83" fmla="*/ 104518 h 968938"/>
                <a:gd name="connsiteX84" fmla="*/ 636935 w 970530"/>
                <a:gd name="connsiteY84" fmla="*/ 104518 h 968938"/>
                <a:gd name="connsiteX85" fmla="*/ 636935 w 970530"/>
                <a:gd name="connsiteY85" fmla="*/ 113498 h 968938"/>
                <a:gd name="connsiteX86" fmla="*/ 645915 w 970530"/>
                <a:gd name="connsiteY86" fmla="*/ 113498 h 968938"/>
                <a:gd name="connsiteX87" fmla="*/ 645915 w 970530"/>
                <a:gd name="connsiteY87" fmla="*/ 122478 h 968938"/>
                <a:gd name="connsiteX88" fmla="*/ 654895 w 970530"/>
                <a:gd name="connsiteY88" fmla="*/ 122478 h 968938"/>
                <a:gd name="connsiteX89" fmla="*/ 654895 w 970530"/>
                <a:gd name="connsiteY89" fmla="*/ 131458 h 968938"/>
                <a:gd name="connsiteX90" fmla="*/ 663875 w 970530"/>
                <a:gd name="connsiteY90" fmla="*/ 131458 h 968938"/>
                <a:gd name="connsiteX91" fmla="*/ 663875 w 970530"/>
                <a:gd name="connsiteY91" fmla="*/ 140439 h 968938"/>
                <a:gd name="connsiteX92" fmla="*/ 672856 w 970530"/>
                <a:gd name="connsiteY92" fmla="*/ 140439 h 968938"/>
                <a:gd name="connsiteX93" fmla="*/ 672856 w 970530"/>
                <a:gd name="connsiteY93" fmla="*/ 149419 h 968938"/>
                <a:gd name="connsiteX94" fmla="*/ 681836 w 970530"/>
                <a:gd name="connsiteY94" fmla="*/ 149419 h 968938"/>
                <a:gd name="connsiteX95" fmla="*/ 681836 w 970530"/>
                <a:gd name="connsiteY95" fmla="*/ 158399 h 968938"/>
                <a:gd name="connsiteX96" fmla="*/ 690816 w 970530"/>
                <a:gd name="connsiteY96" fmla="*/ 158399 h 968938"/>
                <a:gd name="connsiteX97" fmla="*/ 690816 w 970530"/>
                <a:gd name="connsiteY97" fmla="*/ 167379 h 968938"/>
                <a:gd name="connsiteX98" fmla="*/ 699796 w 970530"/>
                <a:gd name="connsiteY98" fmla="*/ 167379 h 968938"/>
                <a:gd name="connsiteX99" fmla="*/ 699796 w 970530"/>
                <a:gd name="connsiteY99" fmla="*/ 176360 h 968938"/>
                <a:gd name="connsiteX100" fmla="*/ 708777 w 970530"/>
                <a:gd name="connsiteY100" fmla="*/ 176360 h 968938"/>
                <a:gd name="connsiteX101" fmla="*/ 708777 w 970530"/>
                <a:gd name="connsiteY101" fmla="*/ 185340 h 968938"/>
                <a:gd name="connsiteX102" fmla="*/ 717757 w 970530"/>
                <a:gd name="connsiteY102" fmla="*/ 185340 h 968938"/>
                <a:gd name="connsiteX103" fmla="*/ 717757 w 970530"/>
                <a:gd name="connsiteY103" fmla="*/ 194320 h 968938"/>
                <a:gd name="connsiteX104" fmla="*/ 726737 w 970530"/>
                <a:gd name="connsiteY104" fmla="*/ 194320 h 968938"/>
                <a:gd name="connsiteX105" fmla="*/ 726737 w 970530"/>
                <a:gd name="connsiteY105" fmla="*/ 203300 h 968938"/>
                <a:gd name="connsiteX106" fmla="*/ 735717 w 970530"/>
                <a:gd name="connsiteY106" fmla="*/ 203300 h 968938"/>
                <a:gd name="connsiteX107" fmla="*/ 735717 w 970530"/>
                <a:gd name="connsiteY107" fmla="*/ 212280 h 968938"/>
                <a:gd name="connsiteX108" fmla="*/ 744697 w 970530"/>
                <a:gd name="connsiteY108" fmla="*/ 212280 h 968938"/>
                <a:gd name="connsiteX109" fmla="*/ 744697 w 970530"/>
                <a:gd name="connsiteY109" fmla="*/ 221261 h 968938"/>
                <a:gd name="connsiteX110" fmla="*/ 753678 w 970530"/>
                <a:gd name="connsiteY110" fmla="*/ 221261 h 968938"/>
                <a:gd name="connsiteX111" fmla="*/ 753678 w 970530"/>
                <a:gd name="connsiteY111" fmla="*/ 230241 h 968938"/>
                <a:gd name="connsiteX112" fmla="*/ 762658 w 970530"/>
                <a:gd name="connsiteY112" fmla="*/ 230241 h 968938"/>
                <a:gd name="connsiteX113" fmla="*/ 762658 w 970530"/>
                <a:gd name="connsiteY113" fmla="*/ 239221 h 968938"/>
                <a:gd name="connsiteX114" fmla="*/ 771638 w 970530"/>
                <a:gd name="connsiteY114" fmla="*/ 239221 h 968938"/>
                <a:gd name="connsiteX115" fmla="*/ 771638 w 970530"/>
                <a:gd name="connsiteY115" fmla="*/ 248202 h 968938"/>
                <a:gd name="connsiteX116" fmla="*/ 780619 w 970530"/>
                <a:gd name="connsiteY116" fmla="*/ 248202 h 968938"/>
                <a:gd name="connsiteX117" fmla="*/ 780619 w 970530"/>
                <a:gd name="connsiteY117" fmla="*/ 256174 h 968938"/>
                <a:gd name="connsiteX118" fmla="*/ 781627 w 970530"/>
                <a:gd name="connsiteY118" fmla="*/ 257182 h 968938"/>
                <a:gd name="connsiteX119" fmla="*/ 789599 w 970530"/>
                <a:gd name="connsiteY119" fmla="*/ 257182 h 968938"/>
                <a:gd name="connsiteX120" fmla="*/ 789599 w 970530"/>
                <a:gd name="connsiteY120" fmla="*/ 265154 h 968938"/>
                <a:gd name="connsiteX121" fmla="*/ 790607 w 970530"/>
                <a:gd name="connsiteY121" fmla="*/ 266162 h 968938"/>
                <a:gd name="connsiteX122" fmla="*/ 798579 w 970530"/>
                <a:gd name="connsiteY122" fmla="*/ 266162 h 968938"/>
                <a:gd name="connsiteX123" fmla="*/ 798579 w 970530"/>
                <a:gd name="connsiteY123" fmla="*/ 274134 h 968938"/>
                <a:gd name="connsiteX124" fmla="*/ 799588 w 970530"/>
                <a:gd name="connsiteY124" fmla="*/ 275143 h 968938"/>
                <a:gd name="connsiteX125" fmla="*/ 807560 w 970530"/>
                <a:gd name="connsiteY125" fmla="*/ 275143 h 968938"/>
                <a:gd name="connsiteX126" fmla="*/ 807560 w 970530"/>
                <a:gd name="connsiteY126" fmla="*/ 283115 h 968938"/>
                <a:gd name="connsiteX127" fmla="*/ 970530 w 970530"/>
                <a:gd name="connsiteY127" fmla="*/ 446085 h 968938"/>
                <a:gd name="connsiteX128" fmla="*/ 934646 w 970530"/>
                <a:gd name="connsiteY128" fmla="*/ 561686 h 968938"/>
                <a:gd name="connsiteX129" fmla="*/ 438360 w 970530"/>
                <a:gd name="connsiteY129" fmla="*/ 968734 h 968938"/>
                <a:gd name="connsiteX130" fmla="*/ 436340 w 970530"/>
                <a:gd name="connsiteY130" fmla="*/ 968938 h 968938"/>
                <a:gd name="connsiteX131" fmla="*/ 246591 w 970530"/>
                <a:gd name="connsiteY131" fmla="*/ 779189 h 968938"/>
                <a:gd name="connsiteX132" fmla="*/ 248087 w 970530"/>
                <a:gd name="connsiteY132" fmla="*/ 777693 h 968938"/>
                <a:gd name="connsiteX133" fmla="*/ 240094 w 970530"/>
                <a:gd name="connsiteY133" fmla="*/ 768036 h 968938"/>
                <a:gd name="connsiteX134" fmla="*/ 239176 w 970530"/>
                <a:gd name="connsiteY134" fmla="*/ 768797 h 968938"/>
                <a:gd name="connsiteX135" fmla="*/ 231114 w 970530"/>
                <a:gd name="connsiteY135" fmla="*/ 759056 h 968938"/>
                <a:gd name="connsiteX136" fmla="*/ 230196 w 970530"/>
                <a:gd name="connsiteY136" fmla="*/ 759817 h 968938"/>
                <a:gd name="connsiteX137" fmla="*/ 222134 w 970530"/>
                <a:gd name="connsiteY137" fmla="*/ 750076 h 968938"/>
                <a:gd name="connsiteX138" fmla="*/ 221216 w 970530"/>
                <a:gd name="connsiteY138" fmla="*/ 750837 h 968938"/>
                <a:gd name="connsiteX139" fmla="*/ 213153 w 970530"/>
                <a:gd name="connsiteY139" fmla="*/ 741094 h 968938"/>
                <a:gd name="connsiteX140" fmla="*/ 212235 w 970530"/>
                <a:gd name="connsiteY140" fmla="*/ 741856 h 968938"/>
                <a:gd name="connsiteX141" fmla="*/ 204173 w 970530"/>
                <a:gd name="connsiteY141" fmla="*/ 732115 h 968938"/>
                <a:gd name="connsiteX142" fmla="*/ 203255 w 970530"/>
                <a:gd name="connsiteY142" fmla="*/ 732876 h 968938"/>
                <a:gd name="connsiteX143" fmla="*/ 195193 w 970530"/>
                <a:gd name="connsiteY143" fmla="*/ 723135 h 968938"/>
                <a:gd name="connsiteX144" fmla="*/ 194275 w 970530"/>
                <a:gd name="connsiteY144" fmla="*/ 723896 h 968938"/>
                <a:gd name="connsiteX145" fmla="*/ 186213 w 970530"/>
                <a:gd name="connsiteY145" fmla="*/ 714155 h 968938"/>
                <a:gd name="connsiteX146" fmla="*/ 185295 w 970530"/>
                <a:gd name="connsiteY146" fmla="*/ 714916 h 968938"/>
                <a:gd name="connsiteX147" fmla="*/ 177232 w 970530"/>
                <a:gd name="connsiteY147" fmla="*/ 705173 h 968938"/>
                <a:gd name="connsiteX148" fmla="*/ 176314 w 970530"/>
                <a:gd name="connsiteY148" fmla="*/ 705935 h 968938"/>
                <a:gd name="connsiteX149" fmla="*/ 168252 w 970530"/>
                <a:gd name="connsiteY149" fmla="*/ 696194 h 968938"/>
                <a:gd name="connsiteX150" fmla="*/ 167334 w 970530"/>
                <a:gd name="connsiteY150" fmla="*/ 696955 h 968938"/>
                <a:gd name="connsiteX151" fmla="*/ 159272 w 970530"/>
                <a:gd name="connsiteY151" fmla="*/ 687214 h 968938"/>
                <a:gd name="connsiteX152" fmla="*/ 158354 w 970530"/>
                <a:gd name="connsiteY152" fmla="*/ 687975 h 968938"/>
                <a:gd name="connsiteX153" fmla="*/ 150292 w 970530"/>
                <a:gd name="connsiteY153" fmla="*/ 678234 h 968938"/>
                <a:gd name="connsiteX154" fmla="*/ 149374 w 970530"/>
                <a:gd name="connsiteY154" fmla="*/ 678995 h 968938"/>
                <a:gd name="connsiteX155" fmla="*/ 141311 w 970530"/>
                <a:gd name="connsiteY155" fmla="*/ 669252 h 968938"/>
                <a:gd name="connsiteX156" fmla="*/ 140393 w 970530"/>
                <a:gd name="connsiteY156" fmla="*/ 670014 h 968938"/>
                <a:gd name="connsiteX157" fmla="*/ 132331 w 970530"/>
                <a:gd name="connsiteY157" fmla="*/ 660273 h 968938"/>
                <a:gd name="connsiteX158" fmla="*/ 131413 w 970530"/>
                <a:gd name="connsiteY158" fmla="*/ 661034 h 968938"/>
                <a:gd name="connsiteX159" fmla="*/ 123351 w 970530"/>
                <a:gd name="connsiteY159" fmla="*/ 651293 h 968938"/>
                <a:gd name="connsiteX160" fmla="*/ 122433 w 970530"/>
                <a:gd name="connsiteY160" fmla="*/ 652054 h 968938"/>
                <a:gd name="connsiteX161" fmla="*/ 114371 w 970530"/>
                <a:gd name="connsiteY161" fmla="*/ 642313 h 968938"/>
                <a:gd name="connsiteX162" fmla="*/ 113453 w 970530"/>
                <a:gd name="connsiteY162" fmla="*/ 643074 h 968938"/>
                <a:gd name="connsiteX163" fmla="*/ 105390 w 970530"/>
                <a:gd name="connsiteY163" fmla="*/ 633331 h 968938"/>
                <a:gd name="connsiteX164" fmla="*/ 104472 w 970530"/>
                <a:gd name="connsiteY164" fmla="*/ 634093 h 968938"/>
                <a:gd name="connsiteX165" fmla="*/ 96410 w 970530"/>
                <a:gd name="connsiteY165" fmla="*/ 624352 h 968938"/>
                <a:gd name="connsiteX166" fmla="*/ 95492 w 970530"/>
                <a:gd name="connsiteY166" fmla="*/ 625113 h 968938"/>
                <a:gd name="connsiteX167" fmla="*/ 87430 w 970530"/>
                <a:gd name="connsiteY167" fmla="*/ 615372 h 968938"/>
                <a:gd name="connsiteX168" fmla="*/ 86512 w 970530"/>
                <a:gd name="connsiteY168" fmla="*/ 616133 h 968938"/>
                <a:gd name="connsiteX169" fmla="*/ 78450 w 970530"/>
                <a:gd name="connsiteY169" fmla="*/ 606392 h 968938"/>
                <a:gd name="connsiteX170" fmla="*/ 77532 w 970530"/>
                <a:gd name="connsiteY170" fmla="*/ 607153 h 968938"/>
                <a:gd name="connsiteX171" fmla="*/ 69469 w 970530"/>
                <a:gd name="connsiteY171" fmla="*/ 597410 h 968938"/>
                <a:gd name="connsiteX172" fmla="*/ 68551 w 970530"/>
                <a:gd name="connsiteY172" fmla="*/ 598172 h 968938"/>
                <a:gd name="connsiteX173" fmla="*/ 25688 w 970530"/>
                <a:gd name="connsiteY173" fmla="*/ 546380 h 968938"/>
                <a:gd name="connsiteX174" fmla="*/ 28430 w 970530"/>
                <a:gd name="connsiteY174" fmla="*/ 541981 h 968938"/>
                <a:gd name="connsiteX175" fmla="*/ 20836 w 970530"/>
                <a:gd name="connsiteY175" fmla="*/ 532805 h 968938"/>
                <a:gd name="connsiteX176" fmla="*/ 39886 w 970530"/>
                <a:gd name="connsiteY176" fmla="*/ 482798 h 968938"/>
                <a:gd name="connsiteX177" fmla="*/ 39886 w 970530"/>
                <a:gd name="connsiteY177" fmla="*/ 299477 h 968938"/>
                <a:gd name="connsiteX178" fmla="*/ 31793 w 970530"/>
                <a:gd name="connsiteY178" fmla="*/ 299477 h 968938"/>
                <a:gd name="connsiteX179" fmla="*/ 31793 w 970530"/>
                <a:gd name="connsiteY179" fmla="*/ 290497 h 968938"/>
                <a:gd name="connsiteX180" fmla="*/ 22813 w 970530"/>
                <a:gd name="connsiteY180" fmla="*/ 290497 h 968938"/>
                <a:gd name="connsiteX181" fmla="*/ 22813 w 970530"/>
                <a:gd name="connsiteY181" fmla="*/ 281517 h 968938"/>
                <a:gd name="connsiteX182" fmla="*/ 13833 w 970530"/>
                <a:gd name="connsiteY182" fmla="*/ 281517 h 968938"/>
                <a:gd name="connsiteX183" fmla="*/ 13833 w 970530"/>
                <a:gd name="connsiteY183" fmla="*/ 272536 h 968938"/>
                <a:gd name="connsiteX184" fmla="*/ 4852 w 970530"/>
                <a:gd name="connsiteY184" fmla="*/ 272536 h 968938"/>
                <a:gd name="connsiteX185" fmla="*/ 4852 w 970530"/>
                <a:gd name="connsiteY185" fmla="*/ 258961 h 968938"/>
                <a:gd name="connsiteX186" fmla="*/ 0 w 970530"/>
                <a:gd name="connsiteY186" fmla="*/ 258961 h 968938"/>
                <a:gd name="connsiteX187" fmla="*/ 0 w 970530"/>
                <a:gd name="connsiteY187" fmla="*/ 181570 h 968938"/>
                <a:gd name="connsiteX188" fmla="*/ 97882 w 970530"/>
                <a:gd name="connsiteY188" fmla="*/ 181570 h 968938"/>
                <a:gd name="connsiteX189" fmla="*/ 94332 w 970530"/>
                <a:gd name="connsiteY189" fmla="*/ 175794 h 968938"/>
                <a:gd name="connsiteX190" fmla="*/ 91819 w 970530"/>
                <a:gd name="connsiteY190" fmla="*/ 177337 h 968938"/>
                <a:gd name="connsiteX191" fmla="*/ 85351 w 970530"/>
                <a:gd name="connsiteY191" fmla="*/ 166812 h 968938"/>
                <a:gd name="connsiteX192" fmla="*/ 82838 w 970530"/>
                <a:gd name="connsiteY192" fmla="*/ 168356 h 968938"/>
                <a:gd name="connsiteX193" fmla="*/ 17354 w 970530"/>
                <a:gd name="connsiteY193" fmla="*/ 61795 h 968938"/>
                <a:gd name="connsiteX194" fmla="*/ 19904 w 970530"/>
                <a:gd name="connsiteY194" fmla="*/ 60265 h 968938"/>
                <a:gd name="connsiteX195" fmla="*/ 12502 w 970530"/>
                <a:gd name="connsiteY195" fmla="*/ 48220 h 968938"/>
                <a:gd name="connsiteX196" fmla="*/ 75010 w 970530"/>
                <a:gd name="connsiteY196" fmla="*/ 10716 h 968938"/>
                <a:gd name="connsiteX197" fmla="*/ 97120 w 970530"/>
                <a:gd name="connsiteY197" fmla="*/ 42673 h 968938"/>
                <a:gd name="connsiteX198" fmla="*/ 97823 w 970530"/>
                <a:gd name="connsiteY198" fmla="*/ 42252 h 968938"/>
                <a:gd name="connsiteX199" fmla="*/ 104847 w 970530"/>
                <a:gd name="connsiteY199" fmla="*/ 52405 h 968938"/>
                <a:gd name="connsiteX200" fmla="*/ 106803 w 970530"/>
                <a:gd name="connsiteY200" fmla="*/ 51232 h 968938"/>
                <a:gd name="connsiteX201" fmla="*/ 113827 w 970530"/>
                <a:gd name="connsiteY201" fmla="*/ 61385 h 968938"/>
                <a:gd name="connsiteX202" fmla="*/ 115783 w 970530"/>
                <a:gd name="connsiteY202" fmla="*/ 60212 h 968938"/>
                <a:gd name="connsiteX203" fmla="*/ 122808 w 970530"/>
                <a:gd name="connsiteY203" fmla="*/ 70366 h 968938"/>
                <a:gd name="connsiteX204" fmla="*/ 124764 w 970530"/>
                <a:gd name="connsiteY204" fmla="*/ 69193 h 968938"/>
                <a:gd name="connsiteX205" fmla="*/ 131788 w 970530"/>
                <a:gd name="connsiteY205" fmla="*/ 79346 h 968938"/>
                <a:gd name="connsiteX206" fmla="*/ 133744 w 970530"/>
                <a:gd name="connsiteY206" fmla="*/ 78173 h 968938"/>
                <a:gd name="connsiteX207" fmla="*/ 140768 w 970530"/>
                <a:gd name="connsiteY207" fmla="*/ 88326 h 968938"/>
                <a:gd name="connsiteX208" fmla="*/ 142724 w 970530"/>
                <a:gd name="connsiteY208" fmla="*/ 87153 h 968938"/>
                <a:gd name="connsiteX209" fmla="*/ 149748 w 970530"/>
                <a:gd name="connsiteY209" fmla="*/ 97306 h 968938"/>
                <a:gd name="connsiteX210" fmla="*/ 151704 w 970530"/>
                <a:gd name="connsiteY210" fmla="*/ 96133 h 968938"/>
                <a:gd name="connsiteX211" fmla="*/ 158729 w 970530"/>
                <a:gd name="connsiteY211" fmla="*/ 106287 h 968938"/>
                <a:gd name="connsiteX212" fmla="*/ 160685 w 970530"/>
                <a:gd name="connsiteY212" fmla="*/ 105114 h 968938"/>
                <a:gd name="connsiteX213" fmla="*/ 160735 w 970530"/>
                <a:gd name="connsiteY213" fmla="*/ 105186 h 968938"/>
                <a:gd name="connsiteX214" fmla="*/ 160735 w 970530"/>
                <a:gd name="connsiteY214" fmla="*/ 64889 h 968938"/>
                <a:gd name="connsiteX215" fmla="*/ 216396 w 970530"/>
                <a:gd name="connsiteY215" fmla="*/ 64889 h 968938"/>
                <a:gd name="connsiteX216" fmla="*/ 233958 w 970530"/>
                <a:gd name="connsiteY216" fmla="*/ 0 h 96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970530" h="968938">
                  <a:moveTo>
                    <a:pt x="157193" y="238654"/>
                  </a:moveTo>
                  <a:lnTo>
                    <a:pt x="154926" y="240047"/>
                  </a:lnTo>
                  <a:lnTo>
                    <a:pt x="158049" y="240047"/>
                  </a:lnTo>
                  <a:close/>
                  <a:moveTo>
                    <a:pt x="152692" y="236963"/>
                  </a:moveTo>
                  <a:lnTo>
                    <a:pt x="152692" y="240047"/>
                  </a:lnTo>
                  <a:lnTo>
                    <a:pt x="154587" y="240047"/>
                  </a:lnTo>
                  <a:close/>
                  <a:moveTo>
                    <a:pt x="148213" y="229675"/>
                  </a:moveTo>
                  <a:lnTo>
                    <a:pt x="145947" y="231066"/>
                  </a:lnTo>
                  <a:lnTo>
                    <a:pt x="149068" y="231066"/>
                  </a:lnTo>
                  <a:close/>
                  <a:moveTo>
                    <a:pt x="143712" y="227983"/>
                  </a:moveTo>
                  <a:lnTo>
                    <a:pt x="143712" y="231066"/>
                  </a:lnTo>
                  <a:lnTo>
                    <a:pt x="145606" y="231066"/>
                  </a:lnTo>
                  <a:close/>
                  <a:moveTo>
                    <a:pt x="139233" y="220695"/>
                  </a:moveTo>
                  <a:lnTo>
                    <a:pt x="136967" y="222086"/>
                  </a:lnTo>
                  <a:lnTo>
                    <a:pt x="140088" y="222086"/>
                  </a:lnTo>
                  <a:close/>
                  <a:moveTo>
                    <a:pt x="134732" y="219003"/>
                  </a:moveTo>
                  <a:lnTo>
                    <a:pt x="134732" y="222086"/>
                  </a:lnTo>
                  <a:lnTo>
                    <a:pt x="136626" y="222086"/>
                  </a:lnTo>
                  <a:close/>
                  <a:moveTo>
                    <a:pt x="130253" y="211715"/>
                  </a:moveTo>
                  <a:lnTo>
                    <a:pt x="127987" y="213106"/>
                  </a:lnTo>
                  <a:lnTo>
                    <a:pt x="131108" y="213106"/>
                  </a:lnTo>
                  <a:close/>
                  <a:moveTo>
                    <a:pt x="125752" y="210023"/>
                  </a:moveTo>
                  <a:lnTo>
                    <a:pt x="125752" y="213106"/>
                  </a:lnTo>
                  <a:lnTo>
                    <a:pt x="127646" y="213106"/>
                  </a:lnTo>
                  <a:close/>
                  <a:moveTo>
                    <a:pt x="121272" y="202733"/>
                  </a:moveTo>
                  <a:lnTo>
                    <a:pt x="119005" y="204126"/>
                  </a:lnTo>
                  <a:lnTo>
                    <a:pt x="122128" y="204126"/>
                  </a:lnTo>
                  <a:close/>
                  <a:moveTo>
                    <a:pt x="116771" y="201042"/>
                  </a:moveTo>
                  <a:lnTo>
                    <a:pt x="116771" y="204126"/>
                  </a:lnTo>
                  <a:lnTo>
                    <a:pt x="118666" y="204126"/>
                  </a:lnTo>
                  <a:close/>
                  <a:moveTo>
                    <a:pt x="112292" y="193754"/>
                  </a:moveTo>
                  <a:lnTo>
                    <a:pt x="111919" y="193983"/>
                  </a:lnTo>
                  <a:lnTo>
                    <a:pt x="111919" y="195145"/>
                  </a:lnTo>
                  <a:lnTo>
                    <a:pt x="113147" y="195145"/>
                  </a:lnTo>
                  <a:close/>
                  <a:moveTo>
                    <a:pt x="233958" y="0"/>
                  </a:moveTo>
                  <a:lnTo>
                    <a:pt x="320874" y="8930"/>
                  </a:lnTo>
                  <a:lnTo>
                    <a:pt x="315034" y="21406"/>
                  </a:lnTo>
                  <a:lnTo>
                    <a:pt x="325726" y="22505"/>
                  </a:lnTo>
                  <a:lnTo>
                    <a:pt x="322127" y="30193"/>
                  </a:lnTo>
                  <a:lnTo>
                    <a:pt x="334707" y="31486"/>
                  </a:lnTo>
                  <a:lnTo>
                    <a:pt x="331109" y="39174"/>
                  </a:lnTo>
                  <a:lnTo>
                    <a:pt x="343687" y="40466"/>
                  </a:lnTo>
                  <a:lnTo>
                    <a:pt x="340089" y="48154"/>
                  </a:lnTo>
                  <a:lnTo>
                    <a:pt x="352667" y="49446"/>
                  </a:lnTo>
                  <a:lnTo>
                    <a:pt x="349069" y="57134"/>
                  </a:lnTo>
                  <a:lnTo>
                    <a:pt x="361647" y="58426"/>
                  </a:lnTo>
                  <a:lnTo>
                    <a:pt x="358622" y="64889"/>
                  </a:lnTo>
                  <a:lnTo>
                    <a:pt x="370285" y="64889"/>
                  </a:lnTo>
                  <a:lnTo>
                    <a:pt x="370285" y="67372"/>
                  </a:lnTo>
                  <a:lnTo>
                    <a:pt x="370628" y="67407"/>
                  </a:lnTo>
                  <a:lnTo>
                    <a:pt x="370285" y="68140"/>
                  </a:lnTo>
                  <a:lnTo>
                    <a:pt x="370285" y="75429"/>
                  </a:lnTo>
                  <a:lnTo>
                    <a:pt x="379608" y="76387"/>
                  </a:lnTo>
                  <a:lnTo>
                    <a:pt x="376010" y="84075"/>
                  </a:lnTo>
                  <a:lnTo>
                    <a:pt x="388588" y="85367"/>
                  </a:lnTo>
                  <a:lnTo>
                    <a:pt x="384990" y="93055"/>
                  </a:lnTo>
                  <a:lnTo>
                    <a:pt x="397568" y="94347"/>
                  </a:lnTo>
                  <a:lnTo>
                    <a:pt x="393969" y="102035"/>
                  </a:lnTo>
                  <a:lnTo>
                    <a:pt x="406549" y="103328"/>
                  </a:lnTo>
                  <a:lnTo>
                    <a:pt x="402951" y="111015"/>
                  </a:lnTo>
                  <a:lnTo>
                    <a:pt x="415529" y="112308"/>
                  </a:lnTo>
                  <a:lnTo>
                    <a:pt x="413482" y="116681"/>
                  </a:lnTo>
                  <a:lnTo>
                    <a:pt x="478036" y="116681"/>
                  </a:lnTo>
                  <a:lnTo>
                    <a:pt x="478036" y="10120"/>
                  </a:lnTo>
                  <a:lnTo>
                    <a:pt x="551260" y="10120"/>
                  </a:lnTo>
                  <a:lnTo>
                    <a:pt x="551260" y="23695"/>
                  </a:lnTo>
                  <a:lnTo>
                    <a:pt x="556112" y="23695"/>
                  </a:lnTo>
                  <a:lnTo>
                    <a:pt x="556112" y="32676"/>
                  </a:lnTo>
                  <a:lnTo>
                    <a:pt x="565093" y="32676"/>
                  </a:lnTo>
                  <a:lnTo>
                    <a:pt x="565093" y="41656"/>
                  </a:lnTo>
                  <a:lnTo>
                    <a:pt x="574073" y="41656"/>
                  </a:lnTo>
                  <a:lnTo>
                    <a:pt x="574073" y="50636"/>
                  </a:lnTo>
                  <a:lnTo>
                    <a:pt x="583053" y="50636"/>
                  </a:lnTo>
                  <a:lnTo>
                    <a:pt x="583053" y="59616"/>
                  </a:lnTo>
                  <a:lnTo>
                    <a:pt x="592033" y="59616"/>
                  </a:lnTo>
                  <a:lnTo>
                    <a:pt x="592033" y="68597"/>
                  </a:lnTo>
                  <a:lnTo>
                    <a:pt x="601014" y="68597"/>
                  </a:lnTo>
                  <a:lnTo>
                    <a:pt x="601014" y="77577"/>
                  </a:lnTo>
                  <a:lnTo>
                    <a:pt x="609994" y="77577"/>
                  </a:lnTo>
                  <a:lnTo>
                    <a:pt x="609994" y="86557"/>
                  </a:lnTo>
                  <a:lnTo>
                    <a:pt x="618974" y="86557"/>
                  </a:lnTo>
                  <a:lnTo>
                    <a:pt x="618974" y="95537"/>
                  </a:lnTo>
                  <a:lnTo>
                    <a:pt x="627954" y="95537"/>
                  </a:lnTo>
                  <a:lnTo>
                    <a:pt x="627954" y="104518"/>
                  </a:lnTo>
                  <a:lnTo>
                    <a:pt x="636935" y="104518"/>
                  </a:lnTo>
                  <a:lnTo>
                    <a:pt x="636935" y="113498"/>
                  </a:lnTo>
                  <a:lnTo>
                    <a:pt x="645915" y="113498"/>
                  </a:lnTo>
                  <a:lnTo>
                    <a:pt x="645915" y="122478"/>
                  </a:lnTo>
                  <a:lnTo>
                    <a:pt x="654895" y="122478"/>
                  </a:lnTo>
                  <a:lnTo>
                    <a:pt x="654895" y="131458"/>
                  </a:lnTo>
                  <a:lnTo>
                    <a:pt x="663875" y="131458"/>
                  </a:lnTo>
                  <a:lnTo>
                    <a:pt x="663875" y="140439"/>
                  </a:lnTo>
                  <a:lnTo>
                    <a:pt x="672856" y="140439"/>
                  </a:lnTo>
                  <a:lnTo>
                    <a:pt x="672856" y="149419"/>
                  </a:lnTo>
                  <a:lnTo>
                    <a:pt x="681836" y="149419"/>
                  </a:lnTo>
                  <a:lnTo>
                    <a:pt x="681836" y="158399"/>
                  </a:lnTo>
                  <a:lnTo>
                    <a:pt x="690816" y="158399"/>
                  </a:lnTo>
                  <a:lnTo>
                    <a:pt x="690816" y="167379"/>
                  </a:lnTo>
                  <a:lnTo>
                    <a:pt x="699796" y="167379"/>
                  </a:lnTo>
                  <a:lnTo>
                    <a:pt x="699796" y="176360"/>
                  </a:lnTo>
                  <a:lnTo>
                    <a:pt x="708777" y="176360"/>
                  </a:lnTo>
                  <a:lnTo>
                    <a:pt x="708777" y="185340"/>
                  </a:lnTo>
                  <a:lnTo>
                    <a:pt x="717757" y="185340"/>
                  </a:lnTo>
                  <a:lnTo>
                    <a:pt x="717757" y="194320"/>
                  </a:lnTo>
                  <a:lnTo>
                    <a:pt x="726737" y="194320"/>
                  </a:lnTo>
                  <a:lnTo>
                    <a:pt x="726737" y="203300"/>
                  </a:lnTo>
                  <a:lnTo>
                    <a:pt x="735717" y="203300"/>
                  </a:lnTo>
                  <a:lnTo>
                    <a:pt x="735717" y="212280"/>
                  </a:lnTo>
                  <a:lnTo>
                    <a:pt x="744697" y="212280"/>
                  </a:lnTo>
                  <a:lnTo>
                    <a:pt x="744697" y="221261"/>
                  </a:lnTo>
                  <a:lnTo>
                    <a:pt x="753678" y="221261"/>
                  </a:lnTo>
                  <a:lnTo>
                    <a:pt x="753678" y="230241"/>
                  </a:lnTo>
                  <a:lnTo>
                    <a:pt x="762658" y="230241"/>
                  </a:lnTo>
                  <a:lnTo>
                    <a:pt x="762658" y="239221"/>
                  </a:lnTo>
                  <a:lnTo>
                    <a:pt x="771638" y="239221"/>
                  </a:lnTo>
                  <a:lnTo>
                    <a:pt x="771638" y="248202"/>
                  </a:lnTo>
                  <a:lnTo>
                    <a:pt x="780619" y="248202"/>
                  </a:lnTo>
                  <a:lnTo>
                    <a:pt x="780619" y="256174"/>
                  </a:lnTo>
                  <a:lnTo>
                    <a:pt x="781627" y="257182"/>
                  </a:lnTo>
                  <a:lnTo>
                    <a:pt x="789599" y="257182"/>
                  </a:lnTo>
                  <a:lnTo>
                    <a:pt x="789599" y="265154"/>
                  </a:lnTo>
                  <a:lnTo>
                    <a:pt x="790607" y="266162"/>
                  </a:lnTo>
                  <a:lnTo>
                    <a:pt x="798579" y="266162"/>
                  </a:lnTo>
                  <a:lnTo>
                    <a:pt x="798579" y="274134"/>
                  </a:lnTo>
                  <a:lnTo>
                    <a:pt x="799588" y="275143"/>
                  </a:lnTo>
                  <a:lnTo>
                    <a:pt x="807560" y="275143"/>
                  </a:lnTo>
                  <a:lnTo>
                    <a:pt x="807560" y="283115"/>
                  </a:lnTo>
                  <a:lnTo>
                    <a:pt x="970530" y="446085"/>
                  </a:lnTo>
                  <a:lnTo>
                    <a:pt x="934646" y="561686"/>
                  </a:lnTo>
                  <a:cubicBezTo>
                    <a:pt x="847432" y="767882"/>
                    <a:pt x="662752" y="922817"/>
                    <a:pt x="438360" y="968734"/>
                  </a:cubicBezTo>
                  <a:lnTo>
                    <a:pt x="436340" y="968938"/>
                  </a:lnTo>
                  <a:lnTo>
                    <a:pt x="246591" y="779189"/>
                  </a:lnTo>
                  <a:lnTo>
                    <a:pt x="248087" y="777693"/>
                  </a:lnTo>
                  <a:lnTo>
                    <a:pt x="240094" y="768036"/>
                  </a:lnTo>
                  <a:lnTo>
                    <a:pt x="239176" y="768797"/>
                  </a:lnTo>
                  <a:lnTo>
                    <a:pt x="231114" y="759056"/>
                  </a:lnTo>
                  <a:lnTo>
                    <a:pt x="230196" y="759817"/>
                  </a:lnTo>
                  <a:lnTo>
                    <a:pt x="222134" y="750076"/>
                  </a:lnTo>
                  <a:lnTo>
                    <a:pt x="221216" y="750837"/>
                  </a:lnTo>
                  <a:lnTo>
                    <a:pt x="213153" y="741094"/>
                  </a:lnTo>
                  <a:lnTo>
                    <a:pt x="212235" y="741856"/>
                  </a:lnTo>
                  <a:lnTo>
                    <a:pt x="204173" y="732115"/>
                  </a:lnTo>
                  <a:lnTo>
                    <a:pt x="203255" y="732876"/>
                  </a:lnTo>
                  <a:lnTo>
                    <a:pt x="195193" y="723135"/>
                  </a:lnTo>
                  <a:lnTo>
                    <a:pt x="194275" y="723896"/>
                  </a:lnTo>
                  <a:lnTo>
                    <a:pt x="186213" y="714155"/>
                  </a:lnTo>
                  <a:lnTo>
                    <a:pt x="185295" y="714916"/>
                  </a:lnTo>
                  <a:lnTo>
                    <a:pt x="177232" y="705173"/>
                  </a:lnTo>
                  <a:lnTo>
                    <a:pt x="176314" y="705935"/>
                  </a:lnTo>
                  <a:lnTo>
                    <a:pt x="168252" y="696194"/>
                  </a:lnTo>
                  <a:lnTo>
                    <a:pt x="167334" y="696955"/>
                  </a:lnTo>
                  <a:lnTo>
                    <a:pt x="159272" y="687214"/>
                  </a:lnTo>
                  <a:lnTo>
                    <a:pt x="158354" y="687975"/>
                  </a:lnTo>
                  <a:lnTo>
                    <a:pt x="150292" y="678234"/>
                  </a:lnTo>
                  <a:lnTo>
                    <a:pt x="149374" y="678995"/>
                  </a:lnTo>
                  <a:lnTo>
                    <a:pt x="141311" y="669252"/>
                  </a:lnTo>
                  <a:lnTo>
                    <a:pt x="140393" y="670014"/>
                  </a:lnTo>
                  <a:lnTo>
                    <a:pt x="132331" y="660273"/>
                  </a:lnTo>
                  <a:lnTo>
                    <a:pt x="131413" y="661034"/>
                  </a:lnTo>
                  <a:lnTo>
                    <a:pt x="123351" y="651293"/>
                  </a:lnTo>
                  <a:lnTo>
                    <a:pt x="122433" y="652054"/>
                  </a:lnTo>
                  <a:lnTo>
                    <a:pt x="114371" y="642313"/>
                  </a:lnTo>
                  <a:lnTo>
                    <a:pt x="113453" y="643074"/>
                  </a:lnTo>
                  <a:lnTo>
                    <a:pt x="105390" y="633331"/>
                  </a:lnTo>
                  <a:lnTo>
                    <a:pt x="104472" y="634093"/>
                  </a:lnTo>
                  <a:lnTo>
                    <a:pt x="96410" y="624352"/>
                  </a:lnTo>
                  <a:lnTo>
                    <a:pt x="95492" y="625113"/>
                  </a:lnTo>
                  <a:lnTo>
                    <a:pt x="87430" y="615372"/>
                  </a:lnTo>
                  <a:lnTo>
                    <a:pt x="86512" y="616133"/>
                  </a:lnTo>
                  <a:lnTo>
                    <a:pt x="78450" y="606392"/>
                  </a:lnTo>
                  <a:lnTo>
                    <a:pt x="77532" y="607153"/>
                  </a:lnTo>
                  <a:lnTo>
                    <a:pt x="69469" y="597410"/>
                  </a:lnTo>
                  <a:lnTo>
                    <a:pt x="68551" y="598172"/>
                  </a:lnTo>
                  <a:lnTo>
                    <a:pt x="25688" y="546380"/>
                  </a:lnTo>
                  <a:lnTo>
                    <a:pt x="28430" y="541981"/>
                  </a:lnTo>
                  <a:lnTo>
                    <a:pt x="20836" y="532805"/>
                  </a:lnTo>
                  <a:cubicBezTo>
                    <a:pt x="33536" y="518914"/>
                    <a:pt x="39886" y="502245"/>
                    <a:pt x="39886" y="482798"/>
                  </a:cubicBezTo>
                  <a:lnTo>
                    <a:pt x="39886" y="299477"/>
                  </a:lnTo>
                  <a:lnTo>
                    <a:pt x="31793" y="299477"/>
                  </a:lnTo>
                  <a:lnTo>
                    <a:pt x="31793" y="290497"/>
                  </a:lnTo>
                  <a:lnTo>
                    <a:pt x="22813" y="290497"/>
                  </a:lnTo>
                  <a:lnTo>
                    <a:pt x="22813" y="281517"/>
                  </a:lnTo>
                  <a:lnTo>
                    <a:pt x="13833" y="281517"/>
                  </a:lnTo>
                  <a:lnTo>
                    <a:pt x="13833" y="272536"/>
                  </a:lnTo>
                  <a:lnTo>
                    <a:pt x="4852" y="272536"/>
                  </a:lnTo>
                  <a:lnTo>
                    <a:pt x="4852" y="258961"/>
                  </a:lnTo>
                  <a:lnTo>
                    <a:pt x="0" y="258961"/>
                  </a:lnTo>
                  <a:lnTo>
                    <a:pt x="0" y="181570"/>
                  </a:lnTo>
                  <a:lnTo>
                    <a:pt x="97882" y="181570"/>
                  </a:lnTo>
                  <a:lnTo>
                    <a:pt x="94332" y="175794"/>
                  </a:lnTo>
                  <a:lnTo>
                    <a:pt x="91819" y="177337"/>
                  </a:lnTo>
                  <a:lnTo>
                    <a:pt x="85351" y="166812"/>
                  </a:lnTo>
                  <a:lnTo>
                    <a:pt x="82838" y="168356"/>
                  </a:lnTo>
                  <a:cubicBezTo>
                    <a:pt x="62201" y="129859"/>
                    <a:pt x="40372" y="94339"/>
                    <a:pt x="17354" y="61795"/>
                  </a:cubicBezTo>
                  <a:lnTo>
                    <a:pt x="19904" y="60265"/>
                  </a:lnTo>
                  <a:lnTo>
                    <a:pt x="12502" y="48220"/>
                  </a:lnTo>
                  <a:lnTo>
                    <a:pt x="75010" y="10716"/>
                  </a:lnTo>
                  <a:lnTo>
                    <a:pt x="97120" y="42673"/>
                  </a:lnTo>
                  <a:lnTo>
                    <a:pt x="97823" y="42252"/>
                  </a:lnTo>
                  <a:lnTo>
                    <a:pt x="104847" y="52405"/>
                  </a:lnTo>
                  <a:lnTo>
                    <a:pt x="106803" y="51232"/>
                  </a:lnTo>
                  <a:lnTo>
                    <a:pt x="113827" y="61385"/>
                  </a:lnTo>
                  <a:lnTo>
                    <a:pt x="115783" y="60212"/>
                  </a:lnTo>
                  <a:lnTo>
                    <a:pt x="122808" y="70366"/>
                  </a:lnTo>
                  <a:lnTo>
                    <a:pt x="124764" y="69193"/>
                  </a:lnTo>
                  <a:lnTo>
                    <a:pt x="131788" y="79346"/>
                  </a:lnTo>
                  <a:lnTo>
                    <a:pt x="133744" y="78173"/>
                  </a:lnTo>
                  <a:lnTo>
                    <a:pt x="140768" y="88326"/>
                  </a:lnTo>
                  <a:lnTo>
                    <a:pt x="142724" y="87153"/>
                  </a:lnTo>
                  <a:lnTo>
                    <a:pt x="149748" y="97306"/>
                  </a:lnTo>
                  <a:lnTo>
                    <a:pt x="151704" y="96133"/>
                  </a:lnTo>
                  <a:lnTo>
                    <a:pt x="158729" y="106287"/>
                  </a:lnTo>
                  <a:lnTo>
                    <a:pt x="160685" y="105114"/>
                  </a:lnTo>
                  <a:lnTo>
                    <a:pt x="160735" y="105186"/>
                  </a:lnTo>
                  <a:lnTo>
                    <a:pt x="160735" y="64889"/>
                  </a:lnTo>
                  <a:lnTo>
                    <a:pt x="216396" y="64889"/>
                  </a:lnTo>
                  <a:cubicBezTo>
                    <a:pt x="222746" y="44847"/>
                    <a:pt x="228600" y="23217"/>
                    <a:pt x="233958" y="0"/>
                  </a:cubicBezTo>
                  <a:close/>
                </a:path>
              </a:pathLst>
            </a:custGeom>
            <a:solidFill>
              <a:schemeClr val="bg1">
                <a:lumMod val="65000"/>
                <a:alpha val="62000"/>
              </a:schemeClr>
            </a:solidFill>
            <a:ln>
              <a:noFill/>
            </a:ln>
            <a:effectLst/>
          </p:spPr>
          <p:txBody>
            <a:bodyPr/>
            <a:lstStyle/>
            <a:p>
              <a:pPr>
                <a:defRPr/>
              </a:pPr>
              <a:endParaRPr lang="zh-CN" altLang="en-US" sz="4000" b="1">
                <a:solidFill>
                  <a:schemeClr val="bg1"/>
                </a:solidFill>
              </a:endParaRPr>
            </a:p>
          </p:txBody>
        </p:sp>
        <p:sp>
          <p:nvSpPr>
            <p:cNvPr id="10" name="文本框 4"/>
            <p:cNvSpPr/>
            <p:nvPr>
              <p:custDataLst>
                <p:tags r:id="rId2"/>
              </p:custDataLst>
            </p:nvPr>
          </p:nvSpPr>
          <p:spPr bwMode="auto">
            <a:xfrm>
              <a:off x="5111844" y="4017310"/>
              <a:ext cx="590550" cy="587375"/>
            </a:xfrm>
            <a:custGeom>
              <a:avLst/>
              <a:gdLst>
                <a:gd name="T0" fmla="*/ 232172 w 591741"/>
                <a:gd name="T1" fmla="*/ 336352 h 586680"/>
                <a:gd name="T2" fmla="*/ 298847 w 591741"/>
                <a:gd name="T3" fmla="*/ 300633 h 586680"/>
                <a:gd name="T4" fmla="*/ 232172 w 591741"/>
                <a:gd name="T5" fmla="*/ 213717 h 586680"/>
                <a:gd name="T6" fmla="*/ 298847 w 591741"/>
                <a:gd name="T7" fmla="*/ 249436 h 586680"/>
                <a:gd name="T8" fmla="*/ 232172 w 591741"/>
                <a:gd name="T9" fmla="*/ 213717 h 586680"/>
                <a:gd name="T10" fmla="*/ 232172 w 591741"/>
                <a:gd name="T11" fmla="*/ 162520 h 586680"/>
                <a:gd name="T12" fmla="*/ 298847 w 591741"/>
                <a:gd name="T13" fmla="*/ 126802 h 586680"/>
                <a:gd name="T14" fmla="*/ 75010 w 591741"/>
                <a:gd name="T15" fmla="*/ 10716 h 586680"/>
                <a:gd name="T16" fmla="*/ 77986 w 591741"/>
                <a:gd name="T17" fmla="*/ 154781 h 586680"/>
                <a:gd name="T18" fmla="*/ 75010 w 591741"/>
                <a:gd name="T19" fmla="*/ 10716 h 586680"/>
                <a:gd name="T20" fmla="*/ 551260 w 591741"/>
                <a:gd name="T21" fmla="*/ 10120 h 586680"/>
                <a:gd name="T22" fmla="*/ 591741 w 591741"/>
                <a:gd name="T23" fmla="*/ 116681 h 586680"/>
                <a:gd name="T24" fmla="*/ 551260 w 591741"/>
                <a:gd name="T25" fmla="*/ 193477 h 586680"/>
                <a:gd name="T26" fmla="*/ 534293 w 591741"/>
                <a:gd name="T27" fmla="*/ 557957 h 586680"/>
                <a:gd name="T28" fmla="*/ 407789 w 591741"/>
                <a:gd name="T29" fmla="*/ 585192 h 586680"/>
                <a:gd name="T30" fmla="*/ 447675 w 591741"/>
                <a:gd name="T31" fmla="*/ 510183 h 586680"/>
                <a:gd name="T32" fmla="*/ 478036 w 591741"/>
                <a:gd name="T33" fmla="*/ 193477 h 586680"/>
                <a:gd name="T34" fmla="*/ 383977 w 591741"/>
                <a:gd name="T35" fmla="*/ 116681 h 586680"/>
                <a:gd name="T36" fmla="*/ 478036 w 591741"/>
                <a:gd name="T37" fmla="*/ 10120 h 586680"/>
                <a:gd name="T38" fmla="*/ 320874 w 591741"/>
                <a:gd name="T39" fmla="*/ 8930 h 586680"/>
                <a:gd name="T40" fmla="*/ 370285 w 591741"/>
                <a:gd name="T41" fmla="*/ 64889 h 586680"/>
                <a:gd name="T42" fmla="*/ 426839 w 591741"/>
                <a:gd name="T43" fmla="*/ 234553 h 586680"/>
                <a:gd name="T44" fmla="*/ 410170 w 591741"/>
                <a:gd name="T45" fmla="*/ 398859 h 586680"/>
                <a:gd name="T46" fmla="*/ 370285 w 591741"/>
                <a:gd name="T47" fmla="*/ 504825 h 586680"/>
                <a:gd name="T48" fmla="*/ 309563 w 591741"/>
                <a:gd name="T49" fmla="*/ 586085 h 586680"/>
                <a:gd name="T50" fmla="*/ 223242 w 591741"/>
                <a:gd name="T51" fmla="*/ 515541 h 586680"/>
                <a:gd name="T52" fmla="*/ 298847 w 591741"/>
                <a:gd name="T53" fmla="*/ 492919 h 586680"/>
                <a:gd name="T54" fmla="*/ 168474 w 591741"/>
                <a:gd name="T55" fmla="*/ 548283 h 586680"/>
                <a:gd name="T56" fmla="*/ 63699 w 591741"/>
                <a:gd name="T57" fmla="*/ 584597 h 586680"/>
                <a:gd name="T58" fmla="*/ 39886 w 591741"/>
                <a:gd name="T59" fmla="*/ 482798 h 586680"/>
                <a:gd name="T60" fmla="*/ 0 w 591741"/>
                <a:gd name="T61" fmla="*/ 258961 h 586680"/>
                <a:gd name="T62" fmla="*/ 111919 w 591741"/>
                <a:gd name="T63" fmla="*/ 181570 h 586680"/>
                <a:gd name="T64" fmla="*/ 160735 w 591741"/>
                <a:gd name="T65" fmla="*/ 420291 h 586680"/>
                <a:gd name="T66" fmla="*/ 257473 w 591741"/>
                <a:gd name="T67" fmla="*/ 398264 h 586680"/>
                <a:gd name="T68" fmla="*/ 133945 w 591741"/>
                <a:gd name="T69" fmla="*/ 336352 h 586680"/>
                <a:gd name="T70" fmla="*/ 160735 w 591741"/>
                <a:gd name="T71" fmla="*/ 64889 h 586680"/>
                <a:gd name="T72" fmla="*/ 233958 w 591741"/>
                <a:gd name="T73" fmla="*/ 0 h 586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1741" h="586680">
                  <a:moveTo>
                    <a:pt x="232172" y="300633"/>
                  </a:moveTo>
                  <a:lnTo>
                    <a:pt x="232172" y="336352"/>
                  </a:lnTo>
                  <a:lnTo>
                    <a:pt x="298847" y="336352"/>
                  </a:lnTo>
                  <a:lnTo>
                    <a:pt x="298847" y="300633"/>
                  </a:lnTo>
                  <a:lnTo>
                    <a:pt x="232172" y="300633"/>
                  </a:lnTo>
                  <a:close/>
                  <a:moveTo>
                    <a:pt x="232172" y="213717"/>
                  </a:moveTo>
                  <a:lnTo>
                    <a:pt x="232172" y="249436"/>
                  </a:lnTo>
                  <a:lnTo>
                    <a:pt x="298847" y="249436"/>
                  </a:lnTo>
                  <a:lnTo>
                    <a:pt x="298847" y="213717"/>
                  </a:lnTo>
                  <a:lnTo>
                    <a:pt x="232172" y="213717"/>
                  </a:lnTo>
                  <a:close/>
                  <a:moveTo>
                    <a:pt x="232172" y="126802"/>
                  </a:moveTo>
                  <a:lnTo>
                    <a:pt x="232172" y="162520"/>
                  </a:lnTo>
                  <a:lnTo>
                    <a:pt x="298847" y="162520"/>
                  </a:lnTo>
                  <a:lnTo>
                    <a:pt x="298847" y="126802"/>
                  </a:lnTo>
                  <a:lnTo>
                    <a:pt x="232172" y="126802"/>
                  </a:lnTo>
                  <a:close/>
                  <a:moveTo>
                    <a:pt x="75010" y="10716"/>
                  </a:moveTo>
                  <a:cubicBezTo>
                    <a:pt x="101600" y="46037"/>
                    <a:pt x="125214" y="80169"/>
                    <a:pt x="145852" y="113109"/>
                  </a:cubicBezTo>
                  <a:cubicBezTo>
                    <a:pt x="124024" y="126206"/>
                    <a:pt x="101402" y="140097"/>
                    <a:pt x="77986" y="154781"/>
                  </a:cubicBezTo>
                  <a:cubicBezTo>
                    <a:pt x="57349" y="116284"/>
                    <a:pt x="35520" y="80764"/>
                    <a:pt x="12502" y="48220"/>
                  </a:cubicBezTo>
                  <a:lnTo>
                    <a:pt x="75010" y="10716"/>
                  </a:lnTo>
                  <a:close/>
                  <a:moveTo>
                    <a:pt x="478036" y="10120"/>
                  </a:moveTo>
                  <a:lnTo>
                    <a:pt x="551260" y="10120"/>
                  </a:lnTo>
                  <a:lnTo>
                    <a:pt x="551260" y="116681"/>
                  </a:lnTo>
                  <a:lnTo>
                    <a:pt x="591741" y="116681"/>
                  </a:lnTo>
                  <a:lnTo>
                    <a:pt x="591741" y="193477"/>
                  </a:lnTo>
                  <a:lnTo>
                    <a:pt x="551260" y="193477"/>
                  </a:lnTo>
                  <a:lnTo>
                    <a:pt x="551260" y="490538"/>
                  </a:lnTo>
                  <a:cubicBezTo>
                    <a:pt x="551260" y="520105"/>
                    <a:pt x="545604" y="542578"/>
                    <a:pt x="534293" y="557957"/>
                  </a:cubicBezTo>
                  <a:cubicBezTo>
                    <a:pt x="522982" y="573336"/>
                    <a:pt x="507008" y="581670"/>
                    <a:pt x="486370" y="582960"/>
                  </a:cubicBezTo>
                  <a:cubicBezTo>
                    <a:pt x="465733" y="584250"/>
                    <a:pt x="439539" y="584994"/>
                    <a:pt x="407789" y="585192"/>
                  </a:cubicBezTo>
                  <a:cubicBezTo>
                    <a:pt x="404614" y="558602"/>
                    <a:pt x="399653" y="533003"/>
                    <a:pt x="392906" y="508397"/>
                  </a:cubicBezTo>
                  <a:cubicBezTo>
                    <a:pt x="410766" y="509588"/>
                    <a:pt x="429022" y="510183"/>
                    <a:pt x="447675" y="510183"/>
                  </a:cubicBezTo>
                  <a:cubicBezTo>
                    <a:pt x="467916" y="510183"/>
                    <a:pt x="478036" y="499269"/>
                    <a:pt x="478036" y="477441"/>
                  </a:cubicBezTo>
                  <a:lnTo>
                    <a:pt x="478036" y="193477"/>
                  </a:lnTo>
                  <a:lnTo>
                    <a:pt x="383977" y="193477"/>
                  </a:lnTo>
                  <a:lnTo>
                    <a:pt x="383977" y="116681"/>
                  </a:lnTo>
                  <a:lnTo>
                    <a:pt x="478036" y="116681"/>
                  </a:lnTo>
                  <a:lnTo>
                    <a:pt x="478036" y="10120"/>
                  </a:lnTo>
                  <a:close/>
                  <a:moveTo>
                    <a:pt x="233958" y="0"/>
                  </a:moveTo>
                  <a:lnTo>
                    <a:pt x="320874" y="8930"/>
                  </a:lnTo>
                  <a:cubicBezTo>
                    <a:pt x="312539" y="27384"/>
                    <a:pt x="303808" y="46037"/>
                    <a:pt x="294680" y="64889"/>
                  </a:cubicBezTo>
                  <a:lnTo>
                    <a:pt x="370285" y="64889"/>
                  </a:lnTo>
                  <a:lnTo>
                    <a:pt x="370285" y="255091"/>
                  </a:lnTo>
                  <a:lnTo>
                    <a:pt x="426839" y="234553"/>
                  </a:lnTo>
                  <a:cubicBezTo>
                    <a:pt x="448667" y="288925"/>
                    <a:pt x="464939" y="336153"/>
                    <a:pt x="475655" y="376237"/>
                  </a:cubicBezTo>
                  <a:lnTo>
                    <a:pt x="410170" y="398859"/>
                  </a:lnTo>
                  <a:cubicBezTo>
                    <a:pt x="398463" y="357386"/>
                    <a:pt x="385167" y="314127"/>
                    <a:pt x="370285" y="269081"/>
                  </a:cubicBezTo>
                  <a:lnTo>
                    <a:pt x="370285" y="504825"/>
                  </a:lnTo>
                  <a:cubicBezTo>
                    <a:pt x="370285" y="531614"/>
                    <a:pt x="364976" y="551755"/>
                    <a:pt x="354360" y="565249"/>
                  </a:cubicBezTo>
                  <a:cubicBezTo>
                    <a:pt x="343743" y="578743"/>
                    <a:pt x="328811" y="585688"/>
                    <a:pt x="309563" y="586085"/>
                  </a:cubicBezTo>
                  <a:cubicBezTo>
                    <a:pt x="290314" y="586482"/>
                    <a:pt x="266105" y="586680"/>
                    <a:pt x="236935" y="586680"/>
                  </a:cubicBezTo>
                  <a:cubicBezTo>
                    <a:pt x="233363" y="563066"/>
                    <a:pt x="228799" y="539353"/>
                    <a:pt x="223242" y="515541"/>
                  </a:cubicBezTo>
                  <a:cubicBezTo>
                    <a:pt x="245070" y="518319"/>
                    <a:pt x="262136" y="519708"/>
                    <a:pt x="274439" y="519708"/>
                  </a:cubicBezTo>
                  <a:cubicBezTo>
                    <a:pt x="290711" y="519708"/>
                    <a:pt x="298847" y="510778"/>
                    <a:pt x="298847" y="492919"/>
                  </a:cubicBezTo>
                  <a:lnTo>
                    <a:pt x="298847" y="439936"/>
                  </a:lnTo>
                  <a:cubicBezTo>
                    <a:pt x="257969" y="484188"/>
                    <a:pt x="214511" y="520303"/>
                    <a:pt x="168474" y="548283"/>
                  </a:cubicBezTo>
                  <a:cubicBezTo>
                    <a:pt x="162322" y="539155"/>
                    <a:pt x="155178" y="529729"/>
                    <a:pt x="147042" y="520005"/>
                  </a:cubicBezTo>
                  <a:cubicBezTo>
                    <a:pt x="113308" y="543421"/>
                    <a:pt x="85527" y="564952"/>
                    <a:pt x="63699" y="584597"/>
                  </a:cubicBezTo>
                  <a:lnTo>
                    <a:pt x="20836" y="532805"/>
                  </a:lnTo>
                  <a:cubicBezTo>
                    <a:pt x="33536" y="518914"/>
                    <a:pt x="39886" y="502245"/>
                    <a:pt x="39886" y="482798"/>
                  </a:cubicBezTo>
                  <a:lnTo>
                    <a:pt x="39886" y="258961"/>
                  </a:lnTo>
                  <a:lnTo>
                    <a:pt x="0" y="258961"/>
                  </a:lnTo>
                  <a:lnTo>
                    <a:pt x="0" y="181570"/>
                  </a:lnTo>
                  <a:lnTo>
                    <a:pt x="111919" y="181570"/>
                  </a:lnTo>
                  <a:lnTo>
                    <a:pt x="111919" y="451842"/>
                  </a:lnTo>
                  <a:cubicBezTo>
                    <a:pt x="117872" y="447477"/>
                    <a:pt x="134144" y="436959"/>
                    <a:pt x="160735" y="420291"/>
                  </a:cubicBezTo>
                  <a:cubicBezTo>
                    <a:pt x="161925" y="436563"/>
                    <a:pt x="163314" y="451842"/>
                    <a:pt x="164902" y="466130"/>
                  </a:cubicBezTo>
                  <a:cubicBezTo>
                    <a:pt x="197247" y="446881"/>
                    <a:pt x="228104" y="424259"/>
                    <a:pt x="257473" y="398264"/>
                  </a:cubicBezTo>
                  <a:lnTo>
                    <a:pt x="133945" y="398264"/>
                  </a:lnTo>
                  <a:lnTo>
                    <a:pt x="133945" y="336352"/>
                  </a:lnTo>
                  <a:lnTo>
                    <a:pt x="160735" y="336352"/>
                  </a:lnTo>
                  <a:lnTo>
                    <a:pt x="160735" y="64889"/>
                  </a:lnTo>
                  <a:lnTo>
                    <a:pt x="216396" y="64889"/>
                  </a:lnTo>
                  <a:cubicBezTo>
                    <a:pt x="222746" y="44847"/>
                    <a:pt x="228600" y="23217"/>
                    <a:pt x="23395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任意多边形 10"/>
            <p:cNvSpPr/>
            <p:nvPr>
              <p:custDataLst>
                <p:tags r:id="rId3"/>
              </p:custDataLst>
            </p:nvPr>
          </p:nvSpPr>
          <p:spPr>
            <a:xfrm>
              <a:off x="4726082" y="3607734"/>
              <a:ext cx="1376363" cy="1377950"/>
            </a:xfrm>
            <a:custGeom>
              <a:avLst/>
              <a:gdLst>
                <a:gd name="connsiteX0" fmla="*/ 766921 w 1533844"/>
                <a:gd name="connsiteY0" fmla="*/ 180973 h 1533842"/>
                <a:gd name="connsiteX1" fmla="*/ 180974 w 1533844"/>
                <a:gd name="connsiteY1" fmla="*/ 766920 h 1533842"/>
                <a:gd name="connsiteX2" fmla="*/ 766921 w 1533844"/>
                <a:gd name="connsiteY2" fmla="*/ 1352867 h 1533842"/>
                <a:gd name="connsiteX3" fmla="*/ 1352868 w 1533844"/>
                <a:gd name="connsiteY3" fmla="*/ 766920 h 1533842"/>
                <a:gd name="connsiteX4" fmla="*/ 766921 w 1533844"/>
                <a:gd name="connsiteY4" fmla="*/ 180973 h 1533842"/>
                <a:gd name="connsiteX5" fmla="*/ 766922 w 1533844"/>
                <a:gd name="connsiteY5" fmla="*/ 0 h 1533842"/>
                <a:gd name="connsiteX6" fmla="*/ 1533844 w 1533844"/>
                <a:gd name="connsiteY6" fmla="*/ 766921 h 1533842"/>
                <a:gd name="connsiteX7" fmla="*/ 766922 w 1533844"/>
                <a:gd name="connsiteY7" fmla="*/ 1533842 h 1533842"/>
                <a:gd name="connsiteX8" fmla="*/ 0 w 1533844"/>
                <a:gd name="connsiteY8" fmla="*/ 766921 h 1533842"/>
                <a:gd name="connsiteX9" fmla="*/ 766922 w 1533844"/>
                <a:gd name="connsiteY9" fmla="*/ 0 h 153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3844" h="1533842">
                  <a:moveTo>
                    <a:pt x="766921" y="180973"/>
                  </a:moveTo>
                  <a:cubicBezTo>
                    <a:pt x="443311" y="180973"/>
                    <a:pt x="180974" y="443310"/>
                    <a:pt x="180974" y="766920"/>
                  </a:cubicBezTo>
                  <a:cubicBezTo>
                    <a:pt x="180974" y="1090530"/>
                    <a:pt x="443311" y="1352867"/>
                    <a:pt x="766921" y="1352867"/>
                  </a:cubicBezTo>
                  <a:cubicBezTo>
                    <a:pt x="1090531" y="1352867"/>
                    <a:pt x="1352868" y="1090530"/>
                    <a:pt x="1352868" y="766920"/>
                  </a:cubicBezTo>
                  <a:cubicBezTo>
                    <a:pt x="1352868" y="443310"/>
                    <a:pt x="1090531" y="180973"/>
                    <a:pt x="766921" y="180973"/>
                  </a:cubicBezTo>
                  <a:close/>
                  <a:moveTo>
                    <a:pt x="766922" y="0"/>
                  </a:moveTo>
                  <a:cubicBezTo>
                    <a:pt x="1190481" y="0"/>
                    <a:pt x="1533844" y="343362"/>
                    <a:pt x="1533844" y="766921"/>
                  </a:cubicBezTo>
                  <a:cubicBezTo>
                    <a:pt x="1533844" y="1190480"/>
                    <a:pt x="1190481" y="1533842"/>
                    <a:pt x="766922" y="1533842"/>
                  </a:cubicBezTo>
                  <a:cubicBezTo>
                    <a:pt x="343363" y="1533842"/>
                    <a:pt x="0" y="1190480"/>
                    <a:pt x="0" y="766921"/>
                  </a:cubicBezTo>
                  <a:cubicBezTo>
                    <a:pt x="0" y="343362"/>
                    <a:pt x="343363" y="0"/>
                    <a:pt x="766922" y="0"/>
                  </a:cubicBezTo>
                  <a:close/>
                </a:path>
              </a:pathLst>
            </a:custGeom>
            <a:solidFill>
              <a:srgbClr val="AED30B"/>
            </a:solidFill>
            <a:ln>
              <a:noFill/>
            </a:ln>
            <a:effectLst>
              <a:outerShdw blurRad="508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椭圆 11"/>
            <p:cNvSpPr/>
            <p:nvPr>
              <p:custDataLst>
                <p:tags r:id="rId4"/>
              </p:custDataLst>
            </p:nvPr>
          </p:nvSpPr>
          <p:spPr>
            <a:xfrm>
              <a:off x="4807045" y="3691873"/>
              <a:ext cx="1214437" cy="1214437"/>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7" name="组合 6"/>
          <p:cNvGrpSpPr/>
          <p:nvPr/>
        </p:nvGrpSpPr>
        <p:grpSpPr>
          <a:xfrm>
            <a:off x="6093853" y="4079969"/>
            <a:ext cx="1376362" cy="1376362"/>
            <a:chOff x="6134194" y="3609322"/>
            <a:chExt cx="1376362" cy="1376362"/>
          </a:xfrm>
        </p:grpSpPr>
        <p:sp>
          <p:nvSpPr>
            <p:cNvPr id="13" name="文本框 12"/>
            <p:cNvSpPr txBox="1"/>
            <p:nvPr>
              <p:custDataLst>
                <p:tags r:id="rId5"/>
              </p:custDataLst>
            </p:nvPr>
          </p:nvSpPr>
          <p:spPr>
            <a:xfrm>
              <a:off x="6513606" y="4007785"/>
              <a:ext cx="985838" cy="957263"/>
            </a:xfrm>
            <a:custGeom>
              <a:avLst/>
              <a:gdLst>
                <a:gd name="connsiteX0" fmla="*/ 244674 w 985397"/>
                <a:gd name="connsiteY0" fmla="*/ 0 h 957294"/>
                <a:gd name="connsiteX1" fmla="*/ 565547 w 985397"/>
                <a:gd name="connsiteY1" fmla="*/ 0 h 957294"/>
                <a:gd name="connsiteX2" fmla="*/ 565547 w 985397"/>
                <a:gd name="connsiteY2" fmla="*/ 3431 h 957294"/>
                <a:gd name="connsiteX3" fmla="*/ 569488 w 985397"/>
                <a:gd name="connsiteY3" fmla="*/ 3431 h 957294"/>
                <a:gd name="connsiteX4" fmla="*/ 569488 w 985397"/>
                <a:gd name="connsiteY4" fmla="*/ 12412 h 957294"/>
                <a:gd name="connsiteX5" fmla="*/ 578469 w 985397"/>
                <a:gd name="connsiteY5" fmla="*/ 12412 h 957294"/>
                <a:gd name="connsiteX6" fmla="*/ 578469 w 985397"/>
                <a:gd name="connsiteY6" fmla="*/ 21392 h 957294"/>
                <a:gd name="connsiteX7" fmla="*/ 587449 w 985397"/>
                <a:gd name="connsiteY7" fmla="*/ 21392 h 957294"/>
                <a:gd name="connsiteX8" fmla="*/ 587449 w 985397"/>
                <a:gd name="connsiteY8" fmla="*/ 30372 h 957294"/>
                <a:gd name="connsiteX9" fmla="*/ 596429 w 985397"/>
                <a:gd name="connsiteY9" fmla="*/ 30372 h 957294"/>
                <a:gd name="connsiteX10" fmla="*/ 596429 w 985397"/>
                <a:gd name="connsiteY10" fmla="*/ 39352 h 957294"/>
                <a:gd name="connsiteX11" fmla="*/ 605409 w 985397"/>
                <a:gd name="connsiteY11" fmla="*/ 39352 h 957294"/>
                <a:gd name="connsiteX12" fmla="*/ 605409 w 985397"/>
                <a:gd name="connsiteY12" fmla="*/ 48333 h 957294"/>
                <a:gd name="connsiteX13" fmla="*/ 614390 w 985397"/>
                <a:gd name="connsiteY13" fmla="*/ 48333 h 957294"/>
                <a:gd name="connsiteX14" fmla="*/ 614390 w 985397"/>
                <a:gd name="connsiteY14" fmla="*/ 57313 h 957294"/>
                <a:gd name="connsiteX15" fmla="*/ 623370 w 985397"/>
                <a:gd name="connsiteY15" fmla="*/ 57313 h 957294"/>
                <a:gd name="connsiteX16" fmla="*/ 623370 w 985397"/>
                <a:gd name="connsiteY16" fmla="*/ 66293 h 957294"/>
                <a:gd name="connsiteX17" fmla="*/ 632350 w 985397"/>
                <a:gd name="connsiteY17" fmla="*/ 66293 h 957294"/>
                <a:gd name="connsiteX18" fmla="*/ 632350 w 985397"/>
                <a:gd name="connsiteY18" fmla="*/ 75273 h 957294"/>
                <a:gd name="connsiteX19" fmla="*/ 641330 w 985397"/>
                <a:gd name="connsiteY19" fmla="*/ 75273 h 957294"/>
                <a:gd name="connsiteX20" fmla="*/ 641330 w 985397"/>
                <a:gd name="connsiteY20" fmla="*/ 84254 h 957294"/>
                <a:gd name="connsiteX21" fmla="*/ 650310 w 985397"/>
                <a:gd name="connsiteY21" fmla="*/ 84254 h 957294"/>
                <a:gd name="connsiteX22" fmla="*/ 650310 w 985397"/>
                <a:gd name="connsiteY22" fmla="*/ 93234 h 957294"/>
                <a:gd name="connsiteX23" fmla="*/ 659291 w 985397"/>
                <a:gd name="connsiteY23" fmla="*/ 93234 h 957294"/>
                <a:gd name="connsiteX24" fmla="*/ 659291 w 985397"/>
                <a:gd name="connsiteY24" fmla="*/ 102214 h 957294"/>
                <a:gd name="connsiteX25" fmla="*/ 668271 w 985397"/>
                <a:gd name="connsiteY25" fmla="*/ 102214 h 957294"/>
                <a:gd name="connsiteX26" fmla="*/ 668271 w 985397"/>
                <a:gd name="connsiteY26" fmla="*/ 111194 h 957294"/>
                <a:gd name="connsiteX27" fmla="*/ 677251 w 985397"/>
                <a:gd name="connsiteY27" fmla="*/ 111194 h 957294"/>
                <a:gd name="connsiteX28" fmla="*/ 677251 w 985397"/>
                <a:gd name="connsiteY28" fmla="*/ 120175 h 957294"/>
                <a:gd name="connsiteX29" fmla="*/ 686231 w 985397"/>
                <a:gd name="connsiteY29" fmla="*/ 120175 h 957294"/>
                <a:gd name="connsiteX30" fmla="*/ 686231 w 985397"/>
                <a:gd name="connsiteY30" fmla="*/ 129155 h 957294"/>
                <a:gd name="connsiteX31" fmla="*/ 695212 w 985397"/>
                <a:gd name="connsiteY31" fmla="*/ 129155 h 957294"/>
                <a:gd name="connsiteX32" fmla="*/ 695212 w 985397"/>
                <a:gd name="connsiteY32" fmla="*/ 138135 h 957294"/>
                <a:gd name="connsiteX33" fmla="*/ 704192 w 985397"/>
                <a:gd name="connsiteY33" fmla="*/ 138135 h 957294"/>
                <a:gd name="connsiteX34" fmla="*/ 704192 w 985397"/>
                <a:gd name="connsiteY34" fmla="*/ 147115 h 957294"/>
                <a:gd name="connsiteX35" fmla="*/ 713172 w 985397"/>
                <a:gd name="connsiteY35" fmla="*/ 147115 h 957294"/>
                <a:gd name="connsiteX36" fmla="*/ 713172 w 985397"/>
                <a:gd name="connsiteY36" fmla="*/ 156096 h 957294"/>
                <a:gd name="connsiteX37" fmla="*/ 722152 w 985397"/>
                <a:gd name="connsiteY37" fmla="*/ 156096 h 957294"/>
                <a:gd name="connsiteX38" fmla="*/ 722152 w 985397"/>
                <a:gd name="connsiteY38" fmla="*/ 165076 h 957294"/>
                <a:gd name="connsiteX39" fmla="*/ 731133 w 985397"/>
                <a:gd name="connsiteY39" fmla="*/ 165076 h 957294"/>
                <a:gd name="connsiteX40" fmla="*/ 731133 w 985397"/>
                <a:gd name="connsiteY40" fmla="*/ 174056 h 957294"/>
                <a:gd name="connsiteX41" fmla="*/ 740113 w 985397"/>
                <a:gd name="connsiteY41" fmla="*/ 174056 h 957294"/>
                <a:gd name="connsiteX42" fmla="*/ 740113 w 985397"/>
                <a:gd name="connsiteY42" fmla="*/ 183036 h 957294"/>
                <a:gd name="connsiteX43" fmla="*/ 749093 w 985397"/>
                <a:gd name="connsiteY43" fmla="*/ 183036 h 957294"/>
                <a:gd name="connsiteX44" fmla="*/ 749093 w 985397"/>
                <a:gd name="connsiteY44" fmla="*/ 192017 h 957294"/>
                <a:gd name="connsiteX45" fmla="*/ 758073 w 985397"/>
                <a:gd name="connsiteY45" fmla="*/ 192017 h 957294"/>
                <a:gd name="connsiteX46" fmla="*/ 758073 w 985397"/>
                <a:gd name="connsiteY46" fmla="*/ 200997 h 957294"/>
                <a:gd name="connsiteX47" fmla="*/ 767054 w 985397"/>
                <a:gd name="connsiteY47" fmla="*/ 200997 h 957294"/>
                <a:gd name="connsiteX48" fmla="*/ 767054 w 985397"/>
                <a:gd name="connsiteY48" fmla="*/ 209977 h 957294"/>
                <a:gd name="connsiteX49" fmla="*/ 776034 w 985397"/>
                <a:gd name="connsiteY49" fmla="*/ 209977 h 957294"/>
                <a:gd name="connsiteX50" fmla="*/ 776034 w 985397"/>
                <a:gd name="connsiteY50" fmla="*/ 218957 h 957294"/>
                <a:gd name="connsiteX51" fmla="*/ 776933 w 985397"/>
                <a:gd name="connsiteY51" fmla="*/ 218957 h 957294"/>
                <a:gd name="connsiteX52" fmla="*/ 781569 w 985397"/>
                <a:gd name="connsiteY52" fmla="*/ 214321 h 957294"/>
                <a:gd name="connsiteX53" fmla="*/ 985397 w 985397"/>
                <a:gd name="connsiteY53" fmla="*/ 418149 h 957294"/>
                <a:gd name="connsiteX54" fmla="*/ 984064 w 985397"/>
                <a:gd name="connsiteY54" fmla="*/ 431375 h 957294"/>
                <a:gd name="connsiteX55" fmla="*/ 577016 w 985397"/>
                <a:gd name="connsiteY55" fmla="*/ 927661 h 957294"/>
                <a:gd name="connsiteX56" fmla="*/ 481555 w 985397"/>
                <a:gd name="connsiteY56" fmla="*/ 957294 h 957294"/>
                <a:gd name="connsiteX57" fmla="*/ 260076 w 985397"/>
                <a:gd name="connsiteY57" fmla="*/ 735815 h 957294"/>
                <a:gd name="connsiteX58" fmla="*/ 261237 w 985397"/>
                <a:gd name="connsiteY58" fmla="*/ 734654 h 957294"/>
                <a:gd name="connsiteX59" fmla="*/ 256668 w 985397"/>
                <a:gd name="connsiteY59" fmla="*/ 726627 h 957294"/>
                <a:gd name="connsiteX60" fmla="*/ 254540 w 985397"/>
                <a:gd name="connsiteY60" fmla="*/ 729685 h 957294"/>
                <a:gd name="connsiteX61" fmla="*/ 247687 w 985397"/>
                <a:gd name="connsiteY61" fmla="*/ 717647 h 957294"/>
                <a:gd name="connsiteX62" fmla="*/ 245560 w 985397"/>
                <a:gd name="connsiteY62" fmla="*/ 720705 h 957294"/>
                <a:gd name="connsiteX63" fmla="*/ 238707 w 985397"/>
                <a:gd name="connsiteY63" fmla="*/ 708666 h 957294"/>
                <a:gd name="connsiteX64" fmla="*/ 236579 w 985397"/>
                <a:gd name="connsiteY64" fmla="*/ 711725 h 957294"/>
                <a:gd name="connsiteX65" fmla="*/ 229726 w 985397"/>
                <a:gd name="connsiteY65" fmla="*/ 699687 h 957294"/>
                <a:gd name="connsiteX66" fmla="*/ 227599 w 985397"/>
                <a:gd name="connsiteY66" fmla="*/ 702744 h 957294"/>
                <a:gd name="connsiteX67" fmla="*/ 220746 w 985397"/>
                <a:gd name="connsiteY67" fmla="*/ 690706 h 957294"/>
                <a:gd name="connsiteX68" fmla="*/ 218619 w 985397"/>
                <a:gd name="connsiteY68" fmla="*/ 693764 h 957294"/>
                <a:gd name="connsiteX69" fmla="*/ 211766 w 985397"/>
                <a:gd name="connsiteY69" fmla="*/ 681726 h 957294"/>
                <a:gd name="connsiteX70" fmla="*/ 209639 w 985397"/>
                <a:gd name="connsiteY70" fmla="*/ 684784 h 957294"/>
                <a:gd name="connsiteX71" fmla="*/ 202786 w 985397"/>
                <a:gd name="connsiteY71" fmla="*/ 672745 h 957294"/>
                <a:gd name="connsiteX72" fmla="*/ 200658 w 985397"/>
                <a:gd name="connsiteY72" fmla="*/ 675804 h 957294"/>
                <a:gd name="connsiteX73" fmla="*/ 193805 w 985397"/>
                <a:gd name="connsiteY73" fmla="*/ 663766 h 957294"/>
                <a:gd name="connsiteX74" fmla="*/ 191678 w 985397"/>
                <a:gd name="connsiteY74" fmla="*/ 666823 h 957294"/>
                <a:gd name="connsiteX75" fmla="*/ 184825 w 985397"/>
                <a:gd name="connsiteY75" fmla="*/ 654785 h 957294"/>
                <a:gd name="connsiteX76" fmla="*/ 182698 w 985397"/>
                <a:gd name="connsiteY76" fmla="*/ 657843 h 957294"/>
                <a:gd name="connsiteX77" fmla="*/ 175845 w 985397"/>
                <a:gd name="connsiteY77" fmla="*/ 645805 h 957294"/>
                <a:gd name="connsiteX78" fmla="*/ 173718 w 985397"/>
                <a:gd name="connsiteY78" fmla="*/ 648863 h 957294"/>
                <a:gd name="connsiteX79" fmla="*/ 166865 w 985397"/>
                <a:gd name="connsiteY79" fmla="*/ 636824 h 957294"/>
                <a:gd name="connsiteX80" fmla="*/ 164737 w 985397"/>
                <a:gd name="connsiteY80" fmla="*/ 639883 h 957294"/>
                <a:gd name="connsiteX81" fmla="*/ 157884 w 985397"/>
                <a:gd name="connsiteY81" fmla="*/ 627845 h 957294"/>
                <a:gd name="connsiteX82" fmla="*/ 155757 w 985397"/>
                <a:gd name="connsiteY82" fmla="*/ 630902 h 957294"/>
                <a:gd name="connsiteX83" fmla="*/ 148904 w 985397"/>
                <a:gd name="connsiteY83" fmla="*/ 618864 h 957294"/>
                <a:gd name="connsiteX84" fmla="*/ 146777 w 985397"/>
                <a:gd name="connsiteY84" fmla="*/ 621922 h 957294"/>
                <a:gd name="connsiteX85" fmla="*/ 139924 w 985397"/>
                <a:gd name="connsiteY85" fmla="*/ 609884 h 957294"/>
                <a:gd name="connsiteX86" fmla="*/ 137797 w 985397"/>
                <a:gd name="connsiteY86" fmla="*/ 612942 h 957294"/>
                <a:gd name="connsiteX87" fmla="*/ 130944 w 985397"/>
                <a:gd name="connsiteY87" fmla="*/ 600903 h 957294"/>
                <a:gd name="connsiteX88" fmla="*/ 128816 w 985397"/>
                <a:gd name="connsiteY88" fmla="*/ 603962 h 957294"/>
                <a:gd name="connsiteX89" fmla="*/ 121963 w 985397"/>
                <a:gd name="connsiteY89" fmla="*/ 591924 h 957294"/>
                <a:gd name="connsiteX90" fmla="*/ 119836 w 985397"/>
                <a:gd name="connsiteY90" fmla="*/ 594981 h 957294"/>
                <a:gd name="connsiteX91" fmla="*/ 112983 w 985397"/>
                <a:gd name="connsiteY91" fmla="*/ 582943 h 957294"/>
                <a:gd name="connsiteX92" fmla="*/ 110856 w 985397"/>
                <a:gd name="connsiteY92" fmla="*/ 586001 h 957294"/>
                <a:gd name="connsiteX93" fmla="*/ 104003 w 985397"/>
                <a:gd name="connsiteY93" fmla="*/ 573963 h 957294"/>
                <a:gd name="connsiteX94" fmla="*/ 101876 w 985397"/>
                <a:gd name="connsiteY94" fmla="*/ 577021 h 957294"/>
                <a:gd name="connsiteX95" fmla="*/ 95023 w 985397"/>
                <a:gd name="connsiteY95" fmla="*/ 564983 h 957294"/>
                <a:gd name="connsiteX96" fmla="*/ 92896 w 985397"/>
                <a:gd name="connsiteY96" fmla="*/ 568041 h 957294"/>
                <a:gd name="connsiteX97" fmla="*/ 86043 w 985397"/>
                <a:gd name="connsiteY97" fmla="*/ 556002 h 957294"/>
                <a:gd name="connsiteX98" fmla="*/ 83915 w 985397"/>
                <a:gd name="connsiteY98" fmla="*/ 559060 h 957294"/>
                <a:gd name="connsiteX99" fmla="*/ 77062 w 985397"/>
                <a:gd name="connsiteY99" fmla="*/ 547022 h 957294"/>
                <a:gd name="connsiteX100" fmla="*/ 74935 w 985397"/>
                <a:gd name="connsiteY100" fmla="*/ 550080 h 957294"/>
                <a:gd name="connsiteX101" fmla="*/ 68082 w 985397"/>
                <a:gd name="connsiteY101" fmla="*/ 538042 h 957294"/>
                <a:gd name="connsiteX102" fmla="*/ 65955 w 985397"/>
                <a:gd name="connsiteY102" fmla="*/ 541100 h 957294"/>
                <a:gd name="connsiteX103" fmla="*/ 59102 w 985397"/>
                <a:gd name="connsiteY103" fmla="*/ 529062 h 957294"/>
                <a:gd name="connsiteX104" fmla="*/ 56975 w 985397"/>
                <a:gd name="connsiteY104" fmla="*/ 532120 h 957294"/>
                <a:gd name="connsiteX105" fmla="*/ 50122 w 985397"/>
                <a:gd name="connsiteY105" fmla="*/ 520081 h 957294"/>
                <a:gd name="connsiteX106" fmla="*/ 47994 w 985397"/>
                <a:gd name="connsiteY106" fmla="*/ 523139 h 957294"/>
                <a:gd name="connsiteX107" fmla="*/ 45146 w 985397"/>
                <a:gd name="connsiteY107" fmla="*/ 518137 h 957294"/>
                <a:gd name="connsiteX108" fmla="*/ 44053 w 985397"/>
                <a:gd name="connsiteY108" fmla="*/ 519708 h 957294"/>
                <a:gd name="connsiteX109" fmla="*/ 0 w 985397"/>
                <a:gd name="connsiteY109" fmla="*/ 442317 h 957294"/>
                <a:gd name="connsiteX110" fmla="*/ 90488 w 985397"/>
                <a:gd name="connsiteY110" fmla="*/ 311050 h 957294"/>
                <a:gd name="connsiteX111" fmla="*/ 11311 w 985397"/>
                <a:gd name="connsiteY111" fmla="*/ 161925 h 957294"/>
                <a:gd name="connsiteX112" fmla="*/ 54938 w 985397"/>
                <a:gd name="connsiteY112" fmla="*/ 141150 h 957294"/>
                <a:gd name="connsiteX113" fmla="*/ 53554 w 985397"/>
                <a:gd name="connsiteY113" fmla="*/ 141150 h 957294"/>
                <a:gd name="connsiteX114" fmla="*/ 53554 w 985397"/>
                <a:gd name="connsiteY114" fmla="*/ 132170 h 957294"/>
                <a:gd name="connsiteX115" fmla="*/ 44574 w 985397"/>
                <a:gd name="connsiteY115" fmla="*/ 132170 h 957294"/>
                <a:gd name="connsiteX116" fmla="*/ 44574 w 985397"/>
                <a:gd name="connsiteY116" fmla="*/ 123190 h 957294"/>
                <a:gd name="connsiteX117" fmla="*/ 35594 w 985397"/>
                <a:gd name="connsiteY117" fmla="*/ 123190 h 957294"/>
                <a:gd name="connsiteX118" fmla="*/ 35594 w 985397"/>
                <a:gd name="connsiteY118" fmla="*/ 114210 h 957294"/>
                <a:gd name="connsiteX119" fmla="*/ 26614 w 985397"/>
                <a:gd name="connsiteY119" fmla="*/ 114210 h 957294"/>
                <a:gd name="connsiteX120" fmla="*/ 26614 w 985397"/>
                <a:gd name="connsiteY120" fmla="*/ 105229 h 957294"/>
                <a:gd name="connsiteX121" fmla="*/ 17633 w 985397"/>
                <a:gd name="connsiteY121" fmla="*/ 105229 h 957294"/>
                <a:gd name="connsiteX122" fmla="*/ 17633 w 985397"/>
                <a:gd name="connsiteY122" fmla="*/ 101798 h 957294"/>
                <a:gd name="connsiteX123" fmla="*/ 13692 w 985397"/>
                <a:gd name="connsiteY123" fmla="*/ 101798 h 957294"/>
                <a:gd name="connsiteX124" fmla="*/ 13692 w 985397"/>
                <a:gd name="connsiteY124" fmla="*/ 26789 h 957294"/>
                <a:gd name="connsiteX125" fmla="*/ 225624 w 985397"/>
                <a:gd name="connsiteY125" fmla="*/ 26789 h 957294"/>
                <a:gd name="connsiteX126" fmla="*/ 225246 w 985397"/>
                <a:gd name="connsiteY126" fmla="*/ 30220 h 957294"/>
                <a:gd name="connsiteX127" fmla="*/ 229565 w 985397"/>
                <a:gd name="connsiteY127" fmla="*/ 30220 h 957294"/>
                <a:gd name="connsiteX128" fmla="*/ 228575 w 985397"/>
                <a:gd name="connsiteY128" fmla="*/ 39201 h 957294"/>
                <a:gd name="connsiteX129" fmla="*/ 238546 w 985397"/>
                <a:gd name="connsiteY129" fmla="*/ 39201 h 957294"/>
                <a:gd name="connsiteX130" fmla="*/ 237556 w 985397"/>
                <a:gd name="connsiteY130" fmla="*/ 48181 h 957294"/>
                <a:gd name="connsiteX131" fmla="*/ 244674 w 985397"/>
                <a:gd name="connsiteY131" fmla="*/ 48181 h 95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985397" h="957294">
                  <a:moveTo>
                    <a:pt x="244674" y="0"/>
                  </a:moveTo>
                  <a:lnTo>
                    <a:pt x="565547" y="0"/>
                  </a:lnTo>
                  <a:lnTo>
                    <a:pt x="565547" y="3431"/>
                  </a:lnTo>
                  <a:lnTo>
                    <a:pt x="569488" y="3431"/>
                  </a:lnTo>
                  <a:lnTo>
                    <a:pt x="569488" y="12412"/>
                  </a:lnTo>
                  <a:lnTo>
                    <a:pt x="578469" y="12412"/>
                  </a:lnTo>
                  <a:lnTo>
                    <a:pt x="578469" y="21392"/>
                  </a:lnTo>
                  <a:lnTo>
                    <a:pt x="587449" y="21392"/>
                  </a:lnTo>
                  <a:lnTo>
                    <a:pt x="587449" y="30372"/>
                  </a:lnTo>
                  <a:lnTo>
                    <a:pt x="596429" y="30372"/>
                  </a:lnTo>
                  <a:lnTo>
                    <a:pt x="596429" y="39352"/>
                  </a:lnTo>
                  <a:lnTo>
                    <a:pt x="605409" y="39352"/>
                  </a:lnTo>
                  <a:lnTo>
                    <a:pt x="605409" y="48333"/>
                  </a:lnTo>
                  <a:lnTo>
                    <a:pt x="614390" y="48333"/>
                  </a:lnTo>
                  <a:lnTo>
                    <a:pt x="614390" y="57313"/>
                  </a:lnTo>
                  <a:lnTo>
                    <a:pt x="623370" y="57313"/>
                  </a:lnTo>
                  <a:lnTo>
                    <a:pt x="623370" y="66293"/>
                  </a:lnTo>
                  <a:lnTo>
                    <a:pt x="632350" y="66293"/>
                  </a:lnTo>
                  <a:lnTo>
                    <a:pt x="632350" y="75273"/>
                  </a:lnTo>
                  <a:lnTo>
                    <a:pt x="641330" y="75273"/>
                  </a:lnTo>
                  <a:lnTo>
                    <a:pt x="641330" y="84254"/>
                  </a:lnTo>
                  <a:lnTo>
                    <a:pt x="650310" y="84254"/>
                  </a:lnTo>
                  <a:lnTo>
                    <a:pt x="650310" y="93234"/>
                  </a:lnTo>
                  <a:lnTo>
                    <a:pt x="659291" y="93234"/>
                  </a:lnTo>
                  <a:lnTo>
                    <a:pt x="659291" y="102214"/>
                  </a:lnTo>
                  <a:lnTo>
                    <a:pt x="668271" y="102214"/>
                  </a:lnTo>
                  <a:lnTo>
                    <a:pt x="668271" y="111194"/>
                  </a:lnTo>
                  <a:lnTo>
                    <a:pt x="677251" y="111194"/>
                  </a:lnTo>
                  <a:lnTo>
                    <a:pt x="677251" y="120175"/>
                  </a:lnTo>
                  <a:lnTo>
                    <a:pt x="686231" y="120175"/>
                  </a:lnTo>
                  <a:lnTo>
                    <a:pt x="686231" y="129155"/>
                  </a:lnTo>
                  <a:lnTo>
                    <a:pt x="695212" y="129155"/>
                  </a:lnTo>
                  <a:lnTo>
                    <a:pt x="695212" y="138135"/>
                  </a:lnTo>
                  <a:lnTo>
                    <a:pt x="704192" y="138135"/>
                  </a:lnTo>
                  <a:lnTo>
                    <a:pt x="704192" y="147115"/>
                  </a:lnTo>
                  <a:lnTo>
                    <a:pt x="713172" y="147115"/>
                  </a:lnTo>
                  <a:lnTo>
                    <a:pt x="713172" y="156096"/>
                  </a:lnTo>
                  <a:lnTo>
                    <a:pt x="722152" y="156096"/>
                  </a:lnTo>
                  <a:lnTo>
                    <a:pt x="722152" y="165076"/>
                  </a:lnTo>
                  <a:lnTo>
                    <a:pt x="731133" y="165076"/>
                  </a:lnTo>
                  <a:lnTo>
                    <a:pt x="731133" y="174056"/>
                  </a:lnTo>
                  <a:lnTo>
                    <a:pt x="740113" y="174056"/>
                  </a:lnTo>
                  <a:lnTo>
                    <a:pt x="740113" y="183036"/>
                  </a:lnTo>
                  <a:lnTo>
                    <a:pt x="749093" y="183036"/>
                  </a:lnTo>
                  <a:lnTo>
                    <a:pt x="749093" y="192017"/>
                  </a:lnTo>
                  <a:lnTo>
                    <a:pt x="758073" y="192017"/>
                  </a:lnTo>
                  <a:lnTo>
                    <a:pt x="758073" y="200997"/>
                  </a:lnTo>
                  <a:lnTo>
                    <a:pt x="767054" y="200997"/>
                  </a:lnTo>
                  <a:lnTo>
                    <a:pt x="767054" y="209977"/>
                  </a:lnTo>
                  <a:lnTo>
                    <a:pt x="776034" y="209977"/>
                  </a:lnTo>
                  <a:lnTo>
                    <a:pt x="776034" y="218957"/>
                  </a:lnTo>
                  <a:lnTo>
                    <a:pt x="776933" y="218957"/>
                  </a:lnTo>
                  <a:lnTo>
                    <a:pt x="781569" y="214321"/>
                  </a:lnTo>
                  <a:lnTo>
                    <a:pt x="985397" y="418149"/>
                  </a:lnTo>
                  <a:lnTo>
                    <a:pt x="984064" y="431375"/>
                  </a:lnTo>
                  <a:cubicBezTo>
                    <a:pt x="938147" y="655767"/>
                    <a:pt x="783212" y="840447"/>
                    <a:pt x="577016" y="927661"/>
                  </a:cubicBezTo>
                  <a:lnTo>
                    <a:pt x="481555" y="957294"/>
                  </a:lnTo>
                  <a:lnTo>
                    <a:pt x="260076" y="735815"/>
                  </a:lnTo>
                  <a:lnTo>
                    <a:pt x="261237" y="734654"/>
                  </a:lnTo>
                  <a:lnTo>
                    <a:pt x="256668" y="726627"/>
                  </a:lnTo>
                  <a:lnTo>
                    <a:pt x="254540" y="729685"/>
                  </a:lnTo>
                  <a:lnTo>
                    <a:pt x="247687" y="717647"/>
                  </a:lnTo>
                  <a:lnTo>
                    <a:pt x="245560" y="720705"/>
                  </a:lnTo>
                  <a:lnTo>
                    <a:pt x="238707" y="708666"/>
                  </a:lnTo>
                  <a:lnTo>
                    <a:pt x="236579" y="711725"/>
                  </a:lnTo>
                  <a:lnTo>
                    <a:pt x="229726" y="699687"/>
                  </a:lnTo>
                  <a:lnTo>
                    <a:pt x="227599" y="702744"/>
                  </a:lnTo>
                  <a:lnTo>
                    <a:pt x="220746" y="690706"/>
                  </a:lnTo>
                  <a:lnTo>
                    <a:pt x="218619" y="693764"/>
                  </a:lnTo>
                  <a:lnTo>
                    <a:pt x="211766" y="681726"/>
                  </a:lnTo>
                  <a:lnTo>
                    <a:pt x="209639" y="684784"/>
                  </a:lnTo>
                  <a:lnTo>
                    <a:pt x="202786" y="672745"/>
                  </a:lnTo>
                  <a:lnTo>
                    <a:pt x="200658" y="675804"/>
                  </a:lnTo>
                  <a:lnTo>
                    <a:pt x="193805" y="663766"/>
                  </a:lnTo>
                  <a:lnTo>
                    <a:pt x="191678" y="666823"/>
                  </a:lnTo>
                  <a:lnTo>
                    <a:pt x="184825" y="654785"/>
                  </a:lnTo>
                  <a:lnTo>
                    <a:pt x="182698" y="657843"/>
                  </a:lnTo>
                  <a:lnTo>
                    <a:pt x="175845" y="645805"/>
                  </a:lnTo>
                  <a:lnTo>
                    <a:pt x="173718" y="648863"/>
                  </a:lnTo>
                  <a:lnTo>
                    <a:pt x="166865" y="636824"/>
                  </a:lnTo>
                  <a:lnTo>
                    <a:pt x="164737" y="639883"/>
                  </a:lnTo>
                  <a:lnTo>
                    <a:pt x="157884" y="627845"/>
                  </a:lnTo>
                  <a:lnTo>
                    <a:pt x="155757" y="630902"/>
                  </a:lnTo>
                  <a:lnTo>
                    <a:pt x="148904" y="618864"/>
                  </a:lnTo>
                  <a:lnTo>
                    <a:pt x="146777" y="621922"/>
                  </a:lnTo>
                  <a:lnTo>
                    <a:pt x="139924" y="609884"/>
                  </a:lnTo>
                  <a:lnTo>
                    <a:pt x="137797" y="612942"/>
                  </a:lnTo>
                  <a:lnTo>
                    <a:pt x="130944" y="600903"/>
                  </a:lnTo>
                  <a:lnTo>
                    <a:pt x="128816" y="603962"/>
                  </a:lnTo>
                  <a:lnTo>
                    <a:pt x="121963" y="591924"/>
                  </a:lnTo>
                  <a:lnTo>
                    <a:pt x="119836" y="594981"/>
                  </a:lnTo>
                  <a:lnTo>
                    <a:pt x="112983" y="582943"/>
                  </a:lnTo>
                  <a:lnTo>
                    <a:pt x="110856" y="586001"/>
                  </a:lnTo>
                  <a:lnTo>
                    <a:pt x="104003" y="573963"/>
                  </a:lnTo>
                  <a:lnTo>
                    <a:pt x="101876" y="577021"/>
                  </a:lnTo>
                  <a:lnTo>
                    <a:pt x="95023" y="564983"/>
                  </a:lnTo>
                  <a:lnTo>
                    <a:pt x="92896" y="568041"/>
                  </a:lnTo>
                  <a:lnTo>
                    <a:pt x="86043" y="556002"/>
                  </a:lnTo>
                  <a:lnTo>
                    <a:pt x="83915" y="559060"/>
                  </a:lnTo>
                  <a:lnTo>
                    <a:pt x="77062" y="547022"/>
                  </a:lnTo>
                  <a:lnTo>
                    <a:pt x="74935" y="550080"/>
                  </a:lnTo>
                  <a:lnTo>
                    <a:pt x="68082" y="538042"/>
                  </a:lnTo>
                  <a:lnTo>
                    <a:pt x="65955" y="541100"/>
                  </a:lnTo>
                  <a:lnTo>
                    <a:pt x="59102" y="529062"/>
                  </a:lnTo>
                  <a:lnTo>
                    <a:pt x="56975" y="532120"/>
                  </a:lnTo>
                  <a:lnTo>
                    <a:pt x="50122" y="520081"/>
                  </a:lnTo>
                  <a:lnTo>
                    <a:pt x="47994" y="523139"/>
                  </a:lnTo>
                  <a:lnTo>
                    <a:pt x="45146" y="518137"/>
                  </a:lnTo>
                  <a:lnTo>
                    <a:pt x="44053" y="519708"/>
                  </a:lnTo>
                  <a:cubicBezTo>
                    <a:pt x="31353" y="494307"/>
                    <a:pt x="16669" y="468511"/>
                    <a:pt x="0" y="442317"/>
                  </a:cubicBezTo>
                  <a:cubicBezTo>
                    <a:pt x="37108" y="400645"/>
                    <a:pt x="67270" y="356890"/>
                    <a:pt x="90488" y="311050"/>
                  </a:cubicBezTo>
                  <a:cubicBezTo>
                    <a:pt x="66080" y="263425"/>
                    <a:pt x="39688" y="213717"/>
                    <a:pt x="11311" y="161925"/>
                  </a:cubicBezTo>
                  <a:lnTo>
                    <a:pt x="54938" y="141150"/>
                  </a:lnTo>
                  <a:lnTo>
                    <a:pt x="53554" y="141150"/>
                  </a:lnTo>
                  <a:lnTo>
                    <a:pt x="53554" y="132170"/>
                  </a:lnTo>
                  <a:lnTo>
                    <a:pt x="44574" y="132170"/>
                  </a:lnTo>
                  <a:lnTo>
                    <a:pt x="44574" y="123190"/>
                  </a:lnTo>
                  <a:lnTo>
                    <a:pt x="35594" y="123190"/>
                  </a:lnTo>
                  <a:lnTo>
                    <a:pt x="35594" y="114210"/>
                  </a:lnTo>
                  <a:lnTo>
                    <a:pt x="26614" y="114210"/>
                  </a:lnTo>
                  <a:lnTo>
                    <a:pt x="26614" y="105229"/>
                  </a:lnTo>
                  <a:lnTo>
                    <a:pt x="17633" y="105229"/>
                  </a:lnTo>
                  <a:lnTo>
                    <a:pt x="17633" y="101798"/>
                  </a:lnTo>
                  <a:lnTo>
                    <a:pt x="13692" y="101798"/>
                  </a:lnTo>
                  <a:lnTo>
                    <a:pt x="13692" y="26789"/>
                  </a:lnTo>
                  <a:lnTo>
                    <a:pt x="225624" y="26789"/>
                  </a:lnTo>
                  <a:lnTo>
                    <a:pt x="225246" y="30220"/>
                  </a:lnTo>
                  <a:lnTo>
                    <a:pt x="229565" y="30220"/>
                  </a:lnTo>
                  <a:lnTo>
                    <a:pt x="228575" y="39201"/>
                  </a:lnTo>
                  <a:lnTo>
                    <a:pt x="238546" y="39201"/>
                  </a:lnTo>
                  <a:lnTo>
                    <a:pt x="237556" y="48181"/>
                  </a:lnTo>
                  <a:lnTo>
                    <a:pt x="244674" y="48181"/>
                  </a:lnTo>
                  <a:close/>
                </a:path>
              </a:pathLst>
            </a:custGeom>
            <a:solidFill>
              <a:schemeClr val="bg1">
                <a:lumMod val="65000"/>
                <a:alpha val="62000"/>
              </a:schemeClr>
            </a:solidFill>
            <a:ln>
              <a:noFill/>
            </a:ln>
            <a:effectLst/>
          </p:spPr>
          <p:txBody>
            <a:bodyPr/>
            <a:lstStyle>
              <a:defPPr>
                <a:defRPr lang="zh-CN"/>
              </a:defPPr>
              <a:lvl1pPr>
                <a:defRPr sz="4000" b="1">
                  <a:solidFill>
                    <a:schemeClr val="bg1"/>
                  </a:solidFill>
                </a:defRPr>
              </a:lvl1pPr>
            </a:lstStyle>
            <a:p>
              <a:pPr>
                <a:defRPr/>
              </a:pPr>
              <a:endParaRPr lang="zh-CN" altLang="en-US" dirty="0"/>
            </a:p>
          </p:txBody>
        </p:sp>
        <p:sp>
          <p:nvSpPr>
            <p:cNvPr id="14" name="文本框 9"/>
            <p:cNvSpPr/>
            <p:nvPr>
              <p:custDataLst>
                <p:tags r:id="rId6"/>
              </p:custDataLst>
            </p:nvPr>
          </p:nvSpPr>
          <p:spPr bwMode="auto">
            <a:xfrm>
              <a:off x="6513606" y="4007784"/>
              <a:ext cx="603250" cy="566738"/>
            </a:xfrm>
            <a:custGeom>
              <a:avLst/>
              <a:gdLst>
                <a:gd name="T0" fmla="*/ 365522 w 603647"/>
                <a:gd name="T1" fmla="*/ 114300 h 567333"/>
                <a:gd name="T2" fmla="*/ 445889 w 603647"/>
                <a:gd name="T3" fmla="*/ 114300 h 567333"/>
                <a:gd name="T4" fmla="*/ 429518 w 603647"/>
                <a:gd name="T5" fmla="*/ 324445 h 567333"/>
                <a:gd name="T6" fmla="*/ 470297 w 603647"/>
                <a:gd name="T7" fmla="*/ 324445 h 567333"/>
                <a:gd name="T8" fmla="*/ 470297 w 603647"/>
                <a:gd name="T9" fmla="*/ 456009 h 567333"/>
                <a:gd name="T10" fmla="*/ 495300 w 603647"/>
                <a:gd name="T11" fmla="*/ 482798 h 567333"/>
                <a:gd name="T12" fmla="*/ 517624 w 603647"/>
                <a:gd name="T13" fmla="*/ 470594 h 567333"/>
                <a:gd name="T14" fmla="*/ 528638 w 603647"/>
                <a:gd name="T15" fmla="*/ 388143 h 567333"/>
                <a:gd name="T16" fmla="*/ 603647 w 603647"/>
                <a:gd name="T17" fmla="*/ 419695 h 567333"/>
                <a:gd name="T18" fmla="*/ 565547 w 603647"/>
                <a:gd name="T19" fmla="*/ 536823 h 567333"/>
                <a:gd name="T20" fmla="*/ 514350 w 603647"/>
                <a:gd name="T21" fmla="*/ 552450 h 567333"/>
                <a:gd name="T22" fmla="*/ 470297 w 603647"/>
                <a:gd name="T23" fmla="*/ 552450 h 567333"/>
                <a:gd name="T24" fmla="*/ 397074 w 603647"/>
                <a:gd name="T25" fmla="*/ 480417 h 567333"/>
                <a:gd name="T26" fmla="*/ 397074 w 603647"/>
                <a:gd name="T27" fmla="*/ 419397 h 567333"/>
                <a:gd name="T28" fmla="*/ 241697 w 603647"/>
                <a:gd name="T29" fmla="*/ 567333 h 567333"/>
                <a:gd name="T30" fmla="*/ 185738 w 603647"/>
                <a:gd name="T31" fmla="*/ 495300 h 567333"/>
                <a:gd name="T32" fmla="*/ 335161 w 603647"/>
                <a:gd name="T33" fmla="*/ 365522 h 567333"/>
                <a:gd name="T34" fmla="*/ 365522 w 603647"/>
                <a:gd name="T35" fmla="*/ 114300 h 567333"/>
                <a:gd name="T36" fmla="*/ 13692 w 603647"/>
                <a:gd name="T37" fmla="*/ 26789 h 567333"/>
                <a:gd name="T38" fmla="*/ 225624 w 603647"/>
                <a:gd name="T39" fmla="*/ 26789 h 567333"/>
                <a:gd name="T40" fmla="*/ 171450 w 603647"/>
                <a:gd name="T41" fmla="*/ 307776 h 567333"/>
                <a:gd name="T42" fmla="*/ 238720 w 603647"/>
                <a:gd name="T43" fmla="*/ 434578 h 567333"/>
                <a:gd name="T44" fmla="*/ 172641 w 603647"/>
                <a:gd name="T45" fmla="*/ 478631 h 567333"/>
                <a:gd name="T46" fmla="*/ 131862 w 603647"/>
                <a:gd name="T47" fmla="*/ 393501 h 567333"/>
                <a:gd name="T48" fmla="*/ 44053 w 603647"/>
                <a:gd name="T49" fmla="*/ 519708 h 567333"/>
                <a:gd name="T50" fmla="*/ 0 w 603647"/>
                <a:gd name="T51" fmla="*/ 442317 h 567333"/>
                <a:gd name="T52" fmla="*/ 90488 w 603647"/>
                <a:gd name="T53" fmla="*/ 311050 h 567333"/>
                <a:gd name="T54" fmla="*/ 11311 w 603647"/>
                <a:gd name="T55" fmla="*/ 161925 h 567333"/>
                <a:gd name="T56" fmla="*/ 73819 w 603647"/>
                <a:gd name="T57" fmla="*/ 132159 h 567333"/>
                <a:gd name="T58" fmla="*/ 125313 w 603647"/>
                <a:gd name="T59" fmla="*/ 224135 h 567333"/>
                <a:gd name="T60" fmla="*/ 147638 w 603647"/>
                <a:gd name="T61" fmla="*/ 101798 h 567333"/>
                <a:gd name="T62" fmla="*/ 13692 w 603647"/>
                <a:gd name="T63" fmla="*/ 101798 h 567333"/>
                <a:gd name="T64" fmla="*/ 13692 w 603647"/>
                <a:gd name="T65" fmla="*/ 26789 h 567333"/>
                <a:gd name="T66" fmla="*/ 244674 w 603647"/>
                <a:gd name="T67" fmla="*/ 0 h 567333"/>
                <a:gd name="T68" fmla="*/ 565547 w 603647"/>
                <a:gd name="T69" fmla="*/ 0 h 567333"/>
                <a:gd name="T70" fmla="*/ 565547 w 603647"/>
                <a:gd name="T71" fmla="*/ 363140 h 567333"/>
                <a:gd name="T72" fmla="*/ 485775 w 603647"/>
                <a:gd name="T73" fmla="*/ 363140 h 567333"/>
                <a:gd name="T74" fmla="*/ 485775 w 603647"/>
                <a:gd name="T75" fmla="*/ 77390 h 567333"/>
                <a:gd name="T76" fmla="*/ 324445 w 603647"/>
                <a:gd name="T77" fmla="*/ 77390 h 567333"/>
                <a:gd name="T78" fmla="*/ 324445 w 603647"/>
                <a:gd name="T79" fmla="*/ 366712 h 567333"/>
                <a:gd name="T80" fmla="*/ 244674 w 603647"/>
                <a:gd name="T81" fmla="*/ 366712 h 567333"/>
                <a:gd name="T82" fmla="*/ 244674 w 603647"/>
                <a:gd name="T83" fmla="*/ 0 h 567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3647" h="567333">
                  <a:moveTo>
                    <a:pt x="365522" y="114300"/>
                  </a:moveTo>
                  <a:lnTo>
                    <a:pt x="445889" y="114300"/>
                  </a:lnTo>
                  <a:cubicBezTo>
                    <a:pt x="446683" y="198636"/>
                    <a:pt x="441226" y="268684"/>
                    <a:pt x="429518" y="324445"/>
                  </a:cubicBezTo>
                  <a:lnTo>
                    <a:pt x="470297" y="324445"/>
                  </a:lnTo>
                  <a:lnTo>
                    <a:pt x="470297" y="456009"/>
                  </a:lnTo>
                  <a:cubicBezTo>
                    <a:pt x="470297" y="473868"/>
                    <a:pt x="478631" y="482798"/>
                    <a:pt x="495300" y="482798"/>
                  </a:cubicBezTo>
                  <a:cubicBezTo>
                    <a:pt x="506214" y="482798"/>
                    <a:pt x="513656" y="478730"/>
                    <a:pt x="517624" y="470594"/>
                  </a:cubicBezTo>
                  <a:cubicBezTo>
                    <a:pt x="521593" y="462458"/>
                    <a:pt x="525264" y="434975"/>
                    <a:pt x="528638" y="388143"/>
                  </a:cubicBezTo>
                  <a:cubicBezTo>
                    <a:pt x="554831" y="400447"/>
                    <a:pt x="579835" y="410964"/>
                    <a:pt x="603647" y="419695"/>
                  </a:cubicBezTo>
                  <a:cubicBezTo>
                    <a:pt x="594122" y="487362"/>
                    <a:pt x="581422" y="526405"/>
                    <a:pt x="565547" y="536823"/>
                  </a:cubicBezTo>
                  <a:cubicBezTo>
                    <a:pt x="549672" y="547241"/>
                    <a:pt x="532606" y="552450"/>
                    <a:pt x="514350" y="552450"/>
                  </a:cubicBezTo>
                  <a:lnTo>
                    <a:pt x="470297" y="552450"/>
                  </a:lnTo>
                  <a:cubicBezTo>
                    <a:pt x="421481" y="552450"/>
                    <a:pt x="397074" y="528439"/>
                    <a:pt x="397074" y="480417"/>
                  </a:cubicBezTo>
                  <a:lnTo>
                    <a:pt x="397074" y="419397"/>
                  </a:lnTo>
                  <a:cubicBezTo>
                    <a:pt x="366911" y="479325"/>
                    <a:pt x="315119" y="528637"/>
                    <a:pt x="241697" y="567333"/>
                  </a:cubicBezTo>
                  <a:cubicBezTo>
                    <a:pt x="226616" y="545504"/>
                    <a:pt x="207963" y="521493"/>
                    <a:pt x="185738" y="495300"/>
                  </a:cubicBezTo>
                  <a:cubicBezTo>
                    <a:pt x="262731" y="460970"/>
                    <a:pt x="312539" y="417711"/>
                    <a:pt x="335161" y="365522"/>
                  </a:cubicBezTo>
                  <a:cubicBezTo>
                    <a:pt x="357783" y="313333"/>
                    <a:pt x="367903" y="229592"/>
                    <a:pt x="365522" y="114300"/>
                  </a:cubicBezTo>
                  <a:close/>
                  <a:moveTo>
                    <a:pt x="13692" y="26789"/>
                  </a:moveTo>
                  <a:lnTo>
                    <a:pt x="225624" y="26789"/>
                  </a:lnTo>
                  <a:cubicBezTo>
                    <a:pt x="222052" y="129381"/>
                    <a:pt x="203994" y="223043"/>
                    <a:pt x="171450" y="307776"/>
                  </a:cubicBezTo>
                  <a:lnTo>
                    <a:pt x="238720" y="434578"/>
                  </a:lnTo>
                  <a:lnTo>
                    <a:pt x="172641" y="478631"/>
                  </a:lnTo>
                  <a:cubicBezTo>
                    <a:pt x="159941" y="451247"/>
                    <a:pt x="146348" y="422870"/>
                    <a:pt x="131862" y="393501"/>
                  </a:cubicBezTo>
                  <a:cubicBezTo>
                    <a:pt x="107454" y="438547"/>
                    <a:pt x="78184" y="480615"/>
                    <a:pt x="44053" y="519708"/>
                  </a:cubicBezTo>
                  <a:cubicBezTo>
                    <a:pt x="31353" y="494307"/>
                    <a:pt x="16669" y="468511"/>
                    <a:pt x="0" y="442317"/>
                  </a:cubicBezTo>
                  <a:cubicBezTo>
                    <a:pt x="37108" y="400645"/>
                    <a:pt x="67270" y="356890"/>
                    <a:pt x="90488" y="311050"/>
                  </a:cubicBezTo>
                  <a:cubicBezTo>
                    <a:pt x="66080" y="263425"/>
                    <a:pt x="39688" y="213717"/>
                    <a:pt x="11311" y="161925"/>
                  </a:cubicBezTo>
                  <a:lnTo>
                    <a:pt x="73819" y="132159"/>
                  </a:lnTo>
                  <a:lnTo>
                    <a:pt x="125313" y="224135"/>
                  </a:lnTo>
                  <a:cubicBezTo>
                    <a:pt x="137418" y="184844"/>
                    <a:pt x="144859" y="144065"/>
                    <a:pt x="147638" y="101798"/>
                  </a:cubicBezTo>
                  <a:lnTo>
                    <a:pt x="13692" y="101798"/>
                  </a:lnTo>
                  <a:lnTo>
                    <a:pt x="13692" y="26789"/>
                  </a:lnTo>
                  <a:close/>
                  <a:moveTo>
                    <a:pt x="244674" y="0"/>
                  </a:moveTo>
                  <a:lnTo>
                    <a:pt x="565547" y="0"/>
                  </a:lnTo>
                  <a:lnTo>
                    <a:pt x="565547" y="363140"/>
                  </a:lnTo>
                  <a:lnTo>
                    <a:pt x="485775" y="363140"/>
                  </a:lnTo>
                  <a:lnTo>
                    <a:pt x="485775" y="77390"/>
                  </a:lnTo>
                  <a:lnTo>
                    <a:pt x="324445" y="77390"/>
                  </a:lnTo>
                  <a:lnTo>
                    <a:pt x="324445" y="366712"/>
                  </a:lnTo>
                  <a:lnTo>
                    <a:pt x="244674" y="366712"/>
                  </a:lnTo>
                  <a:lnTo>
                    <a:pt x="24467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任意多边形 14"/>
            <p:cNvSpPr/>
            <p:nvPr>
              <p:custDataLst>
                <p:tags r:id="rId7"/>
              </p:custDataLst>
            </p:nvPr>
          </p:nvSpPr>
          <p:spPr>
            <a:xfrm>
              <a:off x="6134194" y="3609322"/>
              <a:ext cx="1376362" cy="1376362"/>
            </a:xfrm>
            <a:custGeom>
              <a:avLst/>
              <a:gdLst>
                <a:gd name="connsiteX0" fmla="*/ 766921 w 1533844"/>
                <a:gd name="connsiteY0" fmla="*/ 180973 h 1533842"/>
                <a:gd name="connsiteX1" fmla="*/ 180974 w 1533844"/>
                <a:gd name="connsiteY1" fmla="*/ 766920 h 1533842"/>
                <a:gd name="connsiteX2" fmla="*/ 766921 w 1533844"/>
                <a:gd name="connsiteY2" fmla="*/ 1352867 h 1533842"/>
                <a:gd name="connsiteX3" fmla="*/ 1352868 w 1533844"/>
                <a:gd name="connsiteY3" fmla="*/ 766920 h 1533842"/>
                <a:gd name="connsiteX4" fmla="*/ 766921 w 1533844"/>
                <a:gd name="connsiteY4" fmla="*/ 180973 h 1533842"/>
                <a:gd name="connsiteX5" fmla="*/ 766922 w 1533844"/>
                <a:gd name="connsiteY5" fmla="*/ 0 h 1533842"/>
                <a:gd name="connsiteX6" fmla="*/ 1533844 w 1533844"/>
                <a:gd name="connsiteY6" fmla="*/ 766921 h 1533842"/>
                <a:gd name="connsiteX7" fmla="*/ 766922 w 1533844"/>
                <a:gd name="connsiteY7" fmla="*/ 1533842 h 1533842"/>
                <a:gd name="connsiteX8" fmla="*/ 0 w 1533844"/>
                <a:gd name="connsiteY8" fmla="*/ 766921 h 1533842"/>
                <a:gd name="connsiteX9" fmla="*/ 766922 w 1533844"/>
                <a:gd name="connsiteY9" fmla="*/ 0 h 153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3844" h="1533842">
                  <a:moveTo>
                    <a:pt x="766921" y="180973"/>
                  </a:moveTo>
                  <a:cubicBezTo>
                    <a:pt x="443311" y="180973"/>
                    <a:pt x="180974" y="443310"/>
                    <a:pt x="180974" y="766920"/>
                  </a:cubicBezTo>
                  <a:cubicBezTo>
                    <a:pt x="180974" y="1090530"/>
                    <a:pt x="443311" y="1352867"/>
                    <a:pt x="766921" y="1352867"/>
                  </a:cubicBezTo>
                  <a:cubicBezTo>
                    <a:pt x="1090531" y="1352867"/>
                    <a:pt x="1352868" y="1090530"/>
                    <a:pt x="1352868" y="766920"/>
                  </a:cubicBezTo>
                  <a:cubicBezTo>
                    <a:pt x="1352868" y="443310"/>
                    <a:pt x="1090531" y="180973"/>
                    <a:pt x="766921" y="180973"/>
                  </a:cubicBezTo>
                  <a:close/>
                  <a:moveTo>
                    <a:pt x="766922" y="0"/>
                  </a:moveTo>
                  <a:cubicBezTo>
                    <a:pt x="1190481" y="0"/>
                    <a:pt x="1533844" y="343362"/>
                    <a:pt x="1533844" y="766921"/>
                  </a:cubicBezTo>
                  <a:cubicBezTo>
                    <a:pt x="1533844" y="1190480"/>
                    <a:pt x="1190481" y="1533842"/>
                    <a:pt x="766922" y="1533842"/>
                  </a:cubicBezTo>
                  <a:cubicBezTo>
                    <a:pt x="343363" y="1533842"/>
                    <a:pt x="0" y="1190480"/>
                    <a:pt x="0" y="766921"/>
                  </a:cubicBezTo>
                  <a:cubicBezTo>
                    <a:pt x="0" y="343362"/>
                    <a:pt x="343363" y="0"/>
                    <a:pt x="766922" y="0"/>
                  </a:cubicBezTo>
                  <a:close/>
                </a:path>
              </a:pathLst>
            </a:custGeom>
            <a:solidFill>
              <a:srgbClr val="AED30B"/>
            </a:solidFill>
            <a:ln>
              <a:noFill/>
            </a:ln>
            <a:effectLst>
              <a:outerShdw blurRad="508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椭圆 15"/>
            <p:cNvSpPr/>
            <p:nvPr>
              <p:custDataLst>
                <p:tags r:id="rId8"/>
              </p:custDataLst>
            </p:nvPr>
          </p:nvSpPr>
          <p:spPr>
            <a:xfrm>
              <a:off x="6208806" y="3683934"/>
              <a:ext cx="1214438" cy="1214438"/>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5" name="组合 24"/>
          <p:cNvGrpSpPr/>
          <p:nvPr/>
        </p:nvGrpSpPr>
        <p:grpSpPr>
          <a:xfrm>
            <a:off x="7501966" y="4079969"/>
            <a:ext cx="1376363" cy="1376362"/>
            <a:chOff x="7542307" y="3609322"/>
            <a:chExt cx="1376363" cy="1376362"/>
          </a:xfrm>
        </p:grpSpPr>
        <p:sp>
          <p:nvSpPr>
            <p:cNvPr id="17" name="文本框 16"/>
            <p:cNvSpPr txBox="1"/>
            <p:nvPr>
              <p:custDataLst>
                <p:tags r:id="rId9"/>
              </p:custDataLst>
            </p:nvPr>
          </p:nvSpPr>
          <p:spPr>
            <a:xfrm>
              <a:off x="7936007" y="3995085"/>
              <a:ext cx="969963" cy="955675"/>
            </a:xfrm>
            <a:custGeom>
              <a:avLst/>
              <a:gdLst>
                <a:gd name="connsiteX0" fmla="*/ 547092 w 970228"/>
                <a:gd name="connsiteY0" fmla="*/ 0 h 955344"/>
                <a:gd name="connsiteX1" fmla="*/ 549460 w 970228"/>
                <a:gd name="connsiteY1" fmla="*/ 11951 h 955344"/>
                <a:gd name="connsiteX2" fmla="*/ 553392 w 970228"/>
                <a:gd name="connsiteY2" fmla="*/ 11758 h 955344"/>
                <a:gd name="connsiteX3" fmla="*/ 555241 w 970228"/>
                <a:gd name="connsiteY3" fmla="*/ 21089 h 955344"/>
                <a:gd name="connsiteX4" fmla="*/ 562372 w 970228"/>
                <a:gd name="connsiteY4" fmla="*/ 20739 h 955344"/>
                <a:gd name="connsiteX5" fmla="*/ 564221 w 970228"/>
                <a:gd name="connsiteY5" fmla="*/ 30069 h 955344"/>
                <a:gd name="connsiteX6" fmla="*/ 571353 w 970228"/>
                <a:gd name="connsiteY6" fmla="*/ 29719 h 955344"/>
                <a:gd name="connsiteX7" fmla="*/ 573202 w 970228"/>
                <a:gd name="connsiteY7" fmla="*/ 39049 h 955344"/>
                <a:gd name="connsiteX8" fmla="*/ 580333 w 970228"/>
                <a:gd name="connsiteY8" fmla="*/ 38699 h 955344"/>
                <a:gd name="connsiteX9" fmla="*/ 582182 w 970228"/>
                <a:gd name="connsiteY9" fmla="*/ 48029 h 955344"/>
                <a:gd name="connsiteX10" fmla="*/ 589313 w 970228"/>
                <a:gd name="connsiteY10" fmla="*/ 47679 h 955344"/>
                <a:gd name="connsiteX11" fmla="*/ 591162 w 970228"/>
                <a:gd name="connsiteY11" fmla="*/ 57009 h 955344"/>
                <a:gd name="connsiteX12" fmla="*/ 598293 w 970228"/>
                <a:gd name="connsiteY12" fmla="*/ 56659 h 955344"/>
                <a:gd name="connsiteX13" fmla="*/ 600142 w 970228"/>
                <a:gd name="connsiteY13" fmla="*/ 65990 h 955344"/>
                <a:gd name="connsiteX14" fmla="*/ 607274 w 970228"/>
                <a:gd name="connsiteY14" fmla="*/ 65640 h 955344"/>
                <a:gd name="connsiteX15" fmla="*/ 609123 w 970228"/>
                <a:gd name="connsiteY15" fmla="*/ 74970 h 955344"/>
                <a:gd name="connsiteX16" fmla="*/ 616254 w 970228"/>
                <a:gd name="connsiteY16" fmla="*/ 74620 h 955344"/>
                <a:gd name="connsiteX17" fmla="*/ 618103 w 970228"/>
                <a:gd name="connsiteY17" fmla="*/ 83950 h 955344"/>
                <a:gd name="connsiteX18" fmla="*/ 625234 w 970228"/>
                <a:gd name="connsiteY18" fmla="*/ 83600 h 955344"/>
                <a:gd name="connsiteX19" fmla="*/ 627083 w 970228"/>
                <a:gd name="connsiteY19" fmla="*/ 92931 h 955344"/>
                <a:gd name="connsiteX20" fmla="*/ 634214 w 970228"/>
                <a:gd name="connsiteY20" fmla="*/ 92581 h 955344"/>
                <a:gd name="connsiteX21" fmla="*/ 636063 w 970228"/>
                <a:gd name="connsiteY21" fmla="*/ 101911 h 955344"/>
                <a:gd name="connsiteX22" fmla="*/ 643195 w 970228"/>
                <a:gd name="connsiteY22" fmla="*/ 101561 h 955344"/>
                <a:gd name="connsiteX23" fmla="*/ 645044 w 970228"/>
                <a:gd name="connsiteY23" fmla="*/ 110891 h 955344"/>
                <a:gd name="connsiteX24" fmla="*/ 652175 w 970228"/>
                <a:gd name="connsiteY24" fmla="*/ 110541 h 955344"/>
                <a:gd name="connsiteX25" fmla="*/ 654024 w 970228"/>
                <a:gd name="connsiteY25" fmla="*/ 119871 h 955344"/>
                <a:gd name="connsiteX26" fmla="*/ 661155 w 970228"/>
                <a:gd name="connsiteY26" fmla="*/ 119521 h 955344"/>
                <a:gd name="connsiteX27" fmla="*/ 663004 w 970228"/>
                <a:gd name="connsiteY27" fmla="*/ 128852 h 955344"/>
                <a:gd name="connsiteX28" fmla="*/ 670135 w 970228"/>
                <a:gd name="connsiteY28" fmla="*/ 128502 h 955344"/>
                <a:gd name="connsiteX29" fmla="*/ 671984 w 970228"/>
                <a:gd name="connsiteY29" fmla="*/ 137832 h 955344"/>
                <a:gd name="connsiteX30" fmla="*/ 679116 w 970228"/>
                <a:gd name="connsiteY30" fmla="*/ 137482 h 955344"/>
                <a:gd name="connsiteX31" fmla="*/ 680965 w 970228"/>
                <a:gd name="connsiteY31" fmla="*/ 146812 h 955344"/>
                <a:gd name="connsiteX32" fmla="*/ 688096 w 970228"/>
                <a:gd name="connsiteY32" fmla="*/ 146462 h 955344"/>
                <a:gd name="connsiteX33" fmla="*/ 689945 w 970228"/>
                <a:gd name="connsiteY33" fmla="*/ 155792 h 955344"/>
                <a:gd name="connsiteX34" fmla="*/ 697076 w 970228"/>
                <a:gd name="connsiteY34" fmla="*/ 155442 h 955344"/>
                <a:gd name="connsiteX35" fmla="*/ 698925 w 970228"/>
                <a:gd name="connsiteY35" fmla="*/ 164773 h 955344"/>
                <a:gd name="connsiteX36" fmla="*/ 706056 w 970228"/>
                <a:gd name="connsiteY36" fmla="*/ 164423 h 955344"/>
                <a:gd name="connsiteX37" fmla="*/ 707905 w 970228"/>
                <a:gd name="connsiteY37" fmla="*/ 173753 h 955344"/>
                <a:gd name="connsiteX38" fmla="*/ 715037 w 970228"/>
                <a:gd name="connsiteY38" fmla="*/ 173403 h 955344"/>
                <a:gd name="connsiteX39" fmla="*/ 716886 w 970228"/>
                <a:gd name="connsiteY39" fmla="*/ 182733 h 955344"/>
                <a:gd name="connsiteX40" fmla="*/ 724017 w 970228"/>
                <a:gd name="connsiteY40" fmla="*/ 182383 h 955344"/>
                <a:gd name="connsiteX41" fmla="*/ 725866 w 970228"/>
                <a:gd name="connsiteY41" fmla="*/ 191713 h 955344"/>
                <a:gd name="connsiteX42" fmla="*/ 732997 w 970228"/>
                <a:gd name="connsiteY42" fmla="*/ 191363 h 955344"/>
                <a:gd name="connsiteX43" fmla="*/ 734846 w 970228"/>
                <a:gd name="connsiteY43" fmla="*/ 200694 h 955344"/>
                <a:gd name="connsiteX44" fmla="*/ 741977 w 970228"/>
                <a:gd name="connsiteY44" fmla="*/ 200344 h 955344"/>
                <a:gd name="connsiteX45" fmla="*/ 743826 w 970228"/>
                <a:gd name="connsiteY45" fmla="*/ 209674 h 955344"/>
                <a:gd name="connsiteX46" fmla="*/ 750958 w 970228"/>
                <a:gd name="connsiteY46" fmla="*/ 209324 h 955344"/>
                <a:gd name="connsiteX47" fmla="*/ 752807 w 970228"/>
                <a:gd name="connsiteY47" fmla="*/ 218654 h 955344"/>
                <a:gd name="connsiteX48" fmla="*/ 759938 w 970228"/>
                <a:gd name="connsiteY48" fmla="*/ 218304 h 955344"/>
                <a:gd name="connsiteX49" fmla="*/ 761787 w 970228"/>
                <a:gd name="connsiteY49" fmla="*/ 227634 h 955344"/>
                <a:gd name="connsiteX50" fmla="*/ 768918 w 970228"/>
                <a:gd name="connsiteY50" fmla="*/ 227284 h 955344"/>
                <a:gd name="connsiteX51" fmla="*/ 770767 w 970228"/>
                <a:gd name="connsiteY51" fmla="*/ 236615 h 955344"/>
                <a:gd name="connsiteX52" fmla="*/ 774310 w 970228"/>
                <a:gd name="connsiteY52" fmla="*/ 236441 h 955344"/>
                <a:gd name="connsiteX53" fmla="*/ 775989 w 970228"/>
                <a:gd name="connsiteY53" fmla="*/ 234763 h 955344"/>
                <a:gd name="connsiteX54" fmla="*/ 777510 w 970228"/>
                <a:gd name="connsiteY54" fmla="*/ 236284 h 955344"/>
                <a:gd name="connsiteX55" fmla="*/ 777899 w 970228"/>
                <a:gd name="connsiteY55" fmla="*/ 236265 h 955344"/>
                <a:gd name="connsiteX56" fmla="*/ 778000 w 970228"/>
                <a:gd name="connsiteY56" fmla="*/ 236774 h 955344"/>
                <a:gd name="connsiteX57" fmla="*/ 786490 w 970228"/>
                <a:gd name="connsiteY57" fmla="*/ 245264 h 955344"/>
                <a:gd name="connsiteX58" fmla="*/ 786879 w 970228"/>
                <a:gd name="connsiteY58" fmla="*/ 245245 h 955344"/>
                <a:gd name="connsiteX59" fmla="*/ 786980 w 970228"/>
                <a:gd name="connsiteY59" fmla="*/ 245754 h 955344"/>
                <a:gd name="connsiteX60" fmla="*/ 795470 w 970228"/>
                <a:gd name="connsiteY60" fmla="*/ 254244 h 955344"/>
                <a:gd name="connsiteX61" fmla="*/ 795859 w 970228"/>
                <a:gd name="connsiteY61" fmla="*/ 254225 h 955344"/>
                <a:gd name="connsiteX62" fmla="*/ 795960 w 970228"/>
                <a:gd name="connsiteY62" fmla="*/ 254734 h 955344"/>
                <a:gd name="connsiteX63" fmla="*/ 804450 w 970228"/>
                <a:gd name="connsiteY63" fmla="*/ 263224 h 955344"/>
                <a:gd name="connsiteX64" fmla="*/ 804840 w 970228"/>
                <a:gd name="connsiteY64" fmla="*/ 263205 h 955344"/>
                <a:gd name="connsiteX65" fmla="*/ 804941 w 970228"/>
                <a:gd name="connsiteY65" fmla="*/ 263715 h 955344"/>
                <a:gd name="connsiteX66" fmla="*/ 970228 w 970228"/>
                <a:gd name="connsiteY66" fmla="*/ 429003 h 955344"/>
                <a:gd name="connsiteX67" fmla="*/ 969583 w 970228"/>
                <a:gd name="connsiteY67" fmla="*/ 435405 h 955344"/>
                <a:gd name="connsiteX68" fmla="*/ 562535 w 970228"/>
                <a:gd name="connsiteY68" fmla="*/ 931691 h 955344"/>
                <a:gd name="connsiteX69" fmla="*/ 486336 w 970228"/>
                <a:gd name="connsiteY69" fmla="*/ 955344 h 955344"/>
                <a:gd name="connsiteX70" fmla="*/ 368078 w 970228"/>
                <a:gd name="connsiteY70" fmla="*/ 837086 h 955344"/>
                <a:gd name="connsiteX71" fmla="*/ 363118 w 970228"/>
                <a:gd name="connsiteY71" fmla="*/ 837086 h 955344"/>
                <a:gd name="connsiteX72" fmla="*/ 363118 w 970228"/>
                <a:gd name="connsiteY72" fmla="*/ 832126 h 955344"/>
                <a:gd name="connsiteX73" fmla="*/ 359098 w 970228"/>
                <a:gd name="connsiteY73" fmla="*/ 828106 h 955344"/>
                <a:gd name="connsiteX74" fmla="*/ 354137 w 970228"/>
                <a:gd name="connsiteY74" fmla="*/ 828106 h 955344"/>
                <a:gd name="connsiteX75" fmla="*/ 354137 w 970228"/>
                <a:gd name="connsiteY75" fmla="*/ 823145 h 955344"/>
                <a:gd name="connsiteX76" fmla="*/ 350118 w 970228"/>
                <a:gd name="connsiteY76" fmla="*/ 819126 h 955344"/>
                <a:gd name="connsiteX77" fmla="*/ 345157 w 970228"/>
                <a:gd name="connsiteY77" fmla="*/ 819126 h 955344"/>
                <a:gd name="connsiteX78" fmla="*/ 345157 w 970228"/>
                <a:gd name="connsiteY78" fmla="*/ 814165 h 955344"/>
                <a:gd name="connsiteX79" fmla="*/ 341138 w 970228"/>
                <a:gd name="connsiteY79" fmla="*/ 810146 h 955344"/>
                <a:gd name="connsiteX80" fmla="*/ 336177 w 970228"/>
                <a:gd name="connsiteY80" fmla="*/ 810146 h 955344"/>
                <a:gd name="connsiteX81" fmla="*/ 336177 w 970228"/>
                <a:gd name="connsiteY81" fmla="*/ 805185 h 955344"/>
                <a:gd name="connsiteX82" fmla="*/ 332157 w 970228"/>
                <a:gd name="connsiteY82" fmla="*/ 801165 h 955344"/>
                <a:gd name="connsiteX83" fmla="*/ 327196 w 970228"/>
                <a:gd name="connsiteY83" fmla="*/ 801165 h 955344"/>
                <a:gd name="connsiteX84" fmla="*/ 327196 w 970228"/>
                <a:gd name="connsiteY84" fmla="*/ 796204 h 955344"/>
                <a:gd name="connsiteX85" fmla="*/ 323177 w 970228"/>
                <a:gd name="connsiteY85" fmla="*/ 792185 h 955344"/>
                <a:gd name="connsiteX86" fmla="*/ 318216 w 970228"/>
                <a:gd name="connsiteY86" fmla="*/ 792185 h 955344"/>
                <a:gd name="connsiteX87" fmla="*/ 318216 w 970228"/>
                <a:gd name="connsiteY87" fmla="*/ 787224 h 955344"/>
                <a:gd name="connsiteX88" fmla="*/ 314197 w 970228"/>
                <a:gd name="connsiteY88" fmla="*/ 783205 h 955344"/>
                <a:gd name="connsiteX89" fmla="*/ 309236 w 970228"/>
                <a:gd name="connsiteY89" fmla="*/ 783205 h 955344"/>
                <a:gd name="connsiteX90" fmla="*/ 309236 w 970228"/>
                <a:gd name="connsiteY90" fmla="*/ 778244 h 955344"/>
                <a:gd name="connsiteX91" fmla="*/ 305217 w 970228"/>
                <a:gd name="connsiteY91" fmla="*/ 774225 h 955344"/>
                <a:gd name="connsiteX92" fmla="*/ 300255 w 970228"/>
                <a:gd name="connsiteY92" fmla="*/ 774225 h 955344"/>
                <a:gd name="connsiteX93" fmla="*/ 300255 w 970228"/>
                <a:gd name="connsiteY93" fmla="*/ 769263 h 955344"/>
                <a:gd name="connsiteX94" fmla="*/ 296236 w 970228"/>
                <a:gd name="connsiteY94" fmla="*/ 765244 h 955344"/>
                <a:gd name="connsiteX95" fmla="*/ 291275 w 970228"/>
                <a:gd name="connsiteY95" fmla="*/ 765244 h 955344"/>
                <a:gd name="connsiteX96" fmla="*/ 291275 w 970228"/>
                <a:gd name="connsiteY96" fmla="*/ 760283 h 955344"/>
                <a:gd name="connsiteX97" fmla="*/ 287256 w 970228"/>
                <a:gd name="connsiteY97" fmla="*/ 756264 h 955344"/>
                <a:gd name="connsiteX98" fmla="*/ 282295 w 970228"/>
                <a:gd name="connsiteY98" fmla="*/ 756264 h 955344"/>
                <a:gd name="connsiteX99" fmla="*/ 282295 w 970228"/>
                <a:gd name="connsiteY99" fmla="*/ 751303 h 955344"/>
                <a:gd name="connsiteX100" fmla="*/ 278276 w 970228"/>
                <a:gd name="connsiteY100" fmla="*/ 747284 h 955344"/>
                <a:gd name="connsiteX101" fmla="*/ 273315 w 970228"/>
                <a:gd name="connsiteY101" fmla="*/ 747284 h 955344"/>
                <a:gd name="connsiteX102" fmla="*/ 273315 w 970228"/>
                <a:gd name="connsiteY102" fmla="*/ 742323 h 955344"/>
                <a:gd name="connsiteX103" fmla="*/ 270872 w 970228"/>
                <a:gd name="connsiteY103" fmla="*/ 739879 h 955344"/>
                <a:gd name="connsiteX104" fmla="*/ 272447 w 970228"/>
                <a:gd name="connsiteY104" fmla="*/ 738304 h 955344"/>
                <a:gd name="connsiteX105" fmla="*/ 264334 w 970228"/>
                <a:gd name="connsiteY105" fmla="*/ 738304 h 955344"/>
                <a:gd name="connsiteX106" fmla="*/ 264334 w 970228"/>
                <a:gd name="connsiteY106" fmla="*/ 729323 h 955344"/>
                <a:gd name="connsiteX107" fmla="*/ 255354 w 970228"/>
                <a:gd name="connsiteY107" fmla="*/ 729323 h 955344"/>
                <a:gd name="connsiteX108" fmla="*/ 255354 w 970228"/>
                <a:gd name="connsiteY108" fmla="*/ 720343 h 955344"/>
                <a:gd name="connsiteX109" fmla="*/ 246374 w 970228"/>
                <a:gd name="connsiteY109" fmla="*/ 720343 h 955344"/>
                <a:gd name="connsiteX110" fmla="*/ 246374 w 970228"/>
                <a:gd name="connsiteY110" fmla="*/ 711363 h 955344"/>
                <a:gd name="connsiteX111" fmla="*/ 237394 w 970228"/>
                <a:gd name="connsiteY111" fmla="*/ 711363 h 955344"/>
                <a:gd name="connsiteX112" fmla="*/ 237394 w 970228"/>
                <a:gd name="connsiteY112" fmla="*/ 702383 h 955344"/>
                <a:gd name="connsiteX113" fmla="*/ 228413 w 970228"/>
                <a:gd name="connsiteY113" fmla="*/ 702383 h 955344"/>
                <a:gd name="connsiteX114" fmla="*/ 228413 w 970228"/>
                <a:gd name="connsiteY114" fmla="*/ 693402 h 955344"/>
                <a:gd name="connsiteX115" fmla="*/ 219433 w 970228"/>
                <a:gd name="connsiteY115" fmla="*/ 693402 h 955344"/>
                <a:gd name="connsiteX116" fmla="*/ 219433 w 970228"/>
                <a:gd name="connsiteY116" fmla="*/ 684422 h 955344"/>
                <a:gd name="connsiteX117" fmla="*/ 210453 w 970228"/>
                <a:gd name="connsiteY117" fmla="*/ 684422 h 955344"/>
                <a:gd name="connsiteX118" fmla="*/ 210453 w 970228"/>
                <a:gd name="connsiteY118" fmla="*/ 675442 h 955344"/>
                <a:gd name="connsiteX119" fmla="*/ 201473 w 970228"/>
                <a:gd name="connsiteY119" fmla="*/ 675442 h 955344"/>
                <a:gd name="connsiteX120" fmla="*/ 201473 w 970228"/>
                <a:gd name="connsiteY120" fmla="*/ 666462 h 955344"/>
                <a:gd name="connsiteX121" fmla="*/ 192492 w 970228"/>
                <a:gd name="connsiteY121" fmla="*/ 666462 h 955344"/>
                <a:gd name="connsiteX122" fmla="*/ 192492 w 970228"/>
                <a:gd name="connsiteY122" fmla="*/ 657481 h 955344"/>
                <a:gd name="connsiteX123" fmla="*/ 183512 w 970228"/>
                <a:gd name="connsiteY123" fmla="*/ 657481 h 955344"/>
                <a:gd name="connsiteX124" fmla="*/ 183512 w 970228"/>
                <a:gd name="connsiteY124" fmla="*/ 648501 h 955344"/>
                <a:gd name="connsiteX125" fmla="*/ 174532 w 970228"/>
                <a:gd name="connsiteY125" fmla="*/ 648501 h 955344"/>
                <a:gd name="connsiteX126" fmla="*/ 174532 w 970228"/>
                <a:gd name="connsiteY126" fmla="*/ 639521 h 955344"/>
                <a:gd name="connsiteX127" fmla="*/ 165552 w 970228"/>
                <a:gd name="connsiteY127" fmla="*/ 639521 h 955344"/>
                <a:gd name="connsiteX128" fmla="*/ 165552 w 970228"/>
                <a:gd name="connsiteY128" fmla="*/ 630540 h 955344"/>
                <a:gd name="connsiteX129" fmla="*/ 156571 w 970228"/>
                <a:gd name="connsiteY129" fmla="*/ 630540 h 955344"/>
                <a:gd name="connsiteX130" fmla="*/ 156571 w 970228"/>
                <a:gd name="connsiteY130" fmla="*/ 621560 h 955344"/>
                <a:gd name="connsiteX131" fmla="*/ 147591 w 970228"/>
                <a:gd name="connsiteY131" fmla="*/ 621560 h 955344"/>
                <a:gd name="connsiteX132" fmla="*/ 147591 w 970228"/>
                <a:gd name="connsiteY132" fmla="*/ 612580 h 955344"/>
                <a:gd name="connsiteX133" fmla="*/ 138611 w 970228"/>
                <a:gd name="connsiteY133" fmla="*/ 612580 h 955344"/>
                <a:gd name="connsiteX134" fmla="*/ 138611 w 970228"/>
                <a:gd name="connsiteY134" fmla="*/ 603600 h 955344"/>
                <a:gd name="connsiteX135" fmla="*/ 129631 w 970228"/>
                <a:gd name="connsiteY135" fmla="*/ 603600 h 955344"/>
                <a:gd name="connsiteX136" fmla="*/ 129631 w 970228"/>
                <a:gd name="connsiteY136" fmla="*/ 594620 h 955344"/>
                <a:gd name="connsiteX137" fmla="*/ 120650 w 970228"/>
                <a:gd name="connsiteY137" fmla="*/ 594620 h 955344"/>
                <a:gd name="connsiteX138" fmla="*/ 120650 w 970228"/>
                <a:gd name="connsiteY138" fmla="*/ 585639 h 955344"/>
                <a:gd name="connsiteX139" fmla="*/ 111670 w 970228"/>
                <a:gd name="connsiteY139" fmla="*/ 585639 h 955344"/>
                <a:gd name="connsiteX140" fmla="*/ 111670 w 970228"/>
                <a:gd name="connsiteY140" fmla="*/ 573881 h 955344"/>
                <a:gd name="connsiteX141" fmla="*/ 105370 w 970228"/>
                <a:gd name="connsiteY141" fmla="*/ 573881 h 955344"/>
                <a:gd name="connsiteX142" fmla="*/ 105370 w 970228"/>
                <a:gd name="connsiteY142" fmla="*/ 517640 h 955344"/>
                <a:gd name="connsiteX143" fmla="*/ 101904 w 970228"/>
                <a:gd name="connsiteY143" fmla="*/ 520509 h 955344"/>
                <a:gd name="connsiteX144" fmla="*/ 97190 w 970228"/>
                <a:gd name="connsiteY144" fmla="*/ 507997 h 955344"/>
                <a:gd name="connsiteX145" fmla="*/ 92924 w 970228"/>
                <a:gd name="connsiteY145" fmla="*/ 511529 h 955344"/>
                <a:gd name="connsiteX146" fmla="*/ 88210 w 970228"/>
                <a:gd name="connsiteY146" fmla="*/ 499015 h 955344"/>
                <a:gd name="connsiteX147" fmla="*/ 83943 w 970228"/>
                <a:gd name="connsiteY147" fmla="*/ 502548 h 955344"/>
                <a:gd name="connsiteX148" fmla="*/ 79229 w 970228"/>
                <a:gd name="connsiteY148" fmla="*/ 490036 h 955344"/>
                <a:gd name="connsiteX149" fmla="*/ 74963 w 970228"/>
                <a:gd name="connsiteY149" fmla="*/ 493568 h 955344"/>
                <a:gd name="connsiteX150" fmla="*/ 70249 w 970228"/>
                <a:gd name="connsiteY150" fmla="*/ 481056 h 955344"/>
                <a:gd name="connsiteX151" fmla="*/ 65983 w 970228"/>
                <a:gd name="connsiteY151" fmla="*/ 484588 h 955344"/>
                <a:gd name="connsiteX152" fmla="*/ 61269 w 970228"/>
                <a:gd name="connsiteY152" fmla="*/ 472076 h 955344"/>
                <a:gd name="connsiteX153" fmla="*/ 57003 w 970228"/>
                <a:gd name="connsiteY153" fmla="*/ 475608 h 955344"/>
                <a:gd name="connsiteX154" fmla="*/ 52289 w 970228"/>
                <a:gd name="connsiteY154" fmla="*/ 463095 h 955344"/>
                <a:gd name="connsiteX155" fmla="*/ 48022 w 970228"/>
                <a:gd name="connsiteY155" fmla="*/ 466628 h 955344"/>
                <a:gd name="connsiteX156" fmla="*/ 43308 w 970228"/>
                <a:gd name="connsiteY156" fmla="*/ 454115 h 955344"/>
                <a:gd name="connsiteX157" fmla="*/ 39042 w 970228"/>
                <a:gd name="connsiteY157" fmla="*/ 457647 h 955344"/>
                <a:gd name="connsiteX158" fmla="*/ 34168 w 970228"/>
                <a:gd name="connsiteY158" fmla="*/ 444709 h 955344"/>
                <a:gd name="connsiteX159" fmla="*/ 32742 w 970228"/>
                <a:gd name="connsiteY159" fmla="*/ 445889 h 955344"/>
                <a:gd name="connsiteX160" fmla="*/ 0 w 970228"/>
                <a:gd name="connsiteY160" fmla="*/ 358973 h 955344"/>
                <a:gd name="connsiteX161" fmla="*/ 70948 w 970228"/>
                <a:gd name="connsiteY161" fmla="*/ 308060 h 955344"/>
                <a:gd name="connsiteX162" fmla="*/ 70948 w 970228"/>
                <a:gd name="connsiteY162" fmla="*/ 302574 h 955344"/>
                <a:gd name="connsiteX163" fmla="*/ 61968 w 970228"/>
                <a:gd name="connsiteY163" fmla="*/ 302574 h 955344"/>
                <a:gd name="connsiteX164" fmla="*/ 61968 w 970228"/>
                <a:gd name="connsiteY164" fmla="*/ 293593 h 955344"/>
                <a:gd name="connsiteX165" fmla="*/ 52987 w 970228"/>
                <a:gd name="connsiteY165" fmla="*/ 293593 h 955344"/>
                <a:gd name="connsiteX166" fmla="*/ 52987 w 970228"/>
                <a:gd name="connsiteY166" fmla="*/ 284613 h 955344"/>
                <a:gd name="connsiteX167" fmla="*/ 44007 w 970228"/>
                <a:gd name="connsiteY167" fmla="*/ 284613 h 955344"/>
                <a:gd name="connsiteX168" fmla="*/ 44007 w 970228"/>
                <a:gd name="connsiteY168" fmla="*/ 275633 h 955344"/>
                <a:gd name="connsiteX169" fmla="*/ 35027 w 970228"/>
                <a:gd name="connsiteY169" fmla="*/ 275633 h 955344"/>
                <a:gd name="connsiteX170" fmla="*/ 35027 w 970228"/>
                <a:gd name="connsiteY170" fmla="*/ 266653 h 955344"/>
                <a:gd name="connsiteX171" fmla="*/ 26047 w 970228"/>
                <a:gd name="connsiteY171" fmla="*/ 266653 h 955344"/>
                <a:gd name="connsiteX172" fmla="*/ 26047 w 970228"/>
                <a:gd name="connsiteY172" fmla="*/ 257673 h 955344"/>
                <a:gd name="connsiteX173" fmla="*/ 17066 w 970228"/>
                <a:gd name="connsiteY173" fmla="*/ 257673 h 955344"/>
                <a:gd name="connsiteX174" fmla="*/ 17066 w 970228"/>
                <a:gd name="connsiteY174" fmla="*/ 248692 h 955344"/>
                <a:gd name="connsiteX175" fmla="*/ 8086 w 970228"/>
                <a:gd name="connsiteY175" fmla="*/ 248692 h 955344"/>
                <a:gd name="connsiteX176" fmla="*/ 8086 w 970228"/>
                <a:gd name="connsiteY176" fmla="*/ 236934 h 955344"/>
                <a:gd name="connsiteX177" fmla="*/ 1786 w 970228"/>
                <a:gd name="connsiteY177" fmla="*/ 236934 h 955344"/>
                <a:gd name="connsiteX178" fmla="*/ 1786 w 970228"/>
                <a:gd name="connsiteY178" fmla="*/ 182761 h 955344"/>
                <a:gd name="connsiteX179" fmla="*/ 80270 w 970228"/>
                <a:gd name="connsiteY179" fmla="*/ 182761 h 955344"/>
                <a:gd name="connsiteX180" fmla="*/ 80270 w 970228"/>
                <a:gd name="connsiteY180" fmla="*/ 182119 h 955344"/>
                <a:gd name="connsiteX181" fmla="*/ 71290 w 970228"/>
                <a:gd name="connsiteY181" fmla="*/ 182119 h 955344"/>
                <a:gd name="connsiteX182" fmla="*/ 71290 w 970228"/>
                <a:gd name="connsiteY182" fmla="*/ 173139 h 955344"/>
                <a:gd name="connsiteX183" fmla="*/ 62309 w 970228"/>
                <a:gd name="connsiteY183" fmla="*/ 173139 h 955344"/>
                <a:gd name="connsiteX184" fmla="*/ 62309 w 970228"/>
                <a:gd name="connsiteY184" fmla="*/ 164158 h 955344"/>
                <a:gd name="connsiteX185" fmla="*/ 53329 w 970228"/>
                <a:gd name="connsiteY185" fmla="*/ 164158 h 955344"/>
                <a:gd name="connsiteX186" fmla="*/ 53329 w 970228"/>
                <a:gd name="connsiteY186" fmla="*/ 152400 h 955344"/>
                <a:gd name="connsiteX187" fmla="*/ 47029 w 970228"/>
                <a:gd name="connsiteY187" fmla="*/ 152400 h 955344"/>
                <a:gd name="connsiteX188" fmla="*/ 47029 w 970228"/>
                <a:gd name="connsiteY188" fmla="*/ 101203 h 955344"/>
                <a:gd name="connsiteX189" fmla="*/ 64960 w 970228"/>
                <a:gd name="connsiteY189" fmla="*/ 101203 h 955344"/>
                <a:gd name="connsiteX190" fmla="*/ 64562 w 970228"/>
                <a:gd name="connsiteY190" fmla="*/ 98546 h 955344"/>
                <a:gd name="connsiteX191" fmla="*/ 56951 w 970228"/>
                <a:gd name="connsiteY191" fmla="*/ 98725 h 955344"/>
                <a:gd name="connsiteX192" fmla="*/ 55581 w 970228"/>
                <a:gd name="connsiteY192" fmla="*/ 89565 h 955344"/>
                <a:gd name="connsiteX193" fmla="*/ 47971 w 970228"/>
                <a:gd name="connsiteY193" fmla="*/ 89744 h 955344"/>
                <a:gd name="connsiteX194" fmla="*/ 46197 w 970228"/>
                <a:gd name="connsiteY194" fmla="*/ 77879 h 955344"/>
                <a:gd name="connsiteX195" fmla="*/ 41671 w 970228"/>
                <a:gd name="connsiteY195" fmla="*/ 77986 h 955344"/>
                <a:gd name="connsiteX196" fmla="*/ 32146 w 970228"/>
                <a:gd name="connsiteY196" fmla="*/ 14287 h 955344"/>
                <a:gd name="connsiteX197" fmla="*/ 547092 w 970228"/>
                <a:gd name="connsiteY197" fmla="*/ 0 h 95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970228" h="955344">
                  <a:moveTo>
                    <a:pt x="547092" y="0"/>
                  </a:moveTo>
                  <a:lnTo>
                    <a:pt x="549460" y="11951"/>
                  </a:lnTo>
                  <a:lnTo>
                    <a:pt x="553392" y="11758"/>
                  </a:lnTo>
                  <a:lnTo>
                    <a:pt x="555241" y="21089"/>
                  </a:lnTo>
                  <a:lnTo>
                    <a:pt x="562372" y="20739"/>
                  </a:lnTo>
                  <a:lnTo>
                    <a:pt x="564221" y="30069"/>
                  </a:lnTo>
                  <a:lnTo>
                    <a:pt x="571353" y="29719"/>
                  </a:lnTo>
                  <a:lnTo>
                    <a:pt x="573202" y="39049"/>
                  </a:lnTo>
                  <a:lnTo>
                    <a:pt x="580333" y="38699"/>
                  </a:lnTo>
                  <a:lnTo>
                    <a:pt x="582182" y="48029"/>
                  </a:lnTo>
                  <a:lnTo>
                    <a:pt x="589313" y="47679"/>
                  </a:lnTo>
                  <a:lnTo>
                    <a:pt x="591162" y="57009"/>
                  </a:lnTo>
                  <a:lnTo>
                    <a:pt x="598293" y="56659"/>
                  </a:lnTo>
                  <a:lnTo>
                    <a:pt x="600142" y="65990"/>
                  </a:lnTo>
                  <a:lnTo>
                    <a:pt x="607274" y="65640"/>
                  </a:lnTo>
                  <a:lnTo>
                    <a:pt x="609123" y="74970"/>
                  </a:lnTo>
                  <a:lnTo>
                    <a:pt x="616254" y="74620"/>
                  </a:lnTo>
                  <a:lnTo>
                    <a:pt x="618103" y="83950"/>
                  </a:lnTo>
                  <a:lnTo>
                    <a:pt x="625234" y="83600"/>
                  </a:lnTo>
                  <a:lnTo>
                    <a:pt x="627083" y="92931"/>
                  </a:lnTo>
                  <a:lnTo>
                    <a:pt x="634214" y="92581"/>
                  </a:lnTo>
                  <a:lnTo>
                    <a:pt x="636063" y="101911"/>
                  </a:lnTo>
                  <a:lnTo>
                    <a:pt x="643195" y="101561"/>
                  </a:lnTo>
                  <a:lnTo>
                    <a:pt x="645044" y="110891"/>
                  </a:lnTo>
                  <a:lnTo>
                    <a:pt x="652175" y="110541"/>
                  </a:lnTo>
                  <a:lnTo>
                    <a:pt x="654024" y="119871"/>
                  </a:lnTo>
                  <a:lnTo>
                    <a:pt x="661155" y="119521"/>
                  </a:lnTo>
                  <a:lnTo>
                    <a:pt x="663004" y="128852"/>
                  </a:lnTo>
                  <a:lnTo>
                    <a:pt x="670135" y="128502"/>
                  </a:lnTo>
                  <a:lnTo>
                    <a:pt x="671984" y="137832"/>
                  </a:lnTo>
                  <a:lnTo>
                    <a:pt x="679116" y="137482"/>
                  </a:lnTo>
                  <a:lnTo>
                    <a:pt x="680965" y="146812"/>
                  </a:lnTo>
                  <a:lnTo>
                    <a:pt x="688096" y="146462"/>
                  </a:lnTo>
                  <a:lnTo>
                    <a:pt x="689945" y="155792"/>
                  </a:lnTo>
                  <a:lnTo>
                    <a:pt x="697076" y="155442"/>
                  </a:lnTo>
                  <a:lnTo>
                    <a:pt x="698925" y="164773"/>
                  </a:lnTo>
                  <a:lnTo>
                    <a:pt x="706056" y="164423"/>
                  </a:lnTo>
                  <a:lnTo>
                    <a:pt x="707905" y="173753"/>
                  </a:lnTo>
                  <a:lnTo>
                    <a:pt x="715037" y="173403"/>
                  </a:lnTo>
                  <a:lnTo>
                    <a:pt x="716886" y="182733"/>
                  </a:lnTo>
                  <a:lnTo>
                    <a:pt x="724017" y="182383"/>
                  </a:lnTo>
                  <a:lnTo>
                    <a:pt x="725866" y="191713"/>
                  </a:lnTo>
                  <a:lnTo>
                    <a:pt x="732997" y="191363"/>
                  </a:lnTo>
                  <a:lnTo>
                    <a:pt x="734846" y="200694"/>
                  </a:lnTo>
                  <a:lnTo>
                    <a:pt x="741977" y="200344"/>
                  </a:lnTo>
                  <a:lnTo>
                    <a:pt x="743826" y="209674"/>
                  </a:lnTo>
                  <a:lnTo>
                    <a:pt x="750958" y="209324"/>
                  </a:lnTo>
                  <a:lnTo>
                    <a:pt x="752807" y="218654"/>
                  </a:lnTo>
                  <a:lnTo>
                    <a:pt x="759938" y="218304"/>
                  </a:lnTo>
                  <a:lnTo>
                    <a:pt x="761787" y="227634"/>
                  </a:lnTo>
                  <a:lnTo>
                    <a:pt x="768918" y="227284"/>
                  </a:lnTo>
                  <a:lnTo>
                    <a:pt x="770767" y="236615"/>
                  </a:lnTo>
                  <a:lnTo>
                    <a:pt x="774310" y="236441"/>
                  </a:lnTo>
                  <a:lnTo>
                    <a:pt x="775989" y="234763"/>
                  </a:lnTo>
                  <a:lnTo>
                    <a:pt x="777510" y="236284"/>
                  </a:lnTo>
                  <a:lnTo>
                    <a:pt x="777899" y="236265"/>
                  </a:lnTo>
                  <a:lnTo>
                    <a:pt x="778000" y="236774"/>
                  </a:lnTo>
                  <a:lnTo>
                    <a:pt x="786490" y="245264"/>
                  </a:lnTo>
                  <a:lnTo>
                    <a:pt x="786879" y="245245"/>
                  </a:lnTo>
                  <a:lnTo>
                    <a:pt x="786980" y="245754"/>
                  </a:lnTo>
                  <a:lnTo>
                    <a:pt x="795470" y="254244"/>
                  </a:lnTo>
                  <a:lnTo>
                    <a:pt x="795859" y="254225"/>
                  </a:lnTo>
                  <a:lnTo>
                    <a:pt x="795960" y="254734"/>
                  </a:lnTo>
                  <a:lnTo>
                    <a:pt x="804450" y="263224"/>
                  </a:lnTo>
                  <a:lnTo>
                    <a:pt x="804840" y="263205"/>
                  </a:lnTo>
                  <a:lnTo>
                    <a:pt x="804941" y="263715"/>
                  </a:lnTo>
                  <a:lnTo>
                    <a:pt x="970228" y="429003"/>
                  </a:lnTo>
                  <a:lnTo>
                    <a:pt x="969583" y="435405"/>
                  </a:lnTo>
                  <a:cubicBezTo>
                    <a:pt x="923666" y="659797"/>
                    <a:pt x="768731" y="844477"/>
                    <a:pt x="562535" y="931691"/>
                  </a:cubicBezTo>
                  <a:lnTo>
                    <a:pt x="486336" y="955344"/>
                  </a:lnTo>
                  <a:lnTo>
                    <a:pt x="368078" y="837086"/>
                  </a:lnTo>
                  <a:lnTo>
                    <a:pt x="363118" y="837086"/>
                  </a:lnTo>
                  <a:lnTo>
                    <a:pt x="363118" y="832126"/>
                  </a:lnTo>
                  <a:lnTo>
                    <a:pt x="359098" y="828106"/>
                  </a:lnTo>
                  <a:lnTo>
                    <a:pt x="354137" y="828106"/>
                  </a:lnTo>
                  <a:lnTo>
                    <a:pt x="354137" y="823145"/>
                  </a:lnTo>
                  <a:lnTo>
                    <a:pt x="350118" y="819126"/>
                  </a:lnTo>
                  <a:lnTo>
                    <a:pt x="345157" y="819126"/>
                  </a:lnTo>
                  <a:lnTo>
                    <a:pt x="345157" y="814165"/>
                  </a:lnTo>
                  <a:lnTo>
                    <a:pt x="341138" y="810146"/>
                  </a:lnTo>
                  <a:lnTo>
                    <a:pt x="336177" y="810146"/>
                  </a:lnTo>
                  <a:lnTo>
                    <a:pt x="336177" y="805185"/>
                  </a:lnTo>
                  <a:lnTo>
                    <a:pt x="332157" y="801165"/>
                  </a:lnTo>
                  <a:lnTo>
                    <a:pt x="327196" y="801165"/>
                  </a:lnTo>
                  <a:lnTo>
                    <a:pt x="327196" y="796204"/>
                  </a:lnTo>
                  <a:lnTo>
                    <a:pt x="323177" y="792185"/>
                  </a:lnTo>
                  <a:lnTo>
                    <a:pt x="318216" y="792185"/>
                  </a:lnTo>
                  <a:lnTo>
                    <a:pt x="318216" y="787224"/>
                  </a:lnTo>
                  <a:lnTo>
                    <a:pt x="314197" y="783205"/>
                  </a:lnTo>
                  <a:lnTo>
                    <a:pt x="309236" y="783205"/>
                  </a:lnTo>
                  <a:lnTo>
                    <a:pt x="309236" y="778244"/>
                  </a:lnTo>
                  <a:lnTo>
                    <a:pt x="305217" y="774225"/>
                  </a:lnTo>
                  <a:lnTo>
                    <a:pt x="300255" y="774225"/>
                  </a:lnTo>
                  <a:lnTo>
                    <a:pt x="300255" y="769263"/>
                  </a:lnTo>
                  <a:lnTo>
                    <a:pt x="296236" y="765244"/>
                  </a:lnTo>
                  <a:lnTo>
                    <a:pt x="291275" y="765244"/>
                  </a:lnTo>
                  <a:lnTo>
                    <a:pt x="291275" y="760283"/>
                  </a:lnTo>
                  <a:lnTo>
                    <a:pt x="287256" y="756264"/>
                  </a:lnTo>
                  <a:lnTo>
                    <a:pt x="282295" y="756264"/>
                  </a:lnTo>
                  <a:lnTo>
                    <a:pt x="282295" y="751303"/>
                  </a:lnTo>
                  <a:lnTo>
                    <a:pt x="278276" y="747284"/>
                  </a:lnTo>
                  <a:lnTo>
                    <a:pt x="273315" y="747284"/>
                  </a:lnTo>
                  <a:lnTo>
                    <a:pt x="273315" y="742323"/>
                  </a:lnTo>
                  <a:lnTo>
                    <a:pt x="270872" y="739879"/>
                  </a:lnTo>
                  <a:lnTo>
                    <a:pt x="272447" y="738304"/>
                  </a:lnTo>
                  <a:lnTo>
                    <a:pt x="264334" y="738304"/>
                  </a:lnTo>
                  <a:lnTo>
                    <a:pt x="264334" y="729323"/>
                  </a:lnTo>
                  <a:lnTo>
                    <a:pt x="255354" y="729323"/>
                  </a:lnTo>
                  <a:lnTo>
                    <a:pt x="255354" y="720343"/>
                  </a:lnTo>
                  <a:lnTo>
                    <a:pt x="246374" y="720343"/>
                  </a:lnTo>
                  <a:lnTo>
                    <a:pt x="246374" y="711363"/>
                  </a:lnTo>
                  <a:lnTo>
                    <a:pt x="237394" y="711363"/>
                  </a:lnTo>
                  <a:lnTo>
                    <a:pt x="237394" y="702383"/>
                  </a:lnTo>
                  <a:lnTo>
                    <a:pt x="228413" y="702383"/>
                  </a:lnTo>
                  <a:lnTo>
                    <a:pt x="228413" y="693402"/>
                  </a:lnTo>
                  <a:lnTo>
                    <a:pt x="219433" y="693402"/>
                  </a:lnTo>
                  <a:lnTo>
                    <a:pt x="219433" y="684422"/>
                  </a:lnTo>
                  <a:lnTo>
                    <a:pt x="210453" y="684422"/>
                  </a:lnTo>
                  <a:lnTo>
                    <a:pt x="210453" y="675442"/>
                  </a:lnTo>
                  <a:lnTo>
                    <a:pt x="201473" y="675442"/>
                  </a:lnTo>
                  <a:lnTo>
                    <a:pt x="201473" y="666462"/>
                  </a:lnTo>
                  <a:lnTo>
                    <a:pt x="192492" y="666462"/>
                  </a:lnTo>
                  <a:lnTo>
                    <a:pt x="192492" y="657481"/>
                  </a:lnTo>
                  <a:lnTo>
                    <a:pt x="183512" y="657481"/>
                  </a:lnTo>
                  <a:lnTo>
                    <a:pt x="183512" y="648501"/>
                  </a:lnTo>
                  <a:lnTo>
                    <a:pt x="174532" y="648501"/>
                  </a:lnTo>
                  <a:lnTo>
                    <a:pt x="174532" y="639521"/>
                  </a:lnTo>
                  <a:lnTo>
                    <a:pt x="165552" y="639521"/>
                  </a:lnTo>
                  <a:lnTo>
                    <a:pt x="165552" y="630540"/>
                  </a:lnTo>
                  <a:lnTo>
                    <a:pt x="156571" y="630540"/>
                  </a:lnTo>
                  <a:lnTo>
                    <a:pt x="156571" y="621560"/>
                  </a:lnTo>
                  <a:lnTo>
                    <a:pt x="147591" y="621560"/>
                  </a:lnTo>
                  <a:lnTo>
                    <a:pt x="147591" y="612580"/>
                  </a:lnTo>
                  <a:lnTo>
                    <a:pt x="138611" y="612580"/>
                  </a:lnTo>
                  <a:lnTo>
                    <a:pt x="138611" y="603600"/>
                  </a:lnTo>
                  <a:lnTo>
                    <a:pt x="129631" y="603600"/>
                  </a:lnTo>
                  <a:lnTo>
                    <a:pt x="129631" y="594620"/>
                  </a:lnTo>
                  <a:lnTo>
                    <a:pt x="120650" y="594620"/>
                  </a:lnTo>
                  <a:lnTo>
                    <a:pt x="120650" y="585639"/>
                  </a:lnTo>
                  <a:lnTo>
                    <a:pt x="111670" y="585639"/>
                  </a:lnTo>
                  <a:lnTo>
                    <a:pt x="111670" y="573881"/>
                  </a:lnTo>
                  <a:lnTo>
                    <a:pt x="105370" y="573881"/>
                  </a:lnTo>
                  <a:lnTo>
                    <a:pt x="105370" y="517640"/>
                  </a:lnTo>
                  <a:lnTo>
                    <a:pt x="101904" y="520509"/>
                  </a:lnTo>
                  <a:lnTo>
                    <a:pt x="97190" y="507997"/>
                  </a:lnTo>
                  <a:lnTo>
                    <a:pt x="92924" y="511529"/>
                  </a:lnTo>
                  <a:lnTo>
                    <a:pt x="88210" y="499015"/>
                  </a:lnTo>
                  <a:lnTo>
                    <a:pt x="83943" y="502548"/>
                  </a:lnTo>
                  <a:lnTo>
                    <a:pt x="79229" y="490036"/>
                  </a:lnTo>
                  <a:lnTo>
                    <a:pt x="74963" y="493568"/>
                  </a:lnTo>
                  <a:lnTo>
                    <a:pt x="70249" y="481056"/>
                  </a:lnTo>
                  <a:lnTo>
                    <a:pt x="65983" y="484588"/>
                  </a:lnTo>
                  <a:lnTo>
                    <a:pt x="61269" y="472076"/>
                  </a:lnTo>
                  <a:lnTo>
                    <a:pt x="57003" y="475608"/>
                  </a:lnTo>
                  <a:lnTo>
                    <a:pt x="52289" y="463095"/>
                  </a:lnTo>
                  <a:lnTo>
                    <a:pt x="48022" y="466628"/>
                  </a:lnTo>
                  <a:lnTo>
                    <a:pt x="43308" y="454115"/>
                  </a:lnTo>
                  <a:lnTo>
                    <a:pt x="39042" y="457647"/>
                  </a:lnTo>
                  <a:lnTo>
                    <a:pt x="34168" y="444709"/>
                  </a:lnTo>
                  <a:lnTo>
                    <a:pt x="32742" y="445889"/>
                  </a:lnTo>
                  <a:cubicBezTo>
                    <a:pt x="23217" y="415329"/>
                    <a:pt x="12303" y="386357"/>
                    <a:pt x="0" y="358973"/>
                  </a:cubicBezTo>
                  <a:lnTo>
                    <a:pt x="70948" y="308060"/>
                  </a:lnTo>
                  <a:lnTo>
                    <a:pt x="70948" y="302574"/>
                  </a:lnTo>
                  <a:lnTo>
                    <a:pt x="61968" y="302574"/>
                  </a:lnTo>
                  <a:lnTo>
                    <a:pt x="61968" y="293593"/>
                  </a:lnTo>
                  <a:lnTo>
                    <a:pt x="52987" y="293593"/>
                  </a:lnTo>
                  <a:lnTo>
                    <a:pt x="52987" y="284613"/>
                  </a:lnTo>
                  <a:lnTo>
                    <a:pt x="44007" y="284613"/>
                  </a:lnTo>
                  <a:lnTo>
                    <a:pt x="44007" y="275633"/>
                  </a:lnTo>
                  <a:lnTo>
                    <a:pt x="35027" y="275633"/>
                  </a:lnTo>
                  <a:lnTo>
                    <a:pt x="35027" y="266653"/>
                  </a:lnTo>
                  <a:lnTo>
                    <a:pt x="26047" y="266653"/>
                  </a:lnTo>
                  <a:lnTo>
                    <a:pt x="26047" y="257673"/>
                  </a:lnTo>
                  <a:lnTo>
                    <a:pt x="17066" y="257673"/>
                  </a:lnTo>
                  <a:lnTo>
                    <a:pt x="17066" y="248692"/>
                  </a:lnTo>
                  <a:lnTo>
                    <a:pt x="8086" y="248692"/>
                  </a:lnTo>
                  <a:lnTo>
                    <a:pt x="8086" y="236934"/>
                  </a:lnTo>
                  <a:lnTo>
                    <a:pt x="1786" y="236934"/>
                  </a:lnTo>
                  <a:lnTo>
                    <a:pt x="1786" y="182761"/>
                  </a:lnTo>
                  <a:lnTo>
                    <a:pt x="80270" y="182761"/>
                  </a:lnTo>
                  <a:lnTo>
                    <a:pt x="80270" y="182119"/>
                  </a:lnTo>
                  <a:lnTo>
                    <a:pt x="71290" y="182119"/>
                  </a:lnTo>
                  <a:lnTo>
                    <a:pt x="71290" y="173139"/>
                  </a:lnTo>
                  <a:lnTo>
                    <a:pt x="62309" y="173139"/>
                  </a:lnTo>
                  <a:lnTo>
                    <a:pt x="62309" y="164158"/>
                  </a:lnTo>
                  <a:lnTo>
                    <a:pt x="53329" y="164158"/>
                  </a:lnTo>
                  <a:lnTo>
                    <a:pt x="53329" y="152400"/>
                  </a:lnTo>
                  <a:lnTo>
                    <a:pt x="47029" y="152400"/>
                  </a:lnTo>
                  <a:lnTo>
                    <a:pt x="47029" y="101203"/>
                  </a:lnTo>
                  <a:lnTo>
                    <a:pt x="64960" y="101203"/>
                  </a:lnTo>
                  <a:lnTo>
                    <a:pt x="64562" y="98546"/>
                  </a:lnTo>
                  <a:lnTo>
                    <a:pt x="56951" y="98725"/>
                  </a:lnTo>
                  <a:lnTo>
                    <a:pt x="55581" y="89565"/>
                  </a:lnTo>
                  <a:lnTo>
                    <a:pt x="47971" y="89744"/>
                  </a:lnTo>
                  <a:lnTo>
                    <a:pt x="46197" y="77879"/>
                  </a:lnTo>
                  <a:lnTo>
                    <a:pt x="41671" y="77986"/>
                  </a:lnTo>
                  <a:cubicBezTo>
                    <a:pt x="39290" y="55364"/>
                    <a:pt x="36115" y="34131"/>
                    <a:pt x="32146" y="14287"/>
                  </a:cubicBezTo>
                  <a:cubicBezTo>
                    <a:pt x="230584" y="13097"/>
                    <a:pt x="402232" y="8334"/>
                    <a:pt x="547092" y="0"/>
                  </a:cubicBezTo>
                  <a:close/>
                </a:path>
              </a:pathLst>
            </a:custGeom>
            <a:solidFill>
              <a:schemeClr val="bg1">
                <a:lumMod val="65000"/>
                <a:alpha val="62000"/>
              </a:schemeClr>
            </a:solidFill>
            <a:ln>
              <a:noFill/>
            </a:ln>
            <a:effectLst/>
          </p:spPr>
          <p:txBody>
            <a:bodyPr/>
            <a:lstStyle>
              <a:defPPr>
                <a:defRPr lang="zh-CN"/>
              </a:defPPr>
              <a:lvl1pPr>
                <a:defRPr sz="4000" b="1">
                  <a:solidFill>
                    <a:schemeClr val="bg1"/>
                  </a:solidFill>
                </a:defRPr>
              </a:lvl1pPr>
            </a:lstStyle>
            <a:p>
              <a:pPr>
                <a:defRPr/>
              </a:pPr>
              <a:endParaRPr lang="zh-CN" altLang="en-US" dirty="0"/>
            </a:p>
          </p:txBody>
        </p:sp>
        <p:sp>
          <p:nvSpPr>
            <p:cNvPr id="18" name="文本框 13"/>
            <p:cNvSpPr/>
            <p:nvPr>
              <p:custDataLst>
                <p:tags r:id="rId10"/>
              </p:custDataLst>
            </p:nvPr>
          </p:nvSpPr>
          <p:spPr bwMode="auto">
            <a:xfrm>
              <a:off x="7936007" y="3995085"/>
              <a:ext cx="588963" cy="574675"/>
            </a:xfrm>
            <a:custGeom>
              <a:avLst/>
              <a:gdLst>
                <a:gd name="T0" fmla="*/ 186928 w 589954"/>
                <a:gd name="T1" fmla="*/ 464343 h 573881"/>
                <a:gd name="T2" fmla="*/ 186928 w 589954"/>
                <a:gd name="T3" fmla="*/ 495300 h 573881"/>
                <a:gd name="T4" fmla="*/ 449460 w 589954"/>
                <a:gd name="T5" fmla="*/ 495300 h 573881"/>
                <a:gd name="T6" fmla="*/ 449460 w 589954"/>
                <a:gd name="T7" fmla="*/ 464343 h 573881"/>
                <a:gd name="T8" fmla="*/ 186928 w 589954"/>
                <a:gd name="T9" fmla="*/ 464343 h 573881"/>
                <a:gd name="T10" fmla="*/ 186928 w 589954"/>
                <a:gd name="T11" fmla="*/ 392311 h 573881"/>
                <a:gd name="T12" fmla="*/ 186928 w 589954"/>
                <a:gd name="T13" fmla="*/ 422672 h 573881"/>
                <a:gd name="T14" fmla="*/ 449460 w 589954"/>
                <a:gd name="T15" fmla="*/ 422672 h 573881"/>
                <a:gd name="T16" fmla="*/ 449460 w 589954"/>
                <a:gd name="T17" fmla="*/ 392311 h 573881"/>
                <a:gd name="T18" fmla="*/ 186928 w 589954"/>
                <a:gd name="T19" fmla="*/ 392311 h 573881"/>
                <a:gd name="T20" fmla="*/ 186928 w 589954"/>
                <a:gd name="T21" fmla="*/ 320278 h 573881"/>
                <a:gd name="T22" fmla="*/ 186928 w 589954"/>
                <a:gd name="T23" fmla="*/ 350639 h 573881"/>
                <a:gd name="T24" fmla="*/ 449460 w 589954"/>
                <a:gd name="T25" fmla="*/ 350639 h 573881"/>
                <a:gd name="T26" fmla="*/ 449460 w 589954"/>
                <a:gd name="T27" fmla="*/ 320278 h 573881"/>
                <a:gd name="T28" fmla="*/ 186928 w 589954"/>
                <a:gd name="T29" fmla="*/ 320278 h 573881"/>
                <a:gd name="T30" fmla="*/ 547092 w 589954"/>
                <a:gd name="T31" fmla="*/ 0 h 573881"/>
                <a:gd name="T32" fmla="*/ 559593 w 589954"/>
                <a:gd name="T33" fmla="*/ 63103 h 573881"/>
                <a:gd name="T34" fmla="*/ 317896 w 589954"/>
                <a:gd name="T35" fmla="*/ 71139 h 573881"/>
                <a:gd name="T36" fmla="*/ 307181 w 589954"/>
                <a:gd name="T37" fmla="*/ 101203 h 573881"/>
                <a:gd name="T38" fmla="*/ 544710 w 589954"/>
                <a:gd name="T39" fmla="*/ 101203 h 573881"/>
                <a:gd name="T40" fmla="*/ 544710 w 589954"/>
                <a:gd name="T41" fmla="*/ 152400 h 573881"/>
                <a:gd name="T42" fmla="*/ 284857 w 589954"/>
                <a:gd name="T43" fmla="*/ 152400 h 573881"/>
                <a:gd name="T44" fmla="*/ 269081 w 589954"/>
                <a:gd name="T45" fmla="*/ 182761 h 573881"/>
                <a:gd name="T46" fmla="*/ 589954 w 589954"/>
                <a:gd name="T47" fmla="*/ 182761 h 573881"/>
                <a:gd name="T48" fmla="*/ 589954 w 589954"/>
                <a:gd name="T49" fmla="*/ 236934 h 573881"/>
                <a:gd name="T50" fmla="*/ 236041 w 589954"/>
                <a:gd name="T51" fmla="*/ 236934 h 573881"/>
                <a:gd name="T52" fmla="*/ 216396 w 589954"/>
                <a:gd name="T53" fmla="*/ 264318 h 573881"/>
                <a:gd name="T54" fmla="*/ 531018 w 589954"/>
                <a:gd name="T55" fmla="*/ 264318 h 573881"/>
                <a:gd name="T56" fmla="*/ 531018 w 589954"/>
                <a:gd name="T57" fmla="*/ 573881 h 573881"/>
                <a:gd name="T58" fmla="*/ 449460 w 589954"/>
                <a:gd name="T59" fmla="*/ 573881 h 573881"/>
                <a:gd name="T60" fmla="*/ 449460 w 589954"/>
                <a:gd name="T61" fmla="*/ 551259 h 573881"/>
                <a:gd name="T62" fmla="*/ 186928 w 589954"/>
                <a:gd name="T63" fmla="*/ 551259 h 573881"/>
                <a:gd name="T64" fmla="*/ 186928 w 589954"/>
                <a:gd name="T65" fmla="*/ 573881 h 573881"/>
                <a:gd name="T66" fmla="*/ 105370 w 589954"/>
                <a:gd name="T67" fmla="*/ 573881 h 573881"/>
                <a:gd name="T68" fmla="*/ 105370 w 589954"/>
                <a:gd name="T69" fmla="*/ 385762 h 573881"/>
                <a:gd name="T70" fmla="*/ 32742 w 589954"/>
                <a:gd name="T71" fmla="*/ 445889 h 573881"/>
                <a:gd name="T72" fmla="*/ 0 w 589954"/>
                <a:gd name="T73" fmla="*/ 358973 h 573881"/>
                <a:gd name="T74" fmla="*/ 144363 w 589954"/>
                <a:gd name="T75" fmla="*/ 236934 h 573881"/>
                <a:gd name="T76" fmla="*/ 1786 w 589954"/>
                <a:gd name="T77" fmla="*/ 236934 h 573881"/>
                <a:gd name="T78" fmla="*/ 1786 w 589954"/>
                <a:gd name="T79" fmla="*/ 182761 h 573881"/>
                <a:gd name="T80" fmla="*/ 183356 w 589954"/>
                <a:gd name="T81" fmla="*/ 182761 h 573881"/>
                <a:gd name="T82" fmla="*/ 200322 w 589954"/>
                <a:gd name="T83" fmla="*/ 152400 h 573881"/>
                <a:gd name="T84" fmla="*/ 47029 w 589954"/>
                <a:gd name="T85" fmla="*/ 152400 h 573881"/>
                <a:gd name="T86" fmla="*/ 47029 w 589954"/>
                <a:gd name="T87" fmla="*/ 101203 h 573881"/>
                <a:gd name="T88" fmla="*/ 222349 w 589954"/>
                <a:gd name="T89" fmla="*/ 101203 h 573881"/>
                <a:gd name="T90" fmla="*/ 231278 w 589954"/>
                <a:gd name="T91" fmla="*/ 73521 h 573881"/>
                <a:gd name="T92" fmla="*/ 41671 w 589954"/>
                <a:gd name="T93" fmla="*/ 77986 h 573881"/>
                <a:gd name="T94" fmla="*/ 32146 w 589954"/>
                <a:gd name="T95" fmla="*/ 14287 h 573881"/>
                <a:gd name="T96" fmla="*/ 547092 w 589954"/>
                <a:gd name="T97" fmla="*/ 0 h 573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9954" h="573881">
                  <a:moveTo>
                    <a:pt x="186928" y="464343"/>
                  </a:moveTo>
                  <a:lnTo>
                    <a:pt x="186928" y="495300"/>
                  </a:lnTo>
                  <a:lnTo>
                    <a:pt x="449460" y="495300"/>
                  </a:lnTo>
                  <a:lnTo>
                    <a:pt x="449460" y="464343"/>
                  </a:lnTo>
                  <a:lnTo>
                    <a:pt x="186928" y="464343"/>
                  </a:lnTo>
                  <a:close/>
                  <a:moveTo>
                    <a:pt x="186928" y="392311"/>
                  </a:moveTo>
                  <a:lnTo>
                    <a:pt x="186928" y="422672"/>
                  </a:lnTo>
                  <a:lnTo>
                    <a:pt x="449460" y="422672"/>
                  </a:lnTo>
                  <a:lnTo>
                    <a:pt x="449460" y="392311"/>
                  </a:lnTo>
                  <a:lnTo>
                    <a:pt x="186928" y="392311"/>
                  </a:lnTo>
                  <a:close/>
                  <a:moveTo>
                    <a:pt x="186928" y="320278"/>
                  </a:moveTo>
                  <a:lnTo>
                    <a:pt x="186928" y="350639"/>
                  </a:lnTo>
                  <a:lnTo>
                    <a:pt x="449460" y="350639"/>
                  </a:lnTo>
                  <a:lnTo>
                    <a:pt x="449460" y="320278"/>
                  </a:lnTo>
                  <a:lnTo>
                    <a:pt x="186928" y="320278"/>
                  </a:lnTo>
                  <a:close/>
                  <a:moveTo>
                    <a:pt x="547092" y="0"/>
                  </a:moveTo>
                  <a:lnTo>
                    <a:pt x="559593" y="63103"/>
                  </a:lnTo>
                  <a:lnTo>
                    <a:pt x="317896" y="71139"/>
                  </a:lnTo>
                  <a:cubicBezTo>
                    <a:pt x="314523" y="81260"/>
                    <a:pt x="310951" y="91281"/>
                    <a:pt x="307181" y="101203"/>
                  </a:cubicBezTo>
                  <a:lnTo>
                    <a:pt x="544710" y="101203"/>
                  </a:lnTo>
                  <a:lnTo>
                    <a:pt x="544710" y="152400"/>
                  </a:lnTo>
                  <a:lnTo>
                    <a:pt x="284857" y="152400"/>
                  </a:lnTo>
                  <a:cubicBezTo>
                    <a:pt x="279896" y="162718"/>
                    <a:pt x="274637" y="172839"/>
                    <a:pt x="269081" y="182761"/>
                  </a:cubicBezTo>
                  <a:lnTo>
                    <a:pt x="589954" y="182761"/>
                  </a:lnTo>
                  <a:lnTo>
                    <a:pt x="589954" y="236934"/>
                  </a:lnTo>
                  <a:lnTo>
                    <a:pt x="236041" y="236934"/>
                  </a:lnTo>
                  <a:cubicBezTo>
                    <a:pt x="229691" y="246261"/>
                    <a:pt x="223143" y="255389"/>
                    <a:pt x="216396" y="264318"/>
                  </a:cubicBezTo>
                  <a:lnTo>
                    <a:pt x="531018" y="264318"/>
                  </a:lnTo>
                  <a:lnTo>
                    <a:pt x="531018" y="573881"/>
                  </a:lnTo>
                  <a:lnTo>
                    <a:pt x="449460" y="573881"/>
                  </a:lnTo>
                  <a:lnTo>
                    <a:pt x="449460" y="551259"/>
                  </a:lnTo>
                  <a:lnTo>
                    <a:pt x="186928" y="551259"/>
                  </a:lnTo>
                  <a:lnTo>
                    <a:pt x="186928" y="573881"/>
                  </a:lnTo>
                  <a:lnTo>
                    <a:pt x="105370" y="573881"/>
                  </a:lnTo>
                  <a:lnTo>
                    <a:pt x="105370" y="385762"/>
                  </a:lnTo>
                  <a:cubicBezTo>
                    <a:pt x="82748" y="406400"/>
                    <a:pt x="58539" y="426442"/>
                    <a:pt x="32742" y="445889"/>
                  </a:cubicBezTo>
                  <a:cubicBezTo>
                    <a:pt x="23217" y="415329"/>
                    <a:pt x="12303" y="386357"/>
                    <a:pt x="0" y="358973"/>
                  </a:cubicBezTo>
                  <a:cubicBezTo>
                    <a:pt x="58340" y="323254"/>
                    <a:pt x="106461" y="282575"/>
                    <a:pt x="144363" y="236934"/>
                  </a:cubicBezTo>
                  <a:lnTo>
                    <a:pt x="1786" y="236934"/>
                  </a:lnTo>
                  <a:lnTo>
                    <a:pt x="1786" y="182761"/>
                  </a:lnTo>
                  <a:lnTo>
                    <a:pt x="183356" y="182761"/>
                  </a:lnTo>
                  <a:cubicBezTo>
                    <a:pt x="189309" y="172839"/>
                    <a:pt x="194964" y="162718"/>
                    <a:pt x="200322" y="152400"/>
                  </a:cubicBezTo>
                  <a:lnTo>
                    <a:pt x="47029" y="152400"/>
                  </a:lnTo>
                  <a:lnTo>
                    <a:pt x="47029" y="101203"/>
                  </a:lnTo>
                  <a:lnTo>
                    <a:pt x="222349" y="101203"/>
                  </a:lnTo>
                  <a:cubicBezTo>
                    <a:pt x="225722" y="92075"/>
                    <a:pt x="228699" y="82847"/>
                    <a:pt x="231278" y="73521"/>
                  </a:cubicBezTo>
                  <a:lnTo>
                    <a:pt x="41671" y="77986"/>
                  </a:lnTo>
                  <a:cubicBezTo>
                    <a:pt x="39290" y="55364"/>
                    <a:pt x="36115" y="34131"/>
                    <a:pt x="32146" y="14287"/>
                  </a:cubicBezTo>
                  <a:cubicBezTo>
                    <a:pt x="230584" y="13097"/>
                    <a:pt x="402232" y="8334"/>
                    <a:pt x="54709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任意多边形 18"/>
            <p:cNvSpPr/>
            <p:nvPr>
              <p:custDataLst>
                <p:tags r:id="rId11"/>
              </p:custDataLst>
            </p:nvPr>
          </p:nvSpPr>
          <p:spPr>
            <a:xfrm>
              <a:off x="7542307" y="3609322"/>
              <a:ext cx="1376363" cy="1376362"/>
            </a:xfrm>
            <a:custGeom>
              <a:avLst/>
              <a:gdLst>
                <a:gd name="connsiteX0" fmla="*/ 766921 w 1533844"/>
                <a:gd name="connsiteY0" fmla="*/ 180973 h 1533842"/>
                <a:gd name="connsiteX1" fmla="*/ 180974 w 1533844"/>
                <a:gd name="connsiteY1" fmla="*/ 766920 h 1533842"/>
                <a:gd name="connsiteX2" fmla="*/ 766921 w 1533844"/>
                <a:gd name="connsiteY2" fmla="*/ 1352867 h 1533842"/>
                <a:gd name="connsiteX3" fmla="*/ 1352868 w 1533844"/>
                <a:gd name="connsiteY3" fmla="*/ 766920 h 1533842"/>
                <a:gd name="connsiteX4" fmla="*/ 766921 w 1533844"/>
                <a:gd name="connsiteY4" fmla="*/ 180973 h 1533842"/>
                <a:gd name="connsiteX5" fmla="*/ 766922 w 1533844"/>
                <a:gd name="connsiteY5" fmla="*/ 0 h 1533842"/>
                <a:gd name="connsiteX6" fmla="*/ 1533844 w 1533844"/>
                <a:gd name="connsiteY6" fmla="*/ 766921 h 1533842"/>
                <a:gd name="connsiteX7" fmla="*/ 766922 w 1533844"/>
                <a:gd name="connsiteY7" fmla="*/ 1533842 h 1533842"/>
                <a:gd name="connsiteX8" fmla="*/ 0 w 1533844"/>
                <a:gd name="connsiteY8" fmla="*/ 766921 h 1533842"/>
                <a:gd name="connsiteX9" fmla="*/ 766922 w 1533844"/>
                <a:gd name="connsiteY9" fmla="*/ 0 h 153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3844" h="1533842">
                  <a:moveTo>
                    <a:pt x="766921" y="180973"/>
                  </a:moveTo>
                  <a:cubicBezTo>
                    <a:pt x="443311" y="180973"/>
                    <a:pt x="180974" y="443310"/>
                    <a:pt x="180974" y="766920"/>
                  </a:cubicBezTo>
                  <a:cubicBezTo>
                    <a:pt x="180974" y="1090530"/>
                    <a:pt x="443311" y="1352867"/>
                    <a:pt x="766921" y="1352867"/>
                  </a:cubicBezTo>
                  <a:cubicBezTo>
                    <a:pt x="1090531" y="1352867"/>
                    <a:pt x="1352868" y="1090530"/>
                    <a:pt x="1352868" y="766920"/>
                  </a:cubicBezTo>
                  <a:cubicBezTo>
                    <a:pt x="1352868" y="443310"/>
                    <a:pt x="1090531" y="180973"/>
                    <a:pt x="766921" y="180973"/>
                  </a:cubicBezTo>
                  <a:close/>
                  <a:moveTo>
                    <a:pt x="766922" y="0"/>
                  </a:moveTo>
                  <a:cubicBezTo>
                    <a:pt x="1190481" y="0"/>
                    <a:pt x="1533844" y="343362"/>
                    <a:pt x="1533844" y="766921"/>
                  </a:cubicBezTo>
                  <a:cubicBezTo>
                    <a:pt x="1533844" y="1190480"/>
                    <a:pt x="1190481" y="1533842"/>
                    <a:pt x="766922" y="1533842"/>
                  </a:cubicBezTo>
                  <a:cubicBezTo>
                    <a:pt x="343363" y="1533842"/>
                    <a:pt x="0" y="1190480"/>
                    <a:pt x="0" y="766921"/>
                  </a:cubicBezTo>
                  <a:cubicBezTo>
                    <a:pt x="0" y="343362"/>
                    <a:pt x="343363" y="0"/>
                    <a:pt x="766922" y="0"/>
                  </a:cubicBezTo>
                  <a:close/>
                </a:path>
              </a:pathLst>
            </a:custGeom>
            <a:solidFill>
              <a:srgbClr val="AED30B"/>
            </a:solidFill>
            <a:ln>
              <a:noFill/>
            </a:ln>
            <a:effectLst>
              <a:outerShdw blurRad="508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椭圆 19"/>
            <p:cNvSpPr/>
            <p:nvPr>
              <p:custDataLst>
                <p:tags r:id="rId12"/>
              </p:custDataLst>
            </p:nvPr>
          </p:nvSpPr>
          <p:spPr>
            <a:xfrm>
              <a:off x="7623270" y="3683934"/>
              <a:ext cx="1214437" cy="1214438"/>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3" name="组合 2"/>
          <p:cNvGrpSpPr/>
          <p:nvPr/>
        </p:nvGrpSpPr>
        <p:grpSpPr>
          <a:xfrm>
            <a:off x="3276040" y="4078381"/>
            <a:ext cx="1377950" cy="1379539"/>
            <a:chOff x="3316381" y="3607734"/>
            <a:chExt cx="1377950" cy="1379539"/>
          </a:xfrm>
        </p:grpSpPr>
        <p:sp>
          <p:nvSpPr>
            <p:cNvPr id="21" name="任意多边形 20"/>
            <p:cNvSpPr>
              <a:spLocks noChangeAspect="1"/>
            </p:cNvSpPr>
            <p:nvPr>
              <p:custDataLst>
                <p:tags r:id="rId13"/>
              </p:custDataLst>
            </p:nvPr>
          </p:nvSpPr>
          <p:spPr>
            <a:xfrm>
              <a:off x="3706907" y="4017310"/>
              <a:ext cx="969963" cy="969963"/>
            </a:xfrm>
            <a:custGeom>
              <a:avLst/>
              <a:gdLst>
                <a:gd name="connsiteX0" fmla="*/ 157193 w 970530"/>
                <a:gd name="connsiteY0" fmla="*/ 238654 h 968938"/>
                <a:gd name="connsiteX1" fmla="*/ 154926 w 970530"/>
                <a:gd name="connsiteY1" fmla="*/ 240047 h 968938"/>
                <a:gd name="connsiteX2" fmla="*/ 158049 w 970530"/>
                <a:gd name="connsiteY2" fmla="*/ 240047 h 968938"/>
                <a:gd name="connsiteX3" fmla="*/ 152692 w 970530"/>
                <a:gd name="connsiteY3" fmla="*/ 236963 h 968938"/>
                <a:gd name="connsiteX4" fmla="*/ 152692 w 970530"/>
                <a:gd name="connsiteY4" fmla="*/ 240047 h 968938"/>
                <a:gd name="connsiteX5" fmla="*/ 154587 w 970530"/>
                <a:gd name="connsiteY5" fmla="*/ 240047 h 968938"/>
                <a:gd name="connsiteX6" fmla="*/ 148213 w 970530"/>
                <a:gd name="connsiteY6" fmla="*/ 229675 h 968938"/>
                <a:gd name="connsiteX7" fmla="*/ 145947 w 970530"/>
                <a:gd name="connsiteY7" fmla="*/ 231066 h 968938"/>
                <a:gd name="connsiteX8" fmla="*/ 149068 w 970530"/>
                <a:gd name="connsiteY8" fmla="*/ 231066 h 968938"/>
                <a:gd name="connsiteX9" fmla="*/ 143712 w 970530"/>
                <a:gd name="connsiteY9" fmla="*/ 227983 h 968938"/>
                <a:gd name="connsiteX10" fmla="*/ 143712 w 970530"/>
                <a:gd name="connsiteY10" fmla="*/ 231066 h 968938"/>
                <a:gd name="connsiteX11" fmla="*/ 145606 w 970530"/>
                <a:gd name="connsiteY11" fmla="*/ 231066 h 968938"/>
                <a:gd name="connsiteX12" fmla="*/ 139233 w 970530"/>
                <a:gd name="connsiteY12" fmla="*/ 220695 h 968938"/>
                <a:gd name="connsiteX13" fmla="*/ 136967 w 970530"/>
                <a:gd name="connsiteY13" fmla="*/ 222086 h 968938"/>
                <a:gd name="connsiteX14" fmla="*/ 140088 w 970530"/>
                <a:gd name="connsiteY14" fmla="*/ 222086 h 968938"/>
                <a:gd name="connsiteX15" fmla="*/ 134732 w 970530"/>
                <a:gd name="connsiteY15" fmla="*/ 219003 h 968938"/>
                <a:gd name="connsiteX16" fmla="*/ 134732 w 970530"/>
                <a:gd name="connsiteY16" fmla="*/ 222086 h 968938"/>
                <a:gd name="connsiteX17" fmla="*/ 136626 w 970530"/>
                <a:gd name="connsiteY17" fmla="*/ 222086 h 968938"/>
                <a:gd name="connsiteX18" fmla="*/ 130253 w 970530"/>
                <a:gd name="connsiteY18" fmla="*/ 211715 h 968938"/>
                <a:gd name="connsiteX19" fmla="*/ 127987 w 970530"/>
                <a:gd name="connsiteY19" fmla="*/ 213106 h 968938"/>
                <a:gd name="connsiteX20" fmla="*/ 131108 w 970530"/>
                <a:gd name="connsiteY20" fmla="*/ 213106 h 968938"/>
                <a:gd name="connsiteX21" fmla="*/ 125752 w 970530"/>
                <a:gd name="connsiteY21" fmla="*/ 210023 h 968938"/>
                <a:gd name="connsiteX22" fmla="*/ 125752 w 970530"/>
                <a:gd name="connsiteY22" fmla="*/ 213106 h 968938"/>
                <a:gd name="connsiteX23" fmla="*/ 127646 w 970530"/>
                <a:gd name="connsiteY23" fmla="*/ 213106 h 968938"/>
                <a:gd name="connsiteX24" fmla="*/ 121272 w 970530"/>
                <a:gd name="connsiteY24" fmla="*/ 202733 h 968938"/>
                <a:gd name="connsiteX25" fmla="*/ 119005 w 970530"/>
                <a:gd name="connsiteY25" fmla="*/ 204126 h 968938"/>
                <a:gd name="connsiteX26" fmla="*/ 122128 w 970530"/>
                <a:gd name="connsiteY26" fmla="*/ 204126 h 968938"/>
                <a:gd name="connsiteX27" fmla="*/ 116771 w 970530"/>
                <a:gd name="connsiteY27" fmla="*/ 201042 h 968938"/>
                <a:gd name="connsiteX28" fmla="*/ 116771 w 970530"/>
                <a:gd name="connsiteY28" fmla="*/ 204126 h 968938"/>
                <a:gd name="connsiteX29" fmla="*/ 118666 w 970530"/>
                <a:gd name="connsiteY29" fmla="*/ 204126 h 968938"/>
                <a:gd name="connsiteX30" fmla="*/ 112292 w 970530"/>
                <a:gd name="connsiteY30" fmla="*/ 193754 h 968938"/>
                <a:gd name="connsiteX31" fmla="*/ 111919 w 970530"/>
                <a:gd name="connsiteY31" fmla="*/ 193983 h 968938"/>
                <a:gd name="connsiteX32" fmla="*/ 111919 w 970530"/>
                <a:gd name="connsiteY32" fmla="*/ 195145 h 968938"/>
                <a:gd name="connsiteX33" fmla="*/ 113147 w 970530"/>
                <a:gd name="connsiteY33" fmla="*/ 195145 h 968938"/>
                <a:gd name="connsiteX34" fmla="*/ 233958 w 970530"/>
                <a:gd name="connsiteY34" fmla="*/ 0 h 968938"/>
                <a:gd name="connsiteX35" fmla="*/ 320874 w 970530"/>
                <a:gd name="connsiteY35" fmla="*/ 8930 h 968938"/>
                <a:gd name="connsiteX36" fmla="*/ 315034 w 970530"/>
                <a:gd name="connsiteY36" fmla="*/ 21406 h 968938"/>
                <a:gd name="connsiteX37" fmla="*/ 325726 w 970530"/>
                <a:gd name="connsiteY37" fmla="*/ 22505 h 968938"/>
                <a:gd name="connsiteX38" fmla="*/ 322127 w 970530"/>
                <a:gd name="connsiteY38" fmla="*/ 30193 h 968938"/>
                <a:gd name="connsiteX39" fmla="*/ 334707 w 970530"/>
                <a:gd name="connsiteY39" fmla="*/ 31486 h 968938"/>
                <a:gd name="connsiteX40" fmla="*/ 331109 w 970530"/>
                <a:gd name="connsiteY40" fmla="*/ 39174 h 968938"/>
                <a:gd name="connsiteX41" fmla="*/ 343687 w 970530"/>
                <a:gd name="connsiteY41" fmla="*/ 40466 h 968938"/>
                <a:gd name="connsiteX42" fmla="*/ 340089 w 970530"/>
                <a:gd name="connsiteY42" fmla="*/ 48154 h 968938"/>
                <a:gd name="connsiteX43" fmla="*/ 352667 w 970530"/>
                <a:gd name="connsiteY43" fmla="*/ 49446 h 968938"/>
                <a:gd name="connsiteX44" fmla="*/ 349069 w 970530"/>
                <a:gd name="connsiteY44" fmla="*/ 57134 h 968938"/>
                <a:gd name="connsiteX45" fmla="*/ 361647 w 970530"/>
                <a:gd name="connsiteY45" fmla="*/ 58426 h 968938"/>
                <a:gd name="connsiteX46" fmla="*/ 358622 w 970530"/>
                <a:gd name="connsiteY46" fmla="*/ 64889 h 968938"/>
                <a:gd name="connsiteX47" fmla="*/ 370285 w 970530"/>
                <a:gd name="connsiteY47" fmla="*/ 64889 h 968938"/>
                <a:gd name="connsiteX48" fmla="*/ 370285 w 970530"/>
                <a:gd name="connsiteY48" fmla="*/ 67372 h 968938"/>
                <a:gd name="connsiteX49" fmla="*/ 370628 w 970530"/>
                <a:gd name="connsiteY49" fmla="*/ 67407 h 968938"/>
                <a:gd name="connsiteX50" fmla="*/ 370285 w 970530"/>
                <a:gd name="connsiteY50" fmla="*/ 68140 h 968938"/>
                <a:gd name="connsiteX51" fmla="*/ 370285 w 970530"/>
                <a:gd name="connsiteY51" fmla="*/ 75429 h 968938"/>
                <a:gd name="connsiteX52" fmla="*/ 379608 w 970530"/>
                <a:gd name="connsiteY52" fmla="*/ 76387 h 968938"/>
                <a:gd name="connsiteX53" fmla="*/ 376010 w 970530"/>
                <a:gd name="connsiteY53" fmla="*/ 84075 h 968938"/>
                <a:gd name="connsiteX54" fmla="*/ 388588 w 970530"/>
                <a:gd name="connsiteY54" fmla="*/ 85367 h 968938"/>
                <a:gd name="connsiteX55" fmla="*/ 384990 w 970530"/>
                <a:gd name="connsiteY55" fmla="*/ 93055 h 968938"/>
                <a:gd name="connsiteX56" fmla="*/ 397568 w 970530"/>
                <a:gd name="connsiteY56" fmla="*/ 94347 h 968938"/>
                <a:gd name="connsiteX57" fmla="*/ 393969 w 970530"/>
                <a:gd name="connsiteY57" fmla="*/ 102035 h 968938"/>
                <a:gd name="connsiteX58" fmla="*/ 406549 w 970530"/>
                <a:gd name="connsiteY58" fmla="*/ 103328 h 968938"/>
                <a:gd name="connsiteX59" fmla="*/ 402951 w 970530"/>
                <a:gd name="connsiteY59" fmla="*/ 111015 h 968938"/>
                <a:gd name="connsiteX60" fmla="*/ 415529 w 970530"/>
                <a:gd name="connsiteY60" fmla="*/ 112308 h 968938"/>
                <a:gd name="connsiteX61" fmla="*/ 413482 w 970530"/>
                <a:gd name="connsiteY61" fmla="*/ 116681 h 968938"/>
                <a:gd name="connsiteX62" fmla="*/ 478036 w 970530"/>
                <a:gd name="connsiteY62" fmla="*/ 116681 h 968938"/>
                <a:gd name="connsiteX63" fmla="*/ 478036 w 970530"/>
                <a:gd name="connsiteY63" fmla="*/ 10120 h 968938"/>
                <a:gd name="connsiteX64" fmla="*/ 551260 w 970530"/>
                <a:gd name="connsiteY64" fmla="*/ 10120 h 968938"/>
                <a:gd name="connsiteX65" fmla="*/ 551260 w 970530"/>
                <a:gd name="connsiteY65" fmla="*/ 23695 h 968938"/>
                <a:gd name="connsiteX66" fmla="*/ 556112 w 970530"/>
                <a:gd name="connsiteY66" fmla="*/ 23695 h 968938"/>
                <a:gd name="connsiteX67" fmla="*/ 556112 w 970530"/>
                <a:gd name="connsiteY67" fmla="*/ 32676 h 968938"/>
                <a:gd name="connsiteX68" fmla="*/ 565093 w 970530"/>
                <a:gd name="connsiteY68" fmla="*/ 32676 h 968938"/>
                <a:gd name="connsiteX69" fmla="*/ 565093 w 970530"/>
                <a:gd name="connsiteY69" fmla="*/ 41656 h 968938"/>
                <a:gd name="connsiteX70" fmla="*/ 574073 w 970530"/>
                <a:gd name="connsiteY70" fmla="*/ 41656 h 968938"/>
                <a:gd name="connsiteX71" fmla="*/ 574073 w 970530"/>
                <a:gd name="connsiteY71" fmla="*/ 50636 h 968938"/>
                <a:gd name="connsiteX72" fmla="*/ 583053 w 970530"/>
                <a:gd name="connsiteY72" fmla="*/ 50636 h 968938"/>
                <a:gd name="connsiteX73" fmla="*/ 583053 w 970530"/>
                <a:gd name="connsiteY73" fmla="*/ 59616 h 968938"/>
                <a:gd name="connsiteX74" fmla="*/ 592033 w 970530"/>
                <a:gd name="connsiteY74" fmla="*/ 59616 h 968938"/>
                <a:gd name="connsiteX75" fmla="*/ 592033 w 970530"/>
                <a:gd name="connsiteY75" fmla="*/ 68597 h 968938"/>
                <a:gd name="connsiteX76" fmla="*/ 601014 w 970530"/>
                <a:gd name="connsiteY76" fmla="*/ 68597 h 968938"/>
                <a:gd name="connsiteX77" fmla="*/ 601014 w 970530"/>
                <a:gd name="connsiteY77" fmla="*/ 77577 h 968938"/>
                <a:gd name="connsiteX78" fmla="*/ 609994 w 970530"/>
                <a:gd name="connsiteY78" fmla="*/ 77577 h 968938"/>
                <a:gd name="connsiteX79" fmla="*/ 609994 w 970530"/>
                <a:gd name="connsiteY79" fmla="*/ 86557 h 968938"/>
                <a:gd name="connsiteX80" fmla="*/ 618974 w 970530"/>
                <a:gd name="connsiteY80" fmla="*/ 86557 h 968938"/>
                <a:gd name="connsiteX81" fmla="*/ 618974 w 970530"/>
                <a:gd name="connsiteY81" fmla="*/ 95537 h 968938"/>
                <a:gd name="connsiteX82" fmla="*/ 627954 w 970530"/>
                <a:gd name="connsiteY82" fmla="*/ 95537 h 968938"/>
                <a:gd name="connsiteX83" fmla="*/ 627954 w 970530"/>
                <a:gd name="connsiteY83" fmla="*/ 104518 h 968938"/>
                <a:gd name="connsiteX84" fmla="*/ 636935 w 970530"/>
                <a:gd name="connsiteY84" fmla="*/ 104518 h 968938"/>
                <a:gd name="connsiteX85" fmla="*/ 636935 w 970530"/>
                <a:gd name="connsiteY85" fmla="*/ 113498 h 968938"/>
                <a:gd name="connsiteX86" fmla="*/ 645915 w 970530"/>
                <a:gd name="connsiteY86" fmla="*/ 113498 h 968938"/>
                <a:gd name="connsiteX87" fmla="*/ 645915 w 970530"/>
                <a:gd name="connsiteY87" fmla="*/ 122478 h 968938"/>
                <a:gd name="connsiteX88" fmla="*/ 654895 w 970530"/>
                <a:gd name="connsiteY88" fmla="*/ 122478 h 968938"/>
                <a:gd name="connsiteX89" fmla="*/ 654895 w 970530"/>
                <a:gd name="connsiteY89" fmla="*/ 131458 h 968938"/>
                <a:gd name="connsiteX90" fmla="*/ 663875 w 970530"/>
                <a:gd name="connsiteY90" fmla="*/ 131458 h 968938"/>
                <a:gd name="connsiteX91" fmla="*/ 663875 w 970530"/>
                <a:gd name="connsiteY91" fmla="*/ 140439 h 968938"/>
                <a:gd name="connsiteX92" fmla="*/ 672856 w 970530"/>
                <a:gd name="connsiteY92" fmla="*/ 140439 h 968938"/>
                <a:gd name="connsiteX93" fmla="*/ 672856 w 970530"/>
                <a:gd name="connsiteY93" fmla="*/ 149419 h 968938"/>
                <a:gd name="connsiteX94" fmla="*/ 681836 w 970530"/>
                <a:gd name="connsiteY94" fmla="*/ 149419 h 968938"/>
                <a:gd name="connsiteX95" fmla="*/ 681836 w 970530"/>
                <a:gd name="connsiteY95" fmla="*/ 158399 h 968938"/>
                <a:gd name="connsiteX96" fmla="*/ 690816 w 970530"/>
                <a:gd name="connsiteY96" fmla="*/ 158399 h 968938"/>
                <a:gd name="connsiteX97" fmla="*/ 690816 w 970530"/>
                <a:gd name="connsiteY97" fmla="*/ 167379 h 968938"/>
                <a:gd name="connsiteX98" fmla="*/ 699796 w 970530"/>
                <a:gd name="connsiteY98" fmla="*/ 167379 h 968938"/>
                <a:gd name="connsiteX99" fmla="*/ 699796 w 970530"/>
                <a:gd name="connsiteY99" fmla="*/ 176360 h 968938"/>
                <a:gd name="connsiteX100" fmla="*/ 708777 w 970530"/>
                <a:gd name="connsiteY100" fmla="*/ 176360 h 968938"/>
                <a:gd name="connsiteX101" fmla="*/ 708777 w 970530"/>
                <a:gd name="connsiteY101" fmla="*/ 185340 h 968938"/>
                <a:gd name="connsiteX102" fmla="*/ 717757 w 970530"/>
                <a:gd name="connsiteY102" fmla="*/ 185340 h 968938"/>
                <a:gd name="connsiteX103" fmla="*/ 717757 w 970530"/>
                <a:gd name="connsiteY103" fmla="*/ 194320 h 968938"/>
                <a:gd name="connsiteX104" fmla="*/ 726737 w 970530"/>
                <a:gd name="connsiteY104" fmla="*/ 194320 h 968938"/>
                <a:gd name="connsiteX105" fmla="*/ 726737 w 970530"/>
                <a:gd name="connsiteY105" fmla="*/ 203300 h 968938"/>
                <a:gd name="connsiteX106" fmla="*/ 735717 w 970530"/>
                <a:gd name="connsiteY106" fmla="*/ 203300 h 968938"/>
                <a:gd name="connsiteX107" fmla="*/ 735717 w 970530"/>
                <a:gd name="connsiteY107" fmla="*/ 212280 h 968938"/>
                <a:gd name="connsiteX108" fmla="*/ 744697 w 970530"/>
                <a:gd name="connsiteY108" fmla="*/ 212280 h 968938"/>
                <a:gd name="connsiteX109" fmla="*/ 744697 w 970530"/>
                <a:gd name="connsiteY109" fmla="*/ 221261 h 968938"/>
                <a:gd name="connsiteX110" fmla="*/ 753678 w 970530"/>
                <a:gd name="connsiteY110" fmla="*/ 221261 h 968938"/>
                <a:gd name="connsiteX111" fmla="*/ 753678 w 970530"/>
                <a:gd name="connsiteY111" fmla="*/ 230241 h 968938"/>
                <a:gd name="connsiteX112" fmla="*/ 762658 w 970530"/>
                <a:gd name="connsiteY112" fmla="*/ 230241 h 968938"/>
                <a:gd name="connsiteX113" fmla="*/ 762658 w 970530"/>
                <a:gd name="connsiteY113" fmla="*/ 239221 h 968938"/>
                <a:gd name="connsiteX114" fmla="*/ 771638 w 970530"/>
                <a:gd name="connsiteY114" fmla="*/ 239221 h 968938"/>
                <a:gd name="connsiteX115" fmla="*/ 771638 w 970530"/>
                <a:gd name="connsiteY115" fmla="*/ 248202 h 968938"/>
                <a:gd name="connsiteX116" fmla="*/ 780619 w 970530"/>
                <a:gd name="connsiteY116" fmla="*/ 248202 h 968938"/>
                <a:gd name="connsiteX117" fmla="*/ 780619 w 970530"/>
                <a:gd name="connsiteY117" fmla="*/ 256174 h 968938"/>
                <a:gd name="connsiteX118" fmla="*/ 781627 w 970530"/>
                <a:gd name="connsiteY118" fmla="*/ 257182 h 968938"/>
                <a:gd name="connsiteX119" fmla="*/ 789599 w 970530"/>
                <a:gd name="connsiteY119" fmla="*/ 257182 h 968938"/>
                <a:gd name="connsiteX120" fmla="*/ 789599 w 970530"/>
                <a:gd name="connsiteY120" fmla="*/ 265154 h 968938"/>
                <a:gd name="connsiteX121" fmla="*/ 790607 w 970530"/>
                <a:gd name="connsiteY121" fmla="*/ 266162 h 968938"/>
                <a:gd name="connsiteX122" fmla="*/ 798579 w 970530"/>
                <a:gd name="connsiteY122" fmla="*/ 266162 h 968938"/>
                <a:gd name="connsiteX123" fmla="*/ 798579 w 970530"/>
                <a:gd name="connsiteY123" fmla="*/ 274134 h 968938"/>
                <a:gd name="connsiteX124" fmla="*/ 799588 w 970530"/>
                <a:gd name="connsiteY124" fmla="*/ 275143 h 968938"/>
                <a:gd name="connsiteX125" fmla="*/ 807560 w 970530"/>
                <a:gd name="connsiteY125" fmla="*/ 275143 h 968938"/>
                <a:gd name="connsiteX126" fmla="*/ 807560 w 970530"/>
                <a:gd name="connsiteY126" fmla="*/ 283115 h 968938"/>
                <a:gd name="connsiteX127" fmla="*/ 970530 w 970530"/>
                <a:gd name="connsiteY127" fmla="*/ 446085 h 968938"/>
                <a:gd name="connsiteX128" fmla="*/ 934646 w 970530"/>
                <a:gd name="connsiteY128" fmla="*/ 561686 h 968938"/>
                <a:gd name="connsiteX129" fmla="*/ 438360 w 970530"/>
                <a:gd name="connsiteY129" fmla="*/ 968734 h 968938"/>
                <a:gd name="connsiteX130" fmla="*/ 436340 w 970530"/>
                <a:gd name="connsiteY130" fmla="*/ 968938 h 968938"/>
                <a:gd name="connsiteX131" fmla="*/ 246591 w 970530"/>
                <a:gd name="connsiteY131" fmla="*/ 779189 h 968938"/>
                <a:gd name="connsiteX132" fmla="*/ 248087 w 970530"/>
                <a:gd name="connsiteY132" fmla="*/ 777693 h 968938"/>
                <a:gd name="connsiteX133" fmla="*/ 240094 w 970530"/>
                <a:gd name="connsiteY133" fmla="*/ 768036 h 968938"/>
                <a:gd name="connsiteX134" fmla="*/ 239176 w 970530"/>
                <a:gd name="connsiteY134" fmla="*/ 768797 h 968938"/>
                <a:gd name="connsiteX135" fmla="*/ 231114 w 970530"/>
                <a:gd name="connsiteY135" fmla="*/ 759056 h 968938"/>
                <a:gd name="connsiteX136" fmla="*/ 230196 w 970530"/>
                <a:gd name="connsiteY136" fmla="*/ 759817 h 968938"/>
                <a:gd name="connsiteX137" fmla="*/ 222134 w 970530"/>
                <a:gd name="connsiteY137" fmla="*/ 750076 h 968938"/>
                <a:gd name="connsiteX138" fmla="*/ 221216 w 970530"/>
                <a:gd name="connsiteY138" fmla="*/ 750837 h 968938"/>
                <a:gd name="connsiteX139" fmla="*/ 213153 w 970530"/>
                <a:gd name="connsiteY139" fmla="*/ 741094 h 968938"/>
                <a:gd name="connsiteX140" fmla="*/ 212235 w 970530"/>
                <a:gd name="connsiteY140" fmla="*/ 741856 h 968938"/>
                <a:gd name="connsiteX141" fmla="*/ 204173 w 970530"/>
                <a:gd name="connsiteY141" fmla="*/ 732115 h 968938"/>
                <a:gd name="connsiteX142" fmla="*/ 203255 w 970530"/>
                <a:gd name="connsiteY142" fmla="*/ 732876 h 968938"/>
                <a:gd name="connsiteX143" fmla="*/ 195193 w 970530"/>
                <a:gd name="connsiteY143" fmla="*/ 723135 h 968938"/>
                <a:gd name="connsiteX144" fmla="*/ 194275 w 970530"/>
                <a:gd name="connsiteY144" fmla="*/ 723896 h 968938"/>
                <a:gd name="connsiteX145" fmla="*/ 186213 w 970530"/>
                <a:gd name="connsiteY145" fmla="*/ 714155 h 968938"/>
                <a:gd name="connsiteX146" fmla="*/ 185295 w 970530"/>
                <a:gd name="connsiteY146" fmla="*/ 714916 h 968938"/>
                <a:gd name="connsiteX147" fmla="*/ 177232 w 970530"/>
                <a:gd name="connsiteY147" fmla="*/ 705173 h 968938"/>
                <a:gd name="connsiteX148" fmla="*/ 176314 w 970530"/>
                <a:gd name="connsiteY148" fmla="*/ 705935 h 968938"/>
                <a:gd name="connsiteX149" fmla="*/ 168252 w 970530"/>
                <a:gd name="connsiteY149" fmla="*/ 696194 h 968938"/>
                <a:gd name="connsiteX150" fmla="*/ 167334 w 970530"/>
                <a:gd name="connsiteY150" fmla="*/ 696955 h 968938"/>
                <a:gd name="connsiteX151" fmla="*/ 159272 w 970530"/>
                <a:gd name="connsiteY151" fmla="*/ 687214 h 968938"/>
                <a:gd name="connsiteX152" fmla="*/ 158354 w 970530"/>
                <a:gd name="connsiteY152" fmla="*/ 687975 h 968938"/>
                <a:gd name="connsiteX153" fmla="*/ 150292 w 970530"/>
                <a:gd name="connsiteY153" fmla="*/ 678234 h 968938"/>
                <a:gd name="connsiteX154" fmla="*/ 149374 w 970530"/>
                <a:gd name="connsiteY154" fmla="*/ 678995 h 968938"/>
                <a:gd name="connsiteX155" fmla="*/ 141311 w 970530"/>
                <a:gd name="connsiteY155" fmla="*/ 669252 h 968938"/>
                <a:gd name="connsiteX156" fmla="*/ 140393 w 970530"/>
                <a:gd name="connsiteY156" fmla="*/ 670014 h 968938"/>
                <a:gd name="connsiteX157" fmla="*/ 132331 w 970530"/>
                <a:gd name="connsiteY157" fmla="*/ 660273 h 968938"/>
                <a:gd name="connsiteX158" fmla="*/ 131413 w 970530"/>
                <a:gd name="connsiteY158" fmla="*/ 661034 h 968938"/>
                <a:gd name="connsiteX159" fmla="*/ 123351 w 970530"/>
                <a:gd name="connsiteY159" fmla="*/ 651293 h 968938"/>
                <a:gd name="connsiteX160" fmla="*/ 122433 w 970530"/>
                <a:gd name="connsiteY160" fmla="*/ 652054 h 968938"/>
                <a:gd name="connsiteX161" fmla="*/ 114371 w 970530"/>
                <a:gd name="connsiteY161" fmla="*/ 642313 h 968938"/>
                <a:gd name="connsiteX162" fmla="*/ 113453 w 970530"/>
                <a:gd name="connsiteY162" fmla="*/ 643074 h 968938"/>
                <a:gd name="connsiteX163" fmla="*/ 105390 w 970530"/>
                <a:gd name="connsiteY163" fmla="*/ 633331 h 968938"/>
                <a:gd name="connsiteX164" fmla="*/ 104472 w 970530"/>
                <a:gd name="connsiteY164" fmla="*/ 634093 h 968938"/>
                <a:gd name="connsiteX165" fmla="*/ 96410 w 970530"/>
                <a:gd name="connsiteY165" fmla="*/ 624352 h 968938"/>
                <a:gd name="connsiteX166" fmla="*/ 95492 w 970530"/>
                <a:gd name="connsiteY166" fmla="*/ 625113 h 968938"/>
                <a:gd name="connsiteX167" fmla="*/ 87430 w 970530"/>
                <a:gd name="connsiteY167" fmla="*/ 615372 h 968938"/>
                <a:gd name="connsiteX168" fmla="*/ 86512 w 970530"/>
                <a:gd name="connsiteY168" fmla="*/ 616133 h 968938"/>
                <a:gd name="connsiteX169" fmla="*/ 78450 w 970530"/>
                <a:gd name="connsiteY169" fmla="*/ 606392 h 968938"/>
                <a:gd name="connsiteX170" fmla="*/ 77532 w 970530"/>
                <a:gd name="connsiteY170" fmla="*/ 607153 h 968938"/>
                <a:gd name="connsiteX171" fmla="*/ 69469 w 970530"/>
                <a:gd name="connsiteY171" fmla="*/ 597410 h 968938"/>
                <a:gd name="connsiteX172" fmla="*/ 68551 w 970530"/>
                <a:gd name="connsiteY172" fmla="*/ 598172 h 968938"/>
                <a:gd name="connsiteX173" fmla="*/ 25688 w 970530"/>
                <a:gd name="connsiteY173" fmla="*/ 546380 h 968938"/>
                <a:gd name="connsiteX174" fmla="*/ 28430 w 970530"/>
                <a:gd name="connsiteY174" fmla="*/ 541981 h 968938"/>
                <a:gd name="connsiteX175" fmla="*/ 20836 w 970530"/>
                <a:gd name="connsiteY175" fmla="*/ 532805 h 968938"/>
                <a:gd name="connsiteX176" fmla="*/ 39886 w 970530"/>
                <a:gd name="connsiteY176" fmla="*/ 482798 h 968938"/>
                <a:gd name="connsiteX177" fmla="*/ 39886 w 970530"/>
                <a:gd name="connsiteY177" fmla="*/ 299477 h 968938"/>
                <a:gd name="connsiteX178" fmla="*/ 31793 w 970530"/>
                <a:gd name="connsiteY178" fmla="*/ 299477 h 968938"/>
                <a:gd name="connsiteX179" fmla="*/ 31793 w 970530"/>
                <a:gd name="connsiteY179" fmla="*/ 290497 h 968938"/>
                <a:gd name="connsiteX180" fmla="*/ 22813 w 970530"/>
                <a:gd name="connsiteY180" fmla="*/ 290497 h 968938"/>
                <a:gd name="connsiteX181" fmla="*/ 22813 w 970530"/>
                <a:gd name="connsiteY181" fmla="*/ 281517 h 968938"/>
                <a:gd name="connsiteX182" fmla="*/ 13833 w 970530"/>
                <a:gd name="connsiteY182" fmla="*/ 281517 h 968938"/>
                <a:gd name="connsiteX183" fmla="*/ 13833 w 970530"/>
                <a:gd name="connsiteY183" fmla="*/ 272536 h 968938"/>
                <a:gd name="connsiteX184" fmla="*/ 4852 w 970530"/>
                <a:gd name="connsiteY184" fmla="*/ 272536 h 968938"/>
                <a:gd name="connsiteX185" fmla="*/ 4852 w 970530"/>
                <a:gd name="connsiteY185" fmla="*/ 258961 h 968938"/>
                <a:gd name="connsiteX186" fmla="*/ 0 w 970530"/>
                <a:gd name="connsiteY186" fmla="*/ 258961 h 968938"/>
                <a:gd name="connsiteX187" fmla="*/ 0 w 970530"/>
                <a:gd name="connsiteY187" fmla="*/ 181570 h 968938"/>
                <a:gd name="connsiteX188" fmla="*/ 97882 w 970530"/>
                <a:gd name="connsiteY188" fmla="*/ 181570 h 968938"/>
                <a:gd name="connsiteX189" fmla="*/ 94332 w 970530"/>
                <a:gd name="connsiteY189" fmla="*/ 175794 h 968938"/>
                <a:gd name="connsiteX190" fmla="*/ 91819 w 970530"/>
                <a:gd name="connsiteY190" fmla="*/ 177337 h 968938"/>
                <a:gd name="connsiteX191" fmla="*/ 85351 w 970530"/>
                <a:gd name="connsiteY191" fmla="*/ 166812 h 968938"/>
                <a:gd name="connsiteX192" fmla="*/ 82838 w 970530"/>
                <a:gd name="connsiteY192" fmla="*/ 168356 h 968938"/>
                <a:gd name="connsiteX193" fmla="*/ 17354 w 970530"/>
                <a:gd name="connsiteY193" fmla="*/ 61795 h 968938"/>
                <a:gd name="connsiteX194" fmla="*/ 19904 w 970530"/>
                <a:gd name="connsiteY194" fmla="*/ 60265 h 968938"/>
                <a:gd name="connsiteX195" fmla="*/ 12502 w 970530"/>
                <a:gd name="connsiteY195" fmla="*/ 48220 h 968938"/>
                <a:gd name="connsiteX196" fmla="*/ 75010 w 970530"/>
                <a:gd name="connsiteY196" fmla="*/ 10716 h 968938"/>
                <a:gd name="connsiteX197" fmla="*/ 97120 w 970530"/>
                <a:gd name="connsiteY197" fmla="*/ 42673 h 968938"/>
                <a:gd name="connsiteX198" fmla="*/ 97823 w 970530"/>
                <a:gd name="connsiteY198" fmla="*/ 42252 h 968938"/>
                <a:gd name="connsiteX199" fmla="*/ 104847 w 970530"/>
                <a:gd name="connsiteY199" fmla="*/ 52405 h 968938"/>
                <a:gd name="connsiteX200" fmla="*/ 106803 w 970530"/>
                <a:gd name="connsiteY200" fmla="*/ 51232 h 968938"/>
                <a:gd name="connsiteX201" fmla="*/ 113827 w 970530"/>
                <a:gd name="connsiteY201" fmla="*/ 61385 h 968938"/>
                <a:gd name="connsiteX202" fmla="*/ 115783 w 970530"/>
                <a:gd name="connsiteY202" fmla="*/ 60212 h 968938"/>
                <a:gd name="connsiteX203" fmla="*/ 122808 w 970530"/>
                <a:gd name="connsiteY203" fmla="*/ 70366 h 968938"/>
                <a:gd name="connsiteX204" fmla="*/ 124764 w 970530"/>
                <a:gd name="connsiteY204" fmla="*/ 69193 h 968938"/>
                <a:gd name="connsiteX205" fmla="*/ 131788 w 970530"/>
                <a:gd name="connsiteY205" fmla="*/ 79346 h 968938"/>
                <a:gd name="connsiteX206" fmla="*/ 133744 w 970530"/>
                <a:gd name="connsiteY206" fmla="*/ 78173 h 968938"/>
                <a:gd name="connsiteX207" fmla="*/ 140768 w 970530"/>
                <a:gd name="connsiteY207" fmla="*/ 88326 h 968938"/>
                <a:gd name="connsiteX208" fmla="*/ 142724 w 970530"/>
                <a:gd name="connsiteY208" fmla="*/ 87153 h 968938"/>
                <a:gd name="connsiteX209" fmla="*/ 149748 w 970530"/>
                <a:gd name="connsiteY209" fmla="*/ 97306 h 968938"/>
                <a:gd name="connsiteX210" fmla="*/ 151704 w 970530"/>
                <a:gd name="connsiteY210" fmla="*/ 96133 h 968938"/>
                <a:gd name="connsiteX211" fmla="*/ 158729 w 970530"/>
                <a:gd name="connsiteY211" fmla="*/ 106287 h 968938"/>
                <a:gd name="connsiteX212" fmla="*/ 160685 w 970530"/>
                <a:gd name="connsiteY212" fmla="*/ 105114 h 968938"/>
                <a:gd name="connsiteX213" fmla="*/ 160735 w 970530"/>
                <a:gd name="connsiteY213" fmla="*/ 105186 h 968938"/>
                <a:gd name="connsiteX214" fmla="*/ 160735 w 970530"/>
                <a:gd name="connsiteY214" fmla="*/ 64889 h 968938"/>
                <a:gd name="connsiteX215" fmla="*/ 216396 w 970530"/>
                <a:gd name="connsiteY215" fmla="*/ 64889 h 968938"/>
                <a:gd name="connsiteX216" fmla="*/ 233958 w 970530"/>
                <a:gd name="connsiteY216" fmla="*/ 0 h 96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970530" h="968938">
                  <a:moveTo>
                    <a:pt x="157193" y="238654"/>
                  </a:moveTo>
                  <a:lnTo>
                    <a:pt x="154926" y="240047"/>
                  </a:lnTo>
                  <a:lnTo>
                    <a:pt x="158049" y="240047"/>
                  </a:lnTo>
                  <a:close/>
                  <a:moveTo>
                    <a:pt x="152692" y="236963"/>
                  </a:moveTo>
                  <a:lnTo>
                    <a:pt x="152692" y="240047"/>
                  </a:lnTo>
                  <a:lnTo>
                    <a:pt x="154587" y="240047"/>
                  </a:lnTo>
                  <a:close/>
                  <a:moveTo>
                    <a:pt x="148213" y="229675"/>
                  </a:moveTo>
                  <a:lnTo>
                    <a:pt x="145947" y="231066"/>
                  </a:lnTo>
                  <a:lnTo>
                    <a:pt x="149068" y="231066"/>
                  </a:lnTo>
                  <a:close/>
                  <a:moveTo>
                    <a:pt x="143712" y="227983"/>
                  </a:moveTo>
                  <a:lnTo>
                    <a:pt x="143712" y="231066"/>
                  </a:lnTo>
                  <a:lnTo>
                    <a:pt x="145606" y="231066"/>
                  </a:lnTo>
                  <a:close/>
                  <a:moveTo>
                    <a:pt x="139233" y="220695"/>
                  </a:moveTo>
                  <a:lnTo>
                    <a:pt x="136967" y="222086"/>
                  </a:lnTo>
                  <a:lnTo>
                    <a:pt x="140088" y="222086"/>
                  </a:lnTo>
                  <a:close/>
                  <a:moveTo>
                    <a:pt x="134732" y="219003"/>
                  </a:moveTo>
                  <a:lnTo>
                    <a:pt x="134732" y="222086"/>
                  </a:lnTo>
                  <a:lnTo>
                    <a:pt x="136626" y="222086"/>
                  </a:lnTo>
                  <a:close/>
                  <a:moveTo>
                    <a:pt x="130253" y="211715"/>
                  </a:moveTo>
                  <a:lnTo>
                    <a:pt x="127987" y="213106"/>
                  </a:lnTo>
                  <a:lnTo>
                    <a:pt x="131108" y="213106"/>
                  </a:lnTo>
                  <a:close/>
                  <a:moveTo>
                    <a:pt x="125752" y="210023"/>
                  </a:moveTo>
                  <a:lnTo>
                    <a:pt x="125752" y="213106"/>
                  </a:lnTo>
                  <a:lnTo>
                    <a:pt x="127646" y="213106"/>
                  </a:lnTo>
                  <a:close/>
                  <a:moveTo>
                    <a:pt x="121272" y="202733"/>
                  </a:moveTo>
                  <a:lnTo>
                    <a:pt x="119005" y="204126"/>
                  </a:lnTo>
                  <a:lnTo>
                    <a:pt x="122128" y="204126"/>
                  </a:lnTo>
                  <a:close/>
                  <a:moveTo>
                    <a:pt x="116771" y="201042"/>
                  </a:moveTo>
                  <a:lnTo>
                    <a:pt x="116771" y="204126"/>
                  </a:lnTo>
                  <a:lnTo>
                    <a:pt x="118666" y="204126"/>
                  </a:lnTo>
                  <a:close/>
                  <a:moveTo>
                    <a:pt x="112292" y="193754"/>
                  </a:moveTo>
                  <a:lnTo>
                    <a:pt x="111919" y="193983"/>
                  </a:lnTo>
                  <a:lnTo>
                    <a:pt x="111919" y="195145"/>
                  </a:lnTo>
                  <a:lnTo>
                    <a:pt x="113147" y="195145"/>
                  </a:lnTo>
                  <a:close/>
                  <a:moveTo>
                    <a:pt x="233958" y="0"/>
                  </a:moveTo>
                  <a:lnTo>
                    <a:pt x="320874" y="8930"/>
                  </a:lnTo>
                  <a:lnTo>
                    <a:pt x="315034" y="21406"/>
                  </a:lnTo>
                  <a:lnTo>
                    <a:pt x="325726" y="22505"/>
                  </a:lnTo>
                  <a:lnTo>
                    <a:pt x="322127" y="30193"/>
                  </a:lnTo>
                  <a:lnTo>
                    <a:pt x="334707" y="31486"/>
                  </a:lnTo>
                  <a:lnTo>
                    <a:pt x="331109" y="39174"/>
                  </a:lnTo>
                  <a:lnTo>
                    <a:pt x="343687" y="40466"/>
                  </a:lnTo>
                  <a:lnTo>
                    <a:pt x="340089" y="48154"/>
                  </a:lnTo>
                  <a:lnTo>
                    <a:pt x="352667" y="49446"/>
                  </a:lnTo>
                  <a:lnTo>
                    <a:pt x="349069" y="57134"/>
                  </a:lnTo>
                  <a:lnTo>
                    <a:pt x="361647" y="58426"/>
                  </a:lnTo>
                  <a:lnTo>
                    <a:pt x="358622" y="64889"/>
                  </a:lnTo>
                  <a:lnTo>
                    <a:pt x="370285" y="64889"/>
                  </a:lnTo>
                  <a:lnTo>
                    <a:pt x="370285" y="67372"/>
                  </a:lnTo>
                  <a:lnTo>
                    <a:pt x="370628" y="67407"/>
                  </a:lnTo>
                  <a:lnTo>
                    <a:pt x="370285" y="68140"/>
                  </a:lnTo>
                  <a:lnTo>
                    <a:pt x="370285" y="75429"/>
                  </a:lnTo>
                  <a:lnTo>
                    <a:pt x="379608" y="76387"/>
                  </a:lnTo>
                  <a:lnTo>
                    <a:pt x="376010" y="84075"/>
                  </a:lnTo>
                  <a:lnTo>
                    <a:pt x="388588" y="85367"/>
                  </a:lnTo>
                  <a:lnTo>
                    <a:pt x="384990" y="93055"/>
                  </a:lnTo>
                  <a:lnTo>
                    <a:pt x="397568" y="94347"/>
                  </a:lnTo>
                  <a:lnTo>
                    <a:pt x="393969" y="102035"/>
                  </a:lnTo>
                  <a:lnTo>
                    <a:pt x="406549" y="103328"/>
                  </a:lnTo>
                  <a:lnTo>
                    <a:pt x="402951" y="111015"/>
                  </a:lnTo>
                  <a:lnTo>
                    <a:pt x="415529" y="112308"/>
                  </a:lnTo>
                  <a:lnTo>
                    <a:pt x="413482" y="116681"/>
                  </a:lnTo>
                  <a:lnTo>
                    <a:pt x="478036" y="116681"/>
                  </a:lnTo>
                  <a:lnTo>
                    <a:pt x="478036" y="10120"/>
                  </a:lnTo>
                  <a:lnTo>
                    <a:pt x="551260" y="10120"/>
                  </a:lnTo>
                  <a:lnTo>
                    <a:pt x="551260" y="23695"/>
                  </a:lnTo>
                  <a:lnTo>
                    <a:pt x="556112" y="23695"/>
                  </a:lnTo>
                  <a:lnTo>
                    <a:pt x="556112" y="32676"/>
                  </a:lnTo>
                  <a:lnTo>
                    <a:pt x="565093" y="32676"/>
                  </a:lnTo>
                  <a:lnTo>
                    <a:pt x="565093" y="41656"/>
                  </a:lnTo>
                  <a:lnTo>
                    <a:pt x="574073" y="41656"/>
                  </a:lnTo>
                  <a:lnTo>
                    <a:pt x="574073" y="50636"/>
                  </a:lnTo>
                  <a:lnTo>
                    <a:pt x="583053" y="50636"/>
                  </a:lnTo>
                  <a:lnTo>
                    <a:pt x="583053" y="59616"/>
                  </a:lnTo>
                  <a:lnTo>
                    <a:pt x="592033" y="59616"/>
                  </a:lnTo>
                  <a:lnTo>
                    <a:pt x="592033" y="68597"/>
                  </a:lnTo>
                  <a:lnTo>
                    <a:pt x="601014" y="68597"/>
                  </a:lnTo>
                  <a:lnTo>
                    <a:pt x="601014" y="77577"/>
                  </a:lnTo>
                  <a:lnTo>
                    <a:pt x="609994" y="77577"/>
                  </a:lnTo>
                  <a:lnTo>
                    <a:pt x="609994" y="86557"/>
                  </a:lnTo>
                  <a:lnTo>
                    <a:pt x="618974" y="86557"/>
                  </a:lnTo>
                  <a:lnTo>
                    <a:pt x="618974" y="95537"/>
                  </a:lnTo>
                  <a:lnTo>
                    <a:pt x="627954" y="95537"/>
                  </a:lnTo>
                  <a:lnTo>
                    <a:pt x="627954" y="104518"/>
                  </a:lnTo>
                  <a:lnTo>
                    <a:pt x="636935" y="104518"/>
                  </a:lnTo>
                  <a:lnTo>
                    <a:pt x="636935" y="113498"/>
                  </a:lnTo>
                  <a:lnTo>
                    <a:pt x="645915" y="113498"/>
                  </a:lnTo>
                  <a:lnTo>
                    <a:pt x="645915" y="122478"/>
                  </a:lnTo>
                  <a:lnTo>
                    <a:pt x="654895" y="122478"/>
                  </a:lnTo>
                  <a:lnTo>
                    <a:pt x="654895" y="131458"/>
                  </a:lnTo>
                  <a:lnTo>
                    <a:pt x="663875" y="131458"/>
                  </a:lnTo>
                  <a:lnTo>
                    <a:pt x="663875" y="140439"/>
                  </a:lnTo>
                  <a:lnTo>
                    <a:pt x="672856" y="140439"/>
                  </a:lnTo>
                  <a:lnTo>
                    <a:pt x="672856" y="149419"/>
                  </a:lnTo>
                  <a:lnTo>
                    <a:pt x="681836" y="149419"/>
                  </a:lnTo>
                  <a:lnTo>
                    <a:pt x="681836" y="158399"/>
                  </a:lnTo>
                  <a:lnTo>
                    <a:pt x="690816" y="158399"/>
                  </a:lnTo>
                  <a:lnTo>
                    <a:pt x="690816" y="167379"/>
                  </a:lnTo>
                  <a:lnTo>
                    <a:pt x="699796" y="167379"/>
                  </a:lnTo>
                  <a:lnTo>
                    <a:pt x="699796" y="176360"/>
                  </a:lnTo>
                  <a:lnTo>
                    <a:pt x="708777" y="176360"/>
                  </a:lnTo>
                  <a:lnTo>
                    <a:pt x="708777" y="185340"/>
                  </a:lnTo>
                  <a:lnTo>
                    <a:pt x="717757" y="185340"/>
                  </a:lnTo>
                  <a:lnTo>
                    <a:pt x="717757" y="194320"/>
                  </a:lnTo>
                  <a:lnTo>
                    <a:pt x="726737" y="194320"/>
                  </a:lnTo>
                  <a:lnTo>
                    <a:pt x="726737" y="203300"/>
                  </a:lnTo>
                  <a:lnTo>
                    <a:pt x="735717" y="203300"/>
                  </a:lnTo>
                  <a:lnTo>
                    <a:pt x="735717" y="212280"/>
                  </a:lnTo>
                  <a:lnTo>
                    <a:pt x="744697" y="212280"/>
                  </a:lnTo>
                  <a:lnTo>
                    <a:pt x="744697" y="221261"/>
                  </a:lnTo>
                  <a:lnTo>
                    <a:pt x="753678" y="221261"/>
                  </a:lnTo>
                  <a:lnTo>
                    <a:pt x="753678" y="230241"/>
                  </a:lnTo>
                  <a:lnTo>
                    <a:pt x="762658" y="230241"/>
                  </a:lnTo>
                  <a:lnTo>
                    <a:pt x="762658" y="239221"/>
                  </a:lnTo>
                  <a:lnTo>
                    <a:pt x="771638" y="239221"/>
                  </a:lnTo>
                  <a:lnTo>
                    <a:pt x="771638" y="248202"/>
                  </a:lnTo>
                  <a:lnTo>
                    <a:pt x="780619" y="248202"/>
                  </a:lnTo>
                  <a:lnTo>
                    <a:pt x="780619" y="256174"/>
                  </a:lnTo>
                  <a:lnTo>
                    <a:pt x="781627" y="257182"/>
                  </a:lnTo>
                  <a:lnTo>
                    <a:pt x="789599" y="257182"/>
                  </a:lnTo>
                  <a:lnTo>
                    <a:pt x="789599" y="265154"/>
                  </a:lnTo>
                  <a:lnTo>
                    <a:pt x="790607" y="266162"/>
                  </a:lnTo>
                  <a:lnTo>
                    <a:pt x="798579" y="266162"/>
                  </a:lnTo>
                  <a:lnTo>
                    <a:pt x="798579" y="274134"/>
                  </a:lnTo>
                  <a:lnTo>
                    <a:pt x="799588" y="275143"/>
                  </a:lnTo>
                  <a:lnTo>
                    <a:pt x="807560" y="275143"/>
                  </a:lnTo>
                  <a:lnTo>
                    <a:pt x="807560" y="283115"/>
                  </a:lnTo>
                  <a:lnTo>
                    <a:pt x="970530" y="446085"/>
                  </a:lnTo>
                  <a:lnTo>
                    <a:pt x="934646" y="561686"/>
                  </a:lnTo>
                  <a:cubicBezTo>
                    <a:pt x="847432" y="767882"/>
                    <a:pt x="662752" y="922817"/>
                    <a:pt x="438360" y="968734"/>
                  </a:cubicBezTo>
                  <a:lnTo>
                    <a:pt x="436340" y="968938"/>
                  </a:lnTo>
                  <a:lnTo>
                    <a:pt x="246591" y="779189"/>
                  </a:lnTo>
                  <a:lnTo>
                    <a:pt x="248087" y="777693"/>
                  </a:lnTo>
                  <a:lnTo>
                    <a:pt x="240094" y="768036"/>
                  </a:lnTo>
                  <a:lnTo>
                    <a:pt x="239176" y="768797"/>
                  </a:lnTo>
                  <a:lnTo>
                    <a:pt x="231114" y="759056"/>
                  </a:lnTo>
                  <a:lnTo>
                    <a:pt x="230196" y="759817"/>
                  </a:lnTo>
                  <a:lnTo>
                    <a:pt x="222134" y="750076"/>
                  </a:lnTo>
                  <a:lnTo>
                    <a:pt x="221216" y="750837"/>
                  </a:lnTo>
                  <a:lnTo>
                    <a:pt x="213153" y="741094"/>
                  </a:lnTo>
                  <a:lnTo>
                    <a:pt x="212235" y="741856"/>
                  </a:lnTo>
                  <a:lnTo>
                    <a:pt x="204173" y="732115"/>
                  </a:lnTo>
                  <a:lnTo>
                    <a:pt x="203255" y="732876"/>
                  </a:lnTo>
                  <a:lnTo>
                    <a:pt x="195193" y="723135"/>
                  </a:lnTo>
                  <a:lnTo>
                    <a:pt x="194275" y="723896"/>
                  </a:lnTo>
                  <a:lnTo>
                    <a:pt x="186213" y="714155"/>
                  </a:lnTo>
                  <a:lnTo>
                    <a:pt x="185295" y="714916"/>
                  </a:lnTo>
                  <a:lnTo>
                    <a:pt x="177232" y="705173"/>
                  </a:lnTo>
                  <a:lnTo>
                    <a:pt x="176314" y="705935"/>
                  </a:lnTo>
                  <a:lnTo>
                    <a:pt x="168252" y="696194"/>
                  </a:lnTo>
                  <a:lnTo>
                    <a:pt x="167334" y="696955"/>
                  </a:lnTo>
                  <a:lnTo>
                    <a:pt x="159272" y="687214"/>
                  </a:lnTo>
                  <a:lnTo>
                    <a:pt x="158354" y="687975"/>
                  </a:lnTo>
                  <a:lnTo>
                    <a:pt x="150292" y="678234"/>
                  </a:lnTo>
                  <a:lnTo>
                    <a:pt x="149374" y="678995"/>
                  </a:lnTo>
                  <a:lnTo>
                    <a:pt x="141311" y="669252"/>
                  </a:lnTo>
                  <a:lnTo>
                    <a:pt x="140393" y="670014"/>
                  </a:lnTo>
                  <a:lnTo>
                    <a:pt x="132331" y="660273"/>
                  </a:lnTo>
                  <a:lnTo>
                    <a:pt x="131413" y="661034"/>
                  </a:lnTo>
                  <a:lnTo>
                    <a:pt x="123351" y="651293"/>
                  </a:lnTo>
                  <a:lnTo>
                    <a:pt x="122433" y="652054"/>
                  </a:lnTo>
                  <a:lnTo>
                    <a:pt x="114371" y="642313"/>
                  </a:lnTo>
                  <a:lnTo>
                    <a:pt x="113453" y="643074"/>
                  </a:lnTo>
                  <a:lnTo>
                    <a:pt x="105390" y="633331"/>
                  </a:lnTo>
                  <a:lnTo>
                    <a:pt x="104472" y="634093"/>
                  </a:lnTo>
                  <a:lnTo>
                    <a:pt x="96410" y="624352"/>
                  </a:lnTo>
                  <a:lnTo>
                    <a:pt x="95492" y="625113"/>
                  </a:lnTo>
                  <a:lnTo>
                    <a:pt x="87430" y="615372"/>
                  </a:lnTo>
                  <a:lnTo>
                    <a:pt x="86512" y="616133"/>
                  </a:lnTo>
                  <a:lnTo>
                    <a:pt x="78450" y="606392"/>
                  </a:lnTo>
                  <a:lnTo>
                    <a:pt x="77532" y="607153"/>
                  </a:lnTo>
                  <a:lnTo>
                    <a:pt x="69469" y="597410"/>
                  </a:lnTo>
                  <a:lnTo>
                    <a:pt x="68551" y="598172"/>
                  </a:lnTo>
                  <a:lnTo>
                    <a:pt x="25688" y="546380"/>
                  </a:lnTo>
                  <a:lnTo>
                    <a:pt x="28430" y="541981"/>
                  </a:lnTo>
                  <a:lnTo>
                    <a:pt x="20836" y="532805"/>
                  </a:lnTo>
                  <a:cubicBezTo>
                    <a:pt x="33536" y="518914"/>
                    <a:pt x="39886" y="502245"/>
                    <a:pt x="39886" y="482798"/>
                  </a:cubicBezTo>
                  <a:lnTo>
                    <a:pt x="39886" y="299477"/>
                  </a:lnTo>
                  <a:lnTo>
                    <a:pt x="31793" y="299477"/>
                  </a:lnTo>
                  <a:lnTo>
                    <a:pt x="31793" y="290497"/>
                  </a:lnTo>
                  <a:lnTo>
                    <a:pt x="22813" y="290497"/>
                  </a:lnTo>
                  <a:lnTo>
                    <a:pt x="22813" y="281517"/>
                  </a:lnTo>
                  <a:lnTo>
                    <a:pt x="13833" y="281517"/>
                  </a:lnTo>
                  <a:lnTo>
                    <a:pt x="13833" y="272536"/>
                  </a:lnTo>
                  <a:lnTo>
                    <a:pt x="4852" y="272536"/>
                  </a:lnTo>
                  <a:lnTo>
                    <a:pt x="4852" y="258961"/>
                  </a:lnTo>
                  <a:lnTo>
                    <a:pt x="0" y="258961"/>
                  </a:lnTo>
                  <a:lnTo>
                    <a:pt x="0" y="181570"/>
                  </a:lnTo>
                  <a:lnTo>
                    <a:pt x="97882" y="181570"/>
                  </a:lnTo>
                  <a:lnTo>
                    <a:pt x="94332" y="175794"/>
                  </a:lnTo>
                  <a:lnTo>
                    <a:pt x="91819" y="177337"/>
                  </a:lnTo>
                  <a:lnTo>
                    <a:pt x="85351" y="166812"/>
                  </a:lnTo>
                  <a:lnTo>
                    <a:pt x="82838" y="168356"/>
                  </a:lnTo>
                  <a:cubicBezTo>
                    <a:pt x="62201" y="129859"/>
                    <a:pt x="40372" y="94339"/>
                    <a:pt x="17354" y="61795"/>
                  </a:cubicBezTo>
                  <a:lnTo>
                    <a:pt x="19904" y="60265"/>
                  </a:lnTo>
                  <a:lnTo>
                    <a:pt x="12502" y="48220"/>
                  </a:lnTo>
                  <a:lnTo>
                    <a:pt x="75010" y="10716"/>
                  </a:lnTo>
                  <a:lnTo>
                    <a:pt x="97120" y="42673"/>
                  </a:lnTo>
                  <a:lnTo>
                    <a:pt x="97823" y="42252"/>
                  </a:lnTo>
                  <a:lnTo>
                    <a:pt x="104847" y="52405"/>
                  </a:lnTo>
                  <a:lnTo>
                    <a:pt x="106803" y="51232"/>
                  </a:lnTo>
                  <a:lnTo>
                    <a:pt x="113827" y="61385"/>
                  </a:lnTo>
                  <a:lnTo>
                    <a:pt x="115783" y="60212"/>
                  </a:lnTo>
                  <a:lnTo>
                    <a:pt x="122808" y="70366"/>
                  </a:lnTo>
                  <a:lnTo>
                    <a:pt x="124764" y="69193"/>
                  </a:lnTo>
                  <a:lnTo>
                    <a:pt x="131788" y="79346"/>
                  </a:lnTo>
                  <a:lnTo>
                    <a:pt x="133744" y="78173"/>
                  </a:lnTo>
                  <a:lnTo>
                    <a:pt x="140768" y="88326"/>
                  </a:lnTo>
                  <a:lnTo>
                    <a:pt x="142724" y="87153"/>
                  </a:lnTo>
                  <a:lnTo>
                    <a:pt x="149748" y="97306"/>
                  </a:lnTo>
                  <a:lnTo>
                    <a:pt x="151704" y="96133"/>
                  </a:lnTo>
                  <a:lnTo>
                    <a:pt x="158729" y="106287"/>
                  </a:lnTo>
                  <a:lnTo>
                    <a:pt x="160685" y="105114"/>
                  </a:lnTo>
                  <a:lnTo>
                    <a:pt x="160735" y="105186"/>
                  </a:lnTo>
                  <a:lnTo>
                    <a:pt x="160735" y="64889"/>
                  </a:lnTo>
                  <a:lnTo>
                    <a:pt x="216396" y="64889"/>
                  </a:lnTo>
                  <a:cubicBezTo>
                    <a:pt x="222746" y="44847"/>
                    <a:pt x="228600" y="23217"/>
                    <a:pt x="233958" y="0"/>
                  </a:cubicBezTo>
                  <a:close/>
                </a:path>
              </a:pathLst>
            </a:custGeom>
            <a:solidFill>
              <a:schemeClr val="bg1">
                <a:lumMod val="65000"/>
                <a:alpha val="62000"/>
              </a:schemeClr>
            </a:solidFill>
            <a:ln>
              <a:noFill/>
            </a:ln>
            <a:effectLst/>
          </p:spPr>
          <p:txBody>
            <a:bodyPr/>
            <a:lstStyle/>
            <a:p>
              <a:pPr>
                <a:defRPr/>
              </a:pPr>
              <a:endParaRPr lang="zh-CN" altLang="en-US" sz="4000" b="1">
                <a:solidFill>
                  <a:schemeClr val="bg1"/>
                </a:solidFill>
              </a:endParaRPr>
            </a:p>
          </p:txBody>
        </p:sp>
        <p:sp>
          <p:nvSpPr>
            <p:cNvPr id="22" name="文本框 21"/>
            <p:cNvSpPr txBox="1"/>
            <p:nvPr>
              <p:custDataLst>
                <p:tags r:id="rId14"/>
              </p:custDataLst>
            </p:nvPr>
          </p:nvSpPr>
          <p:spPr>
            <a:xfrm>
              <a:off x="3703731" y="4017310"/>
              <a:ext cx="590550" cy="587375"/>
            </a:xfrm>
            <a:custGeom>
              <a:avLst/>
              <a:gdLst/>
              <a:ahLst/>
              <a:cxnLst/>
              <a:rect l="l" t="t" r="r" b="b"/>
              <a:pathLst>
                <a:path w="591741" h="586680">
                  <a:moveTo>
                    <a:pt x="232172" y="300633"/>
                  </a:moveTo>
                  <a:lnTo>
                    <a:pt x="232172" y="336352"/>
                  </a:lnTo>
                  <a:lnTo>
                    <a:pt x="298847" y="336352"/>
                  </a:lnTo>
                  <a:lnTo>
                    <a:pt x="298847" y="300633"/>
                  </a:lnTo>
                  <a:close/>
                  <a:moveTo>
                    <a:pt x="232172" y="213717"/>
                  </a:moveTo>
                  <a:lnTo>
                    <a:pt x="232172" y="249436"/>
                  </a:lnTo>
                  <a:lnTo>
                    <a:pt x="298847" y="249436"/>
                  </a:lnTo>
                  <a:lnTo>
                    <a:pt x="298847" y="213717"/>
                  </a:lnTo>
                  <a:close/>
                  <a:moveTo>
                    <a:pt x="232172" y="126802"/>
                  </a:moveTo>
                  <a:lnTo>
                    <a:pt x="232172" y="162520"/>
                  </a:lnTo>
                  <a:lnTo>
                    <a:pt x="298847" y="162520"/>
                  </a:lnTo>
                  <a:lnTo>
                    <a:pt x="298847" y="126802"/>
                  </a:lnTo>
                  <a:close/>
                  <a:moveTo>
                    <a:pt x="75010" y="10716"/>
                  </a:moveTo>
                  <a:cubicBezTo>
                    <a:pt x="101600" y="46037"/>
                    <a:pt x="125214" y="80169"/>
                    <a:pt x="145852" y="113109"/>
                  </a:cubicBezTo>
                  <a:cubicBezTo>
                    <a:pt x="124024" y="126206"/>
                    <a:pt x="101402" y="140097"/>
                    <a:pt x="77986" y="154781"/>
                  </a:cubicBezTo>
                  <a:cubicBezTo>
                    <a:pt x="57349" y="116284"/>
                    <a:pt x="35520" y="80764"/>
                    <a:pt x="12502" y="48220"/>
                  </a:cubicBezTo>
                  <a:close/>
                  <a:moveTo>
                    <a:pt x="478036" y="10120"/>
                  </a:moveTo>
                  <a:lnTo>
                    <a:pt x="551260" y="10120"/>
                  </a:lnTo>
                  <a:lnTo>
                    <a:pt x="551260" y="116681"/>
                  </a:lnTo>
                  <a:lnTo>
                    <a:pt x="591741" y="116681"/>
                  </a:lnTo>
                  <a:lnTo>
                    <a:pt x="591741" y="193477"/>
                  </a:lnTo>
                  <a:lnTo>
                    <a:pt x="551260" y="193477"/>
                  </a:lnTo>
                  <a:lnTo>
                    <a:pt x="551260" y="490538"/>
                  </a:lnTo>
                  <a:cubicBezTo>
                    <a:pt x="551260" y="520105"/>
                    <a:pt x="545604" y="542578"/>
                    <a:pt x="534293" y="557957"/>
                  </a:cubicBezTo>
                  <a:cubicBezTo>
                    <a:pt x="522982" y="573336"/>
                    <a:pt x="507008" y="581670"/>
                    <a:pt x="486370" y="582960"/>
                  </a:cubicBezTo>
                  <a:cubicBezTo>
                    <a:pt x="465733" y="584250"/>
                    <a:pt x="439539" y="584994"/>
                    <a:pt x="407789" y="585192"/>
                  </a:cubicBezTo>
                  <a:cubicBezTo>
                    <a:pt x="404614" y="558602"/>
                    <a:pt x="399653" y="533003"/>
                    <a:pt x="392906" y="508397"/>
                  </a:cubicBezTo>
                  <a:cubicBezTo>
                    <a:pt x="410766" y="509588"/>
                    <a:pt x="429022" y="510183"/>
                    <a:pt x="447675" y="510183"/>
                  </a:cubicBezTo>
                  <a:cubicBezTo>
                    <a:pt x="467916" y="510183"/>
                    <a:pt x="478036" y="499269"/>
                    <a:pt x="478036" y="477441"/>
                  </a:cubicBezTo>
                  <a:lnTo>
                    <a:pt x="478036" y="193477"/>
                  </a:lnTo>
                  <a:lnTo>
                    <a:pt x="383977" y="193477"/>
                  </a:lnTo>
                  <a:lnTo>
                    <a:pt x="383977" y="116681"/>
                  </a:lnTo>
                  <a:lnTo>
                    <a:pt x="478036" y="116681"/>
                  </a:lnTo>
                  <a:close/>
                  <a:moveTo>
                    <a:pt x="233958" y="0"/>
                  </a:moveTo>
                  <a:lnTo>
                    <a:pt x="320874" y="8930"/>
                  </a:lnTo>
                  <a:cubicBezTo>
                    <a:pt x="312539" y="27384"/>
                    <a:pt x="303808" y="46037"/>
                    <a:pt x="294680" y="64889"/>
                  </a:cubicBezTo>
                  <a:lnTo>
                    <a:pt x="370285" y="64889"/>
                  </a:lnTo>
                  <a:lnTo>
                    <a:pt x="370285" y="255091"/>
                  </a:lnTo>
                  <a:lnTo>
                    <a:pt x="426839" y="234553"/>
                  </a:lnTo>
                  <a:cubicBezTo>
                    <a:pt x="448667" y="288925"/>
                    <a:pt x="464939" y="336153"/>
                    <a:pt x="475655" y="376237"/>
                  </a:cubicBezTo>
                  <a:lnTo>
                    <a:pt x="410170" y="398859"/>
                  </a:lnTo>
                  <a:cubicBezTo>
                    <a:pt x="398463" y="357386"/>
                    <a:pt x="385167" y="314127"/>
                    <a:pt x="370285" y="269081"/>
                  </a:cubicBezTo>
                  <a:lnTo>
                    <a:pt x="370285" y="504825"/>
                  </a:lnTo>
                  <a:cubicBezTo>
                    <a:pt x="370285" y="531614"/>
                    <a:pt x="364976" y="551755"/>
                    <a:pt x="354360" y="565249"/>
                  </a:cubicBezTo>
                  <a:cubicBezTo>
                    <a:pt x="343743" y="578743"/>
                    <a:pt x="328811" y="585688"/>
                    <a:pt x="309563" y="586085"/>
                  </a:cubicBezTo>
                  <a:cubicBezTo>
                    <a:pt x="290314" y="586482"/>
                    <a:pt x="266105" y="586680"/>
                    <a:pt x="236935" y="586680"/>
                  </a:cubicBezTo>
                  <a:cubicBezTo>
                    <a:pt x="233363" y="563066"/>
                    <a:pt x="228799" y="539353"/>
                    <a:pt x="223242" y="515541"/>
                  </a:cubicBezTo>
                  <a:cubicBezTo>
                    <a:pt x="245070" y="518319"/>
                    <a:pt x="262136" y="519708"/>
                    <a:pt x="274439" y="519708"/>
                  </a:cubicBezTo>
                  <a:cubicBezTo>
                    <a:pt x="290711" y="519708"/>
                    <a:pt x="298847" y="510778"/>
                    <a:pt x="298847" y="492919"/>
                  </a:cubicBezTo>
                  <a:lnTo>
                    <a:pt x="298847" y="439936"/>
                  </a:lnTo>
                  <a:cubicBezTo>
                    <a:pt x="257969" y="484188"/>
                    <a:pt x="214511" y="520303"/>
                    <a:pt x="168474" y="548283"/>
                  </a:cubicBezTo>
                  <a:cubicBezTo>
                    <a:pt x="162322" y="539155"/>
                    <a:pt x="155178" y="529729"/>
                    <a:pt x="147042" y="520005"/>
                  </a:cubicBezTo>
                  <a:cubicBezTo>
                    <a:pt x="113308" y="543421"/>
                    <a:pt x="85527" y="564952"/>
                    <a:pt x="63699" y="584597"/>
                  </a:cubicBezTo>
                  <a:lnTo>
                    <a:pt x="20836" y="532805"/>
                  </a:lnTo>
                  <a:cubicBezTo>
                    <a:pt x="33536" y="518914"/>
                    <a:pt x="39886" y="502245"/>
                    <a:pt x="39886" y="482798"/>
                  </a:cubicBezTo>
                  <a:lnTo>
                    <a:pt x="39886" y="258961"/>
                  </a:lnTo>
                  <a:lnTo>
                    <a:pt x="0" y="258961"/>
                  </a:lnTo>
                  <a:lnTo>
                    <a:pt x="0" y="181570"/>
                  </a:lnTo>
                  <a:lnTo>
                    <a:pt x="111919" y="181570"/>
                  </a:lnTo>
                  <a:lnTo>
                    <a:pt x="111919" y="451842"/>
                  </a:lnTo>
                  <a:cubicBezTo>
                    <a:pt x="117872" y="447477"/>
                    <a:pt x="134144" y="436959"/>
                    <a:pt x="160735" y="420291"/>
                  </a:cubicBezTo>
                  <a:cubicBezTo>
                    <a:pt x="161925" y="436563"/>
                    <a:pt x="163314" y="451842"/>
                    <a:pt x="164902" y="466130"/>
                  </a:cubicBezTo>
                  <a:cubicBezTo>
                    <a:pt x="197247" y="446881"/>
                    <a:pt x="228104" y="424259"/>
                    <a:pt x="257473" y="398264"/>
                  </a:cubicBezTo>
                  <a:lnTo>
                    <a:pt x="133945" y="398264"/>
                  </a:lnTo>
                  <a:lnTo>
                    <a:pt x="133945" y="336352"/>
                  </a:lnTo>
                  <a:lnTo>
                    <a:pt x="160735" y="336352"/>
                  </a:lnTo>
                  <a:lnTo>
                    <a:pt x="160735" y="64889"/>
                  </a:lnTo>
                  <a:lnTo>
                    <a:pt x="216396" y="64889"/>
                  </a:lnTo>
                  <a:cubicBezTo>
                    <a:pt x="222746" y="44847"/>
                    <a:pt x="228600" y="23217"/>
                    <a:pt x="233958" y="0"/>
                  </a:cubicBezTo>
                  <a:close/>
                </a:path>
              </a:pathLst>
            </a:custGeom>
            <a:solidFill>
              <a:srgbClr val="FFFFFF"/>
            </a:solidFill>
            <a:ln>
              <a:noFill/>
            </a:ln>
            <a:effectLst/>
          </p:spPr>
          <p:txBody>
            <a:bodyPr/>
            <a:lstStyle/>
            <a:p>
              <a:pPr>
                <a:defRPr/>
              </a:pPr>
              <a:endParaRPr lang="zh-CN" altLang="en-US" sz="4800" b="1" dirty="0">
                <a:solidFill>
                  <a:srgbClr val="FFFFFF"/>
                </a:solidFill>
                <a:latin typeface="+mn-ea"/>
              </a:endParaRPr>
            </a:p>
          </p:txBody>
        </p:sp>
        <p:sp>
          <p:nvSpPr>
            <p:cNvPr id="23" name="任意多边形 22"/>
            <p:cNvSpPr/>
            <p:nvPr>
              <p:custDataLst>
                <p:tags r:id="rId15"/>
              </p:custDataLst>
            </p:nvPr>
          </p:nvSpPr>
          <p:spPr>
            <a:xfrm>
              <a:off x="3316381" y="3607734"/>
              <a:ext cx="1377950" cy="1377950"/>
            </a:xfrm>
            <a:custGeom>
              <a:avLst/>
              <a:gdLst>
                <a:gd name="connsiteX0" fmla="*/ 766921 w 1533844"/>
                <a:gd name="connsiteY0" fmla="*/ 180973 h 1533842"/>
                <a:gd name="connsiteX1" fmla="*/ 180974 w 1533844"/>
                <a:gd name="connsiteY1" fmla="*/ 766920 h 1533842"/>
                <a:gd name="connsiteX2" fmla="*/ 766921 w 1533844"/>
                <a:gd name="connsiteY2" fmla="*/ 1352867 h 1533842"/>
                <a:gd name="connsiteX3" fmla="*/ 1352868 w 1533844"/>
                <a:gd name="connsiteY3" fmla="*/ 766920 h 1533842"/>
                <a:gd name="connsiteX4" fmla="*/ 766921 w 1533844"/>
                <a:gd name="connsiteY4" fmla="*/ 180973 h 1533842"/>
                <a:gd name="connsiteX5" fmla="*/ 766922 w 1533844"/>
                <a:gd name="connsiteY5" fmla="*/ 0 h 1533842"/>
                <a:gd name="connsiteX6" fmla="*/ 1533844 w 1533844"/>
                <a:gd name="connsiteY6" fmla="*/ 766921 h 1533842"/>
                <a:gd name="connsiteX7" fmla="*/ 766922 w 1533844"/>
                <a:gd name="connsiteY7" fmla="*/ 1533842 h 1533842"/>
                <a:gd name="connsiteX8" fmla="*/ 0 w 1533844"/>
                <a:gd name="connsiteY8" fmla="*/ 766921 h 1533842"/>
                <a:gd name="connsiteX9" fmla="*/ 766922 w 1533844"/>
                <a:gd name="connsiteY9" fmla="*/ 0 h 153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3844" h="1533842">
                  <a:moveTo>
                    <a:pt x="766921" y="180973"/>
                  </a:moveTo>
                  <a:cubicBezTo>
                    <a:pt x="443311" y="180973"/>
                    <a:pt x="180974" y="443310"/>
                    <a:pt x="180974" y="766920"/>
                  </a:cubicBezTo>
                  <a:cubicBezTo>
                    <a:pt x="180974" y="1090530"/>
                    <a:pt x="443311" y="1352867"/>
                    <a:pt x="766921" y="1352867"/>
                  </a:cubicBezTo>
                  <a:cubicBezTo>
                    <a:pt x="1090531" y="1352867"/>
                    <a:pt x="1352868" y="1090530"/>
                    <a:pt x="1352868" y="766920"/>
                  </a:cubicBezTo>
                  <a:cubicBezTo>
                    <a:pt x="1352868" y="443310"/>
                    <a:pt x="1090531" y="180973"/>
                    <a:pt x="766921" y="180973"/>
                  </a:cubicBezTo>
                  <a:close/>
                  <a:moveTo>
                    <a:pt x="766922" y="0"/>
                  </a:moveTo>
                  <a:cubicBezTo>
                    <a:pt x="1190481" y="0"/>
                    <a:pt x="1533844" y="343362"/>
                    <a:pt x="1533844" y="766921"/>
                  </a:cubicBezTo>
                  <a:cubicBezTo>
                    <a:pt x="1533844" y="1190480"/>
                    <a:pt x="1190481" y="1533842"/>
                    <a:pt x="766922" y="1533842"/>
                  </a:cubicBezTo>
                  <a:cubicBezTo>
                    <a:pt x="343363" y="1533842"/>
                    <a:pt x="0" y="1190480"/>
                    <a:pt x="0" y="766921"/>
                  </a:cubicBezTo>
                  <a:cubicBezTo>
                    <a:pt x="0" y="343362"/>
                    <a:pt x="343363" y="0"/>
                    <a:pt x="766922" y="0"/>
                  </a:cubicBezTo>
                  <a:close/>
                </a:path>
              </a:pathLst>
            </a:custGeom>
            <a:solidFill>
              <a:srgbClr val="AED30B"/>
            </a:solidFill>
            <a:ln>
              <a:noFill/>
            </a:ln>
            <a:effectLst>
              <a:outerShdw blurRad="508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4" name="椭圆 23"/>
            <p:cNvSpPr/>
            <p:nvPr>
              <p:custDataLst>
                <p:tags r:id="rId16"/>
              </p:custDataLst>
            </p:nvPr>
          </p:nvSpPr>
          <p:spPr>
            <a:xfrm>
              <a:off x="3397345" y="3691873"/>
              <a:ext cx="1216025" cy="1214437"/>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 name="组合 1"/>
          <p:cNvGrpSpPr/>
          <p:nvPr/>
        </p:nvGrpSpPr>
        <p:grpSpPr>
          <a:xfrm>
            <a:off x="1784038" y="1563824"/>
            <a:ext cx="8391028" cy="1806018"/>
            <a:chOff x="1784038" y="1563824"/>
            <a:chExt cx="8391028" cy="1806018"/>
          </a:xfrm>
        </p:grpSpPr>
        <p:grpSp>
          <p:nvGrpSpPr>
            <p:cNvPr id="28" name="组合 27"/>
            <p:cNvGrpSpPr/>
            <p:nvPr>
              <p:custDataLst>
                <p:tags r:id="rId17"/>
              </p:custDataLst>
            </p:nvPr>
          </p:nvGrpSpPr>
          <p:grpSpPr>
            <a:xfrm flipH="1">
              <a:off x="7834806" y="2145706"/>
              <a:ext cx="2340260" cy="1224136"/>
              <a:chOff x="755576" y="4509120"/>
              <a:chExt cx="2052228" cy="1224136"/>
            </a:xfrm>
            <a:solidFill>
              <a:schemeClr val="accent1">
                <a:lumMod val="75000"/>
              </a:schemeClr>
            </a:solidFill>
          </p:grpSpPr>
          <p:sp>
            <p:nvSpPr>
              <p:cNvPr id="29" name="燕尾形 28"/>
              <p:cNvSpPr/>
              <p:nvPr/>
            </p:nvSpPr>
            <p:spPr>
              <a:xfrm>
                <a:off x="755576" y="4509120"/>
                <a:ext cx="1368152" cy="122413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0" name="矩形 29"/>
              <p:cNvSpPr/>
              <p:nvPr/>
            </p:nvSpPr>
            <p:spPr>
              <a:xfrm>
                <a:off x="1439652" y="4509120"/>
                <a:ext cx="1368152" cy="12241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31" name="Rectangle 6"/>
            <p:cNvSpPr>
              <a:spLocks noChangeArrowheads="1"/>
            </p:cNvSpPr>
            <p:nvPr>
              <p:custDataLst>
                <p:tags r:id="rId18"/>
              </p:custDataLst>
            </p:nvPr>
          </p:nvSpPr>
          <p:spPr bwMode="auto">
            <a:xfrm flipH="1">
              <a:off x="8456052" y="1986098"/>
              <a:ext cx="0" cy="706438"/>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sp>
          <p:nvSpPr>
            <p:cNvPr id="32" name="Rectangle 7"/>
            <p:cNvSpPr>
              <a:spLocks noChangeArrowheads="1"/>
            </p:cNvSpPr>
            <p:nvPr>
              <p:custDataLst>
                <p:tags r:id="rId19"/>
              </p:custDataLst>
            </p:nvPr>
          </p:nvSpPr>
          <p:spPr bwMode="auto">
            <a:xfrm flipH="1">
              <a:off x="8456052" y="1909899"/>
              <a:ext cx="0" cy="709613"/>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sp>
          <p:nvSpPr>
            <p:cNvPr id="33" name="直角三角形 32"/>
            <p:cNvSpPr/>
            <p:nvPr>
              <p:custDataLst>
                <p:tags r:id="rId20"/>
              </p:custDataLst>
            </p:nvPr>
          </p:nvSpPr>
          <p:spPr>
            <a:xfrm rot="10800000" flipH="1">
              <a:off x="7835340" y="3129099"/>
              <a:ext cx="893762" cy="238125"/>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34" name="组合 33"/>
            <p:cNvGrpSpPr/>
            <p:nvPr>
              <p:custDataLst>
                <p:tags r:id="rId21"/>
              </p:custDataLst>
            </p:nvPr>
          </p:nvGrpSpPr>
          <p:grpSpPr>
            <a:xfrm>
              <a:off x="1784038" y="2145706"/>
              <a:ext cx="2340260" cy="1224136"/>
              <a:chOff x="755576" y="4509120"/>
              <a:chExt cx="2052228" cy="1224136"/>
            </a:xfrm>
            <a:solidFill>
              <a:schemeClr val="accent1">
                <a:lumMod val="75000"/>
              </a:schemeClr>
            </a:solidFill>
          </p:grpSpPr>
          <p:sp>
            <p:nvSpPr>
              <p:cNvPr id="35" name="燕尾形 34"/>
              <p:cNvSpPr/>
              <p:nvPr/>
            </p:nvSpPr>
            <p:spPr>
              <a:xfrm>
                <a:off x="755576" y="4509120"/>
                <a:ext cx="1368152" cy="122413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6" name="矩形 35"/>
              <p:cNvSpPr/>
              <p:nvPr/>
            </p:nvSpPr>
            <p:spPr>
              <a:xfrm>
                <a:off x="1439652" y="4509120"/>
                <a:ext cx="1368152" cy="12241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37" name="任意多边形 21"/>
            <p:cNvSpPr>
              <a:spLocks noChangeArrowheads="1"/>
            </p:cNvSpPr>
            <p:nvPr>
              <p:custDataLst>
                <p:tags r:id="rId22"/>
              </p:custDataLst>
            </p:nvPr>
          </p:nvSpPr>
          <p:spPr bwMode="auto">
            <a:xfrm>
              <a:off x="3230003" y="1563824"/>
              <a:ext cx="5502275" cy="1565275"/>
            </a:xfrm>
            <a:custGeom>
              <a:avLst/>
              <a:gdLst>
                <a:gd name="T0" fmla="*/ 0 w 5503162"/>
                <a:gd name="T1" fmla="*/ 0 h 1565204"/>
                <a:gd name="T2" fmla="*/ 5503162 w 5503162"/>
                <a:gd name="T3" fmla="*/ 0 h 1565204"/>
                <a:gd name="T4" fmla="*/ 5503162 w 5503162"/>
                <a:gd name="T5" fmla="*/ 1565204 h 1565204"/>
                <a:gd name="T6" fmla="*/ 0 w 5503162"/>
                <a:gd name="T7" fmla="*/ 1565204 h 156520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03162" h="1565204">
                  <a:moveTo>
                    <a:pt x="0" y="0"/>
                  </a:moveTo>
                  <a:lnTo>
                    <a:pt x="5503162" y="0"/>
                  </a:lnTo>
                  <a:lnTo>
                    <a:pt x="5503162" y="1565204"/>
                  </a:lnTo>
                  <a:lnTo>
                    <a:pt x="0" y="156520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直角三角形 38"/>
            <p:cNvSpPr/>
            <p:nvPr>
              <p:custDataLst>
                <p:tags r:id="rId23"/>
              </p:custDataLst>
            </p:nvPr>
          </p:nvSpPr>
          <p:spPr>
            <a:xfrm rot="10800000">
              <a:off x="3230003" y="3129099"/>
              <a:ext cx="893763" cy="238125"/>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 calcmode="lin" valueType="num">
                                      <p:cBhvr>
                                        <p:cTn id="13" dur="500" fill="hold"/>
                                        <p:tgtEl>
                                          <p:spTgt spid="3"/>
                                        </p:tgtEl>
                                        <p:attrNameLst>
                                          <p:attrName>style.rotation</p:attrName>
                                        </p:attrNameLst>
                                      </p:cBhvr>
                                      <p:tavLst>
                                        <p:tav tm="0">
                                          <p:val>
                                            <p:fltVal val="360"/>
                                          </p:val>
                                        </p:tav>
                                        <p:tav tm="100000">
                                          <p:val>
                                            <p:fltVal val="0"/>
                                          </p:val>
                                        </p:tav>
                                      </p:tavLst>
                                    </p:anim>
                                    <p:animEffect transition="in" filter="fade">
                                      <p:cBhvr>
                                        <p:cTn id="14" dur="500"/>
                                        <p:tgtEl>
                                          <p:spTgt spid="3"/>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 calcmode="lin" valueType="num">
                                      <p:cBhvr>
                                        <p:cTn id="20" dur="500" fill="hold"/>
                                        <p:tgtEl>
                                          <p:spTgt spid="5"/>
                                        </p:tgtEl>
                                        <p:attrNameLst>
                                          <p:attrName>style.rotation</p:attrName>
                                        </p:attrNameLst>
                                      </p:cBhvr>
                                      <p:tavLst>
                                        <p:tav tm="0">
                                          <p:val>
                                            <p:fltVal val="360"/>
                                          </p:val>
                                        </p:tav>
                                        <p:tav tm="100000">
                                          <p:val>
                                            <p:fltVal val="0"/>
                                          </p:val>
                                        </p:tav>
                                      </p:tavLst>
                                    </p:anim>
                                    <p:animEffect transition="in" filter="fade">
                                      <p:cBhvr>
                                        <p:cTn id="21" dur="500"/>
                                        <p:tgtEl>
                                          <p:spTgt spid="5"/>
                                        </p:tgtEl>
                                      </p:cBhvr>
                                    </p:animEffect>
                                  </p:childTnLst>
                                </p:cTn>
                              </p:par>
                            </p:childTnLst>
                          </p:cTn>
                        </p:par>
                        <p:par>
                          <p:cTn id="22" fill="hold">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childTnLst>
                          </p:cTn>
                        </p:par>
                        <p:par>
                          <p:cTn id="29" fill="hold">
                            <p:stCondLst>
                              <p:cond delay="2000"/>
                            </p:stCondLst>
                            <p:childTnLst>
                              <p:par>
                                <p:cTn id="30" presetID="49" presetClass="entr" presetSubtype="0" decel="10000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 calcmode="lin" valueType="num">
                                      <p:cBhvr>
                                        <p:cTn id="34" dur="500" fill="hold"/>
                                        <p:tgtEl>
                                          <p:spTgt spid="25"/>
                                        </p:tgtEl>
                                        <p:attrNameLst>
                                          <p:attrName>style.rotation</p:attrName>
                                        </p:attrNameLst>
                                      </p:cBhvr>
                                      <p:tavLst>
                                        <p:tav tm="0">
                                          <p:val>
                                            <p:fltVal val="360"/>
                                          </p:val>
                                        </p:tav>
                                        <p:tav tm="100000">
                                          <p:val>
                                            <p:fltVal val="0"/>
                                          </p:val>
                                        </p:tav>
                                      </p:tavLst>
                                    </p:anim>
                                    <p:animEffect transition="in" filter="fade">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MH" val="20150828150733"/>
  <p:tag name="MH_LIBRARY" val="GRAPHIC"/>
  <p:tag name="MH_ORDER" val="矩形 3"/>
</p:tagLst>
</file>

<file path=ppt/tags/tag2.xml><?xml version="1.0" encoding="utf-8"?>
<p:tagLst xmlns:p="http://schemas.openxmlformats.org/presentationml/2006/main">
  <p:tag name="MH" val="20150828150733"/>
  <p:tag name="MH_LIBRARY" val="GRAPHIC"/>
  <p:tag name="MH_ORDER" val="椭圆 7"/>
</p:tagLst>
</file>

<file path=ppt/tags/tag3.xml><?xml version="1.0" encoding="utf-8"?>
<p:tagLst xmlns:p="http://schemas.openxmlformats.org/presentationml/2006/main">
  <p:tag name="MH" val="20150828150733"/>
  <p:tag name="MH_LIBRARY" val="GRAPHIC"/>
  <p:tag name="MH_ORDER" val="椭圆 11"/>
</p:tagLst>
</file>

<file path=ppt/tags/tag4.xml><?xml version="1.0" encoding="utf-8"?>
<p:tagLst xmlns:p="http://schemas.openxmlformats.org/presentationml/2006/main">
  <p:tag name="MH" val="20150828150733"/>
  <p:tag name="MH_LIBRARY" val="GRAPHIC"/>
  <p:tag name="MH_ORDER" val="文本框 18"/>
</p:tagLst>
</file>

<file path=ppt/tags/tag5.xml><?xml version="1.0" encoding="utf-8"?>
<p:tagLst xmlns:p="http://schemas.openxmlformats.org/presentationml/2006/main">
  <p:tag name="MH" val="20150828150733"/>
  <p:tag name="MH_LIBRARY" val="GRAPHIC"/>
  <p:tag name="MH_ORDER" val="文本框 19"/>
</p:tagLst>
</file>

<file path=ppt/tags/tag6.xml><?xml version="1.0" encoding="utf-8"?>
<p:tagLst xmlns:p="http://schemas.openxmlformats.org/presentationml/2006/main">
  <p:tag name="MH" val="20150828150733"/>
  <p:tag name="MH_LIBRARY" val="GRAPHIC"/>
  <p:tag name="MH_ORDER" val="文本框 20"/>
</p:tagLst>
</file>

<file path=ppt/tags/tag7.xml><?xml version="1.0" encoding="utf-8"?>
<p:tagLst xmlns:p="http://schemas.openxmlformats.org/presentationml/2006/main">
  <p:tag name="MH" val="20160423215044"/>
  <p:tag name="MH_LIBRARY" val="GRAPHIC"/>
  <p:tag name="MH_TYPE" val="SubTitle"/>
  <p:tag name="MH_ORDER" val="3"/>
</p:tagLst>
</file>

<file path=ppt/tags/tag8.xml><?xml version="1.0" encoding="utf-8"?>
<p:tagLst xmlns:p="http://schemas.openxmlformats.org/presentationml/2006/main">
  <p:tag name="MH" val="20160423215044"/>
  <p:tag name="MH_LIBRARY" val="GRAPHIC"/>
  <p:tag name="MH_TYPE" val="SubTitle"/>
  <p:tag name="MH_ORDER" val="3"/>
</p:tagLst>
</file>

<file path=ppt/tags/tag9.xml><?xml version="1.0" encoding="utf-8"?>
<p:tagLst xmlns:p="http://schemas.openxmlformats.org/presentationml/2006/main">
  <p:tag name="MH" val="20160423215044"/>
  <p:tag name="MH_LIBRARY" val="GRAPHIC"/>
  <p:tag name="MH_TYPE" val="SubTitle"/>
  <p:tag name="MH_ORDER" val="3"/>
</p:tagLst>
</file>

<file path=ppt/tags/tag10.xml><?xml version="1.0" encoding="utf-8"?>
<p:tagLst xmlns:p="http://schemas.openxmlformats.org/presentationml/2006/main">
  <p:tag name="MH" val="20150810122710"/>
  <p:tag name="MH_LIBRARY" val="GRAPHIC"/>
  <p:tag name="MH_TYPE" val="Other"/>
  <p:tag name="MH_ORDER" val="1"/>
</p:tagLst>
</file>

<file path=ppt/tags/tag11.xml><?xml version="1.0" encoding="utf-8"?>
<p:tagLst xmlns:p="http://schemas.openxmlformats.org/presentationml/2006/main">
  <p:tag name="MH" val="20150810122710"/>
  <p:tag name="MH_LIBRARY" val="GRAPHIC"/>
  <p:tag name="MH_TYPE" val="Other"/>
  <p:tag name="MH_ORDER" val="2"/>
</p:tagLst>
</file>

<file path=ppt/tags/tag12.xml><?xml version="1.0" encoding="utf-8"?>
<p:tagLst xmlns:p="http://schemas.openxmlformats.org/presentationml/2006/main">
  <p:tag name="MH" val="20150810122710"/>
  <p:tag name="MH_LIBRARY" val="GRAPHIC"/>
  <p:tag name="MH_TYPE" val="Other"/>
  <p:tag name="MH_ORDER" val="3"/>
</p:tagLst>
</file>

<file path=ppt/tags/tag13.xml><?xml version="1.0" encoding="utf-8"?>
<p:tagLst xmlns:p="http://schemas.openxmlformats.org/presentationml/2006/main">
  <p:tag name="MH" val="20150810122710"/>
  <p:tag name="MH_LIBRARY" val="GRAPHIC"/>
  <p:tag name="MH_TYPE" val="Other"/>
  <p:tag name="MH_ORDER" val="4"/>
</p:tagLst>
</file>

<file path=ppt/tags/tag14.xml><?xml version="1.0" encoding="utf-8"?>
<p:tagLst xmlns:p="http://schemas.openxmlformats.org/presentationml/2006/main">
  <p:tag name="MH" val="20150810122710"/>
  <p:tag name="MH_LIBRARY" val="GRAPHIC"/>
  <p:tag name="MH_TYPE" val="Other"/>
  <p:tag name="MH_ORDER" val="6"/>
</p:tagLst>
</file>

<file path=ppt/tags/tag15.xml><?xml version="1.0" encoding="utf-8"?>
<p:tagLst xmlns:p="http://schemas.openxmlformats.org/presentationml/2006/main">
  <p:tag name="MH" val="20150810122710"/>
  <p:tag name="MH_LIBRARY" val="GRAPHIC"/>
  <p:tag name="MH_TYPE" val="Other"/>
  <p:tag name="MH_ORDER" val="7"/>
</p:tagLst>
</file>

<file path=ppt/tags/tag16.xml><?xml version="1.0" encoding="utf-8"?>
<p:tagLst xmlns:p="http://schemas.openxmlformats.org/presentationml/2006/main">
  <p:tag name="MH" val="20150810122710"/>
  <p:tag name="MH_LIBRARY" val="GRAPHIC"/>
  <p:tag name="MH_TYPE" val="Other"/>
  <p:tag name="MH_ORDER" val="8"/>
</p:tagLst>
</file>

<file path=ppt/tags/tag17.xml><?xml version="1.0" encoding="utf-8"?>
<p:tagLst xmlns:p="http://schemas.openxmlformats.org/presentationml/2006/main">
  <p:tag name="MH" val="20160423230903"/>
  <p:tag name="MH_LIBRARY" val="GRAPHIC"/>
  <p:tag name="MH_TYPE" val="Other"/>
  <p:tag name="MH_ORDER" val="3"/>
</p:tagLst>
</file>

<file path=ppt/tags/tag18.xml><?xml version="1.0" encoding="utf-8"?>
<p:tagLst xmlns:p="http://schemas.openxmlformats.org/presentationml/2006/main">
  <p:tag name="MH" val="20150810122710"/>
  <p:tag name="MH_LIBRARY" val="GRAPHIC"/>
  <p:tag name="MH_TYPE" val="Other"/>
  <p:tag name="MH_ORDER" val="6"/>
</p:tagLst>
</file>

<file path=ppt/tags/tag19.xml><?xml version="1.0" encoding="utf-8"?>
<p:tagLst xmlns:p="http://schemas.openxmlformats.org/presentationml/2006/main">
  <p:tag name="MH" val="20150810122710"/>
  <p:tag name="MH_LIBRARY" val="GRAPHIC"/>
  <p:tag name="MH_TYPE" val="Other"/>
  <p:tag name="MH_ORDER" val="7"/>
</p:tagLst>
</file>

<file path=ppt/tags/tag20.xml><?xml version="1.0" encoding="utf-8"?>
<p:tagLst xmlns:p="http://schemas.openxmlformats.org/presentationml/2006/main">
  <p:tag name="MH" val="20150810122710"/>
  <p:tag name="MH_LIBRARY" val="GRAPHIC"/>
  <p:tag name="MH_TYPE" val="Other"/>
  <p:tag name="MH_ORDER" val="8"/>
</p:tagLst>
</file>

<file path=ppt/tags/tag21.xml><?xml version="1.0" encoding="utf-8"?>
<p:tagLst xmlns:p="http://schemas.openxmlformats.org/presentationml/2006/main">
  <p:tag name="MH" val="20160423230903"/>
  <p:tag name="MH_LIBRARY" val="GRAPHIC"/>
  <p:tag name="MH_TYPE" val="Other"/>
  <p:tag name="MH_ORDER" val="3"/>
</p:tagLst>
</file>

<file path=ppt/tags/tag22.xml><?xml version="1.0" encoding="utf-8"?>
<p:tagLst xmlns:p="http://schemas.openxmlformats.org/presentationml/2006/main">
  <p:tag name="MH" val="20150810122710"/>
  <p:tag name="MH_LIBRARY" val="GRAPHIC"/>
  <p:tag name="MH_TYPE" val="Other"/>
  <p:tag name="MH_ORDER" val="6"/>
</p:tagLst>
</file>

<file path=ppt/tags/tag23.xml><?xml version="1.0" encoding="utf-8"?>
<p:tagLst xmlns:p="http://schemas.openxmlformats.org/presentationml/2006/main">
  <p:tag name="MH" val="20150810122710"/>
  <p:tag name="MH_LIBRARY" val="GRAPHIC"/>
  <p:tag name="MH_TYPE" val="Other"/>
  <p:tag name="MH_ORDER" val="7"/>
</p:tagLst>
</file>

<file path=ppt/tags/tag24.xml><?xml version="1.0" encoding="utf-8"?>
<p:tagLst xmlns:p="http://schemas.openxmlformats.org/presentationml/2006/main">
  <p:tag name="MH" val="20150810122710"/>
  <p:tag name="MH_LIBRARY" val="GRAPHIC"/>
  <p:tag name="MH_TYPE" val="Other"/>
  <p:tag name="MH_ORDER" val="8"/>
</p:tagLst>
</file>

<file path=ppt/tags/tag25.xml><?xml version="1.0" encoding="utf-8"?>
<p:tagLst xmlns:p="http://schemas.openxmlformats.org/presentationml/2006/main">
  <p:tag name="MH" val="20160423230903"/>
  <p:tag name="MH_LIBRARY" val="GRAPHIC"/>
  <p:tag name="MH_TYPE" val="Other"/>
  <p:tag name="MH_ORDER" val="3"/>
</p:tagLst>
</file>

<file path=ppt/tags/tag26.xml><?xml version="1.0" encoding="utf-8"?>
<p:tagLst xmlns:p="http://schemas.openxmlformats.org/presentationml/2006/main">
  <p:tag name="MH" val="20150810122710"/>
  <p:tag name="MH_LIBRARY" val="GRAPHIC"/>
  <p:tag name="MH_TYPE" val="Other"/>
  <p:tag name="MH_ORDER" val="6"/>
</p:tagLst>
</file>

<file path=ppt/tags/tag27.xml><?xml version="1.0" encoding="utf-8"?>
<p:tagLst xmlns:p="http://schemas.openxmlformats.org/presentationml/2006/main">
  <p:tag name="MH" val="20150810122710"/>
  <p:tag name="MH_LIBRARY" val="GRAPHIC"/>
  <p:tag name="MH_TYPE" val="Other"/>
  <p:tag name="MH_ORDER" val="7"/>
</p:tagLst>
</file>

<file path=ppt/tags/tag28.xml><?xml version="1.0" encoding="utf-8"?>
<p:tagLst xmlns:p="http://schemas.openxmlformats.org/presentationml/2006/main">
  <p:tag name="MH" val="20150810122710"/>
  <p:tag name="MH_LIBRARY" val="GRAPHIC"/>
  <p:tag name="MH_TYPE" val="Other"/>
  <p:tag name="MH_ORDER" val="8"/>
</p:tagLst>
</file>

<file path=ppt/tags/tag29.xml><?xml version="1.0" encoding="utf-8"?>
<p:tagLst xmlns:p="http://schemas.openxmlformats.org/presentationml/2006/main">
  <p:tag name="MH" val="20160423230903"/>
  <p:tag name="MH_LIBRARY" val="GRAPHIC"/>
  <p:tag name="MH_TYPE" val="Other"/>
  <p:tag name="MH_ORDER" val="3"/>
</p:tagLst>
</file>

<file path=ppt/tags/tag30.xml><?xml version="1.0" encoding="utf-8"?>
<p:tagLst xmlns:p="http://schemas.openxmlformats.org/presentationml/2006/main">
  <p:tag name="MH" val="20150810133117"/>
  <p:tag name="MH_LIBRARY" val="GRAPHIC"/>
  <p:tag name="MH_TYPE" val="Other"/>
  <p:tag name="MH_ORDER" val="2"/>
</p:tagLst>
</file>

<file path=ppt/tags/tag31.xml><?xml version="1.0" encoding="utf-8"?>
<p:tagLst xmlns:p="http://schemas.openxmlformats.org/presentationml/2006/main">
  <p:tag name="MH" val="20150810133117"/>
  <p:tag name="MH_LIBRARY" val="GRAPHIC"/>
  <p:tag name="MH_TYPE" val="Other"/>
  <p:tag name="MH_ORDER" val="3"/>
</p:tagLst>
</file>

<file path=ppt/tags/tag32.xml><?xml version="1.0" encoding="utf-8"?>
<p:tagLst xmlns:p="http://schemas.openxmlformats.org/presentationml/2006/main">
  <p:tag name="MH" val="20150810133117"/>
  <p:tag name="MH_LIBRARY" val="GRAPHIC"/>
  <p:tag name="MH_TYPE" val="Other"/>
  <p:tag name="MH_ORDER" val="4"/>
</p:tagLst>
</file>

<file path=ppt/tags/tag33.xml><?xml version="1.0" encoding="utf-8"?>
<p:tagLst xmlns:p="http://schemas.openxmlformats.org/presentationml/2006/main">
  <p:tag name="MH" val="20160423230903"/>
  <p:tag name="MH_LIBRARY" val="GRAPHIC"/>
  <p:tag name="MH_TYPE" val="Other"/>
  <p:tag name="MH_ORDER" val="3"/>
</p:tagLst>
</file>

<file path=ppt/tags/tag34.xml><?xml version="1.0" encoding="utf-8"?>
<p:tagLst xmlns:p="http://schemas.openxmlformats.org/presentationml/2006/main">
  <p:tag name="MH" val="20160423230903"/>
  <p:tag name="MH_LIBRARY" val="GRAPHIC"/>
  <p:tag name="MH_TYPE" val="Other"/>
  <p:tag name="MH_ORDER" val="3"/>
</p:tagLst>
</file>

<file path=ppt/tags/tag35.xml><?xml version="1.0" encoding="utf-8"?>
<p:tagLst xmlns:p="http://schemas.openxmlformats.org/presentationml/2006/main">
  <p:tag name="MH" val="20160428192658"/>
  <p:tag name="MH_LIBRARY" val="GRAPHIC"/>
  <p:tag name="MH_ORDER" val="Freeform 2"/>
</p:tagLst>
</file>

<file path=ppt/tags/tag36.xml><?xml version="1.0" encoding="utf-8"?>
<p:tagLst xmlns:p="http://schemas.openxmlformats.org/presentationml/2006/main">
  <p:tag name="MH" val="20160428192658"/>
  <p:tag name="MH_LIBRARY" val="GRAPHIC"/>
  <p:tag name="MH_ORDER" val="文本框 4"/>
</p:tagLst>
</file>

<file path=ppt/tags/tag37.xml><?xml version="1.0" encoding="utf-8"?>
<p:tagLst xmlns:p="http://schemas.openxmlformats.org/presentationml/2006/main">
  <p:tag name="MH" val="20160428192658"/>
  <p:tag name="MH_LIBRARY" val="GRAPHIC"/>
  <p:tag name="MH_ORDER" val="Freeform 3"/>
</p:tagLst>
</file>

<file path=ppt/tags/tag38.xml><?xml version="1.0" encoding="utf-8"?>
<p:tagLst xmlns:p="http://schemas.openxmlformats.org/presentationml/2006/main">
  <p:tag name="MH" val="20160428192658"/>
  <p:tag name="MH_LIBRARY" val="GRAPHIC"/>
  <p:tag name="MH_ORDER" val="Oval 5"/>
</p:tagLst>
</file>

<file path=ppt/tags/tag39.xml><?xml version="1.0" encoding="utf-8"?>
<p:tagLst xmlns:p="http://schemas.openxmlformats.org/presentationml/2006/main">
  <p:tag name="MH" val="20160428192658"/>
  <p:tag name="MH_LIBRARY" val="GRAPHIC"/>
  <p:tag name="MH_ORDER" val="TextBox 7"/>
</p:tagLst>
</file>

<file path=ppt/tags/tag40.xml><?xml version="1.0" encoding="utf-8"?>
<p:tagLst xmlns:p="http://schemas.openxmlformats.org/presentationml/2006/main">
  <p:tag name="MH" val="20160428192658"/>
  <p:tag name="MH_LIBRARY" val="GRAPHIC"/>
  <p:tag name="MH_ORDER" val="文本框 9"/>
</p:tagLst>
</file>

<file path=ppt/tags/tag41.xml><?xml version="1.0" encoding="utf-8"?>
<p:tagLst xmlns:p="http://schemas.openxmlformats.org/presentationml/2006/main">
  <p:tag name="MH" val="20160428192658"/>
  <p:tag name="MH_LIBRARY" val="GRAPHIC"/>
  <p:tag name="MH_ORDER" val="Freeform 8"/>
</p:tagLst>
</file>

<file path=ppt/tags/tag42.xml><?xml version="1.0" encoding="utf-8"?>
<p:tagLst xmlns:p="http://schemas.openxmlformats.org/presentationml/2006/main">
  <p:tag name="MH" val="20160428192658"/>
  <p:tag name="MH_LIBRARY" val="GRAPHIC"/>
  <p:tag name="MH_ORDER" val="Oval 10"/>
</p:tagLst>
</file>

<file path=ppt/tags/tag43.xml><?xml version="1.0" encoding="utf-8"?>
<p:tagLst xmlns:p="http://schemas.openxmlformats.org/presentationml/2006/main">
  <p:tag name="MH" val="20160428192658"/>
  <p:tag name="MH_LIBRARY" val="GRAPHIC"/>
  <p:tag name="MH_ORDER" val="TextBox 12"/>
</p:tagLst>
</file>

<file path=ppt/tags/tag44.xml><?xml version="1.0" encoding="utf-8"?>
<p:tagLst xmlns:p="http://schemas.openxmlformats.org/presentationml/2006/main">
  <p:tag name="MH" val="20160428192658"/>
  <p:tag name="MH_LIBRARY" val="GRAPHIC"/>
  <p:tag name="MH_ORDER" val="文本框 13"/>
</p:tagLst>
</file>

<file path=ppt/tags/tag45.xml><?xml version="1.0" encoding="utf-8"?>
<p:tagLst xmlns:p="http://schemas.openxmlformats.org/presentationml/2006/main">
  <p:tag name="MH" val="20160428192658"/>
  <p:tag name="MH_LIBRARY" val="GRAPHIC"/>
  <p:tag name="MH_ORDER" val="Freeform 14"/>
</p:tagLst>
</file>

<file path=ppt/tags/tag46.xml><?xml version="1.0" encoding="utf-8"?>
<p:tagLst xmlns:p="http://schemas.openxmlformats.org/presentationml/2006/main">
  <p:tag name="MH" val="20160428192658"/>
  <p:tag name="MH_LIBRARY" val="GRAPHIC"/>
  <p:tag name="MH_ORDER" val="Oval 15"/>
</p:tagLst>
</file>

<file path=ppt/tags/tag47.xml><?xml version="1.0" encoding="utf-8"?>
<p:tagLst xmlns:p="http://schemas.openxmlformats.org/presentationml/2006/main">
  <p:tag name="MH" val="20160428192658"/>
  <p:tag name="MH_LIBRARY" val="GRAPHIC"/>
  <p:tag name="MH_ORDER" val="Freeform 32"/>
</p:tagLst>
</file>

<file path=ppt/tags/tag48.xml><?xml version="1.0" encoding="utf-8"?>
<p:tagLst xmlns:p="http://schemas.openxmlformats.org/presentationml/2006/main">
  <p:tag name="MH" val="20160428192658"/>
  <p:tag name="MH_LIBRARY" val="GRAPHIC"/>
  <p:tag name="MH_ORDER" val="TextBox 34"/>
</p:tagLst>
</file>

<file path=ppt/tags/tag49.xml><?xml version="1.0" encoding="utf-8"?>
<p:tagLst xmlns:p="http://schemas.openxmlformats.org/presentationml/2006/main">
  <p:tag name="MH" val="20160428192658"/>
  <p:tag name="MH_LIBRARY" val="GRAPHIC"/>
  <p:tag name="MH_ORDER" val="Freeform 33"/>
</p:tagLst>
</file>

<file path=ppt/tags/tag50.xml><?xml version="1.0" encoding="utf-8"?>
<p:tagLst xmlns:p="http://schemas.openxmlformats.org/presentationml/2006/main">
  <p:tag name="MH" val="20160428192658"/>
  <p:tag name="MH_LIBRARY" val="GRAPHIC"/>
  <p:tag name="MH_ORDER" val="Oval 35"/>
</p:tagLst>
</file>

<file path=ppt/tags/tag51.xml><?xml version="1.0" encoding="utf-8"?>
<p:tagLst xmlns:p="http://schemas.openxmlformats.org/presentationml/2006/main">
  <p:tag name="MH" val="20160519125707"/>
  <p:tag name="MH_LIBRARY" val="GRAPHIC"/>
  <p:tag name="MH_ORDER" val="Group 14"/>
</p:tagLst>
</file>

<file path=ppt/tags/tag52.xml><?xml version="1.0" encoding="utf-8"?>
<p:tagLst xmlns:p="http://schemas.openxmlformats.org/presentationml/2006/main">
  <p:tag name="MH" val="20160519125707"/>
  <p:tag name="MH_LIBRARY" val="GRAPHIC"/>
  <p:tag name="MH_ORDER" val="Rectangle 6"/>
</p:tagLst>
</file>

<file path=ppt/tags/tag53.xml><?xml version="1.0" encoding="utf-8"?>
<p:tagLst xmlns:p="http://schemas.openxmlformats.org/presentationml/2006/main">
  <p:tag name="MH" val="20160519125707"/>
  <p:tag name="MH_LIBRARY" val="GRAPHIC"/>
  <p:tag name="MH_ORDER" val="Rectangle 7"/>
</p:tagLst>
</file>

<file path=ppt/tags/tag54.xml><?xml version="1.0" encoding="utf-8"?>
<p:tagLst xmlns:p="http://schemas.openxmlformats.org/presentationml/2006/main">
  <p:tag name="MH" val="20160519125707"/>
  <p:tag name="MH_LIBRARY" val="GRAPHIC"/>
  <p:tag name="MH_ORDER" val="Right Triangle 20"/>
</p:tagLst>
</file>

<file path=ppt/tags/tag55.xml><?xml version="1.0" encoding="utf-8"?>
<p:tagLst xmlns:p="http://schemas.openxmlformats.org/presentationml/2006/main">
  <p:tag name="MH" val="20160519125707"/>
  <p:tag name="MH_LIBRARY" val="GRAPHIC"/>
  <p:tag name="MH_ORDER" val="Group 3"/>
</p:tagLst>
</file>

<file path=ppt/tags/tag56.xml><?xml version="1.0" encoding="utf-8"?>
<p:tagLst xmlns:p="http://schemas.openxmlformats.org/presentationml/2006/main">
  <p:tag name="MH" val="20160519125707"/>
  <p:tag name="MH_LIBRARY" val="GRAPHIC"/>
  <p:tag name="MH_ORDER" val="任意多边形 21"/>
</p:tagLst>
</file>

<file path=ppt/tags/tag57.xml><?xml version="1.0" encoding="utf-8"?>
<p:tagLst xmlns:p="http://schemas.openxmlformats.org/presentationml/2006/main">
  <p:tag name="MH" val="20160519125707"/>
  <p:tag name="MH_LIBRARY" val="GRAPHIC"/>
  <p:tag name="MH_ORDER" val="Right Triangle 4"/>
</p:tagLst>
</file>

<file path=ppt/tags/tag58.xml><?xml version="1.0" encoding="utf-8"?>
<p:tagLst xmlns:p="http://schemas.openxmlformats.org/presentationml/2006/main">
  <p:tag name="ISPRING_ULTRA_SCORM_COURSE_ID" val="7BF6DD49-1324-4DFD-B688-5FDAC41A3B54"/>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Lq92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6vdtIqok5BfEDAAAsEQAAJwAAAHVuaXZlcnNhbC9mbGFzaF9wdWJsaXNoaW5nX3NldHRpbmdzLnhtbNVY727aSBD/zlOsfOrHYtImTYoMUZQYBZUABeeu1ekULfaAt1nvut41lH7q0/TB7klu1gsECmlNe5xyQhF4duY3/2e88c4/JZxMIVNMioZzVK05BEQoIyYmDec2aD0/c4jSVESUSwENR0iHnDcrXpqPOFPxELRGVkUQRqh6qhtOrHVad93ZbFZlKs3MqeS5RnxVDWXiphkoEBoyN+V0jl96noJyFgglAPAvkWIh1qxUCPEs0o2Mcg6ERWi5YMYpylucqthxLduIhveTTOYiupRcZiSbjBrOb2cX5rPksVBXLAFhYqKaSDRkXadRxIwVlA/ZZyAxsEmM5p4eO2TGIh03nJe1FwYG2d1tmALc+k4NzKXEIAi9wE9A04hqah+tQg2ftFoSLCmaC5qwMMATYgLQcK6Cu2GnfeXfdXuBP7y7Dm461oY9hAL/XbCHUNAOOv4+/GXhr9/3/UGn3X1zF/R6naDdf5DCiG4ExHM3I+ZhZGWehbAKmKfjPBkJyjgW6TdhVKCxzDnNJhDIFsMsjilX4JAPKUze5pQzPcduqGE33AOkFyqFUA9M2hqOznJwHuAsIBqGuVzVxMnrVU2cnm247lrtD27ttNKjWtMwxuJBWmGa566TlmxjKTZcM89kJHm0cgiSEURdmsBaTwzvmWgh55FDxpgEjq5eZIxyhzCNrocrYZWPlGa66L3WOidBLBwSQG6GW6EIY5qpjYivom4KP2z+2ZUa1F82FJb0GOsfMucRmcuccHYPREuCac4T/BUDWW8mMs5kUlCx3zVRnKFxUwYziM7LKHqPKpIcJXG4pBy01fAxZ5/JCMYyQ1ygUxxFSGfK4lf3Ak6pUg+gdGnjM9si7e6V/+6ZcZBGUyrCPcGxNiBJ9UHw6ZwIqZdyGI6Q5gqKpEQsKs7K+Fb9+TQoluTcpvnfTsYa9AFTchgt+yTmhxaUVhvTadGIprkKaGxBhimxmHgQ4mRhIoeygCEVRAo+JzTE6a1MW0+ZzBVSbANbaPXzFlp5wkTxNMEpiBqzCLJSkLWjFy+PT16dnr2uV92/v3x9/l2hxV7rc2rU2cV2+ejiLCf1zfr8gdB3luiWbEtmiSnUaEvp7heDxQLbHvGea1bP7k1ULMynuIiG/sXg8poM/OFtJxjWyxRDV2Lf6TDGchqb98gyMr3bANPhl4I3US/D2B/4v5cCxASW6ptyaru9Ug6/KcM1sJu8v7bFS5mAk39iJxnOfs4ShuX7v+jjx1rq10fAf9LGv/RCaWfAgdoYaBbGmNGDVcGTH5OHDO9Tiph9Wl0BN+58nrvzdm1OEiZYgnE07wGrK3nz5LiGt8idR5UKom3+h6NZ+QdQSwMEFAACAAgAur3bSCyqiduxAgAAVAoAACEAAAB1bml2ZXJzYWwvZmxhc2hfc2tpbl9zZXR0aW5ncy54bWyVVm1P2zAQ/r5fUXXfCXstk0wlKJ2ExAYaiO9Ock2sOnZkO2X99/MrsdukzXpCqu+ex3e+t4LklrDlh9kMFZxy8QxKEVZJowm6GSmv53mnFGcXBWcKmLpgXDSYzpcff9oPyizyHIvvQEzlbHABvZuF/UyheB/fFkbGCAVvWsz2D7ziFzkutpXgHSvPhlbvWxCUsK1GXv5YrNajDiiR6l5Bk8S0vjIyjdIKkBJMSN/XRs6yKM6BBk+X9jOR07s6/foD2o5Ioizt5pORMVqLK0iTfHVjZBzP9O1pVRZGThMU/FUa+uWzkVEoxXsQ6eV3X42MMnjbtf/TI63glUloyjldxHcO5bjU42eiujRylmAeZBydrYJPj33rXQTyX+O5R2ZcBadPJq8HC8EUPaewVKIDlIWTs8mavz12Ss8HLDeYSg2IVT3oSQf9hDsZrkl1Pe4PvBFWRiCv6BGvnHYNrFy8ETDV9/jV6tauiji+d10UoICdV0YR9soe+Vun9QgZKXvkMyUlPDK6P4IfWhwnlPgW+2Kezr62AsP6GPIVTsFqPD2YwZWRa68ImIaXsJQmnBfSgKkayqzOhZQdxYQY3pEKK8LZL4PL9/YxEmUHBt9pw32FFFEUhtrNxqiXdFwve0670VvTdnQ/Cv3j3Hmm9A6/nmOlcFE3+kdJzmeedz2398yzYYpZkxoP4p5t+FRSg8UWxAvndLIfxhVMBnM3XGNwlEVZQNlwnpG/ZKgArGtyEGtdNwKhcVKdw9Wkqqn+U68E3qBMCSNGx1S1vo5h8t6XkcI3AWBR1KFr3cFZmo4qQmEHYfYjhX3w2MuQ1F061nA36gE2Km45r5nUk35V9K0S41LDAOFVxzXMcJbzW1jhXNqXJZMflnA/+slaDtvMtF7s3Sl8KyU3a/txCrXS/Df5D1BLAwQUAAIACAC6vdtImMCOJccDAAA9EAAAJgAAAHVuaXZlcnNhbC9odG1sX3B1Ymxpc2hpbmdfc2V0dGluZ3MueG1s1Vdtbxo5EP7Or7D21I9lk75cUrQQRclGQaXAwaYvOp0isx5YX7z2du2F0k/3a+6H3S+5MQYSSpKaNmnvhCKy45lnZp6Z8bDR0adckCmUmivZDPbrewEBmSrG5aQZXCRnTw8Dog2VjAoloRlIFZCjVi0qqpHgOhuCMaiqCcJI3ShMM8iMKRphOJvN6lwXpT1VojKIr+upysOiBA3SQBkWgs7xy8wL0MESwQMA/3Ill2atWo2QyCG9UawSQDjDyCW3SVFxbnIRhE5rRNOrSakqyU6UUCUpJ6Nm8Mvhsf2sdBzSKc9BWkp0C4VWbBqUMW6DoGLIPwPJgE8yjPbgRUBmnJmsGTzfe2ZhUD3chlmAu9SphTlRyIE0S/wcDGXUUPfoHBr4ZPRK4ERsLmnO0wRPiM2/GZwml8NO+zS+7PaSeHh5nrzpuBh2MEri98kORkk76cS76PvCn3/ox4NOu/v6Mun1Okm7f22FjG4QEoWbjEXIrKrKFNaERSar8pGkXGCPfkGjBoNdLmg5gUSdcazimAoNAfmzgMlvFRXczHEY9nAYrgCKY11Aaga2bM3AlBUE13AOEAPDWq574uWrdU8cHG6kHjrv12ndGmVEjaFphs2DskVoUXhTtFIbK7mRmn0mIyXYOqExsiwwl+OSUxEQbjC3dH1qLAPmjAvk39ru18fSbCWXZrTUGxyuebStnLZ+7yoD+g+XnBPdpfpOVYKRuaqI4FdAjCJYuCrH/zIgN8eDjEuVL6SCakO04AzIlMMM2JGPow/oIq/QEm+LQoBxHj5W/DMZwViViAt0incLyrl2+PWdgAuq9TUoXcX4xDV9u3sav39iE6RsSmW6IzhWG/LCPAo+nROpzMoO6UhppWFRFMbZ4swnt/q3l0HzvBKuzA9djBvQj1iSx/GyS2G+GoG324xOF4Noh2sBjSPIsSQOEw9SvBm4rMAXMKWSKCnmhKZ4H2s71lOuKo0SN8AOWn97hM6ecLl4muCqR48lg9ILcm//2fMXL389OHzVqIf//PX303uNlpuqL6h151bVyZ2r0M/qi4X4FaN71uKW7Zkqc9uobMvp7at+uZK2r/gotAvh9t2yWIE/ZrUM4+PByTkZxMOLTjJs+JS3q3CSTJphg4ztbz0fm95FggTHXvCWRx/F/iB+6wWIJfGaBD+33Z5Xwq99tAZuN/dv7GWvEPAun7i7CW9zwXOODfm/mMy7huT7h/qHDOb9P/rc2D7UYAIt0wxr9Gh1/flX2YMS9l/iwD2tX6U23p2i8Na31BrKN1/5W7V/AVBLAwQUAAIACAC6vdtI+GKxa4QBAAD/BQAAHwAAAHVuaXZlcnNhbC9odG1sX3NraW5fc2V0dGluZ3MuanONlE1vwjAMhu/8iqq7Toh9lu2GBpMmcZi03aYdQjGlIk2iJO3oEP99OOWjad1BfGnePn0du3I2vWC3wjgMnoONe3b7d3/vNEDN6hyufZ136BnqoeHpHD7TDHgqIGwgxeHTo7w9EZRxKJzprPxAW1PzCyW+WTBu6rgiLDShGUIrCO2H0NZU4l+vsn1VVUW1Ns9ya6Xox1JYELYvpM6YY8KrV7fqBTZgWYA+gy5YDJ5p5FYXeXJ8iDDqXCwzxUQ5lYnsz1i8SrTMxbwr/7JUoHc/fFUBg6foZeLZ8dTYNwtZM/FkiNFNKg3GwD7v4wSDhDmbAa/5Dtz6B/WM2wU16CI1qT3QoxuMOq1YAq0uDUcYPiZ2Xq1uRhhtzsLaVsTdLYZHcFaCblmN7zE8UKpcXfADlZYJdqSFtnt+RLlk81Qk+9QDDJLDw6JtV/dOhbrjj0NvhGRjhJbERGZdF8cFU2/JwTWNrFNq5jklCkqURGJFgQV5Gtu8RnD/FXyfO0txFCu73vYPUEsDBBQAAgAIALq92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Lq920ibbXtbYAAAAGUAAAAcAAAAdW5pdmVyc2FsL2xvY2FsX3NldHRpbmdzLnhtbA3KOw6DMAwA0J1TWN5bYOtAYGNkAQ5gBQsh+YNIhMrtyfaG1w1/Fbj5SodbwPbbILBF3w7bA67L+PkhpEy2kbhxQHOEoa868Ugyc84lJjiFHr4W1oLME2mZ0VXZsO6rF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C6vdtIPzCQpjUIAAB1IAAAKQAAAHVuaXZlcnNhbC9za2luX2N1c3RvbWl6YXRpb25fc2V0dGluZ3MueG1stVrrbuJKEv5/nqLF6ki70ipczC0rhpUvTWINMRzsJDO7WqEGd8CK7ebYDTM54sc+zT7YPslWt+1gEyB2ZhZPonF1fVXVdesLGcTPXqhvY84C7w/CPRbalHMvXMXDXxAaLJnPomlEY8rj+oHy6IUu+2aGT0zQgBpzErokcnUxGg8baCQ/qN9T+0Yf3tpau4V6bdzCfWTgjg5j14pxregwZrSa+qB+JCKRG9ElDflpqYN6YfQtwAxjGnEzdOn3oVLkzg8VZ3ATEdcDvnjYbYtnn2ndG23xoHaz0+vgfUtVFKWL9I7RNBr7Xu+6pzYRbrQ7DWWv9VtKS0HNTqd53d03e62OAm+j6y5IaePrLmr32u2WsW/hFqCRqmpGS9/3lOtmUwVtuH+t70cjrddooGazqbSNfaerjLQGAm4FZKhKXzhQMRRN6e5VTW32FTTSR9qovccG7uod1G/hbqOxb2ua0mgcnHuYXd5dB2rp6WTufEfgyRCcHBW5VT+RXIPlNoqA2aHBxiecopAE9FNtyYKAhrU0J2X+ZhyZKUVqQgSywA8T+KAuX7IRqT2f/nk68txPtcWWcxZeLVnIwaSrkEUB8WvDPyUZktpfBsl2NKqCeyJLelDXk5+ysFQXZC08l0DglA0JX8Zsxa4WZPm8itg2dEuZuX7Z0Mj3wmfgblz3dHxRke/F3OQ0KNiH++IpD9tAV4qpMK+LxVMK6ZMF9TONDfmpgDuofN8jR9CdF3tcQtWmeC5BN2RFiwHoq+K5jAlBSzFqPfG8D+L0Owd2RRR56yK7T15oVFSSNMWLKLbZbqrm0yZiK+HsIu79QL/ifAY9JlwJCxviKQUSExQKS0UpdZucv3HEmL4e95JBAFoguPnmkpKkyKk21yd3U9X6Oh9PbiZzzbypDfWkKpEoy1/+3Or2vzc73b8M6imwpCj7Th2Pi8KQFNZplJNlObPJeA4C8Xhu4S9ObSh+V4ZO7p2xaeHaMP1PZQHTGX6oDcXvMtD72Qxbztwemwaem/bcmjjSL2PsYKM2/Mq2aE12FHGGdh79hviaIujPXkRR7HuuHBA92wu3tIQ+Y3KnmtZ8hm1nZuqOObFqQ5tF0ctfpWSy5WvInjWJkevFZOFTV6qFHJHjor+AdrkNQ/CPrz3gZAHxwqsy2mfqo2ndzJ3JZGzPsWVklNoQhy4yIiI0VRc0U208AxkRgeX6Y/C5zD4pAam+X1nIrXlzO4YfRxhy663WPvzwD1gzxRCSqVj63wVC4uAZZJ1tP05mhvAhKEQEbUgcf2ORW0iafOhKyDYtfQKpqTs5+Y4Qk8mGwHvhElKHLnkJeXfYttUbPNcmXyDHoTYnFUGTz1CSnyuCvmIbagjbJWCW+mDeqKIiRBlmBZLV4JKIfPdfEFkuASe8ufPYNgaK8DCUiazG+KqyJhv/dg+BNNXxmWpPBIOz5dvK21EwJXJhnSuhC9qQjg2RXb/dm/+Yj1RzjI05pJsxeZw7sksKpQF5QSHjiLg7Ei4pWtAl2UIlvMCY67lyTERemvD71vsDEZ72n1/T1mUZ+MuvHzCp0PBOWAZ7ZFAG+5QNf0+7cFs6gw8aInL9rBVlHPBhE2wdW+rMnPycEMVesPWTLv0zAvVqXNVgvWvHj/urfNj+D8bYSQvWTOhomscqgTCsxGLJgcXTrwQ0rRGomyb9HBq+OIhWEmBNUhkWQz8g5gE8VzDkATxaTcQj1mzTgc3WI12I40cJsKzVJGqn4y0OiT6Fc/hrqS7oE4P9kk/JLtnIwNolw18myrmtUmFpcUxnDIZbIHOVJBVI9b1AHKLKib2/w5krktWgMJ9HtvVdWd2+9yxXBPDzNqBv92FPEQsk1SdxltfJovT3HzQkmeIs0TuttoF4LdDSscrV5w9FzMbqTL+d66qlY3GiEPXsl8dBdQifjB17PlY1IQHKJCB8uYZV+Ekc9MrLSk4EBh6pIC+dvE1JtFz/99//KS/myJ6EilLq36rKgeIXXRO/yvunxTiN/1VCjqNqRah8KQlMD1QZtPz5yjEhQX/KkYUky1LAAnHHVUo1lEAaRtVxVP32DqrElkXBthHsBSsKuVNnn6Hxyb1+bXhHomdonA5jflVB0vMiN3llGw5H3C33vZBWhP/wSiQm75jTuWoY8uwPNep7y+dk+XXhAJPe8yGfrarI029VC7rzkUjqery6TLm4ZV0LWkLyfmgIu5Nr3SvhcKPiE+jhvHBBE/KI+VNxtfX2LhcYxE0cpPGQR+JIn73lOeI1+5bGbvhE/BjY8qRj1inYMBWbxVRkkXbMPRO14+ZYU8Ix3wPzYVnQk9nk2Iv0Y5Sua/LmN2/3K+2N4XDKSodylh+Ix/wW/c7f8OeIx/y2WFImcKx7AzoeySOz2ziNRHl6mcgBDw1lj0p5srcij7BgLG5l45xJKaHIGTCXDuXK6HgBTYtZ0PIG189YPAhfNy93ArN4kdOOxbcOhYFD8tYvZ++Ae9yn51NbzgMKMB99+X4q/1OeUwWQfHtw7IyEivjLhn6qwTGELNeiz8c1lMr4VJMyky9lzgE3WTsT3awaNJDtXHbzasBQdPFqEJYU+2XQoP7GU4P6pRgNUrHnQxhugwWNMGSBR7P0LNLy3OvsJuxBbkiLsDODeTxfg+gQTkgZJkcoJJbcVGXVkrzkx2FnyT2f7mjWqXKEnGsuz34QQ3VcTm6Vj+kTz6d3SqlcBWmrO6Rinrs4cBYmD2QncclItVWHk0UsZ3+iW2VLz6FdnViMsi4tkj1vVUIopO0JXcB7zv2Den6VhSb15ovVYxpAQd7Zvyz4H1BLAwQUAAIACAC7vdtILoBvDoQrAABkawAAFwAAAHVuaXZlcnNhbC91bml2ZXJzYWwucG5n7X0JNJTt/3cKSQp5yBRGiZ6SMCpkj6gseZJ9N0QJTVPWGRPKkskoT0YRLY8k65T1sYzCDNFMWuxZZpIsYxoyY5nlnWlV8fu/57zvOe/vvEfnxHHPfV/X9/p+vvt13d9JsLYyWye8SXjFihXrDh8yObZiBT9oxYqVV4QEuVdeDpn/y/3FBz1mdmBFIUFmhPsHv6+RpdGKFRjUWqanAPfvNWcOOUJXrFhfz/vPhw964L1ixanZwyZGx0PdKG8D8mAdjgYfq5XcL6gafkgR3tSw/ZrvVtrV2Ieh6S+l/u7c+se9RuEtkqV+Cg6X24T6/vG6s+myYvce0e5uJ2hMWYJlfmv/2Ed3iG/ICbrLfP4Y80TBlPaZQ5G+7X0a8zeJ2h2O/aUnCMZxjfj0oNqwmVF7bPjMJBoLm5q9pAp7krNJrW7FKpGFP+pubfKrNPH+46rtLgO5U5yZDgSrQwdufWDDFvGfb+T+cPGSByXSIRLe1fRu/wMiI5t+v6Mgqmk3iXynvC987BTwnWIuUv2ljqC0xwW+BT8m4qKa1OQud6SHPqXiJSbC6LoaP4+CPC0PQsa5wWgHjWILjH+dQ+3MtODW+lC/d9twYPQ20K8fYkWEQNsC7bMqZu+cw0b+GVar1//T54QL8sbJW5p+Jknaw0N6VbSIQ9yTndevP/tlTCEQPyBa5NdVxKrLN104L51/zb5Z+Wc+/DbB7dd16NpP2fX+RTXBM/RyLPzjnZU7b6+kPZaPVGogxuo9+Vve+FW3gK/oPvwhK8DXB6PmfQey2CNZ64NqplNvpAs/uCAMOypA8jVmIpvogkax8gpXlBJbZ+YZaxOHe6GEr9M/r0Mw8Yi02twLwg/qmoUbiPGniWLeQqCXfo+akIxEke9sQKxLw36+yU7gkd4BLr1i3gvWYH3Cw38lOVjSmk9SzNvvgI/ln4ktM/NVk6RKRu9XsAw1PC7f5y3DWbKJLqID4gdGiy5gzzOR05YevYW8G6JFLB/kr/GBAIIUY7/zpO4PS4HjhgJlO5MpksHeQvr8wAU8/BvQebOuwpV3Az/gprWjxDMSqE9Y5IfQBuT49c/gNNerVn98+tyXyZkkO/fPtT/vcA8fyX7sjurp0U5iaRJeTfjCgS0S5eCejnaO/vQ0lAGfYAc66+Dz6v7kEi28CNHjtw7BR22y9usyP9bHMaqH9ahzsMnm7f3aPvz8kPn5PkZtyNvnc2OQ+TndFgR+Jicrcu6EBZPx2kzn/ts+Nmv8MbF2LNmGnKQXC2WUlwcn2US17ZRvenHx2U1rKTTNzuPHXHSLB1sb4g8j+AHqbUFZKp1+T55kG5kig4ZD3101CySwGiSOVk+VdkpC0uUV5OzHRx1Wy4whVIuyWQiXGFHJCuoSC/De7ie+s6SONDuchegYpFGFtmxFxqPMY5BDh7snkOcvnOEN9+psTlOuLKDLSbpoJSN7AUACPwCS1xH3r1J3csDo11Ie+FEjIM3m5g9jkPS07nnXDGFQUo29aZk+Lq8OuSQhrgG+DXNw1e6wVJ2dhT5mpj07XspB3+uBHk2ruwmcyOeqicRO/wOOLjjnKM/vytJk9a+pCIi0CYhg0tLRNSXWCmwESw4Q7O29VxrhvoS0NFk1OIkVR656rnW0+s6JCA6SnmNfNJitSOvsjogoQd+QWQt6VKrmJjBhvoQ8ZSZ0Tqom7kKhsHserd/d3aJF0tPoNtscMn403a66y7eqvyy9IR0+EdYuC81SXkJiNbQTre9SqkM/tZmJius3IHqyvF1jpVTS/Pjwk/14dsmIXXLbgfghRHnfvFfYFQpErucqZKI3YvSdtGTaEhh4UE2U3fY/ElF0shZ3d0fkhxwwSTuzqyGeTCL+gwtDex6Csbp8s2pm5zBEeo5tTwCF3cFJKsKzMjeFcEcee6clmXZnZZebp1nsgPHHJz8slOGNKICSY6GRwPHbZYvPfDt4jjzO1V2N4/I9yuNNYjAh/QX2708NtfptLXu5Jum1nWHynTXX997ZtZtcUPeDH6+tEBlc/fWIFfaOuCQLiBZ9snqBkfQRPJHmXSkoaR3VLSwE2nPnkdLfjT7VktLfBSiqewT1OO+CcKt11OmiYgXjj1tmFtrT1jqRlF0dt1futHbmM4pVOt5+8VEFsnxl/Q/7pcOCcK1XFGAJgUnzvDa0iWtdTikvrpyncgwIXNulZizwqOZpksiTuIGYH7Y/CrRKw+KRS4zwA8OAxeXJkPIJ32VrKHDigWGZfefVLTNisJ+Na+zhVH+ubX1QsLgSPLjF1qri2maRJXSrVa357DouOqU/rHOostqPFZa+Avra8/0/Az8jnV3NovfEdbgjWB+7/Ytk2ZR+9nNu8KF2I2qmL4lKm3EzYFxdFBgtzbBZBoLDqN8cVA0JHSsoP4WOuMUVpIGo4/K15eQI3doOAcAmS8d7zUqeOGefHyzT8h3ofacY7DnDZWsadqVz/1iXvpdZrLXJn08XLp3PCMdMOW7/gOu1uKwD+VgqpUcDgqYv/VC5lgvyYP/Lw8G8UaJFuH52IfKe3GDgfdY//x6Q7HzIhe7VpvsnA7KnAsujv4tea5BhMmZvI7RKuNWdK5vcUGAB6+vUBPkBU0ePud4RPm3L5d3Jda9K8otbsU9J2nSZr361LpVLY/sfRMrOM28lZwghtdDQwUsb1yMmtyMmCcO++lM36hNVa0NpqzZ68wKTBdwTAQ/sjkYWwSn+cfQwWutDDw/d2LRPs9ZRjjs/ZnFms+JQCCY5bnsWbPLDMJA9CHQ7l8uF3z/tful1QtVb4fXfyFTDRj2UV1gZg2X1YGtuuDSaKCsdp/U7aEeKAdUHE/EbONN3eKJRiyfN73RBTECzIuwPbSSA7U176b1QYoBb4a/xDze2sjUy5ZdSv+oU2eCtrGSH0SAVGrhFzg6lyzfGCbcei6Kzzu184CAo69wP/UKSzyUftqQUETOc9nWUMpHjAgBaOKvzKoYdX6TqXgWUyE9Lbhye28vCPOwNTOTs3g6GOCOD8OU93fMC+cSNnKT5yKHr9n3aw+3vAlPXFI2lPV551ID1yVIrZGLomCfzmitgEXi5k2AUFJSsaf02EgVC+71A7U8vSwONjOfjA6ZogPJyDKVMKyjfBG+ye+VloX1eL6W49rb8zWhngjhQXYnwZqKoRp2UYeNifx64U6xfdTB0jHwN8h+YTKiCoZDnb4vz1c/pKXvBIrSPjJc5YPcoHogvS9z69PJMSAQxUch8a4Pfk4O9iIx7FOGEnlQdk+4j0+3bXnAFpECyYtvteHxks9YikrYzBqkVEpFrdnE9RuEupcJhIslPB9RetS1VVccRizWVwcJ2HGFycrEvXvR9gFb2KBBCRtzPVbQn5OPPY5W516Z6zc2dPELHfdxaRteA9hR43kyVTJ21d9DFZ4K/sqwTZC3ubXLozHhRTAkaXmJLom9IBlNjxMtL0dcbvPNrjmdfUsA8q86oa5yxSSnV0o/+ewify/hY0W8Dtjc4JgAKoleK0JJc7y0iMJJGphFByOlKhTQ/hKcnC5QspOi04uyuUL+gdsDwaeolzHolL4v5eHnFp5eD+6bdg+PxFTDAs0MSDihbASeB7kLkiRq4XnSiEPVpGAxXAdXR5BrqdjVLf+VbIVWSMt8nivw8kQSBbn9wa6ifzs7uCJeGefeSZtt5jasqp+Mx4udKbN/NBFngnKwxInu7ye61AL+16t2zXtfKRbS7Z1MlqkLzxzStkNDdqEQaRTUr7Uhe3d7j8hY4xrG1uwgshksaL7IWAi2wn9I4w4PJ4il5Uid22V9E68i3SxT7eIihdiQF4U1viw2awnB4jMGb7gOxwRYWE1zHz8EybfJoWu06e0gZY0UH/TCwVkiSOftIw16LM3qx87ZRZ7r7wErszakKGYmGZwCBGcIaX9baItzCVN6VCSaqfxWL04AHQqCJjj9evnlYN20nHwxUqUcOWeUM3ZP63ZQYJkNqUqxRFgLhx29fAuQcQFaIGsXe32vxqvvI8NtAgbhvq0nrvyB/D3+8Tfu4x7jwb5kSL0mSjlg52pZniOJ5+sWFSL7pg/q6c+slpasWt7i4zAvhn3a+uLdyCU3iMzJFnbwNfVDXKSm22ErU6fyv79lHyfFMvlP9HhXlXVNFxaFJeviv9xX7DPRu+1Da4aZTTcNt1nt/mMDNz85kS8Z/8VSYaag3fN64axWyI39hEjhwbNWwkmoQlkUfTO9nvt9i5w9/yLcKuunzYxu9O6972gsuCHqMpSteHvQSNec6s8s7z5xU68Z1Xb3Dt75txePiK+VHGr6n0HFRyjeVw/7k+l97p6hxov+vqs3138q3NMMceDcc/xH+YJNsxYgxw1FfyZP75+dh/lwkjHAZqW6uP8YnWXF3QRT2BviD+QtGWDwMu05I193FjbOUHy4eyFTcrbwWd/czMxePZBYlYWEg+F9AQkHly8/FlCkDzlR9EIceBIyctkdMf4QaMKD6by5EPVnXwDgLO4pnBMNQQfDF412CpYdb2ND1ejBKL5iXIfAkJWXTVwHbsmgMSrB0ywwf3ZHScXh70dMdg70vDWFFa0EXJZ8KL1QwtTOBk16asc2FdeRI6XjqeZ6Smrx6tBK8IJ7jRkaN2+iRFl56xMxhNfnfDNLTC/L12+ySn3AZWL/prqcjHDP3I2gSE6TzA6hwaoSo/nBh1Bky+9JmbtymcfEnJfP0CEqmjeYVycEIjjG+mWG49Oq+es0wSa6+Ge9RyVOz8/wxHz8AGitevuYGP4ARpBmLThVSvyj9i8JuaXKIk+OaAtzc8IF9nyL/jLhAO3Z+YQGm4vWXIktF1pPGObh1dYnJSgOLlYiTMRoE1e8Fo7oMQf4vPr7e3Pyi9IFfDdMXW/E13rD1IdhKEvOGr3+9AfTtWeNfayNqSL7vl3nmpMDiWFD+ddnvLsVq1YLnfrH8F75f/mwKba9r29vqFmXaf0t+pb/RtGjk+PXy57ARdLgGYxf8XUa11y147ldf+v3yi5LYk052tu9dbGnV4W5fK03ynxn+feKFJqt+AT082/9s2zTOqeu7br3f84OJi5jtb/TwomRH2xtQ28ap0TCfrzcsYOIiFvvbZZ4bU055vdnf54fDeXVhwXPRy6Aug/p/BKopUZ6cm5O5v8HXAlmuz02TOLPFbNhE5XBgUmJRkCy2lqUAnD00mlZRJAr/YOxLVYXqUWi69E4wNSMkjKnKJqnKkTRwFO2gMrku2nCklDeCbfC3Xt2M9mbk8JupZz+yfk8eBz5IesMmU7KqBz/lIOZyNgoIq+97Gjfku1bq0R2Tnr+Sb1SbObycGH7Naix1Cdej1KLxu+oTh1jc0d9305GSi8QUPNaE8wM4MyhO6Mwz+9qz8Ry3/TTRiBylXoqMOH/DxKX+uYL+f9fIdgfGSfE3YHvWx9lsOYJMgDaoQzKDs8Y87sD1JjQmlA9cPz8g5u7/xLyKOrS3AROAbt7/D9dh2a/PYo37BgX75BOrZKq2X/wAQfKwv3vSdtsc4WR2/HctaOEB2KbQ5KezA6SzLonS5DdouFbbKxrIZwgzNRTbUsdL6CX4G8yNSRyyP4RDgY0dhl9creKRUOwzO3m9TOLeW/dexFoZUoWP1gYdKxKbNFPB0bKvmhhqOUKqOO8hjlLH4bVJ+qnnL+OlGF21UhzErm0j4nYZOnG/KYfQZ1xR8uTOlp1lSn2eQSw5gIq0gyCAxgnwAhoZWjB7Knt2X4GqqiR8vHOr/JIcBa7VbmR6cU0LYybe8C5lfcIFT7hzb20twecQhskBc+/DSwApNRokl7H5rofgoh4BrhCLWbacanbIU8xUJW78Csnxz3DIeSdDTm2oFQGlBjEBUaYXV4tbNXSgnzzNRT9saDnspdkwmS2bE4306RQDpxo1YKjXwUFHbq4BbT2kTYeMtEDDL0mrCO2fnpKff4xPhwsfvLj1pwoJbwZTYVCqBEOIb+ttP09cJaM3nuzVYTz+Id6QfDxZfEvzJHxPuxFO8YnRvqbOqY1Ou8NkutSDvf32+FxRSr8ICBpaEBlk8DTkHqjJL+h02Olj8N2hWqUKCtGxQqrdsyQfJXGrElmBMaz+S7d/254mhCYcHn+vJeldgi4sQYeXMArjaRT4vu4Wl1RqOaa6VgiUVJPryy+F71NQkDsaAYNMzDjE7ugy9KKG/mb4xHg6i8w0Mh1PcqjtVYiOsdFZT6CY+JU30ijPtcHRchIsIbFuM6T/kwP861oQ5Wvgupl08TtG3FH76H2AFvwGdxRKenOUyWYgQ4LRpp+K8gfImQi1HUj00ds6EF+Ep7QU4cF+HSUwWMSqhBo8L3/dcjP1DSBP4wczvyg/mLqtG4LKZNqUhNhuXpxQbiASIyo+sTNfK8SAZ4Ti7/sI4BaU+77Zrpk8xQMiW/6Trf05LvvfNtHLjy0/tvzY/z+PdW72rmbUUPVmMh4LGjDrDWDxCQXEedsYqMHaR3cYvEoD+uHCPfG6bF42KBcxrp7iKBEuOBEVxSswHBqIOzygGnAGN+sT/yOQqqtsbrE5quezIUJUCRPs1lt0ayM+k8q7/9eQzJObF3I9vJs2N6q4pvwhrccQhsIz/v3i33+P7aIeP0ZzamjK7rPPBrkhUfwtQPAJNbU7Xyr6BahW4t/SY3qgi1sPiP9P28Cl/5e2gS/suMnbFj9tu/g2RfHeKEgV74ZF03o+mz287e3Oh0ts0fivhI7TscwWrO5MRpVghIvWib4l6gN6NkVC6m7waduslPaBG76ZXfVP1SXsl6DJd0KxKU2nQdx7fLYwbV560d2rYt85Ra7ojEPIaZAldxtLN3ABpVdAWiuW2ASKuG/H81xymkmA8iX2gfRslLkeD4zajEcusZFW7HtqmZRlUpZJ+e8gpfu5Zi3tSv1jon5E6NxITpA+78CLpRPRgMMcpOGBBtVUOLVqlndiRROVKyeG0pnSSiWTK2w6ZDs0J80WN3TEd0d4BbeqMN65k2jkRrfQQaWmCm8S+8M9VN9FQYgFDMcxK6bJG5AgLpOdPWCXJJTY5+M2bXGcTEb1sJFbewHVedGN4PEbgzynY66pfgNBStjed/CkP0lOR8vLghkyixER3/qH3xZ8eI6xTMhoGX16qFLB5SS+hBPEqKrOghqZ6saWkf8RkGqhib/bRX2slyRdlY+fxBQVIYgMsqtMyhKcXMPjJKEyYQ1LsWqTl5kpMhGdlm/gNQms0iXRhURTq/Z2B4hnNgSIGjA/PreKF1pP4vR0kGeOwkdtNHOS5LdMqOLwhaiKAngDnJshAyFMDF4uyri3Xc6ciVi7rXtmJkg3diYeQmGTap2SxT0PMRERSIhFBDKidiN1dClzvnUbVwIyzkpITKdVuE/KAcT1S9YgLCbIFVL8JtKPRDan6miR0ipq4CZiGxgbB+smx1Q6/Yxwkz5AFQcHqpK25FOTzmJYl7lMx9MUsBGOSxFKQY58lvFsbj8DZtDXqL6EbKbIc2WTnJa+bwd2W4NWMGw8Pv7CnRqiKZMz97jm73sCcmPo7Hxs38rEaXPXbmyP+cHuMKuakm0HEoXku5OuSKXtwpfLAvCENi5PZKoK9frjQsKQi9bYOzUAPLa3B3p59bsFQhJypRHjV/R6WtTb+eor67ZGx5SleM2CrgsBSeqlsoAWaInHlmCnXZwjzYpBdACYBCnT1HSlNsW/VYDMY+ada5nvru13bUlbvN6fmXCNm25hzr1y4yaEhhExLWUaWwMTrb1YbQdip81NnKQfRSYc4f+DUkYHoeimNyjcXNg9iBoB2d3kx3hFeMOWGZ+j4SpTB02Q/h0R49mKNAfnBxs6KkSsSJ3BCPG7+cYovf6UN/glXL0Ej6XgESWlT+o33BG4NCFhqxqab0/lC7dT4hLMoZZjTqFtfQbgMGf+tZSKoaTLQx1kGAWu3o7ynKXSr6VpuWf4h9UG34JkCsl0w3E0WmmoRQCMWa6Hk0pumDmvteEJYU43olaUOrnU6puTeavHXwHjljg78pMxWeKQ2w2nNVy1jOjVOtG7ZEzzw64tsfGSmXudSwqEYDmfqDimnlNbi78NnljiRIkH8dyhz0bGkS2ZbMPpZ/OPyEGTwoqXJFCOR6C/Zs4BLgcFABG1PYXkpZTrJk+5dr3VnX2XEie0o9sKKeWQMRcuM5/L1ekTMJg+e4a8WlWna+pWaAh+8c0ZusUlXjkCqgOyojz1c0eMZKMDo1FSbg1YYOTMoN4fslCzpczyeyOeWQ6IRvJOAn5sUkDJkLAUKOD0uPpIWrfwUtMheNP1CAJo1675JItzOFeCYGBRM3yv0VLH07R5qEPS5cldvll6urQGCWoGiWeCLR9saeqcehuqueTKYnhTcY3G3HN9cCtGk+/KAKnNDFgTlkIUUiNV+BRj8P+AlzoF9ZXQ0vTQekLoFEFoRyoi6t1rrrWcaVEU925Yvw7Y4bqUcIyk/HfJ6TIpy6Qsk7JMyv82KXlCIBjBOQbLmcf2/4eEXo3W25Kde0H43BLHDz7sIUI2SVpHJSwR+6eFTgy9PG4osN928bOU524Oa10RflDXsMRaLHQZZ0/uvL3y1hLHzPc/h2aYChz3IC3hjJQyIyr3cOmzWsLD3XqvbXVv5U41yBInYSWINS43hR8Y5izBSKspmZy/+CTTKpZIoBKG3XZbChy/bbPESdqcsKRXDy4IW7gsIRANUFX0/ZU7X+QucZT1lS7+JJe9SoVLlHlIlWhzGz7JD8cXz95enMwk7+Gydxn+ZfiX4V+Gfxn+ZfiX4V+Gfxn+ZfiX4V+Gfxn+ZfiX4V+Gfxn+ZfiX4V+Gfxn+ZfiX4V+Gfxn+ZfiX4V+Gfxn+ZfiX4V+Gfxn+Zfj/C+CvZVGCjuqyPo9RXmDIRPKk4CS/4x6cs+OClilf+5WGYOff9hDOyxRxBcLzS+vRik/Dhzf7coH93H00FPvh++CMnjpeX7LQqeea2zNiK7dxuVAjGZ+1hvbY8yiC9x5c8JOumOfqjPmN0kTscNbCVqrh0r/1C/jeNIBvTM0hYlsIYQvfiZ/ar+L2/dbH5Hs7hlXtnsVHLPFWlnqITIOFH37wNPy1R8D3RgGC+fUelKu92nH8aT8P2PM/NIzdK6uzd5oZxl744e2433q//ej4ULw+ptTs7LDMBo+fBzy96teOC9/aLuh+cudMu6/OOvVr994VqxR4vDvL77gU78wOCeqZrtn302PW/v+ZDddPtd+/OZpX+9Nn0f95Recver8A/+3xcyffUsHfXn78/uJk3X4Ru9wTAQ9za0dbflvQosLgYZ9MmxsrAuqzRo4C9efaUHL6H6NEZeQixjF580i8JEpVzle3T/yYIuqvueaFzzLe1J3NDLsCbTUH2rQak6dQ7A+oY9C2CrbWfVnECMuVXDFaGbq/aWauAxs5c8l95lLe2t0EvTBaKBnS3wEUKnTW8F6Ih/++j5Mtqu6UrbMB0dFpibjSgDf6OOQ+Yu0/uzFPBq6N9T8kztHPJdMSjsK8Hojdk9SUCynTQiM577YbhMUTzXHscSJ7fLDFnT3JQLLSsbPp9UFMXFAvLJJJBmI/uKB7s9R7no9e2ugWmkPPmm317bOdH5raQLZ6o5H5mM6ET6X3wzoqxqfCnx1CzXeG7wIyB1aLDhdOlWWGU991V409I3eyaysoUEro3hPf3910OFfbfouNtmgvxzEJVCbhvYwq7vQt39c95EpKDUZe1ht5c0MjmQDTcAXtU0L3M+D9IRoJNd5MBZTupB55K39CEf4fbX3EwOrIgfdYdAYxrUcz/gGcX/qvqSxmc1b1LOeBP/8GSmV8T+SHuMgP3kKS+MY0rX240mFFFxOtFyuvznAKhsfTrtI7A6HAYTlzF38XY4fCR/Y1KWMvXe3l8BSsb5lIleuV791L5KVuZIaSEk5up6nAOh82P9jSmI3SySRnBs0mrwftht/u0Apce/Q9PW2m8Z+97IjDyeI66kmW3mCBSO2w03nvb+C9xmtPtK28bIftvCI2eJBZZcnsCRB3aoRKcpI+5ur5qgidJD817rkj8aTubByO13ASuM64G5ODHK9BVcSWrfrQC07wD8zMi0ZWdTafby5URoH7GZez1EdxX0XKVpCkt64IMtE5rx7wpojBlaFZUmXfw/rs8rWg4FqNgJ5oxMmPYhKD0+Ybk/QOB3v3uqb4qXY46IuqD6IQRavupw2Uv90gfqi0eOvThCHac2N+obG3kgHDz3ODCDam9D6zXnett+G7VMY7w2FotrX2vondwWddH3GxraiiFvWEQvKHE752ifaU79MZ3LS9VxJ1suVcI9ytR1sVjk0ucGqkRCNvGZkqT2QbmeaHFvUbeLL4G99VFsy5T74DQKuAH/GZVVLe+dunW+TJDh8x9DOnmXbWZ54dirCIoJJf4h9NzwSSKYWR8YF6pihycL+G8/T5qjnQ9/eRST6CGlhV3ByDUPBv7xtqruhcJElRybm04l2wEU5WAIDvm7+tZyR+poFyAFnFeoIIMMLtUIhGtnCqp9pFa6rmntQMQ2SsYEw2lcOeuH65AD9Ir2LduNc3+vzLDBxA2uxzFRSLUDnd288dv+OMAW37ifJRzPkqefL6aGTo4eZcRlu8mEKfP/maZnRvOOhtpn8SbTLZJ7QEhkLOzE0Wte3qVwA7DofueDGp2lbCaIovKmX0+JGJNWY4bYXyGpQ5sCWm7yqtCjtfFacKG1wbh3YLHykOmayd1jtjb1DB0E0Ca+P69rvM3T/mjHpFqczaMZrt9rVJ24mB2eGs/hprqD2WOF2bpbK5hkrtJjJmiQi2nSdu1VpQO7ZEdS18oqxHd4tzKL03stncnMBybElTM0tuY586zGR0Zvm9neqUgbJXn3yt/fQSPXJ7C5puEi9ONOe3VDl96glu8rk+Gt8Qlup5kF+sBdzOvTDbBXq5Et0K39U/PnUNP3k7GslzCwYwir97REc5K4vVlUU5Fej8nsFkak07kPiy9vdn4jHsyvJywRZ8ybRWb2SXqvPoP1Zf1vBJw5pl/47OrA3ZiD8N+DcRf8aSARlxl9W11TTCqYR4N5icrzyLyH+R4wZ64XZsQ7mqQTmhfNpygN6CeGFaQM7eTOuKTrTDCol2B2Be3YXDZ09kqbzzI6cSXdfKksqEtAisg8kFaLlGcEufWcRjYmgvWjcV6vkswPLW3B2AQZ1bBKU05P1HGgcf7K071aqhSfaKe1qpOd4bnnED2AcxoDlYCUi9McLxWq/FJ2+fSntc1Nj7EN2jynG8a3eq8YuU+AgGTuXYge/4sgBV4T1UQ9r8+CR9RnZSEzGliR0OeQgeTihqpN6kyOCDcbhKLxem5rxOdypqfNYLpptagRvCUNRx5xs6yPutXIN65aYTe9DnkUX4MPIYTYeWS2a039Xr66l2j5UnpxrhpA6Vu9NXWd56X/gqF9iq8me89UDv+ouhzc2TZGjWfG/bYXbqPfPNJnsuCG3oxofjHZhVO5vi/f2BNOnAKbRd2eggvRJL1cVmun9xIhpi1CtnRqhgPO5W+FHMvhuo/kEreAM1hZKRg2ug3le/z5KrYOvlU7YGbjF671SWmdha2d6BEbEjhYzO+Lk7s2vh49dFMWekgC39Ogqv41F2qJSDb2dk2df8u+cjP/csKXBLL5leNxK8bo+IzPwWqZEz8/HN85XAczmRoYX1KJWgiAmwrEMJwp4foDLr3q606X2fGjhPLpDB+uY8Q3wGEt2ZpIIDyLLk10odAR11Z5++jUYOUePF95fI1qlccJCDjjPqy4pLeilieJwZMzC4mV+vyiaYqN1DbYLAKTM2RrjKqXIw6V8ygyD1Ln9Vul3/ELR4GFKEWrPZMY7XgGWTpdQN2qZ3GOCZAPRB5oCe5l9BCR/Pog8wi/VSLwY5VlkmY9arha8GjFESryaZSVQ+N7fgsjK4P/1bI3t7wXDm9WtgPpMeRXHssOxaEGkMwWvPV+gq7Gxk2pNdLKKylcuemiBcre2wXlTdWUzRJc2IaGQF1Q5fFkPuDBx5KK9w+vQbX3gVN7y5appy8ES1YFigv8eeVKhBBVq1tPPIk/J8V2gyZBxzUKLm+bz36Tf1lFrNr65qoFBk/MaDItRJ7Frcxf36zobiaw1a5BWUyBS4bDu4m5AE1olEpzDKEu+xdrcrzdnq+DBe5wiAaJ13BSksPdKYs6qKI/Wh36ClTFXvIAbmYmtk2mvWfkeebJFMU+VMqn7u1yvYMKlRK1XukxhQbQpxX5exFlTG3m8WMXUndTejb02bXE8uuiijO+Gvaa2ymw7v995gvEkfoz9O/eIhxjSKp3UIiuVZc/CCmr980v1U+y30lWYwEqGzOsczttfKpcwODZ8tP7jWkISl+Cg6q8bph6xzVlKtZIOfWOmyg99CbuUEe+cXna9Jq4BxrS46SQjE5mweUtmyO+vvvS/0jo5iwGUfS3oU/hHKR+nPfRg0Bs69GKwHsj9W6fdz2AxgJBOPYJ5AGpLnIg+5zeluDgkhvg0I9i4BO2vkCouZCoHuhslF5Dbnum5G9t+ClNr5f+1/uHmmbrV+8ViNYvtUQyf8BZcGTnjTXLZiwDFsZklQTcm2CeisUhqX5DHs+NUbOYGzTRn+lWIdB+LKEitr9njXKIDHmC1ouBm8HbHOp4bsMwa70VOPs4NXl3iTs7cV1c6NDuZEjuasF7fjf22TBZzvxAfiGjq1lJxDyXur5r0HOkUf0Y3pr9tLp9UDdPorNR26H45UAh84G+EeeZaoJOQQQtLxkNGMlpBBt1gApWZPoERfoJ5b+XxY41f9Kd/7sRdKPL8GRKhpe4dhNPlhjQs5p5oVgxwqe7sgI9T8kNn5QVCy48QDLfrLa1Ds6nLNm6ibu1ZlTHs5vklCFl+dHspWzPNQCHZnthKZrV1iYEDgNwJjPhNIGHJ/3xke1jy5zgCVXU9hOu+t2QNwq0X61KzyZh1L0eN7mo0C6wU6PhbSIPVTXLO5Pq0gvPItcce3hOjkwD0g60PBU2TBrT9yuH7JufhU1R9WNSXesoElt6TVI8fgb8sisT0Pye20nGAtVeDUZMj76STktLm5k594EcgvSK3fLfJVYUTNBQdx74sJBd0yVa7JGCGQW+jgpXQ0MqMnATJeBmS1AfWYNCCHNsjrOw1bbxdjMBNjUBG25irx1d74bcFEUfSQek6kmqrNhI2nKYxY2jw3SXWm3qjw3WTCvK2/ccPxmgafMfXd9UgbVWLVns5KytRoKLb3azRiiKsbK8LWzhOf4ama6rP6G/9soBaon2ChD3p59fWtKLk13NkQKevd0FB7paX6qOM0NZfCxI+Kq6qf3HIQmRh+69/2B/bM9XLlRRvX9oSlquacnK4JePBKDjG+dY0EwDggXx4s7t2QHoqL8Mqvvxx6ljNXxJl7/7iGNnC2tYj5rEgmcgQdeThe3SG+LXr7Flxw8uPhuBZFI9MIR5P0ZLPRnj7P/ewet7yOwP5wV1I7uVd4TXs5XrTDpmc98HiyOApSA373Gtz1MK6HNfnd8AZ8MbzBPt6IrKpUmvP52lR8GBpFnsriMAvFFE7N1nEj010vsvNSDGgSBpApnHpL8tZrudNWiTPdZy1Ox81eBc6K896l6r4l62wQWh5owGDJjQRHUEi5jNz4W+JjmtB/8/6JIBIf9rwGj7HbB4/mdWWGn9azKp8fSv2a6uwUgc29yqoN8cTZyZZHrs6g0I/CSBJVxlzPMspSlwt7d5XadQUyOrR1zHUzD84/P+fjVtU3JtpF+zpnxfgGJ7OV1I1QiHKDsNLzSRUsp00mb8hakl6dVwfRrSrQQN+Lnw1otwjvhVbGztbOhxxF7BgBpMQ+0tyH/lv3IzpVN36751qUPDmyFh/H/asCnfqJrV08rdc3z7a6FfQ3HjOt9XYC7fatbT7o43QRgmVHRUPssR3T/2YV7Kf/myVOmOKma0G7DQPftJibSyk34d2cNhQddKc+c8AejUWnImUvCIFGY5CdkL9YxnsnwGOrM/GDaIyKwlcCL0RVcX31VWuWDqk0A9HyplSXMIqnMaeIQWxCra2yqor2ZI49qqZr2J3Z6F4tcaKBU+RutyGIDkDEvnFXAWi8EPN+vRpA21QxCryMriYQuCG8u8Xuk4a40G+1pYHdkQZ5bL1P16aCHLHvZO6hKt8xpgv2UyJPNrvm+9npGqHz2yPpj7NqwlAx41nuLAxwHlNPZfVR14AEubEuN37FptPhKuECewxYrwzgY69Lwsc8YAg8/DRrYEqL+ajEp4GC/OouGYJecRGNMh+dCADqGszQTpxLC7kgVIYmE/RGHhrBta73lE6g7xsYcKYMEKGc+X4EJE0cTE6zaLtSMw9MOsUe8JcrupTndwxCaB0b101aHfSEcW/4W3acKvhwY/pOpfc3oG6gjbLnM+GHZXe7nmtluhxaDVDY2vLHRJ47a3RLnzIZjZhFE2MBP2yuzTkwa+DnCg+baLhr35V/5zm93uyXlR/ip8bNjZGtd8nZ/RIj8gpWLqV3ww5veQR+lFcKgYtbwGbqgfoNqXMz1LlsJSzdHxs8dfZihWX8HT7XuecnZJQXVBIy9qm91J26FnYyeHd4f5HBVA1Guamp90kTOCtiorJ+tcHME2OmY/uQL0wlcPNst26w5d+/VH5MVkUj37jvBtAOf0pjffT8uTBUofq56KFjvlRlqg99ru38kZeAn2o8rwTl5gghteCtyq2/FpouROVpigFwxrxG028MrA//veca369fRrS1PvQDgj2M4Acc0/z1M+mK8FVXPXXPzfSLVoH+cbpm+esNhV2G3htpEAnvBjw3EUa4wyfPPheY7oTV//K1TGrWYN73P9GsksXdZyZCsBG872fg31Qmof7bl0qt4lJ80FuyBcVZzaB0VSg9xKSt4P47fNDKpPCAR/T/AlBLAwQUAAIACAC7vdtIuOq3cEkAAABqAAAAGwAAAHVuaXZlcnNhbC91bml2ZXJzYWwucG5nLnhtbLOxr8jNUShLLSrOzM+zVTLUM1Cyt+PlsikoSi3LTC1XqACKGekZQICSQiUqtzwzpSTDVsncHEksIzUzPaPEVsnU3BIuqA80EgBQSwECAAAUAAIACAC6vdtIFQ6tKGQEAAAHEQAAHQAAAAAAAAABAAAAAAAAAAAAdW5pdmVyc2FsL2NvbW1vbl9tZXNzYWdlcy5sbmdQSwECAAAUAAIACAC6vdtIqok5BfEDAAAsEQAAJwAAAAAAAAABAAAAAACfBAAAdW5pdmVyc2FsL2ZsYXNoX3B1Ymxpc2hpbmdfc2V0dGluZ3MueG1sUEsBAgAAFAACAAgAur3bSCyqiduxAgAAVAoAACEAAAAAAAAAAQAAAAAA1QgAAHVuaXZlcnNhbC9mbGFzaF9za2luX3NldHRpbmdzLnhtbFBLAQIAABQAAgAIALq920iYwI4lxwMAAD0QAAAmAAAAAAAAAAEAAAAAAMULAAB1bml2ZXJzYWwvaHRtbF9wdWJsaXNoaW5nX3NldHRpbmdzLnhtbFBLAQIAABQAAgAIALq920j4YrFrhAEAAP8FAAAfAAAAAAAAAAEAAAAAANAPAAB1bml2ZXJzYWwvaHRtbF9za2luX3NldHRpbmdzLmpzUEsBAgAAFAACAAgAur3bSD08L9HBAAAA5QEAABoAAAAAAAAAAQAAAAAAkREAAHVuaXZlcnNhbC9pMThuX3ByZXNldHMueG1sUEsBAgAAFAACAAgAur3bSJtte1tgAAAAZQAAABwAAAAAAAAAAQAAAAAAihIAAHVuaXZlcnNhbC9sb2NhbF9zZXR0aW5ncy54bWxQSwECAAAUAAIACABElFdHI7RO+/sCAACwCAAAFAAAAAAAAAABAAAAAAAkEwAAdW5pdmVyc2FsL3BsYXllci54bWxQSwECAAAUAAIACAC6vdtIPzCQpjUIAAB1IAAAKQAAAAAAAAABAAAAAABRFgAAdW5pdmVyc2FsL3NraW5fY3VzdG9taXphdGlvbl9zZXR0aW5ncy54bWxQSwECAAAUAAIACAC7vdtILoBvDoQrAABkawAAFwAAAAAAAAAAAAAAAADNHgAAdW5pdmVyc2FsL3VuaXZlcnNhbC5wbmdQSwECAAAUAAIACAC7vdtIuOq3cEkAAABqAAAAGwAAAAAAAAABAAAAAACGSgAAdW5pdmVyc2FsL3VuaXZlcnNhbC5wbmcueG1sUEsFBgAAAAALAAsASQMAAAhLAAAAAA=="/>
  <p:tag name="ISPRING_PRESENTATION_TITLE" val="33【课件PPT】学校教学说课微课公开课教师评比课件PPT模板"/>
</p:tagLst>
</file>

<file path=ppt/theme/theme1.xml><?xml version="1.0" encoding="utf-8"?>
<a:theme xmlns:a="http://schemas.openxmlformats.org/drawingml/2006/main" name="Office 主题">
  <a:themeElements>
    <a:clrScheme name="红黑">
      <a:dk1>
        <a:sysClr val="windowText" lastClr="000000"/>
      </a:dk1>
      <a:lt1>
        <a:sysClr val="window" lastClr="FFFFFF"/>
      </a:lt1>
      <a:dk2>
        <a:srgbClr val="44546A"/>
      </a:dk2>
      <a:lt2>
        <a:srgbClr val="E7E6E6"/>
      </a:lt2>
      <a:accent1>
        <a:srgbClr val="AED30A"/>
      </a:accent1>
      <a:accent2>
        <a:srgbClr val="262626"/>
      </a:accent2>
      <a:accent3>
        <a:srgbClr val="FFC000"/>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921</Words>
  <Application>WPS 演示</Application>
  <PresentationFormat>宽屏</PresentationFormat>
  <Paragraphs>96</Paragraphs>
  <Slides>11</Slides>
  <Notes>27</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11</vt:i4>
      </vt:variant>
    </vt:vector>
  </HeadingPairs>
  <TitlesOfParts>
    <vt:vector size="28" baseType="lpstr">
      <vt:lpstr>Arial</vt:lpstr>
      <vt:lpstr>宋体</vt:lpstr>
      <vt:lpstr>Wingdings</vt:lpstr>
      <vt:lpstr>冬青黑体简体中文 W6</vt:lpstr>
      <vt:lpstr>黑体</vt:lpstr>
      <vt:lpstr>Calibri</vt:lpstr>
      <vt:lpstr>Impact</vt:lpstr>
      <vt:lpstr>华文中宋</vt:lpstr>
      <vt:lpstr>Century Gothic</vt:lpstr>
      <vt:lpstr>NumberOnly</vt:lpstr>
      <vt:lpstr>MS PGothic</vt:lpstr>
      <vt:lpstr>Signika Negative</vt:lpstr>
      <vt:lpstr>微软雅黑</vt:lpstr>
      <vt:lpstr>Arial Unicode MS</vt:lpstr>
      <vt:lpstr>Arial Black</vt:lpstr>
      <vt:lpstr>Anonymous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33【课件PPT】学校教学说课微课公开课教师评比课件PPT模板</dc:title>
  <dc:creator/>
  <cp:lastModifiedBy>麦子ꌿꎭꊋꇱ</cp:lastModifiedBy>
  <cp:revision>131</cp:revision>
  <dcterms:created xsi:type="dcterms:W3CDTF">2016-04-19T07:54:00Z</dcterms:created>
  <dcterms:modified xsi:type="dcterms:W3CDTF">2019-10-09T05:06:58Z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2052-11.1.0.9098</vt:lpwstr>
  </property>
</Properties>
</file>