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7" r:id="rId3"/>
    <p:sldMasterId id="2147483669" r:id="rId4"/>
    <p:sldMasterId id="2147483678" r:id="rId5"/>
  </p:sldMasterIdLst>
  <p:notesMasterIdLst>
    <p:notesMasterId r:id="rId7"/>
  </p:notesMasterIdLst>
  <p:sldIdLst>
    <p:sldId id="270" r:id="rId6"/>
    <p:sldId id="318" r:id="rId8"/>
    <p:sldId id="319" r:id="rId9"/>
    <p:sldId id="320" r:id="rId10"/>
    <p:sldId id="321" r:id="rId11"/>
    <p:sldId id="322" r:id="rId12"/>
    <p:sldId id="323" r:id="rId13"/>
    <p:sldId id="325" r:id="rId14"/>
    <p:sldId id="326" r:id="rId15"/>
    <p:sldId id="331" r:id="rId16"/>
    <p:sldId id="332" r:id="rId17"/>
    <p:sldId id="327" r:id="rId18"/>
    <p:sldId id="329" r:id="rId19"/>
    <p:sldId id="298" r:id="rId20"/>
  </p:sldIdLst>
  <p:sldSz cx="12192000" cy="6858000"/>
  <p:notesSz cx="6858000" cy="9144000"/>
  <p:embeddedFontLst>
    <p:embeddedFont>
      <p:font typeface="Calibri" panose="020F0502020204030204"/>
      <p:regular r:id="rId24"/>
      <p:bold r:id="rId25"/>
      <p:italic r:id="rId26"/>
      <p:boldItalic r:id="rId27"/>
    </p:embeddedFont>
    <p:embeddedFont>
      <p:font typeface="黑体" panose="02010609060101010101" charset="-122"/>
      <p:regular r:id="rId28"/>
    </p:embeddedFont>
    <p:embeddedFont>
      <p:font typeface="微软雅黑" panose="020B0503020204020204" pitchFamily="34" charset="-122"/>
      <p:regular r:id="rId29"/>
    </p:embeddedFont>
  </p:embeddedFontLst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BB72"/>
    <a:srgbClr val="CC2F2E"/>
    <a:srgbClr val="D57C79"/>
    <a:srgbClr val="E7AF22"/>
    <a:srgbClr val="FFF5DF"/>
    <a:srgbClr val="FFACA3"/>
    <a:srgbClr val="986A4C"/>
    <a:srgbClr val="EBB82B"/>
    <a:srgbClr val="FFEBE6"/>
    <a:srgbClr val="FD65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09" autoAdjust="0"/>
    <p:restoredTop sz="94660"/>
  </p:normalViewPr>
  <p:slideViewPr>
    <p:cSldViewPr snapToGrid="0">
      <p:cViewPr varScale="1">
        <p:scale>
          <a:sx n="60" d="100"/>
          <a:sy n="60" d="100"/>
        </p:scale>
        <p:origin x="-72" y="-1488"/>
      </p:cViewPr>
      <p:guideLst>
        <p:guide orient="horz" pos="2132"/>
        <p:guide pos="390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0" Type="http://schemas.openxmlformats.org/officeDocument/2006/relationships/tags" Target="tags/tag4.xml"/><Relationship Id="rId3" Type="http://schemas.openxmlformats.org/officeDocument/2006/relationships/slideMaster" Target="slideMasters/slideMaster2.xml"/><Relationship Id="rId29" Type="http://schemas.openxmlformats.org/officeDocument/2006/relationships/font" Target="fonts/font6.fntdata"/><Relationship Id="rId28" Type="http://schemas.openxmlformats.org/officeDocument/2006/relationships/font" Target="fonts/font5.fntdata"/><Relationship Id="rId27" Type="http://schemas.openxmlformats.org/officeDocument/2006/relationships/font" Target="fonts/font4.fntdata"/><Relationship Id="rId26" Type="http://schemas.openxmlformats.org/officeDocument/2006/relationships/font" Target="fonts/font3.fntdata"/><Relationship Id="rId25" Type="http://schemas.openxmlformats.org/officeDocument/2006/relationships/font" Target="fonts/font2.fntdata"/><Relationship Id="rId24" Type="http://schemas.openxmlformats.org/officeDocument/2006/relationships/font" Target="fonts/font1.fntdata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4.xml"/><Relationship Id="rId2" Type="http://schemas.openxmlformats.org/officeDocument/2006/relationships/theme" Target="theme/theme1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B1B2E-22EA-4F8E-B80B-0F67F45071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78FA6-3B92-4746-B2FC-B916E7753C4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78FA6-3B92-4746-B2FC-B916E7753C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78FA6-3B92-4746-B2FC-B916E7753C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78FA6-3B92-4746-B2FC-B916E7753C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78FA6-3B92-4746-B2FC-B916E7753C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78FA6-3B92-4746-B2FC-B916E7753C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78FA6-3B92-4746-B2FC-B916E7753C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78FA6-3B92-4746-B2FC-B916E7753C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78FA6-3B92-4746-B2FC-B916E7753C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microsoft.com/office/2007/relationships/hdphoto" Target="../media/image5.wdp"/><Relationship Id="rId5" Type="http://schemas.openxmlformats.org/officeDocument/2006/relationships/image" Target="../media/image4.png"/><Relationship Id="rId4" Type="http://schemas.microsoft.com/office/2007/relationships/hdphoto" Target="../media/image3.wdp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microsoft.com/office/2007/relationships/hdphoto" Target="../media/image5.wdp"/><Relationship Id="rId5" Type="http://schemas.openxmlformats.org/officeDocument/2006/relationships/image" Target="../media/image4.png"/><Relationship Id="rId4" Type="http://schemas.microsoft.com/office/2007/relationships/hdphoto" Target="../media/image3.wdp"/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microsoft.com/office/2007/relationships/hdphoto" Target="../media/image5.wdp"/><Relationship Id="rId5" Type="http://schemas.openxmlformats.org/officeDocument/2006/relationships/image" Target="../media/image4.png"/><Relationship Id="rId4" Type="http://schemas.microsoft.com/office/2007/relationships/hdphoto" Target="../media/image3.wdp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6" Type="http://schemas.microsoft.com/office/2007/relationships/hdphoto" Target="../media/image5.wdp"/><Relationship Id="rId5" Type="http://schemas.openxmlformats.org/officeDocument/2006/relationships/image" Target="../media/image4.png"/><Relationship Id="rId4" Type="http://schemas.microsoft.com/office/2007/relationships/hdphoto" Target="../media/image3.wdp"/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861" y="0"/>
            <a:ext cx="1222474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16752" y="-300150"/>
            <a:ext cx="1936435" cy="273849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2309" y="-151557"/>
            <a:ext cx="1147613" cy="16229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1064491" y="-151557"/>
            <a:ext cx="1147613" cy="162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accel="52000" decel="4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accel="52000" decel="4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accel="44000" decel="56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16752" y="-300150"/>
            <a:ext cx="1936435" cy="273849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2309" y="-151557"/>
            <a:ext cx="1147613" cy="16229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1064491" y="-151557"/>
            <a:ext cx="1147613" cy="162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accel="48000" decel="5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accel="48000" decel="5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accel="48000" decel="5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9"/>
          <p:cNvPicPr>
            <a:picLocks noChangeAspect="1" noChangeArrowheads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0" y="934"/>
            <a:ext cx="12215887" cy="685772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直接连接符 15"/>
          <p:cNvCxnSpPr/>
          <p:nvPr userDrawn="1"/>
        </p:nvCxnSpPr>
        <p:spPr>
          <a:xfrm>
            <a:off x="264011" y="1195554"/>
            <a:ext cx="11649315" cy="0"/>
          </a:xfrm>
          <a:prstGeom prst="line">
            <a:avLst/>
          </a:prstGeom>
          <a:ln w="28575">
            <a:solidFill>
              <a:srgbClr val="EBB82B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2" descr="F:\桌面\党政机关\素材\长城\矢量长城\线稿长城31.png"/>
          <p:cNvPicPr>
            <a:picLocks noChangeAspect="1" noChangeArrowheads="1"/>
          </p:cNvPicPr>
          <p:nvPr userDrawn="1"/>
        </p:nvPicPr>
        <p:blipFill rotWithShape="1">
          <a:blip r:embed="rId3" cstate="screen"/>
          <a:srcRect/>
          <a:stretch>
            <a:fillRect/>
          </a:stretch>
        </p:blipFill>
        <p:spPr bwMode="auto">
          <a:xfrm flipH="1">
            <a:off x="7876902" y="387852"/>
            <a:ext cx="3310542" cy="807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组合 20"/>
          <p:cNvGrpSpPr/>
          <p:nvPr userDrawn="1"/>
        </p:nvGrpSpPr>
        <p:grpSpPr>
          <a:xfrm>
            <a:off x="-310555" y="-652365"/>
            <a:ext cx="2455088" cy="2132273"/>
            <a:chOff x="-310555" y="-652365"/>
            <a:chExt cx="2455088" cy="2132273"/>
          </a:xfrm>
        </p:grpSpPr>
        <p:pic>
          <p:nvPicPr>
            <p:cNvPr id="14" name="图片 6"/>
            <p:cNvPicPr>
              <a:picLocks noChangeAspect="1" noChangeArrowheads="1"/>
            </p:cNvPicPr>
            <p:nvPr userDrawn="1"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415994" y="157194"/>
              <a:ext cx="1001990" cy="1038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图片 17"/>
            <p:cNvPicPr>
              <a:picLocks noChangeAspect="1" noChangeArrowheads="1"/>
            </p:cNvPicPr>
            <p:nvPr userDrawn="1"/>
          </p:nvPicPr>
          <p:blipFill rotWithShape="1">
            <a:blip r:embed="rId5" cstate="screen"/>
            <a:srcRect l="18268" t="10869" r="15817" b="21715"/>
            <a:stretch>
              <a:fillRect/>
            </a:stretch>
          </p:blipFill>
          <p:spPr bwMode="auto">
            <a:xfrm>
              <a:off x="-310555" y="-652365"/>
              <a:ext cx="2455088" cy="2132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" name="Picture 2" descr="F:\桌面\党政机关\素材\长城\矢量长城\线稿长城116.png"/>
          <p:cNvPicPr>
            <a:picLocks noChangeAspect="1" noChangeArrowheads="1"/>
          </p:cNvPicPr>
          <p:nvPr userDrawn="1"/>
        </p:nvPicPr>
        <p:blipFill rotWithShape="1">
          <a:blip r:embed="rId6" cstate="screen"/>
          <a:srcRect/>
          <a:stretch>
            <a:fillRect/>
          </a:stretch>
        </p:blipFill>
        <p:spPr bwMode="auto">
          <a:xfrm>
            <a:off x="10961126" y="240770"/>
            <a:ext cx="866401" cy="954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图片 24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-7332" y="5872582"/>
            <a:ext cx="1219200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861" y="0"/>
            <a:ext cx="1222474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16752" y="-300150"/>
            <a:ext cx="1936435" cy="273849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2309" y="-151557"/>
            <a:ext cx="1147613" cy="16229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1064491" y="-151557"/>
            <a:ext cx="1147613" cy="162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accel="52000" decel="4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accel="52000" decel="4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accel="44000" decel="56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16752" y="-300150"/>
            <a:ext cx="1936435" cy="273849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2309" y="-151557"/>
            <a:ext cx="1147613" cy="16229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1064491" y="-151557"/>
            <a:ext cx="1147613" cy="162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accel="48000" decel="5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accel="48000" decel="5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accel="48000" decel="5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9"/>
          <p:cNvPicPr>
            <a:picLocks noChangeAspect="1" noChangeArrowheads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0" y="934"/>
            <a:ext cx="12215887" cy="685772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直接连接符 15"/>
          <p:cNvCxnSpPr/>
          <p:nvPr userDrawn="1"/>
        </p:nvCxnSpPr>
        <p:spPr>
          <a:xfrm>
            <a:off x="264011" y="1195554"/>
            <a:ext cx="11649315" cy="0"/>
          </a:xfrm>
          <a:prstGeom prst="line">
            <a:avLst/>
          </a:prstGeom>
          <a:ln w="28575">
            <a:solidFill>
              <a:srgbClr val="EBB82B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2" descr="F:\桌面\党政机关\素材\长城\矢量长城\线稿长城31.png"/>
          <p:cNvPicPr>
            <a:picLocks noChangeAspect="1" noChangeArrowheads="1"/>
          </p:cNvPicPr>
          <p:nvPr userDrawn="1"/>
        </p:nvPicPr>
        <p:blipFill rotWithShape="1">
          <a:blip r:embed="rId3" cstate="screen"/>
          <a:srcRect/>
          <a:stretch>
            <a:fillRect/>
          </a:stretch>
        </p:blipFill>
        <p:spPr bwMode="auto">
          <a:xfrm flipH="1">
            <a:off x="7876902" y="387852"/>
            <a:ext cx="3310542" cy="807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组合 20"/>
          <p:cNvGrpSpPr/>
          <p:nvPr userDrawn="1"/>
        </p:nvGrpSpPr>
        <p:grpSpPr>
          <a:xfrm>
            <a:off x="-310555" y="-652365"/>
            <a:ext cx="2455088" cy="2132273"/>
            <a:chOff x="-310555" y="-652365"/>
            <a:chExt cx="2455088" cy="2132273"/>
          </a:xfrm>
        </p:grpSpPr>
        <p:pic>
          <p:nvPicPr>
            <p:cNvPr id="14" name="图片 6"/>
            <p:cNvPicPr>
              <a:picLocks noChangeAspect="1" noChangeArrowheads="1"/>
            </p:cNvPicPr>
            <p:nvPr userDrawn="1"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415994" y="157194"/>
              <a:ext cx="1001990" cy="1038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图片 17"/>
            <p:cNvPicPr>
              <a:picLocks noChangeAspect="1" noChangeArrowheads="1"/>
            </p:cNvPicPr>
            <p:nvPr userDrawn="1"/>
          </p:nvPicPr>
          <p:blipFill rotWithShape="1">
            <a:blip r:embed="rId5" cstate="screen"/>
            <a:srcRect l="18268" t="10869" r="15817" b="21715"/>
            <a:stretch>
              <a:fillRect/>
            </a:stretch>
          </p:blipFill>
          <p:spPr bwMode="auto">
            <a:xfrm>
              <a:off x="-310555" y="-652365"/>
              <a:ext cx="2455088" cy="2132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" name="Picture 2" descr="F:\桌面\党政机关\素材\长城\矢量长城\线稿长城116.png"/>
          <p:cNvPicPr>
            <a:picLocks noChangeAspect="1" noChangeArrowheads="1"/>
          </p:cNvPicPr>
          <p:nvPr userDrawn="1"/>
        </p:nvPicPr>
        <p:blipFill rotWithShape="1">
          <a:blip r:embed="rId6" cstate="screen"/>
          <a:srcRect/>
          <a:stretch>
            <a:fillRect/>
          </a:stretch>
        </p:blipFill>
        <p:spPr bwMode="auto">
          <a:xfrm>
            <a:off x="10961126" y="240770"/>
            <a:ext cx="866401" cy="954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图片 24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-7332" y="5872582"/>
            <a:ext cx="1219200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557"/>
            <a:ext cx="10363200" cy="1470116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441"/>
            <a:ext cx="8534400" cy="175270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744"/>
            <a:ext cx="3860800" cy="36514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55"/>
            <a:ext cx="10972800" cy="114307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99"/>
            <a:ext cx="10972800" cy="452624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744"/>
            <a:ext cx="3860800" cy="36514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7174"/>
            <a:ext cx="10363200" cy="1362159"/>
          </a:xfrm>
          <a:prstGeom prst="rect">
            <a:avLst/>
          </a:prstGeo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894"/>
            <a:ext cx="10363200" cy="150028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7365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6965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6565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165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744"/>
            <a:ext cx="3860800" cy="36514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55"/>
            <a:ext cx="10972800" cy="114307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225"/>
            <a:ext cx="5384800" cy="3392698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200225"/>
            <a:ext cx="5384800" cy="3392698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744"/>
            <a:ext cx="3860800" cy="36514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55"/>
            <a:ext cx="10972800" cy="11430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209"/>
            <a:ext cx="5386917" cy="6398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7365" indent="0">
              <a:buNone/>
              <a:defRPr sz="2135" b="1"/>
            </a:lvl6pPr>
            <a:lvl7pPr marL="3656965" indent="0">
              <a:buNone/>
              <a:defRPr sz="2135" b="1"/>
            </a:lvl7pPr>
            <a:lvl8pPr marL="4266565" indent="0">
              <a:buNone/>
              <a:defRPr sz="2135" b="1"/>
            </a:lvl8pPr>
            <a:lvl9pPr marL="4876165" indent="0">
              <a:buNone/>
              <a:defRPr sz="213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5010"/>
            <a:ext cx="5386917" cy="395153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209"/>
            <a:ext cx="5389033" cy="6398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7365" indent="0">
              <a:buNone/>
              <a:defRPr sz="2135" b="1"/>
            </a:lvl6pPr>
            <a:lvl7pPr marL="3656965" indent="0">
              <a:buNone/>
              <a:defRPr sz="2135" b="1"/>
            </a:lvl7pPr>
            <a:lvl8pPr marL="4266565" indent="0">
              <a:buNone/>
              <a:defRPr sz="2135" b="1"/>
            </a:lvl8pPr>
            <a:lvl9pPr marL="4876165" indent="0">
              <a:buNone/>
              <a:defRPr sz="213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5010"/>
            <a:ext cx="5389033" cy="395153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0" y="6356744"/>
            <a:ext cx="3860800" cy="36514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7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55"/>
            <a:ext cx="10972800" cy="114307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744"/>
            <a:ext cx="3860800" cy="36514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744"/>
            <a:ext cx="3860800" cy="36514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66"/>
            <a:ext cx="4011084" cy="1162122"/>
          </a:xfrm>
          <a:prstGeom prst="rect">
            <a:avLst/>
          </a:prstGeo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68"/>
            <a:ext cx="6815667" cy="5853475"/>
          </a:xfrm>
          <a:prstGeom prst="rect">
            <a:avLst/>
          </a:prstGeo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89"/>
            <a:ext cx="4011084" cy="46913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7365" indent="0">
              <a:buNone/>
              <a:defRPr sz="1200"/>
            </a:lvl6pPr>
            <a:lvl7pPr marL="3656965" indent="0">
              <a:buNone/>
              <a:defRPr sz="1200"/>
            </a:lvl7pPr>
            <a:lvl8pPr marL="4266565" indent="0">
              <a:buNone/>
              <a:defRPr sz="1200"/>
            </a:lvl8pPr>
            <a:lvl9pPr marL="4876165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744"/>
            <a:ext cx="3860800" cy="36514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897"/>
            <a:ext cx="7315200" cy="566773"/>
          </a:xfrm>
          <a:prstGeom prst="rect">
            <a:avLst/>
          </a:prstGeo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812"/>
            <a:ext cx="7315200" cy="41150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7365" indent="0">
              <a:buNone/>
              <a:defRPr sz="2665"/>
            </a:lvl6pPr>
            <a:lvl7pPr marL="3656965" indent="0">
              <a:buNone/>
              <a:defRPr sz="2665"/>
            </a:lvl7pPr>
            <a:lvl8pPr marL="4266565" indent="0">
              <a:buNone/>
              <a:defRPr sz="2665"/>
            </a:lvl8pPr>
            <a:lvl9pPr marL="4876165" indent="0">
              <a:buNone/>
              <a:defRPr sz="266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671"/>
            <a:ext cx="7315200" cy="8049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7365" indent="0">
              <a:buNone/>
              <a:defRPr sz="1200"/>
            </a:lvl6pPr>
            <a:lvl7pPr marL="3656965" indent="0">
              <a:buNone/>
              <a:defRPr sz="1200"/>
            </a:lvl7pPr>
            <a:lvl8pPr marL="4266565" indent="0">
              <a:buNone/>
              <a:defRPr sz="1200"/>
            </a:lvl8pPr>
            <a:lvl9pPr marL="4876165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744"/>
            <a:ext cx="3860800" cy="36514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55"/>
            <a:ext cx="10972800" cy="114307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99"/>
            <a:ext cx="10972800" cy="452624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744"/>
            <a:ext cx="3860800" cy="36514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06388"/>
            <a:ext cx="2743200" cy="438653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06388"/>
            <a:ext cx="8026400" cy="438653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744"/>
            <a:ext cx="3860800" cy="36514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theme" Target="../theme/theme3.xml"/><Relationship Id="rId8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6.xml"/><Relationship Id="rId8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3" Type="http://schemas.openxmlformats.org/officeDocument/2006/relationships/theme" Target="../theme/theme4.xml"/><Relationship Id="rId12" Type="http://schemas.openxmlformats.org/officeDocument/2006/relationships/image" Target="../media/image13.jpeg"/><Relationship Id="rId11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842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2565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165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1765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1365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0965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1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microsoft.com/office/2007/relationships/hdphoto" Target="../media/image22.wdp"/><Relationship Id="rId8" Type="http://schemas.openxmlformats.org/officeDocument/2006/relationships/image" Target="../media/image21.png"/><Relationship Id="rId7" Type="http://schemas.microsoft.com/office/2007/relationships/hdphoto" Target="../media/image20.wdp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microsoft.com/office/2007/relationships/hdphoto" Target="../media/image15.wdp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2.xml"/><Relationship Id="rId4" Type="http://schemas.openxmlformats.org/officeDocument/2006/relationships/image" Target="../media/image28.jpeg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7.xml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7.xml"/><Relationship Id="rId5" Type="http://schemas.openxmlformats.org/officeDocument/2006/relationships/image" Target="../media/image32.png"/><Relationship Id="rId4" Type="http://schemas.openxmlformats.org/officeDocument/2006/relationships/tags" Target="../tags/tag1.xml"/><Relationship Id="rId3" Type="http://schemas.microsoft.com/office/2007/relationships/media" Target="../media/media1.mp4"/><Relationship Id="rId2" Type="http://schemas.openxmlformats.org/officeDocument/2006/relationships/video" Target="../media/media1.mp4"/><Relationship Id="rId1" Type="http://schemas.openxmlformats.org/officeDocument/2006/relationships/image" Target="../media/image2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2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3" Type="http://schemas.openxmlformats.org/officeDocument/2006/relationships/image" Target="../media/image33.png"/><Relationship Id="rId2" Type="http://schemas.openxmlformats.org/officeDocument/2006/relationships/tags" Target="../tags/tag2.xml"/><Relationship Id="rId1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3" Type="http://schemas.openxmlformats.org/officeDocument/2006/relationships/tags" Target="../tags/tag3.xml"/><Relationship Id="rId2" Type="http://schemas.openxmlformats.org/officeDocument/2006/relationships/image" Target="../media/image37.jpeg"/><Relationship Id="rId1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0.xml"/><Relationship Id="rId2" Type="http://schemas.openxmlformats.org/officeDocument/2006/relationships/image" Target="../media/image41.jpeg"/><Relationship Id="rId1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2.xml"/><Relationship Id="rId5" Type="http://schemas.openxmlformats.org/officeDocument/2006/relationships/image" Target="../media/image34.jpeg"/><Relationship Id="rId4" Type="http://schemas.openxmlformats.org/officeDocument/2006/relationships/image" Target="../media/image28.jpeg"/><Relationship Id="rId3" Type="http://schemas.openxmlformats.org/officeDocument/2006/relationships/image" Target="../media/image27.jpeg"/><Relationship Id="rId2" Type="http://schemas.openxmlformats.org/officeDocument/2006/relationships/image" Target="../media/image42.jpeg"/><Relationship Id="rId1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4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44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.jpeg"/><Relationship Id="rId8" Type="http://schemas.openxmlformats.org/officeDocument/2006/relationships/image" Target="../media/image52.png"/><Relationship Id="rId7" Type="http://schemas.openxmlformats.org/officeDocument/2006/relationships/image" Target="../media/image51.png"/><Relationship Id="rId6" Type="http://schemas.openxmlformats.org/officeDocument/2006/relationships/image" Target="../media/image50.png"/><Relationship Id="rId5" Type="http://schemas.openxmlformats.org/officeDocument/2006/relationships/image" Target="../media/image49.jpeg"/><Relationship Id="rId4" Type="http://schemas.openxmlformats.org/officeDocument/2006/relationships/image" Target="../media/image48.jpeg"/><Relationship Id="rId3" Type="http://schemas.microsoft.com/office/2007/relationships/hdphoto" Target="../media/image47.wdp"/><Relationship Id="rId2" Type="http://schemas.openxmlformats.org/officeDocument/2006/relationships/image" Target="../media/image46.png"/><Relationship Id="rId13" Type="http://schemas.openxmlformats.org/officeDocument/2006/relationships/notesSlide" Target="../notesSlides/notesSlide6.xml"/><Relationship Id="rId12" Type="http://schemas.openxmlformats.org/officeDocument/2006/relationships/slideLayout" Target="../slideLayouts/slideLayout22.xml"/><Relationship Id="rId11" Type="http://schemas.openxmlformats.org/officeDocument/2006/relationships/image" Target="../media/image54.jpeg"/><Relationship Id="rId10" Type="http://schemas.openxmlformats.org/officeDocument/2006/relationships/image" Target="../media/image53.jpeg"/><Relationship Id="rId1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22.xml"/><Relationship Id="rId6" Type="http://schemas.openxmlformats.org/officeDocument/2006/relationships/image" Target="../media/image56.jpeg"/><Relationship Id="rId5" Type="http://schemas.openxmlformats.org/officeDocument/2006/relationships/image" Target="../media/image55.png"/><Relationship Id="rId4" Type="http://schemas.openxmlformats.org/officeDocument/2006/relationships/image" Target="../media/image25.png"/><Relationship Id="rId3" Type="http://schemas.openxmlformats.org/officeDocument/2006/relationships/image" Target="../media/image34.jpeg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.jpeg"/><Relationship Id="rId8" Type="http://schemas.openxmlformats.org/officeDocument/2006/relationships/image" Target="../media/image64.png"/><Relationship Id="rId7" Type="http://schemas.openxmlformats.org/officeDocument/2006/relationships/image" Target="../media/image63.png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1" Type="http://schemas.openxmlformats.org/officeDocument/2006/relationships/notesSlide" Target="../notesSlides/notesSlide8.xml"/><Relationship Id="rId10" Type="http://schemas.openxmlformats.org/officeDocument/2006/relationships/slideLayout" Target="../slideLayouts/slideLayout3.xml"/><Relationship Id="rId1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4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2861" y="4044871"/>
            <a:ext cx="1334826" cy="2799879"/>
          </a:xfrm>
          <a:prstGeom prst="rect">
            <a:avLst/>
          </a:prstGeom>
        </p:spPr>
      </p:pic>
      <p:pic>
        <p:nvPicPr>
          <p:cNvPr id="7" name="Picture 2" descr="F:\桌面\党政机关\素材\长城\矢量长城\线稿长城31.pn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794633" y="5559700"/>
            <a:ext cx="2733701" cy="119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F:\桌面\党政机关\素材\长城\矢量长城\线稿长城31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flipH="1">
            <a:off x="5571154" y="5642352"/>
            <a:ext cx="5529965" cy="122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:\桌面\党政机关\素材\长城\矢量长城\Nipic_20180988_20150909113802527000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 flipH="1">
            <a:off x="10365533" y="4719825"/>
            <a:ext cx="1982762" cy="212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neDrawing trans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 flipH="1">
            <a:off x="9853062" y="817420"/>
            <a:ext cx="1163247" cy="93059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LineDrawing trans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0619017" y="2322084"/>
            <a:ext cx="794584" cy="901149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2993390" y="454660"/>
            <a:ext cx="6529070" cy="14452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88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《导游学》</a:t>
            </a:r>
            <a:endParaRPr lang="zh-CN" altLang="en-US" sz="880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31315" y="2028190"/>
            <a:ext cx="8929370" cy="23069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>
              <a:lnSpc>
                <a:spcPct val="150000"/>
              </a:lnSpc>
            </a:pPr>
            <a:r>
              <a:rPr lang="zh-CN" alt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第三节 导游从业人员</a:t>
            </a:r>
            <a:r>
              <a:rPr lang="zh-CN" altLang="en-US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sym typeface="+mn-ea"/>
              </a:rPr>
              <a:t>的知识素养</a:t>
            </a:r>
            <a:endParaRPr lang="zh-CN" altLang="en-US" sz="3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                         </a:t>
            </a:r>
            <a:endParaRPr lang="zh-CN" altLang="en-US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主讲人：格坡铁支</a:t>
            </a:r>
            <a:endParaRPr lang="zh-CN" altLang="en-US" sz="2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3" accel="49000" decel="5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3" accel="49000" decel="51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tim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05" y="1488440"/>
            <a:ext cx="3869690" cy="3181985"/>
          </a:xfrm>
          <a:prstGeom prst="flowChartAlternateProcess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960620" y="1809115"/>
            <a:ext cx="3804920" cy="28613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思想过硬</a:t>
            </a:r>
            <a:endParaRPr lang="zh-CN" sz="4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业务过硬</a:t>
            </a:r>
            <a:endParaRPr lang="zh-CN" sz="4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外语过硬</a:t>
            </a:r>
            <a:endParaRPr lang="zh-CN" altLang="en-US" sz="4000" b="1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483100" y="567690"/>
            <a:ext cx="65290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400" b="1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导游应具备的从业素质</a:t>
            </a:r>
            <a:r>
              <a:rPr lang="zh-CN" altLang="en-US" sz="4400" b="1" dirty="0">
                <a:gradFill>
                  <a:gsLst>
                    <a:gs pos="0">
                      <a:srgbClr val="FA0000">
                        <a:alpha val="94000"/>
                        <a:lumMod val="90000"/>
                        <a:lumOff val="10000"/>
                      </a:srgbClr>
                    </a:gs>
                    <a:gs pos="50000">
                      <a:srgbClr val="FD655D"/>
                    </a:gs>
                    <a:gs pos="100000">
                      <a:srgbClr val="FFEBE6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4400" b="1" dirty="0">
              <a:gradFill>
                <a:gsLst>
                  <a:gs pos="0">
                    <a:srgbClr val="FA0000">
                      <a:alpha val="94000"/>
                      <a:lumMod val="90000"/>
                      <a:lumOff val="10000"/>
                    </a:srgbClr>
                  </a:gs>
                  <a:gs pos="50000">
                    <a:srgbClr val="FD655D"/>
                  </a:gs>
                  <a:gs pos="100000">
                    <a:srgbClr val="FFEBE6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: 对角圆角 7"/>
          <p:cNvSpPr/>
          <p:nvPr/>
        </p:nvSpPr>
        <p:spPr>
          <a:xfrm flipH="1">
            <a:off x="4240530" y="397510"/>
            <a:ext cx="6669405" cy="1090930"/>
          </a:xfrm>
          <a:prstGeom prst="round2DiagRect">
            <a:avLst>
              <a:gd name="adj1" fmla="val 50000"/>
              <a:gd name="adj2" fmla="val 0"/>
            </a:avLst>
          </a:prstGeom>
          <a:noFill/>
          <a:ln w="28575">
            <a:solidFill>
              <a:srgbClr val="E7AF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8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5"/>
          <p:cNvSpPr txBox="1"/>
          <p:nvPr/>
        </p:nvSpPr>
        <p:spPr>
          <a:xfrm>
            <a:off x="1085850" y="497205"/>
            <a:ext cx="9509125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本节知识点 ：</a:t>
            </a:r>
            <a:r>
              <a:rPr lang="en-US" altLang="zh-CN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业务过硬</a:t>
            </a:r>
            <a:r>
              <a:rPr lang="en-US" altLang="zh-CN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</a:t>
            </a:r>
            <a:r>
              <a:rPr lang="zh-CN" alt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广博的知识结构</a:t>
            </a:r>
            <a:endParaRPr lang="zh-CN" altLang="en-US" sz="3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15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683377" y="1716335"/>
            <a:ext cx="8774113" cy="391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 descr="D:\360data\重要数据\桌面\timg (1).jpgtimg (1)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463165" y="2730194"/>
            <a:ext cx="4810539" cy="32076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273675" y="2367280"/>
            <a:ext cx="572008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作为一名合格的导游，必须要具有爱国主义意识，践行旅游行业核心价值观。导游要满怀激情，通过生动的讲解，向游客介绍中国五千年的历史文化。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-1338178" y="1488412"/>
            <a:ext cx="1338178" cy="97811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screen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-1210129" y="1024073"/>
            <a:ext cx="1523980" cy="9533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29167E-6 4.07407E-6 L 0.10469 -0.04468 C 0.1267 -0.05463 0.15938 -0.05996 0.19401 -0.05996 C 0.23321 -0.05996 0.26446 -0.05463 0.28633 -0.04468 L 0.39141 4.07407E-6 " pathEditMode="relative" rAng="0" ptsTypes="AAAAA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70" y="-300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91667E-6 -4.44444E-6 L 0.21875 0.11852 C 0.26407 0.14514 0.33216 0.15973 0.40443 0.15973 C 0.48581 0.15973 0.55131 0.14514 0.59675 0.11852 L 0.81563 -4.44444E-6 " pathEditMode="relative" rAng="0" ptsTypes="AAAAA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781" y="798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timg (2)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8035" y="50165"/>
            <a:ext cx="4961255" cy="194564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12215" y="1764665"/>
            <a:ext cx="400113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导游学作为一门实践性很强的学科，必须做到知行合一。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: 对角圆角 7"/>
          <p:cNvSpPr/>
          <p:nvPr/>
        </p:nvSpPr>
        <p:spPr>
          <a:xfrm flipH="1">
            <a:off x="1090295" y="1669415"/>
            <a:ext cx="4123055" cy="1737995"/>
          </a:xfrm>
          <a:prstGeom prst="round2DiagRect">
            <a:avLst>
              <a:gd name="adj1" fmla="val 50000"/>
              <a:gd name="adj2" fmla="val 0"/>
            </a:avLst>
          </a:prstGeom>
          <a:noFill/>
          <a:ln w="28575">
            <a:solidFill>
              <a:srgbClr val="E7AF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timg (4)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71920" y="742950"/>
            <a:ext cx="3752850" cy="571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【CCTV纪录片】《霞客行》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15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041775" y="1925955"/>
            <a:ext cx="681482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矩形 37"/>
          <p:cNvSpPr/>
          <p:nvPr/>
        </p:nvSpPr>
        <p:spPr>
          <a:xfrm>
            <a:off x="4307840" y="2459990"/>
            <a:ext cx="6282055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徐霞客</a:t>
            </a:r>
            <a:r>
              <a:rPr 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名弘祖，字振之，号霞客，江阴（今江苏江阴市）人。明代地理学家、旅行家和文学家。“达人所之未达，探人所之未知</a:t>
            </a:r>
            <a:r>
              <a:rPr 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所到之处，探幽寻秘，并记有游记，记录观察到的各种现象、人文、地理、动植物等状况。</a:t>
            </a:r>
            <a:endParaRPr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9" name="MH_PageTitle"/>
          <p:cNvSpPr/>
          <p:nvPr>
            <p:custDataLst>
              <p:tags r:id="rId2"/>
            </p:custDataLst>
          </p:nvPr>
        </p:nvSpPr>
        <p:spPr>
          <a:xfrm>
            <a:off x="939628" y="2413336"/>
            <a:ext cx="3035300" cy="3035300"/>
          </a:xfrm>
          <a:prstGeom prst="ellipse">
            <a:avLst/>
          </a:prstGeom>
          <a:noFill/>
          <a:ln w="1587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64000" anchor="ctr">
            <a:normAutofit/>
          </a:bodyPr>
          <a:lstStyle/>
          <a:p>
            <a:pPr algn="ctr">
              <a:defRPr/>
            </a:pP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683725" y="3329187"/>
            <a:ext cx="2291203" cy="2260110"/>
          </a:xfrm>
          <a:prstGeom prst="rect">
            <a:avLst/>
          </a:prstGeom>
        </p:spPr>
      </p:pic>
      <p:sp>
        <p:nvSpPr>
          <p:cNvPr id="54" name="TextBox 45"/>
          <p:cNvSpPr txBox="1"/>
          <p:nvPr/>
        </p:nvSpPr>
        <p:spPr>
          <a:xfrm>
            <a:off x="2185947" y="497290"/>
            <a:ext cx="2822713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徐霞客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 descr="微信截图_201910022246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085" y="134620"/>
            <a:ext cx="1445260" cy="1029970"/>
          </a:xfrm>
          <a:prstGeom prst="rect">
            <a:avLst/>
          </a:prstGeom>
        </p:spPr>
      </p:pic>
      <p:pic>
        <p:nvPicPr>
          <p:cNvPr id="5" name="图片 4" descr="D:\360data\重要数据\桌面\timg (3).jpgtimg (3)"/>
          <p:cNvPicPr/>
          <p:nvPr/>
        </p:nvPicPr>
        <p:blipFill rotWithShape="1">
          <a:blip r:embed="rId5"/>
          <a:srcRect/>
          <a:stretch>
            <a:fillRect/>
          </a:stretch>
        </p:blipFill>
        <p:spPr>
          <a:xfrm flipH="1">
            <a:off x="172085" y="1601470"/>
            <a:ext cx="2444750" cy="2437130"/>
          </a:xfrm>
          <a:prstGeom prst="ellipse">
            <a:avLst/>
          </a:prstGeom>
        </p:spPr>
      </p:pic>
      <p:pic>
        <p:nvPicPr>
          <p:cNvPr id="6" name="图片 5" descr="timg (5)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9947275" y="4347845"/>
            <a:ext cx="1972310" cy="21037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 bldLvl="0" animBg="1"/>
      <p:bldP spid="5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timg (6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1880" y="2478405"/>
            <a:ext cx="2548890" cy="3841750"/>
          </a:xfrm>
          <a:prstGeom prst="rect">
            <a:avLst/>
          </a:prstGeom>
        </p:spPr>
      </p:pic>
      <p:sp>
        <p:nvSpPr>
          <p:cNvPr id="10" name="Title 6"/>
          <p:cNvSpPr txBox="1"/>
          <p:nvPr>
            <p:custDataLst>
              <p:tags r:id="rId3"/>
            </p:custDataLst>
          </p:nvPr>
        </p:nvSpPr>
        <p:spPr>
          <a:xfrm>
            <a:off x="419100" y="1595755"/>
            <a:ext cx="3503930" cy="1917700"/>
          </a:xfrm>
          <a:prstGeom prst="rect">
            <a:avLst/>
          </a:prstGeom>
          <a:solidFill>
            <a:schemeClr val="bg1">
              <a:lumMod val="85000"/>
              <a:alpha val="56000"/>
            </a:schemeClr>
          </a:solidFill>
          <a:ln w="3175">
            <a:noFill/>
            <a:prstDash val="dash"/>
          </a:ln>
        </p:spPr>
        <p:txBody>
          <a:bodyPr wrap="square" lIns="72000" tIns="36000" rIns="72000" bIns="36000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rgbClr val="3C3C4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Segoe UI" panose="020B0502040204020203" pitchFamily="34" charset="0"/>
              </a:defRPr>
            </a:lvl1pPr>
          </a:lstStyle>
          <a:p>
            <a:pPr marL="342900" lvl="0" indent="-342900" fontAlgn="auto">
              <a:lnSpc>
                <a:spcPct val="150000"/>
              </a:lnSpc>
              <a:spcAft>
                <a:spcPts val="800"/>
              </a:spcAft>
              <a:buFont typeface="Wingdings" panose="05000000000000000000" charset="0"/>
              <a:buChar char="l"/>
              <a:defRPr/>
            </a:pPr>
            <a:r>
              <a:rPr lang="zh-CN" altLang="en-US" sz="2000" b="1" spc="300" dirty="0">
                <a:ln w="3175">
                  <a:noFill/>
                  <a:prstDash val="dash"/>
                </a:ln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随着徐霞客这种真正意义上的专业旅行家的出现，旅游才正式作为人的生存方式之一。</a:t>
            </a:r>
            <a:endParaRPr lang="zh-CN" altLang="en-US" sz="2000" b="1" spc="300" dirty="0">
              <a:ln w="3175">
                <a:noFill/>
                <a:prstDash val="dash"/>
              </a:ln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3" name="图片 12" descr="52c89c1b2e684b8289e69b0905d78bc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8580" y="534035"/>
            <a:ext cx="4298315" cy="2979420"/>
          </a:xfrm>
          <a:prstGeom prst="rect">
            <a:avLst/>
          </a:prstGeom>
        </p:spPr>
      </p:pic>
      <p:pic>
        <p:nvPicPr>
          <p:cNvPr id="14" name="图片 13" descr="58ee3d6d55fbb2fbc48ec577484a20a44623dc2a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330" y="411480"/>
            <a:ext cx="1697990" cy="158813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4363085" y="1910715"/>
            <a:ext cx="4720590" cy="1783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徐霞客的精神文化，立足求实，贵在创新，是中华民族文化自信的成功典范</a:t>
            </a:r>
            <a:r>
              <a:rPr 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是我们每一名导游积累业务知识，学习提升的标杆。</a:t>
            </a:r>
            <a:endParaRPr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3071999" y="1579395"/>
            <a:ext cx="7887549" cy="0"/>
          </a:xfrm>
          <a:prstGeom prst="line">
            <a:avLst/>
          </a:prstGeom>
          <a:ln>
            <a:solidFill>
              <a:srgbClr val="EBB82B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2" descr="F:\桌面\党政机关\素材\长城\矢量长城\线稿长城31.png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 flipH="1">
            <a:off x="7631937" y="790495"/>
            <a:ext cx="3478894" cy="768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 descr="6c224f4a20a446235d6f70079f22720e0cf3d72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690" y="1910715"/>
            <a:ext cx="3070225" cy="41586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15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683377" y="1716335"/>
            <a:ext cx="8774113" cy="391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 descr="D:\360data\重要数据\桌面\新建文件夹\图片19-2.jpeg图片19-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52755" y="2636520"/>
            <a:ext cx="4810760" cy="310197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433495" y="2330885"/>
            <a:ext cx="5395400" cy="1783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3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导游肩负着伟大而神圣的文化传播使命，我们必须学习徐霞客精神，不断学习提升自己各方面的能力。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-1338178" y="1488412"/>
            <a:ext cx="1338178" cy="97811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screen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-1210129" y="1024073"/>
            <a:ext cx="1523980" cy="953398"/>
          </a:xfrm>
          <a:prstGeom prst="rect">
            <a:avLst/>
          </a:prstGeom>
        </p:spPr>
      </p:pic>
      <p:pic>
        <p:nvPicPr>
          <p:cNvPr id="2" name="图片 1" descr="微信截图_2019100222460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085" y="134620"/>
            <a:ext cx="1445260" cy="10299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4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29167E-6 4.07407E-6 L 0.10469 -0.04468 C 0.1267 -0.05463 0.15938 -0.05996 0.19401 -0.05996 C 0.23321 -0.05996 0.26446 -0.05463 0.28633 -0.04468 L 0.39141 4.07407E-6 " pathEditMode="relative" rAng="0" ptsTypes="AAAAA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70" y="-300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7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91667E-6 -4.44444E-6 L 0.21875 0.11852 C 0.26407 0.14514 0.33216 0.15973 0.40443 0.15973 C 0.48581 0.15973 0.55131 0.14514 0.59675 0.11852 L 0.81563 -4.44444E-6 " pathEditMode="relative" rAng="0" ptsTypes="AAAAA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781" y="7986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265" y="269240"/>
            <a:ext cx="11762105" cy="63188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5" name="图片 25" descr="42836477-e3e4-434b-8459-58a83241c64e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36220" y="204470"/>
            <a:ext cx="11661775" cy="64490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6948805" y="1907540"/>
            <a:ext cx="2146300" cy="2633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7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2335154"/>
            <a:ext cx="12192000" cy="63023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1972310" y="1869440"/>
            <a:ext cx="2146300" cy="2633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7" descr="D:\360data\重要数据\桌面\timg (7).jpgtimg (7)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 bwMode="auto">
          <a:xfrm>
            <a:off x="1975485" y="1501775"/>
            <a:ext cx="1637030" cy="2455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9398635" y="1918970"/>
            <a:ext cx="2146300" cy="2633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14" descr="D:\360data\重要数据\桌面\timg.jpgtimg"/>
          <p:cNvPicPr>
            <a:picLocks noChangeAspect="1" noChangeArrowheads="1"/>
          </p:cNvPicPr>
          <p:nvPr/>
        </p:nvPicPr>
        <p:blipFill rotWithShape="1">
          <a:blip r:embed="rId5"/>
          <a:srcRect/>
          <a:stretch>
            <a:fillRect/>
          </a:stretch>
        </p:blipFill>
        <p:spPr bwMode="auto">
          <a:xfrm>
            <a:off x="9398635" y="1521460"/>
            <a:ext cx="1638935" cy="2455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矩形 18"/>
          <p:cNvSpPr/>
          <p:nvPr/>
        </p:nvSpPr>
        <p:spPr>
          <a:xfrm>
            <a:off x="1743180" y="4903018"/>
            <a:ext cx="9597043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富有丰富文化内涵的名胜古迹举不胜举，如果没有导游人员富于知识性、艺术性的语言、说明，游客就不可能真正了解这些珍贵旅游资源的重要价值。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7" name="TextBox 45"/>
          <p:cNvSpPr txBox="1"/>
          <p:nvPr/>
        </p:nvSpPr>
        <p:spPr>
          <a:xfrm>
            <a:off x="1714500" y="497205"/>
            <a:ext cx="396938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5000多年的文明史</a:t>
            </a:r>
            <a:endParaRPr sz="32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614277" y="4363456"/>
            <a:ext cx="600164" cy="608560"/>
            <a:chOff x="2396279" y="4374722"/>
            <a:chExt cx="600164" cy="608560"/>
          </a:xfrm>
        </p:grpSpPr>
        <p:pic>
          <p:nvPicPr>
            <p:cNvPr id="28" name="图片 27"/>
            <p:cNvPicPr>
              <a:picLocks noChangeAspect="1" noChangeArrowheads="1"/>
            </p:cNvPicPr>
            <p:nvPr/>
          </p:nvPicPr>
          <p:blipFill rotWithShape="1">
            <a:blip r:embed="rId6" cstate="screen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 rot="2709744">
              <a:off x="2413356" y="4400195"/>
              <a:ext cx="566010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图片 28"/>
            <p:cNvPicPr>
              <a:picLocks noChangeAspect="1" noChangeArrowheads="1"/>
            </p:cNvPicPr>
            <p:nvPr/>
          </p:nvPicPr>
          <p:blipFill rotWithShape="1">
            <a:blip r:embed="rId7" cstate="screen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 rot="2709744">
              <a:off x="2502584" y="4363029"/>
              <a:ext cx="387553" cy="410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" name="组合 29"/>
          <p:cNvGrpSpPr/>
          <p:nvPr/>
        </p:nvGrpSpPr>
        <p:grpSpPr>
          <a:xfrm>
            <a:off x="5241562" y="4363456"/>
            <a:ext cx="600164" cy="608560"/>
            <a:chOff x="2396279" y="4374722"/>
            <a:chExt cx="600164" cy="608560"/>
          </a:xfrm>
        </p:grpSpPr>
        <p:pic>
          <p:nvPicPr>
            <p:cNvPr id="31" name="图片 30"/>
            <p:cNvPicPr>
              <a:picLocks noChangeAspect="1" noChangeArrowheads="1"/>
            </p:cNvPicPr>
            <p:nvPr/>
          </p:nvPicPr>
          <p:blipFill rotWithShape="1">
            <a:blip r:embed="rId6" cstate="screen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 rot="2709744">
              <a:off x="2413356" y="4400195"/>
              <a:ext cx="566010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图片 31"/>
            <p:cNvPicPr>
              <a:picLocks noChangeAspect="1" noChangeArrowheads="1"/>
            </p:cNvPicPr>
            <p:nvPr/>
          </p:nvPicPr>
          <p:blipFill rotWithShape="1">
            <a:blip r:embed="rId7" cstate="screen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 rot="2709744">
              <a:off x="2502584" y="4363029"/>
              <a:ext cx="387553" cy="410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3" name="组合 32"/>
          <p:cNvGrpSpPr/>
          <p:nvPr/>
        </p:nvGrpSpPr>
        <p:grpSpPr>
          <a:xfrm>
            <a:off x="10050570" y="4363456"/>
            <a:ext cx="600164" cy="608560"/>
            <a:chOff x="2396279" y="4374722"/>
            <a:chExt cx="600164" cy="608560"/>
          </a:xfrm>
        </p:grpSpPr>
        <p:pic>
          <p:nvPicPr>
            <p:cNvPr id="34" name="图片 33"/>
            <p:cNvPicPr>
              <a:picLocks noChangeAspect="1" noChangeArrowheads="1"/>
            </p:cNvPicPr>
            <p:nvPr/>
          </p:nvPicPr>
          <p:blipFill rotWithShape="1">
            <a:blip r:embed="rId6" cstate="screen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 rot="2709744">
              <a:off x="2413356" y="4400195"/>
              <a:ext cx="566010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图片 34"/>
            <p:cNvPicPr>
              <a:picLocks noChangeAspect="1" noChangeArrowheads="1"/>
            </p:cNvPicPr>
            <p:nvPr/>
          </p:nvPicPr>
          <p:blipFill rotWithShape="1">
            <a:blip r:embed="rId7" cstate="screen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 rot="2709744">
              <a:off x="2502584" y="4363029"/>
              <a:ext cx="387553" cy="410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Picture 3" descr="F:\桌面\党政机关\素材\长城\矢量长城\线稿长14.pn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-357306" y="2201859"/>
            <a:ext cx="2342031" cy="4535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 descr="微信截图_2019100222460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2085" y="134620"/>
            <a:ext cx="1445260" cy="102997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4591685" y="1888490"/>
            <a:ext cx="2146300" cy="2633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 descr="timg (8)"/>
          <p:cNvPicPr>
            <a:picLocks noChangeAspect="1"/>
          </p:cNvPicPr>
          <p:nvPr/>
        </p:nvPicPr>
        <p:blipFill>
          <a:blip r:embed="rId10"/>
          <a:srcRect l="31070" r="33055"/>
          <a:stretch>
            <a:fillRect/>
          </a:stretch>
        </p:blipFill>
        <p:spPr>
          <a:xfrm>
            <a:off x="4556125" y="1501775"/>
            <a:ext cx="1639570" cy="247523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7722507" y="4365361"/>
            <a:ext cx="600164" cy="608560"/>
            <a:chOff x="2396279" y="4374722"/>
            <a:chExt cx="600164" cy="608560"/>
          </a:xfrm>
        </p:grpSpPr>
        <p:pic>
          <p:nvPicPr>
            <p:cNvPr id="16" name="图片 15"/>
            <p:cNvPicPr>
              <a:picLocks noChangeAspect="1" noChangeArrowheads="1"/>
            </p:cNvPicPr>
            <p:nvPr/>
          </p:nvPicPr>
          <p:blipFill rotWithShape="1">
            <a:blip r:embed="rId6" cstate="screen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 rot="2709744">
              <a:off x="2413356" y="4400195"/>
              <a:ext cx="566010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图片 16"/>
            <p:cNvPicPr>
              <a:picLocks noChangeAspect="1" noChangeArrowheads="1"/>
            </p:cNvPicPr>
            <p:nvPr/>
          </p:nvPicPr>
          <p:blipFill rotWithShape="1">
            <a:blip r:embed="rId7" cstate="screen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 rot="2709744">
              <a:off x="2502584" y="4363029"/>
              <a:ext cx="387553" cy="410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图片 20" descr="timg (9)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48805" y="1501775"/>
            <a:ext cx="1639570" cy="24752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" cstate="screen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79167" y="5006312"/>
            <a:ext cx="1338178" cy="97811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896" y="4053023"/>
            <a:ext cx="1523980" cy="953398"/>
          </a:xfrm>
          <a:prstGeom prst="rect">
            <a:avLst/>
          </a:prstGeom>
        </p:spPr>
      </p:pic>
      <p:pic>
        <p:nvPicPr>
          <p:cNvPr id="2" name="图片 1" descr="微信截图_2019100222460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085" y="134620"/>
            <a:ext cx="1445260" cy="1029970"/>
          </a:xfrm>
          <a:prstGeom prst="rect">
            <a:avLst/>
          </a:prstGeom>
        </p:spPr>
      </p:pic>
      <p:pic>
        <p:nvPicPr>
          <p:cNvPr id="18" name="图片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34540" y="3415665"/>
            <a:ext cx="2929890" cy="3183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2305109" y="1454153"/>
            <a:ext cx="3545370" cy="680142"/>
            <a:chOff x="6959302" y="1819501"/>
            <a:chExt cx="3960440" cy="337063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6" name="圆角矩形 44"/>
            <p:cNvSpPr/>
            <p:nvPr/>
          </p:nvSpPr>
          <p:spPr>
            <a:xfrm>
              <a:off x="6959302" y="1819501"/>
              <a:ext cx="3960440" cy="33706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TextBox 45"/>
            <p:cNvSpPr txBox="1"/>
            <p:nvPr/>
          </p:nvSpPr>
          <p:spPr>
            <a:xfrm>
              <a:off x="7362932" y="1844170"/>
              <a:ext cx="3153179" cy="28920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p>
              <a:r>
                <a:rPr sz="3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语言知识</a:t>
              </a:r>
              <a:endParaRPr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305109" y="2472362"/>
            <a:ext cx="3545370" cy="680142"/>
            <a:chOff x="6959302" y="1819501"/>
            <a:chExt cx="3960440" cy="337063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4" name="圆角矩形 44"/>
            <p:cNvSpPr/>
            <p:nvPr/>
          </p:nvSpPr>
          <p:spPr>
            <a:xfrm>
              <a:off x="6959302" y="1819501"/>
              <a:ext cx="3960440" cy="33706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45"/>
            <p:cNvSpPr txBox="1"/>
            <p:nvPr/>
          </p:nvSpPr>
          <p:spPr>
            <a:xfrm>
              <a:off x="7362932" y="1844170"/>
              <a:ext cx="3153179" cy="28920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p>
              <a:r>
                <a:rPr sz="3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史地文化知识</a:t>
              </a:r>
              <a:endParaRPr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53321" y="1278149"/>
            <a:ext cx="1461556" cy="1032149"/>
            <a:chOff x="4123211" y="843809"/>
            <a:chExt cx="1461556" cy="1032149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 cstate="screen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123211" y="843809"/>
              <a:ext cx="1461556" cy="1032149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4643589" y="1126452"/>
              <a:ext cx="65143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3200" dirty="0">
                  <a:solidFill>
                    <a:srgbClr val="C00000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1</a:t>
              </a:r>
              <a:endParaRPr lang="zh-CN" altLang="en-US" sz="3200" dirty="0">
                <a:solidFill>
                  <a:srgbClr val="C00000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53321" y="2291151"/>
            <a:ext cx="1461556" cy="1032149"/>
            <a:chOff x="4123211" y="843809"/>
            <a:chExt cx="1461556" cy="1032149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5" cstate="screen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123211" y="843809"/>
              <a:ext cx="1461556" cy="1032149"/>
            </a:xfrm>
            <a:prstGeom prst="rect">
              <a:avLst/>
            </a:prstGeom>
          </p:spPr>
        </p:pic>
        <p:sp>
          <p:nvSpPr>
            <p:cNvPr id="25" name="文本框 24"/>
            <p:cNvSpPr txBox="1"/>
            <p:nvPr/>
          </p:nvSpPr>
          <p:spPr>
            <a:xfrm>
              <a:off x="4643589" y="1126452"/>
              <a:ext cx="65143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3200" dirty="0">
                  <a:solidFill>
                    <a:srgbClr val="C00000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2</a:t>
              </a:r>
              <a:endParaRPr lang="zh-CN" altLang="en-US" sz="3200" dirty="0">
                <a:solidFill>
                  <a:srgbClr val="C00000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endParaRPr>
            </a:p>
          </p:txBody>
        </p:sp>
      </p:grpSp>
      <p:sp>
        <p:nvSpPr>
          <p:cNvPr id="100" name="文本框 99"/>
          <p:cNvSpPr txBox="1"/>
          <p:nvPr/>
        </p:nvSpPr>
        <p:spPr>
          <a:xfrm>
            <a:off x="2263140" y="3434080"/>
            <a:ext cx="2987675" cy="28613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>
              <a:lnSpc>
                <a:spcPct val="150000"/>
              </a:lnSpc>
            </a:pPr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3、政策法规知识</a:t>
            </a:r>
            <a:endParaRPr lang="zh-CN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</a:pPr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4、心理学知识</a:t>
            </a:r>
            <a:endParaRPr lang="zh-CN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</a:pPr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5、美学知识</a:t>
            </a:r>
            <a:endParaRPr lang="zh-CN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</a:pPr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6、国际知识</a:t>
            </a:r>
            <a:endParaRPr lang="zh-CN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</a:pPr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7、旅行知识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2" name="图片 11" descr="timg (11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0530" y="1977390"/>
            <a:ext cx="5071745" cy="338137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313690" y="357505"/>
            <a:ext cx="437324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导游人员的知识体系：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29167E-6 4.07407E-6 L 0.10469 -0.04468 C 0.1267 -0.05463 0.15938 -0.05996 0.19401 -0.05996 C 0.23321 -0.05996 0.26446 -0.05463 0.28633 -0.04468 L 0.39141 4.07407E-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70" y="-300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91667E-6 -4.44444E-6 L 0.21875 0.11852 C 0.26407 0.14514 0.33216 0.15973 0.40443 0.15973 C 0.48581 0.15973 0.55131 0.14514 0.59675 0.11852 L 0.81563 -4.44444E-6 " pathEditMode="relative" rAng="0" ptsTypes="AAAAA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781" y="7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 flipH="1">
            <a:off x="7801728" y="4363742"/>
            <a:ext cx="4221051" cy="153580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0" y="4349254"/>
            <a:ext cx="4221051" cy="153580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2" cstate="screen"/>
          <a:srcRect t="66448" b="550"/>
          <a:stretch>
            <a:fillRect/>
          </a:stretch>
        </p:blipFill>
        <p:spPr>
          <a:xfrm>
            <a:off x="1402831" y="4624999"/>
            <a:ext cx="9144000" cy="1506829"/>
          </a:xfrm>
          <a:prstGeom prst="rect">
            <a:avLst/>
          </a:prstGeom>
        </p:spPr>
      </p:pic>
      <p:pic>
        <p:nvPicPr>
          <p:cNvPr id="2" name="图片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3013" y="1989138"/>
            <a:ext cx="1985962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83338" y="1989138"/>
            <a:ext cx="1985962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832850" y="1989138"/>
            <a:ext cx="1985963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1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81100" y="1989138"/>
            <a:ext cx="1985963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5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8472488" y="2787650"/>
            <a:ext cx="233362" cy="15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7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3328988" y="2736850"/>
            <a:ext cx="233362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57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5951538" y="2736850"/>
            <a:ext cx="233362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7"/>
          <p:cNvSpPr txBox="1">
            <a:spLocks noChangeArrowheads="1"/>
          </p:cNvSpPr>
          <p:nvPr/>
        </p:nvSpPr>
        <p:spPr bwMode="auto">
          <a:xfrm>
            <a:off x="1512909" y="2561143"/>
            <a:ext cx="9956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铭记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"/>
          <p:cNvSpPr txBox="1">
            <a:spLocks noChangeArrowheads="1"/>
          </p:cNvSpPr>
          <p:nvPr/>
        </p:nvSpPr>
        <p:spPr bwMode="auto">
          <a:xfrm>
            <a:off x="4105812" y="2561142"/>
            <a:ext cx="9956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"/>
          <p:cNvSpPr txBox="1">
            <a:spLocks noChangeArrowheads="1"/>
          </p:cNvSpPr>
          <p:nvPr/>
        </p:nvSpPr>
        <p:spPr bwMode="auto">
          <a:xfrm>
            <a:off x="6723208" y="2561141"/>
            <a:ext cx="9956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创新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"/>
          <p:cNvSpPr txBox="1">
            <a:spLocks noChangeArrowheads="1"/>
          </p:cNvSpPr>
          <p:nvPr/>
        </p:nvSpPr>
        <p:spPr bwMode="auto">
          <a:xfrm>
            <a:off x="9169400" y="2561140"/>
            <a:ext cx="9956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进步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181100" y="4039532"/>
            <a:ext cx="9987643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争做一名坚定社会主义核心价值观，拥有文化自信、人文情怀和工匠精神；勇于承担传播中华文化社会责任的高素质旅游人才，实现自己的人生价值。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943084" y="4027774"/>
            <a:ext cx="10414029" cy="0"/>
          </a:xfrm>
          <a:prstGeom prst="line">
            <a:avLst/>
          </a:prstGeom>
          <a:ln w="28575">
            <a:solidFill>
              <a:srgbClr val="CC2F2E"/>
            </a:solidFill>
            <a:prstDash val="lgDash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 descr="微信截图_2019100222460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2085" y="134620"/>
            <a:ext cx="1445260" cy="10299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</p:bldLst>
  </p:timing>
</p:sld>
</file>

<file path=ppt/tags/tag1.xml><?xml version="1.0" encoding="utf-8"?>
<p:tagLst xmlns:p="http://schemas.openxmlformats.org/presentationml/2006/main">
  <p:tag name="KSO_WM_MEDIACOVER_FLAG" val="1"/>
</p:tagLst>
</file>

<file path=ppt/tags/tag2.xml><?xml version="1.0" encoding="utf-8"?>
<p:tagLst xmlns:p="http://schemas.openxmlformats.org/presentationml/2006/main">
  <p:tag name="MH" val="20161208173115"/>
  <p:tag name="MH_LIBRARY" val="GRAPHIC"/>
  <p:tag name="MH_TYPE" val="PageTitle"/>
  <p:tag name="MH_ORDER" val="PageTitle"/>
</p:tagLst>
</file>

<file path=ppt/tags/tag3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1079_1*a*1"/>
  <p:tag name="KSO_WM_TEMPLATE_CATEGORY" val="diagram"/>
  <p:tag name="KSO_WM_TEMPLATE_INDEX" val="20201079"/>
  <p:tag name="KSO_WM_UNIT_LAYERLEVEL" val="1"/>
  <p:tag name="KSO_WM_TAG_VERSION" val="1.0"/>
  <p:tag name="KSO_WM_BEAUTIFY_FLAG" val="#wm#"/>
  <p:tag name="KSO_WM_UNIT_SHOW_EDIT_AREA_INDICATION" val="1"/>
</p:tagLst>
</file>

<file path=ppt/tags/tag4.xml><?xml version="1.0" encoding="utf-8"?>
<p:tagLst xmlns:p="http://schemas.openxmlformats.org/presentationml/2006/main">
  <p:tag name="ISPRING_SCORM_RATE_SLIDES" val="0"/>
  <p:tag name="ISPRING_SCORM_PASSING_SCORE" val="0.000000"/>
  <p:tag name="ISPRING_ULTRA_SCORM_COURSE_ID" val="FADC44DC-D200-408D-A459-7E4136CDCF62"/>
  <p:tag name="ISPRINGONLINEFOLDERID" val="0"/>
  <p:tag name="ISPRINGONLINEFOLDERPATH" val="内容列表"/>
  <p:tag name="ISPRINGCLOUDFOLDERID" val="0"/>
  <p:tag name="ISPRINGCLOUDFOLDERPATH" val="资源库"/>
  <p:tag name="ISPRING_OUTPUT_FOLDER" val="C:\Users\wang\Desktop\兼职\自己的\提交\庆祝中华人民共和国建国70周年PPT模板19.6.14"/>
  <p:tag name="ISPRING_PRESENTATION_TITLE" val="庆祝中华人民共和国建国70周年PPT模板"/>
  <p:tag name="ISPRING_FIRST_PUBLISH" val="1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heme/theme1.xml><?xml version="1.0" encoding="utf-8"?>
<a:theme xmlns:a="http://schemas.openxmlformats.org/drawingml/2006/main" name="第一PPT，www.1ppt.com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第一PPT，www.1ppt.com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650</Words>
  <Application>WPS 演示</Application>
  <PresentationFormat>自定义</PresentationFormat>
  <Paragraphs>58</Paragraphs>
  <Slides>14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14</vt:i4>
      </vt:variant>
    </vt:vector>
  </HeadingPairs>
  <TitlesOfParts>
    <vt:vector size="31" baseType="lpstr">
      <vt:lpstr>Arial</vt:lpstr>
      <vt:lpstr>宋体</vt:lpstr>
      <vt:lpstr>Wingdings</vt:lpstr>
      <vt:lpstr>Calibri</vt:lpstr>
      <vt:lpstr>黑体</vt:lpstr>
      <vt:lpstr>Wingdings</vt:lpstr>
      <vt:lpstr>微软雅黑</vt:lpstr>
      <vt:lpstr>Segoe UI</vt:lpstr>
      <vt:lpstr>字魂36号-正文宋楷</vt:lpstr>
      <vt:lpstr>Calibri</vt:lpstr>
      <vt:lpstr>Arial Unicode MS</vt:lpstr>
      <vt:lpstr>等线</vt:lpstr>
      <vt:lpstr>等线 Light</vt:lpstr>
      <vt:lpstr>第一PPT，www.1ppt.com​</vt:lpstr>
      <vt:lpstr>Office 主题</vt:lpstr>
      <vt:lpstr>1_第一PPT，www.1ppt.com​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麦子ꌿꎭꊋꇱ</cp:lastModifiedBy>
  <cp:revision>155</cp:revision>
  <dcterms:created xsi:type="dcterms:W3CDTF">2019-06-10T11:21:00Z</dcterms:created>
  <dcterms:modified xsi:type="dcterms:W3CDTF">2019-10-09T05:26:23Z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