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7"/>
  </p:handoutMasterIdLst>
  <p:sldIdLst>
    <p:sldId id="256" r:id="rId3"/>
    <p:sldId id="258" r:id="rId5"/>
    <p:sldId id="277" r:id="rId6"/>
    <p:sldId id="264" r:id="rId7"/>
    <p:sldId id="265" r:id="rId8"/>
    <p:sldId id="267" r:id="rId9"/>
    <p:sldId id="270" r:id="rId10"/>
    <p:sldId id="260" r:id="rId11"/>
    <p:sldId id="271" r:id="rId12"/>
    <p:sldId id="261" r:id="rId13"/>
    <p:sldId id="269" r:id="rId14"/>
    <p:sldId id="278" r:id="rId15"/>
    <p:sldId id="273"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DCDC"/>
    <a:srgbClr val="F0F0F0"/>
    <a:srgbClr val="E6E6E6"/>
    <a:srgbClr val="C8C8C8"/>
    <a:srgbClr val="FFFFFF"/>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78" d="100"/>
          <a:sy n="78" d="100"/>
        </p:scale>
        <p:origin x="654" y="54"/>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handoutMaster" Target="handoutMasters/handoutMaster1.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1296000"/>
            <a:ext cx="10852237"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3808730"/>
            <a:ext cx="10852237" cy="624845"/>
          </a:xfrm>
        </p:spPr>
        <p:txBody>
          <a:bodyPr lIns="101600" tIns="38100" rIns="63500" bIns="38100" anchor="t" anchorCtr="0">
            <a:noAutofit/>
          </a:bodyPr>
          <a:lstStyle>
            <a:lvl1pPr>
              <a:defRPr sz="36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mn-lt"/>
                <a:ea typeface="+mn-ea"/>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69930" y="1296000"/>
            <a:ext cx="528324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238877" y="1296000"/>
            <a:ext cx="5283242"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1296000"/>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789043"/>
            <a:ext cx="5283200"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296000"/>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solidFill>
                <a:uFillTx/>
                <a:latin typeface="+mn-lt"/>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789043"/>
            <a:ext cx="5283242"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endParaRPr>
              <a:sym typeface="+mn-ea"/>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
        <p:nvSpPr>
          <p:cNvPr id="4" name="矩形 3"/>
          <p:cNvSpPr/>
          <p:nvPr userDrawn="1"/>
        </p:nvSpPr>
        <p:spPr>
          <a:xfrm>
            <a:off x="-25410" y="0"/>
            <a:ext cx="12217410" cy="7661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dirty="0">
              <a:latin typeface="印品黑体" panose="00000500000000000000" pitchFamily="2" charset="-122"/>
              <a:ea typeface="印品黑体" panose="00000500000000000000"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61.xml"/><Relationship Id="rId17" Type="http://schemas.openxmlformats.org/officeDocument/2006/relationships/tags" Target="../tags/tag60.xml"/><Relationship Id="rId16" Type="http://schemas.openxmlformats.org/officeDocument/2006/relationships/tags" Target="../tags/tag59.xml"/><Relationship Id="rId15" Type="http://schemas.openxmlformats.org/officeDocument/2006/relationships/tags" Target="../tags/tag58.xml"/><Relationship Id="rId14" Type="http://schemas.openxmlformats.org/officeDocument/2006/relationships/tags" Target="../tags/tag57.xml"/><Relationship Id="rId13" Type="http://schemas.openxmlformats.org/officeDocument/2006/relationships/tags" Target="../tags/tag56.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69882" y="1296000"/>
            <a:ext cx="10852237" cy="5040000"/>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5.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6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7.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8.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9.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0.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1.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2.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3.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微信图片_20190917103801"/>
          <p:cNvPicPr>
            <a:picLocks noChangeAspect="1"/>
          </p:cNvPicPr>
          <p:nvPr/>
        </p:nvPicPr>
        <p:blipFill>
          <a:blip r:embed="rId1"/>
          <a:stretch>
            <a:fillRect/>
          </a:stretch>
        </p:blipFill>
        <p:spPr>
          <a:xfrm>
            <a:off x="3175" y="11430"/>
            <a:ext cx="12203430" cy="6843395"/>
          </a:xfrm>
          <a:prstGeom prst="rect">
            <a:avLst/>
          </a:prstGeom>
        </p:spPr>
      </p:pic>
      <p:sp>
        <p:nvSpPr>
          <p:cNvPr id="2" name="标题 1"/>
          <p:cNvSpPr>
            <a:spLocks noGrp="1"/>
          </p:cNvSpPr>
          <p:nvPr>
            <p:ph type="ctrTitle"/>
            <p:custDataLst>
              <p:tags r:id="rId2"/>
            </p:custDataLst>
          </p:nvPr>
        </p:nvSpPr>
        <p:spPr/>
        <p:txBody>
          <a:bodyPr/>
          <a:lstStyle/>
          <a:p>
            <a:r>
              <a:rPr lang="zh-CN" altLang="en-US">
                <a:solidFill>
                  <a:srgbClr val="FF0000"/>
                </a:solidFill>
              </a:rPr>
              <a:t>导游词创作</a:t>
            </a:r>
            <a:endParaRPr lang="zh-CN" altLang="en-US">
              <a:solidFill>
                <a:srgbClr val="FF0000"/>
              </a:solidFill>
            </a:endParaRPr>
          </a:p>
        </p:txBody>
      </p:sp>
      <p:sp>
        <p:nvSpPr>
          <p:cNvPr id="3" name="副标题 2"/>
          <p:cNvSpPr>
            <a:spLocks noGrp="1"/>
          </p:cNvSpPr>
          <p:nvPr>
            <p:ph type="subTitle" idx="1"/>
            <p:custDataLst>
              <p:tags r:id="rId3"/>
            </p:custDataLst>
          </p:nvPr>
        </p:nvSpPr>
        <p:spPr>
          <a:xfrm>
            <a:off x="525102" y="4307205"/>
            <a:ext cx="10852237" cy="950984"/>
          </a:xfrm>
        </p:spPr>
        <p:txBody>
          <a:bodyPr/>
          <a:lstStyle/>
          <a:p>
            <a:r>
              <a:rPr lang="zh-CN" altLang="en-US" sz="2800" b="1">
                <a:solidFill>
                  <a:srgbClr val="FF0000"/>
                </a:solidFill>
              </a:rPr>
              <a:t>灵与美的结合</a:t>
            </a:r>
            <a:r>
              <a:rPr lang="en-US" altLang="zh-CN" sz="2800" b="1">
                <a:solidFill>
                  <a:srgbClr val="FF0000"/>
                </a:solidFill>
              </a:rPr>
              <a:t>——</a:t>
            </a:r>
            <a:r>
              <a:rPr lang="zh-CN" altLang="en-US" sz="2800" b="1">
                <a:solidFill>
                  <a:srgbClr val="FF0000"/>
                </a:solidFill>
              </a:rPr>
              <a:t>以凉山州彝海景区为例</a:t>
            </a:r>
            <a:endParaRPr lang="zh-CN" altLang="en-US" sz="2800" b="1">
              <a:solidFill>
                <a:srgbClr val="FF0000"/>
              </a:solidFill>
            </a:endParaRPr>
          </a:p>
          <a:p>
            <a:endParaRPr lang="zh-CN" altLang="en-US"/>
          </a:p>
          <a:p>
            <a:r>
              <a:rPr lang="zh-CN" altLang="en-US">
                <a:solidFill>
                  <a:srgbClr val="FF0000"/>
                </a:solidFill>
              </a:rPr>
              <a:t>西昌学院  陆铭宁  经济学教授</a:t>
            </a:r>
            <a:endParaRPr lang="zh-CN" altLang="en-US">
              <a:solidFill>
                <a:srgbClr val="FF0000"/>
              </a:solidFill>
            </a:endParaRPr>
          </a:p>
        </p:txBody>
      </p:sp>
    </p:spTree>
    <p:custDataLst>
      <p:tags r:id="rId4"/>
    </p:custDataLst>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1320800" y="440055"/>
            <a:ext cx="9230995" cy="492125"/>
          </a:xfrm>
          <a:prstGeom prst="rect">
            <a:avLst/>
          </a:prstGeom>
          <a:noFill/>
        </p:spPr>
        <p:txBody>
          <a:bodyPr wrap="square" lIns="0" tIns="0" rIns="0" bIns="0" rtlCol="0">
            <a:spAutoFit/>
          </a:bodyPr>
          <a:p>
            <a:r>
              <a:rPr lang="zh-CN" altLang="en-US" sz="3200" b="1" dirty="0" smtClean="0">
                <a:solidFill>
                  <a:schemeClr val="tx1">
                    <a:lumMod val="65000"/>
                    <a:lumOff val="35000"/>
                  </a:schemeClr>
                </a:solidFill>
                <a:latin typeface="微软雅黑" panose="020B0503020204020204" charset="-122"/>
                <a:ea typeface="微软雅黑" panose="020B0503020204020204" charset="-122"/>
              </a:rPr>
              <a:t>优秀导游词应具备下列八大特点：</a:t>
            </a:r>
            <a:endParaRPr lang="zh-CN" altLang="en-US" sz="3200" b="1" dirty="0" smtClean="0">
              <a:solidFill>
                <a:schemeClr val="tx1">
                  <a:lumMod val="65000"/>
                  <a:lumOff val="35000"/>
                </a:schemeClr>
              </a:solidFill>
              <a:latin typeface="微软雅黑" panose="020B0503020204020204" charset="-122"/>
              <a:ea typeface="微软雅黑" panose="020B0503020204020204" charset="-122"/>
            </a:endParaRPr>
          </a:p>
        </p:txBody>
      </p:sp>
      <p:pic>
        <p:nvPicPr>
          <p:cNvPr id="39" name="Picture 4" descr="C:\Users\Administrator\Desktop\微立体创业计划\004.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26266" y="342759"/>
            <a:ext cx="609488" cy="609488"/>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grpSp>
        <p:nvGrpSpPr>
          <p:cNvPr id="32" name="组合 31"/>
          <p:cNvGrpSpPr/>
          <p:nvPr/>
        </p:nvGrpSpPr>
        <p:grpSpPr>
          <a:xfrm>
            <a:off x="1042324" y="3957773"/>
            <a:ext cx="1019225" cy="1019456"/>
            <a:chOff x="3832873" y="2297208"/>
            <a:chExt cx="1516550" cy="1516550"/>
          </a:xfrm>
        </p:grpSpPr>
        <p:grpSp>
          <p:nvGrpSpPr>
            <p:cNvPr id="33" name="组合 32"/>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p>
                <a:pPr defTabSz="1218565" fontAlgn="auto">
                  <a:spcBef>
                    <a:spcPts val="0"/>
                  </a:spcBef>
                  <a:spcAft>
                    <a:spcPts val="0"/>
                  </a:spcAft>
                  <a:defRPr/>
                </a:pPr>
                <a:endParaRPr lang="zh-CN" altLang="en-US" sz="2400" b="0" kern="0">
                  <a:solidFill>
                    <a:sysClr val="windowText" lastClr="000000"/>
                  </a:solidFill>
                  <a:latin typeface="Calibri" panose="020F0502020204030204"/>
                  <a:ea typeface="宋体" panose="02010600030101010101" pitchFamily="2" charset="-122"/>
                </a:endParaRPr>
              </a:p>
            </p:txBody>
          </p:sp>
          <p:sp>
            <p:nvSpPr>
              <p:cNvPr id="37" name="椭圆 3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sp>
          <p:nvSpPr>
            <p:cNvPr id="35" name="椭圆 34"/>
            <p:cNvSpPr/>
            <p:nvPr/>
          </p:nvSpPr>
          <p:spPr>
            <a:xfrm>
              <a:off x="3983164" y="2466913"/>
              <a:ext cx="1185736" cy="1185736"/>
            </a:xfrm>
            <a:prstGeom prst="ellipse">
              <a:avLst/>
            </a:prstGeom>
            <a:solidFill>
              <a:srgbClr val="0099A9"/>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41" name="组合 40"/>
          <p:cNvGrpSpPr/>
          <p:nvPr/>
        </p:nvGrpSpPr>
        <p:grpSpPr>
          <a:xfrm>
            <a:off x="1042324" y="2600861"/>
            <a:ext cx="1019225" cy="1019456"/>
            <a:chOff x="3832873" y="2297208"/>
            <a:chExt cx="1516550" cy="1516550"/>
          </a:xfrm>
        </p:grpSpPr>
        <p:grpSp>
          <p:nvGrpSpPr>
            <p:cNvPr id="42" name="组合 4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p>
                <a:pPr defTabSz="1218565" fontAlgn="auto">
                  <a:spcBef>
                    <a:spcPts val="0"/>
                  </a:spcBef>
                  <a:spcAft>
                    <a:spcPts val="0"/>
                  </a:spcAft>
                  <a:defRPr/>
                </a:pPr>
                <a:endParaRPr lang="zh-CN" altLang="en-US" sz="2400" b="0" kern="0">
                  <a:solidFill>
                    <a:sysClr val="windowText" lastClr="000000"/>
                  </a:solidFill>
                  <a:latin typeface="Calibri" panose="020F0502020204030204"/>
                  <a:ea typeface="宋体" panose="02010600030101010101" pitchFamily="2" charset="-122"/>
                </a:endParaRPr>
              </a:p>
            </p:txBody>
          </p:sp>
          <p:sp>
            <p:nvSpPr>
              <p:cNvPr id="45" name="椭圆 4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sp>
          <p:nvSpPr>
            <p:cNvPr id="43" name="椭圆 42"/>
            <p:cNvSpPr/>
            <p:nvPr/>
          </p:nvSpPr>
          <p:spPr>
            <a:xfrm>
              <a:off x="3983164" y="2466913"/>
              <a:ext cx="1185736" cy="1185736"/>
            </a:xfrm>
            <a:prstGeom prst="ellipse">
              <a:avLst/>
            </a:prstGeom>
            <a:solidFill>
              <a:srgbClr val="EA5E66"/>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46" name="组合 45"/>
          <p:cNvGrpSpPr/>
          <p:nvPr/>
        </p:nvGrpSpPr>
        <p:grpSpPr>
          <a:xfrm>
            <a:off x="1042324" y="1247262"/>
            <a:ext cx="1019225" cy="1019456"/>
            <a:chOff x="3832873" y="2297208"/>
            <a:chExt cx="1516550" cy="1516550"/>
          </a:xfrm>
        </p:grpSpPr>
        <p:grpSp>
          <p:nvGrpSpPr>
            <p:cNvPr id="47" name="组合 4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p>
                <a:pPr defTabSz="1218565" fontAlgn="auto">
                  <a:spcBef>
                    <a:spcPts val="0"/>
                  </a:spcBef>
                  <a:spcAft>
                    <a:spcPts val="0"/>
                  </a:spcAft>
                  <a:defRPr/>
                </a:pPr>
                <a:endParaRPr lang="zh-CN" altLang="en-US" sz="2400" b="0" kern="0">
                  <a:solidFill>
                    <a:sysClr val="windowText" lastClr="000000"/>
                  </a:solidFill>
                  <a:latin typeface="Calibri" panose="020F0502020204030204"/>
                  <a:ea typeface="宋体" panose="02010600030101010101" pitchFamily="2" charset="-122"/>
                </a:endParaRPr>
              </a:p>
            </p:txBody>
          </p:sp>
          <p:sp>
            <p:nvSpPr>
              <p:cNvPr id="50" name="椭圆 4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sp>
          <p:nvSpPr>
            <p:cNvPr id="48" name="椭圆 47"/>
            <p:cNvSpPr/>
            <p:nvPr/>
          </p:nvSpPr>
          <p:spPr>
            <a:xfrm>
              <a:off x="4002058" y="2466913"/>
              <a:ext cx="1185736" cy="1185736"/>
            </a:xfrm>
            <a:prstGeom prst="ellipse">
              <a:avLst/>
            </a:prstGeom>
            <a:solidFill>
              <a:srgbClr val="EA610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EA5E66"/>
                </a:solidFill>
              </a:endParaRPr>
            </a:p>
          </p:txBody>
        </p:sp>
      </p:grpSp>
      <p:grpSp>
        <p:nvGrpSpPr>
          <p:cNvPr id="2" name="Group 34"/>
          <p:cNvGrpSpPr/>
          <p:nvPr/>
        </p:nvGrpSpPr>
        <p:grpSpPr>
          <a:xfrm>
            <a:off x="1352372" y="1594562"/>
            <a:ext cx="399130" cy="324856"/>
            <a:chOff x="1550139" y="1314466"/>
            <a:chExt cx="509139" cy="414300"/>
          </a:xfrm>
          <a:solidFill>
            <a:schemeClr val="bg1"/>
          </a:solidFill>
        </p:grpSpPr>
        <p:sp>
          <p:nvSpPr>
            <p:cNvPr id="3"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3" tIns="45711" rIns="91423" bIns="45711" numCol="1" anchor="t" anchorCtr="0" compatLnSpc="1"/>
            <a:p>
              <a:endParaRPr lang="en-US"/>
            </a:p>
          </p:txBody>
        </p:sp>
        <p:sp>
          <p:nvSpPr>
            <p:cNvPr id="4"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3" tIns="45711" rIns="91423" bIns="45711" numCol="1" anchor="t" anchorCtr="0" compatLnSpc="1"/>
            <a:p>
              <a:endParaRPr lang="en-US"/>
            </a:p>
          </p:txBody>
        </p:sp>
        <p:sp>
          <p:nvSpPr>
            <p:cNvPr id="10"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23" tIns="45711" rIns="91423" bIns="45711" numCol="1" anchor="t" anchorCtr="0" compatLnSpc="1"/>
            <a:p>
              <a:endParaRPr lang="en-US"/>
            </a:p>
          </p:txBody>
        </p:sp>
      </p:grpSp>
      <p:sp>
        <p:nvSpPr>
          <p:cNvPr id="11" name="Freeform 20"/>
          <p:cNvSpPr>
            <a:spLocks noEditPoints="1"/>
          </p:cNvSpPr>
          <p:nvPr/>
        </p:nvSpPr>
        <p:spPr bwMode="auto">
          <a:xfrm>
            <a:off x="1353105" y="2963425"/>
            <a:ext cx="397664" cy="270289"/>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867" tIns="60933" rIns="121867" bIns="60933" numCol="1" anchor="t" anchorCtr="0" compatLnSpc="1"/>
          <a:p>
            <a:endParaRPr lang="en-US"/>
          </a:p>
        </p:txBody>
      </p:sp>
      <p:grpSp>
        <p:nvGrpSpPr>
          <p:cNvPr id="12" name="Group 20"/>
          <p:cNvGrpSpPr/>
          <p:nvPr/>
        </p:nvGrpSpPr>
        <p:grpSpPr>
          <a:xfrm>
            <a:off x="1345763" y="4303125"/>
            <a:ext cx="412349" cy="285674"/>
            <a:chOff x="7416800" y="1122363"/>
            <a:chExt cx="366713" cy="254000"/>
          </a:xfrm>
          <a:solidFill>
            <a:schemeClr val="bg1"/>
          </a:solidFill>
        </p:grpSpPr>
        <p:sp>
          <p:nvSpPr>
            <p:cNvPr id="13"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3" tIns="45711" rIns="91423" bIns="45711" numCol="1" anchor="t" anchorCtr="0" compatLnSpc="1"/>
            <a:p>
              <a:endParaRPr lang="en-US"/>
            </a:p>
          </p:txBody>
        </p:sp>
        <p:sp>
          <p:nvSpPr>
            <p:cNvPr id="14"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3" tIns="45711" rIns="91423" bIns="45711" numCol="1" anchor="t" anchorCtr="0" compatLnSpc="1"/>
            <a:p>
              <a:endParaRPr lang="en-US"/>
            </a:p>
          </p:txBody>
        </p:sp>
      </p:grpSp>
      <p:sp>
        <p:nvSpPr>
          <p:cNvPr id="15" name="TextBox 79"/>
          <p:cNvSpPr txBox="1"/>
          <p:nvPr/>
        </p:nvSpPr>
        <p:spPr>
          <a:xfrm>
            <a:off x="2121535" y="1527810"/>
            <a:ext cx="2861945" cy="459105"/>
          </a:xfrm>
          <a:prstGeom prst="rect">
            <a:avLst/>
          </a:prstGeom>
          <a:noFill/>
        </p:spPr>
        <p:txBody>
          <a:bodyPr wrap="square" lIns="91388" tIns="45693" rIns="91388" bIns="45693" rtlCol="0">
            <a:spAutoFit/>
          </a:bodyPr>
          <a:p>
            <a:pPr>
              <a:buNone/>
            </a:pPr>
            <a:r>
              <a:rPr lang="zh-CN" altLang="en-US" sz="2400" b="1" dirty="0" smtClean="0">
                <a:solidFill>
                  <a:srgbClr val="EA6103"/>
                </a:solidFill>
                <a:latin typeface="微软雅黑" panose="020B0503020204020204" charset="-122"/>
                <a:ea typeface="微软雅黑" panose="020B0503020204020204" charset="-122"/>
                <a:sym typeface="Arial" panose="020B0604020202020204" pitchFamily="34" charset="0"/>
              </a:rPr>
              <a:t>(一)要有层次感</a:t>
            </a:r>
            <a:endParaRPr lang="zh-CN" altLang="en-US" sz="2400" b="1" dirty="0" smtClean="0">
              <a:solidFill>
                <a:srgbClr val="EA6103"/>
              </a:solidFill>
              <a:latin typeface="微软雅黑" panose="020B0503020204020204" charset="-122"/>
              <a:ea typeface="微软雅黑" panose="020B0503020204020204" charset="-122"/>
              <a:sym typeface="Arial" panose="020B0604020202020204" pitchFamily="34" charset="0"/>
            </a:endParaRPr>
          </a:p>
        </p:txBody>
      </p:sp>
      <p:sp>
        <p:nvSpPr>
          <p:cNvPr id="17" name="TextBox 81"/>
          <p:cNvSpPr txBox="1"/>
          <p:nvPr/>
        </p:nvSpPr>
        <p:spPr>
          <a:xfrm>
            <a:off x="2083435" y="2869565"/>
            <a:ext cx="3052445" cy="459105"/>
          </a:xfrm>
          <a:prstGeom prst="rect">
            <a:avLst/>
          </a:prstGeom>
          <a:noFill/>
        </p:spPr>
        <p:txBody>
          <a:bodyPr wrap="square" lIns="91388" tIns="45693" rIns="91388" bIns="45693" rtlCol="0">
            <a:spAutoFit/>
          </a:bodyPr>
          <a:p>
            <a:pPr>
              <a:buNone/>
            </a:pPr>
            <a:r>
              <a:rPr lang="zh-CN" altLang="en-US" sz="2400" b="1" dirty="0" smtClean="0">
                <a:solidFill>
                  <a:srgbClr val="EA5E66"/>
                </a:solidFill>
                <a:latin typeface="微软雅黑" panose="020B0503020204020204" charset="-122"/>
                <a:ea typeface="微软雅黑" panose="020B0503020204020204" charset="-122"/>
                <a:sym typeface="Arial" panose="020B0604020202020204" pitchFamily="34" charset="0"/>
              </a:rPr>
              <a:t>(二)有较好的切入点</a:t>
            </a:r>
            <a:endParaRPr lang="zh-CN" altLang="en-US" sz="2400" b="1" dirty="0" smtClean="0">
              <a:solidFill>
                <a:srgbClr val="EA5E66"/>
              </a:solidFill>
              <a:latin typeface="微软雅黑" panose="020B0503020204020204" charset="-122"/>
              <a:ea typeface="微软雅黑" panose="020B0503020204020204" charset="-122"/>
              <a:sym typeface="Arial" panose="020B0604020202020204" pitchFamily="34" charset="0"/>
            </a:endParaRPr>
          </a:p>
        </p:txBody>
      </p:sp>
      <p:sp>
        <p:nvSpPr>
          <p:cNvPr id="19" name="TextBox 83"/>
          <p:cNvSpPr txBox="1"/>
          <p:nvPr/>
        </p:nvSpPr>
        <p:spPr>
          <a:xfrm>
            <a:off x="2121535" y="4284345"/>
            <a:ext cx="2644775" cy="459105"/>
          </a:xfrm>
          <a:prstGeom prst="rect">
            <a:avLst/>
          </a:prstGeom>
          <a:noFill/>
        </p:spPr>
        <p:txBody>
          <a:bodyPr wrap="square" lIns="91388" tIns="45693" rIns="91388" bIns="45693" rtlCol="0">
            <a:spAutoFit/>
          </a:bodyPr>
          <a:p>
            <a:pPr>
              <a:buNone/>
            </a:pPr>
            <a:r>
              <a:rPr lang="zh-CN" altLang="en-US" sz="2400" b="1" dirty="0" smtClean="0">
                <a:solidFill>
                  <a:srgbClr val="0099A9"/>
                </a:solidFill>
                <a:latin typeface="微软雅黑" panose="020B0503020204020204" charset="-122"/>
                <a:ea typeface="微软雅黑" panose="020B0503020204020204" charset="-122"/>
                <a:sym typeface="Arial" panose="020B0604020202020204" pitchFamily="34" charset="0"/>
              </a:rPr>
              <a:t>(三)要有方位感</a:t>
            </a:r>
            <a:endParaRPr lang="zh-CN" altLang="en-US" sz="2400" b="1" dirty="0" smtClean="0">
              <a:solidFill>
                <a:srgbClr val="0099A9"/>
              </a:solidFill>
              <a:latin typeface="微软雅黑" panose="020B0503020204020204" charset="-122"/>
              <a:ea typeface="微软雅黑" panose="020B0503020204020204" charset="-122"/>
              <a:sym typeface="Arial" panose="020B0604020202020204" pitchFamily="34" charset="0"/>
            </a:endParaRPr>
          </a:p>
        </p:txBody>
      </p:sp>
      <p:grpSp>
        <p:nvGrpSpPr>
          <p:cNvPr id="27" name="组合 26"/>
          <p:cNvGrpSpPr/>
          <p:nvPr/>
        </p:nvGrpSpPr>
        <p:grpSpPr>
          <a:xfrm>
            <a:off x="1064549" y="5292847"/>
            <a:ext cx="1019225" cy="1019456"/>
            <a:chOff x="3832873" y="2297208"/>
            <a:chExt cx="1516550" cy="1516550"/>
          </a:xfrm>
        </p:grpSpPr>
        <p:grpSp>
          <p:nvGrpSpPr>
            <p:cNvPr id="28" name="组合 27"/>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p>
                <a:pPr defTabSz="1218565" fontAlgn="auto">
                  <a:spcBef>
                    <a:spcPts val="0"/>
                  </a:spcBef>
                  <a:spcAft>
                    <a:spcPts val="0"/>
                  </a:spcAft>
                  <a:defRPr/>
                </a:pPr>
                <a:endParaRPr lang="zh-CN" altLang="en-US" sz="2400" b="0" kern="0">
                  <a:solidFill>
                    <a:sysClr val="windowText" lastClr="000000"/>
                  </a:solidFill>
                  <a:latin typeface="Calibri" panose="020F0502020204030204"/>
                  <a:ea typeface="宋体" panose="02010600030101010101" pitchFamily="2" charset="-122"/>
                </a:endParaRPr>
              </a:p>
            </p:txBody>
          </p:sp>
          <p:sp>
            <p:nvSpPr>
              <p:cNvPr id="30" name="椭圆 2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sp>
          <p:nvSpPr>
            <p:cNvPr id="31" name="椭圆 30"/>
            <p:cNvSpPr/>
            <p:nvPr/>
          </p:nvSpPr>
          <p:spPr>
            <a:xfrm>
              <a:off x="4002058" y="2466913"/>
              <a:ext cx="1185736" cy="1185736"/>
            </a:xfrm>
            <a:prstGeom prst="ellipse">
              <a:avLst/>
            </a:prstGeom>
            <a:solidFill>
              <a:srgbClr val="00B05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EA5E66"/>
                </a:solidFill>
              </a:endParaRPr>
            </a:p>
          </p:txBody>
        </p:sp>
      </p:grpSp>
      <p:grpSp>
        <p:nvGrpSpPr>
          <p:cNvPr id="38" name="Group 34"/>
          <p:cNvGrpSpPr/>
          <p:nvPr/>
        </p:nvGrpSpPr>
        <p:grpSpPr>
          <a:xfrm>
            <a:off x="1374597" y="5640147"/>
            <a:ext cx="399130" cy="324856"/>
            <a:chOff x="1550139" y="1314466"/>
            <a:chExt cx="509139" cy="414300"/>
          </a:xfrm>
          <a:solidFill>
            <a:schemeClr val="bg1"/>
          </a:solidFill>
        </p:grpSpPr>
        <p:sp>
          <p:nvSpPr>
            <p:cNvPr id="40"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3" tIns="45711" rIns="91423" bIns="45711" numCol="1" anchor="t" anchorCtr="0" compatLnSpc="1"/>
            <a:p>
              <a:endParaRPr lang="en-US"/>
            </a:p>
          </p:txBody>
        </p:sp>
        <p:sp>
          <p:nvSpPr>
            <p:cNvPr id="51"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3" tIns="45711" rIns="91423" bIns="45711" numCol="1" anchor="t" anchorCtr="0" compatLnSpc="1"/>
            <a:p>
              <a:endParaRPr lang="en-US"/>
            </a:p>
          </p:txBody>
        </p:sp>
        <p:sp>
          <p:nvSpPr>
            <p:cNvPr id="53"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23" tIns="45711" rIns="91423" bIns="45711" numCol="1" anchor="t" anchorCtr="0" compatLnSpc="1"/>
            <a:p>
              <a:endParaRPr lang="en-US"/>
            </a:p>
          </p:txBody>
        </p:sp>
      </p:grpSp>
      <p:sp>
        <p:nvSpPr>
          <p:cNvPr id="54" name="TextBox 79"/>
          <p:cNvSpPr txBox="1"/>
          <p:nvPr/>
        </p:nvSpPr>
        <p:spPr>
          <a:xfrm>
            <a:off x="2121535" y="5681345"/>
            <a:ext cx="2453640" cy="459105"/>
          </a:xfrm>
          <a:prstGeom prst="rect">
            <a:avLst/>
          </a:prstGeom>
          <a:noFill/>
        </p:spPr>
        <p:txBody>
          <a:bodyPr wrap="square" lIns="91388" tIns="45693" rIns="91388" bIns="45693" rtlCol="0">
            <a:spAutoFit/>
          </a:bodyPr>
          <a:p>
            <a:pPr>
              <a:buNone/>
            </a:pPr>
            <a:r>
              <a:rPr lang="zh-CN" altLang="en-US" sz="2400" b="1" dirty="0" smtClean="0">
                <a:solidFill>
                  <a:srgbClr val="009A46"/>
                </a:solidFill>
                <a:latin typeface="微软雅黑" panose="020B0503020204020204" charset="-122"/>
                <a:ea typeface="微软雅黑" panose="020B0503020204020204" charset="-122"/>
                <a:sym typeface="Arial" panose="020B0604020202020204" pitchFamily="34" charset="0"/>
              </a:rPr>
              <a:t>(四)讲究口语化</a:t>
            </a:r>
            <a:endParaRPr lang="zh-CN" altLang="en-US" sz="2400" b="1" dirty="0" smtClean="0">
              <a:solidFill>
                <a:srgbClr val="009A46"/>
              </a:solidFill>
              <a:latin typeface="微软雅黑" panose="020B0503020204020204" charset="-122"/>
              <a:ea typeface="微软雅黑" panose="020B0503020204020204" charset="-122"/>
              <a:sym typeface="Arial" panose="020B0604020202020204" pitchFamily="34" charset="0"/>
            </a:endParaRPr>
          </a:p>
        </p:txBody>
      </p:sp>
      <p:grpSp>
        <p:nvGrpSpPr>
          <p:cNvPr id="5" name="组合 4"/>
          <p:cNvGrpSpPr/>
          <p:nvPr/>
        </p:nvGrpSpPr>
        <p:grpSpPr>
          <a:xfrm>
            <a:off x="6952269" y="3960948"/>
            <a:ext cx="1019225" cy="1019456"/>
            <a:chOff x="3832873" y="2297208"/>
            <a:chExt cx="1516550" cy="1516550"/>
          </a:xfrm>
        </p:grpSpPr>
        <p:grpSp>
          <p:nvGrpSpPr>
            <p:cNvPr id="6" name="组合 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p>
                <a:pPr defTabSz="1218565" fontAlgn="auto">
                  <a:spcBef>
                    <a:spcPts val="0"/>
                  </a:spcBef>
                  <a:spcAft>
                    <a:spcPts val="0"/>
                  </a:spcAft>
                  <a:defRPr/>
                </a:pPr>
                <a:endParaRPr lang="zh-CN" altLang="en-US" sz="2400" b="0" kern="0">
                  <a:solidFill>
                    <a:sysClr val="windowText" lastClr="000000"/>
                  </a:solidFill>
                  <a:latin typeface="Calibri" panose="020F0502020204030204"/>
                  <a:ea typeface="宋体" panose="02010600030101010101" pitchFamily="2" charset="-122"/>
                </a:endParaRPr>
              </a:p>
            </p:txBody>
          </p:sp>
          <p:sp>
            <p:nvSpPr>
              <p:cNvPr id="8" name="椭圆 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sp>
          <p:nvSpPr>
            <p:cNvPr id="9" name="椭圆 8"/>
            <p:cNvSpPr/>
            <p:nvPr/>
          </p:nvSpPr>
          <p:spPr>
            <a:xfrm>
              <a:off x="3983164" y="2466913"/>
              <a:ext cx="1185736" cy="1185736"/>
            </a:xfrm>
            <a:prstGeom prst="ellipse">
              <a:avLst/>
            </a:prstGeom>
            <a:solidFill>
              <a:srgbClr val="0099A9"/>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6" name="组合 15"/>
          <p:cNvGrpSpPr/>
          <p:nvPr/>
        </p:nvGrpSpPr>
        <p:grpSpPr>
          <a:xfrm>
            <a:off x="6952269" y="2604036"/>
            <a:ext cx="1019225" cy="1019456"/>
            <a:chOff x="3832873" y="2297208"/>
            <a:chExt cx="1516550" cy="1516550"/>
          </a:xfrm>
        </p:grpSpPr>
        <p:grpSp>
          <p:nvGrpSpPr>
            <p:cNvPr id="18" name="组合 17"/>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p>
                <a:pPr defTabSz="1218565" fontAlgn="auto">
                  <a:spcBef>
                    <a:spcPts val="0"/>
                  </a:spcBef>
                  <a:spcAft>
                    <a:spcPts val="0"/>
                  </a:spcAft>
                  <a:defRPr/>
                </a:pPr>
                <a:endParaRPr lang="zh-CN" altLang="en-US" sz="2400" b="0" kern="0">
                  <a:solidFill>
                    <a:sysClr val="windowText" lastClr="000000"/>
                  </a:solidFill>
                  <a:latin typeface="Calibri" panose="020F0502020204030204"/>
                  <a:ea typeface="宋体" panose="02010600030101010101" pitchFamily="2" charset="-122"/>
                </a:endParaRPr>
              </a:p>
            </p:txBody>
          </p:sp>
          <p:sp>
            <p:nvSpPr>
              <p:cNvPr id="22" name="椭圆 2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sp>
          <p:nvSpPr>
            <p:cNvPr id="23" name="椭圆 22"/>
            <p:cNvSpPr/>
            <p:nvPr/>
          </p:nvSpPr>
          <p:spPr>
            <a:xfrm>
              <a:off x="3983164" y="2466913"/>
              <a:ext cx="1185736" cy="1185736"/>
            </a:xfrm>
            <a:prstGeom prst="ellipse">
              <a:avLst/>
            </a:prstGeom>
            <a:solidFill>
              <a:srgbClr val="EA5E66"/>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4" name="组合 23"/>
          <p:cNvGrpSpPr/>
          <p:nvPr/>
        </p:nvGrpSpPr>
        <p:grpSpPr>
          <a:xfrm>
            <a:off x="6952269" y="1250437"/>
            <a:ext cx="1019225" cy="1019456"/>
            <a:chOff x="3832873" y="2297208"/>
            <a:chExt cx="1516550" cy="1516550"/>
          </a:xfrm>
        </p:grpSpPr>
        <p:grpSp>
          <p:nvGrpSpPr>
            <p:cNvPr id="25" name="组合 2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p>
                <a:pPr defTabSz="1218565" fontAlgn="auto">
                  <a:spcBef>
                    <a:spcPts val="0"/>
                  </a:spcBef>
                  <a:spcAft>
                    <a:spcPts val="0"/>
                  </a:spcAft>
                  <a:defRPr/>
                </a:pPr>
                <a:endParaRPr lang="zh-CN" altLang="en-US" sz="2400" b="0" kern="0">
                  <a:solidFill>
                    <a:sysClr val="windowText" lastClr="000000"/>
                  </a:solidFill>
                  <a:latin typeface="Calibri" panose="020F0502020204030204"/>
                  <a:ea typeface="宋体" panose="02010600030101010101" pitchFamily="2" charset="-122"/>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sp>
          <p:nvSpPr>
            <p:cNvPr id="55" name="椭圆 54"/>
            <p:cNvSpPr/>
            <p:nvPr/>
          </p:nvSpPr>
          <p:spPr>
            <a:xfrm>
              <a:off x="4002058" y="2466913"/>
              <a:ext cx="1185736" cy="1185736"/>
            </a:xfrm>
            <a:prstGeom prst="ellipse">
              <a:avLst/>
            </a:prstGeom>
            <a:solidFill>
              <a:srgbClr val="EA610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EA5E66"/>
                </a:solidFill>
              </a:endParaRPr>
            </a:p>
          </p:txBody>
        </p:sp>
      </p:grpSp>
      <p:grpSp>
        <p:nvGrpSpPr>
          <p:cNvPr id="57" name="Group 34"/>
          <p:cNvGrpSpPr/>
          <p:nvPr/>
        </p:nvGrpSpPr>
        <p:grpSpPr>
          <a:xfrm>
            <a:off x="7262317" y="1597737"/>
            <a:ext cx="399130" cy="324856"/>
            <a:chOff x="1550139" y="1314466"/>
            <a:chExt cx="509139" cy="414300"/>
          </a:xfrm>
          <a:solidFill>
            <a:schemeClr val="bg1"/>
          </a:solidFill>
        </p:grpSpPr>
        <p:sp>
          <p:nvSpPr>
            <p:cNvPr id="60"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3" tIns="45711" rIns="91423" bIns="45711" numCol="1" anchor="t" anchorCtr="0" compatLnSpc="1"/>
            <a:p>
              <a:endParaRPr lang="en-US"/>
            </a:p>
          </p:txBody>
        </p:sp>
        <p:sp>
          <p:nvSpPr>
            <p:cNvPr id="61"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3" tIns="45711" rIns="91423" bIns="45711" numCol="1" anchor="t" anchorCtr="0" compatLnSpc="1"/>
            <a:p>
              <a:endParaRPr lang="en-US"/>
            </a:p>
          </p:txBody>
        </p:sp>
        <p:sp>
          <p:nvSpPr>
            <p:cNvPr id="62"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23" tIns="45711" rIns="91423" bIns="45711" numCol="1" anchor="t" anchorCtr="0" compatLnSpc="1"/>
            <a:p>
              <a:endParaRPr lang="en-US"/>
            </a:p>
          </p:txBody>
        </p:sp>
      </p:grpSp>
      <p:sp>
        <p:nvSpPr>
          <p:cNvPr id="63" name="Freeform 20"/>
          <p:cNvSpPr>
            <a:spLocks noEditPoints="1"/>
          </p:cNvSpPr>
          <p:nvPr/>
        </p:nvSpPr>
        <p:spPr bwMode="auto">
          <a:xfrm>
            <a:off x="7263050" y="2966600"/>
            <a:ext cx="397664" cy="270289"/>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867" tIns="60933" rIns="121867" bIns="60933" numCol="1" anchor="t" anchorCtr="0" compatLnSpc="1"/>
          <a:p>
            <a:endParaRPr lang="en-US"/>
          </a:p>
        </p:txBody>
      </p:sp>
      <p:grpSp>
        <p:nvGrpSpPr>
          <p:cNvPr id="64" name="Group 20"/>
          <p:cNvGrpSpPr/>
          <p:nvPr/>
        </p:nvGrpSpPr>
        <p:grpSpPr>
          <a:xfrm>
            <a:off x="7255708" y="4306300"/>
            <a:ext cx="412349" cy="285674"/>
            <a:chOff x="7416800" y="1122363"/>
            <a:chExt cx="366713" cy="254000"/>
          </a:xfrm>
          <a:solidFill>
            <a:schemeClr val="bg1"/>
          </a:solidFill>
        </p:grpSpPr>
        <p:sp>
          <p:nvSpPr>
            <p:cNvPr id="65"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3" tIns="45711" rIns="91423" bIns="45711" numCol="1" anchor="t" anchorCtr="0" compatLnSpc="1"/>
            <a:p>
              <a:endParaRPr lang="en-US"/>
            </a:p>
          </p:txBody>
        </p:sp>
        <p:sp>
          <p:nvSpPr>
            <p:cNvPr id="66"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3" tIns="45711" rIns="91423" bIns="45711" numCol="1" anchor="t" anchorCtr="0" compatLnSpc="1"/>
            <a:p>
              <a:endParaRPr lang="en-US"/>
            </a:p>
          </p:txBody>
        </p:sp>
      </p:grpSp>
      <p:sp>
        <p:nvSpPr>
          <p:cNvPr id="67" name="TextBox 79"/>
          <p:cNvSpPr txBox="1"/>
          <p:nvPr/>
        </p:nvSpPr>
        <p:spPr>
          <a:xfrm>
            <a:off x="8031480" y="1530985"/>
            <a:ext cx="2861945" cy="459105"/>
          </a:xfrm>
          <a:prstGeom prst="rect">
            <a:avLst/>
          </a:prstGeom>
          <a:noFill/>
        </p:spPr>
        <p:txBody>
          <a:bodyPr wrap="square" lIns="91388" tIns="45693" rIns="91388" bIns="45693" rtlCol="0">
            <a:spAutoFit/>
          </a:bodyPr>
          <a:p>
            <a:pPr>
              <a:buNone/>
            </a:pPr>
            <a:r>
              <a:rPr lang="zh-CN" altLang="en-US" sz="2400" b="1" dirty="0" smtClean="0">
                <a:solidFill>
                  <a:srgbClr val="EA6103"/>
                </a:solidFill>
                <a:latin typeface="微软雅黑" panose="020B0503020204020204" charset="-122"/>
                <a:ea typeface="微软雅黑" panose="020B0503020204020204" charset="-122"/>
                <a:sym typeface="Arial" panose="020B0604020202020204" pitchFamily="34" charset="0"/>
              </a:rPr>
              <a:t>(五)要有针对性</a:t>
            </a:r>
            <a:endParaRPr lang="zh-CN" altLang="en-US" sz="2400" b="1" dirty="0" smtClean="0">
              <a:solidFill>
                <a:srgbClr val="EA6103"/>
              </a:solidFill>
              <a:latin typeface="微软雅黑" panose="020B0503020204020204" charset="-122"/>
              <a:ea typeface="微软雅黑" panose="020B0503020204020204" charset="-122"/>
              <a:sym typeface="Arial" panose="020B0604020202020204" pitchFamily="34" charset="0"/>
            </a:endParaRPr>
          </a:p>
        </p:txBody>
      </p:sp>
      <p:sp>
        <p:nvSpPr>
          <p:cNvPr id="68" name="TextBox 81"/>
          <p:cNvSpPr txBox="1"/>
          <p:nvPr/>
        </p:nvSpPr>
        <p:spPr>
          <a:xfrm>
            <a:off x="7993380" y="2872740"/>
            <a:ext cx="3052445" cy="459105"/>
          </a:xfrm>
          <a:prstGeom prst="rect">
            <a:avLst/>
          </a:prstGeom>
          <a:noFill/>
        </p:spPr>
        <p:txBody>
          <a:bodyPr wrap="square" lIns="91388" tIns="45693" rIns="91388" bIns="45693" rtlCol="0">
            <a:spAutoFit/>
          </a:bodyPr>
          <a:p>
            <a:pPr>
              <a:buNone/>
            </a:pPr>
            <a:r>
              <a:rPr lang="zh-CN" altLang="en-US" sz="2400" b="1" dirty="0" smtClean="0">
                <a:solidFill>
                  <a:srgbClr val="EA5E66"/>
                </a:solidFill>
                <a:latin typeface="微软雅黑" panose="020B0503020204020204" charset="-122"/>
                <a:ea typeface="微软雅黑" panose="020B0503020204020204" charset="-122"/>
                <a:sym typeface="Arial" panose="020B0604020202020204" pitchFamily="34" charset="0"/>
              </a:rPr>
              <a:t>(六)要突出趣味性</a:t>
            </a:r>
            <a:endParaRPr lang="zh-CN" altLang="en-US" sz="2400" b="1" dirty="0" smtClean="0">
              <a:solidFill>
                <a:srgbClr val="EA5E66"/>
              </a:solidFill>
              <a:latin typeface="微软雅黑" panose="020B0503020204020204" charset="-122"/>
              <a:ea typeface="微软雅黑" panose="020B0503020204020204" charset="-122"/>
              <a:sym typeface="Arial" panose="020B0604020202020204" pitchFamily="34" charset="0"/>
            </a:endParaRPr>
          </a:p>
        </p:txBody>
      </p:sp>
      <p:sp>
        <p:nvSpPr>
          <p:cNvPr id="69" name="TextBox 83"/>
          <p:cNvSpPr txBox="1"/>
          <p:nvPr/>
        </p:nvSpPr>
        <p:spPr>
          <a:xfrm>
            <a:off x="8031480" y="4287520"/>
            <a:ext cx="2644775" cy="459105"/>
          </a:xfrm>
          <a:prstGeom prst="rect">
            <a:avLst/>
          </a:prstGeom>
          <a:noFill/>
        </p:spPr>
        <p:txBody>
          <a:bodyPr wrap="square" lIns="91388" tIns="45693" rIns="91388" bIns="45693" rtlCol="0">
            <a:spAutoFit/>
          </a:bodyPr>
          <a:p>
            <a:pPr>
              <a:buNone/>
            </a:pPr>
            <a:r>
              <a:rPr lang="zh-CN" altLang="en-US" sz="2400" b="1" dirty="0" smtClean="0">
                <a:solidFill>
                  <a:srgbClr val="0099A9"/>
                </a:solidFill>
                <a:latin typeface="微软雅黑" panose="020B0503020204020204" charset="-122"/>
                <a:ea typeface="微软雅黑" panose="020B0503020204020204" charset="-122"/>
                <a:sym typeface="Arial" panose="020B0604020202020204" pitchFamily="34" charset="0"/>
              </a:rPr>
              <a:t>(七)要有品位</a:t>
            </a:r>
            <a:endParaRPr lang="zh-CN" altLang="en-US" sz="2400" b="1" dirty="0" smtClean="0">
              <a:solidFill>
                <a:srgbClr val="0099A9"/>
              </a:solidFill>
              <a:latin typeface="微软雅黑" panose="020B0503020204020204" charset="-122"/>
              <a:ea typeface="微软雅黑" panose="020B0503020204020204" charset="-122"/>
              <a:sym typeface="Arial" panose="020B0604020202020204" pitchFamily="34" charset="0"/>
            </a:endParaRPr>
          </a:p>
        </p:txBody>
      </p:sp>
      <p:grpSp>
        <p:nvGrpSpPr>
          <p:cNvPr id="70" name="组合 69"/>
          <p:cNvGrpSpPr/>
          <p:nvPr/>
        </p:nvGrpSpPr>
        <p:grpSpPr>
          <a:xfrm>
            <a:off x="6974494" y="5296022"/>
            <a:ext cx="1019225" cy="1019456"/>
            <a:chOff x="3832873" y="2297208"/>
            <a:chExt cx="1516550" cy="1516550"/>
          </a:xfrm>
        </p:grpSpPr>
        <p:grpSp>
          <p:nvGrpSpPr>
            <p:cNvPr id="71" name="组合 7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p>
                <a:pPr defTabSz="1218565" fontAlgn="auto">
                  <a:spcBef>
                    <a:spcPts val="0"/>
                  </a:spcBef>
                  <a:spcAft>
                    <a:spcPts val="0"/>
                  </a:spcAft>
                  <a:defRPr/>
                </a:pPr>
                <a:endParaRPr lang="zh-CN" altLang="en-US" sz="2400" b="0" kern="0">
                  <a:solidFill>
                    <a:sysClr val="windowText" lastClr="000000"/>
                  </a:solidFill>
                  <a:latin typeface="Calibri" panose="020F0502020204030204"/>
                  <a:ea typeface="宋体" panose="02010600030101010101" pitchFamily="2" charset="-122"/>
                </a:endParaRPr>
              </a:p>
            </p:txBody>
          </p:sp>
          <p:sp>
            <p:nvSpPr>
              <p:cNvPr id="73" name="椭圆 7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sp>
          <p:nvSpPr>
            <p:cNvPr id="74" name="椭圆 73"/>
            <p:cNvSpPr/>
            <p:nvPr/>
          </p:nvSpPr>
          <p:spPr>
            <a:xfrm>
              <a:off x="4002058" y="2466913"/>
              <a:ext cx="1185736" cy="1185736"/>
            </a:xfrm>
            <a:prstGeom prst="ellipse">
              <a:avLst/>
            </a:prstGeom>
            <a:solidFill>
              <a:srgbClr val="00B05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EA5E66"/>
                </a:solidFill>
              </a:endParaRPr>
            </a:p>
          </p:txBody>
        </p:sp>
      </p:grpSp>
      <p:grpSp>
        <p:nvGrpSpPr>
          <p:cNvPr id="75" name="Group 34"/>
          <p:cNvGrpSpPr/>
          <p:nvPr/>
        </p:nvGrpSpPr>
        <p:grpSpPr>
          <a:xfrm>
            <a:off x="7284542" y="5643322"/>
            <a:ext cx="399130" cy="324856"/>
            <a:chOff x="1550139" y="1314466"/>
            <a:chExt cx="509139" cy="414300"/>
          </a:xfrm>
          <a:solidFill>
            <a:schemeClr val="bg1"/>
          </a:solidFill>
        </p:grpSpPr>
        <p:sp>
          <p:nvSpPr>
            <p:cNvPr id="76"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3" tIns="45711" rIns="91423" bIns="45711" numCol="1" anchor="t" anchorCtr="0" compatLnSpc="1"/>
            <a:p>
              <a:endParaRPr lang="en-US"/>
            </a:p>
          </p:txBody>
        </p:sp>
        <p:sp>
          <p:nvSpPr>
            <p:cNvPr id="77"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3" tIns="45711" rIns="91423" bIns="45711" numCol="1" anchor="t" anchorCtr="0" compatLnSpc="1"/>
            <a:p>
              <a:endParaRPr lang="en-US"/>
            </a:p>
          </p:txBody>
        </p:sp>
        <p:sp>
          <p:nvSpPr>
            <p:cNvPr id="78"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23" tIns="45711" rIns="91423" bIns="45711" numCol="1" anchor="t" anchorCtr="0" compatLnSpc="1"/>
            <a:p>
              <a:endParaRPr lang="en-US"/>
            </a:p>
          </p:txBody>
        </p:sp>
      </p:grpSp>
      <p:sp>
        <p:nvSpPr>
          <p:cNvPr id="79" name="TextBox 79"/>
          <p:cNvSpPr txBox="1"/>
          <p:nvPr/>
        </p:nvSpPr>
        <p:spPr>
          <a:xfrm>
            <a:off x="8031480" y="5684520"/>
            <a:ext cx="3147060" cy="459105"/>
          </a:xfrm>
          <a:prstGeom prst="rect">
            <a:avLst/>
          </a:prstGeom>
          <a:noFill/>
        </p:spPr>
        <p:txBody>
          <a:bodyPr wrap="square" lIns="91388" tIns="45693" rIns="91388" bIns="45693" rtlCol="0">
            <a:spAutoFit/>
          </a:bodyPr>
          <a:p>
            <a:pPr>
              <a:buNone/>
            </a:pPr>
            <a:r>
              <a:rPr lang="zh-CN" altLang="en-US" sz="2400" b="1" dirty="0" smtClean="0">
                <a:solidFill>
                  <a:srgbClr val="009A46"/>
                </a:solidFill>
                <a:latin typeface="微软雅黑" panose="020B0503020204020204" charset="-122"/>
                <a:ea typeface="微软雅黑" panose="020B0503020204020204" charset="-122"/>
                <a:sym typeface="Arial" panose="020B0604020202020204" pitchFamily="34" charset="0"/>
              </a:rPr>
              <a:t>(八)避免庸俗化</a:t>
            </a:r>
            <a:endParaRPr lang="zh-CN" altLang="en-US" sz="2400" b="1" dirty="0" smtClean="0">
              <a:solidFill>
                <a:srgbClr val="009A46"/>
              </a:solidFill>
              <a:latin typeface="微软雅黑" panose="020B0503020204020204" charset="-122"/>
              <a:ea typeface="微软雅黑" panose="020B0503020204020204" charset="-122"/>
              <a:sym typeface="Arial" panose="020B0604020202020204" pitchFamily="34" charset="0"/>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000">
        <p:dissolve/>
      </p:transition>
    </mc:Choice>
    <mc:Fallback>
      <p:transition spd="slow">
        <p:dissolv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25010" y="1540077"/>
            <a:ext cx="3963474" cy="3920183"/>
            <a:chOff x="4512406" y="1799221"/>
            <a:chExt cx="3841675" cy="3799715"/>
          </a:xfrm>
        </p:grpSpPr>
        <p:sp>
          <p:nvSpPr>
            <p:cNvPr id="2" name="任意多边形 1"/>
            <p:cNvSpPr/>
            <p:nvPr/>
          </p:nvSpPr>
          <p:spPr>
            <a:xfrm rot="9257143">
              <a:off x="6221113" y="5062780"/>
              <a:ext cx="189519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5" dirty="0">
                <a:latin typeface="印品黑体" panose="00000500000000000000" pitchFamily="2" charset="-122"/>
                <a:ea typeface="印品黑体" panose="00000500000000000000" pitchFamily="2" charset="-122"/>
              </a:endParaRPr>
            </a:p>
          </p:txBody>
        </p:sp>
        <p:sp>
          <p:nvSpPr>
            <p:cNvPr id="3" name="任意多边形 2"/>
            <p:cNvSpPr/>
            <p:nvPr/>
          </p:nvSpPr>
          <p:spPr>
            <a:xfrm rot="12342857">
              <a:off x="4750179" y="5062780"/>
              <a:ext cx="1895196"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5" dirty="0">
                <a:latin typeface="印品黑体" panose="00000500000000000000" pitchFamily="2" charset="-122"/>
                <a:ea typeface="印品黑体" panose="00000500000000000000" pitchFamily="2" charset="-122"/>
              </a:endParaRPr>
            </a:p>
          </p:txBody>
        </p:sp>
        <p:sp>
          <p:nvSpPr>
            <p:cNvPr id="4" name="任意多边形 3"/>
            <p:cNvSpPr/>
            <p:nvPr/>
          </p:nvSpPr>
          <p:spPr>
            <a:xfrm rot="15428571">
              <a:off x="3832887" y="3912376"/>
              <a:ext cx="189519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5" dirty="0">
                <a:latin typeface="印品黑体" panose="00000500000000000000" pitchFamily="2" charset="-122"/>
                <a:ea typeface="印品黑体" panose="00000500000000000000" pitchFamily="2" charset="-122"/>
              </a:endParaRPr>
            </a:p>
          </p:txBody>
        </p:sp>
        <p:sp>
          <p:nvSpPr>
            <p:cNvPr id="5" name="任意多边形 4"/>
            <p:cNvSpPr/>
            <p:nvPr/>
          </p:nvSpPr>
          <p:spPr>
            <a:xfrm rot="18514286">
              <a:off x="4160409" y="2477575"/>
              <a:ext cx="189286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5" dirty="0">
                <a:latin typeface="印品黑体" panose="00000500000000000000" pitchFamily="2" charset="-122"/>
                <a:ea typeface="印品黑体" panose="00000500000000000000" pitchFamily="2" charset="-122"/>
              </a:endParaRPr>
            </a:p>
          </p:txBody>
        </p:sp>
        <p:sp>
          <p:nvSpPr>
            <p:cNvPr id="6" name="任意多边形 5"/>
            <p:cNvSpPr/>
            <p:nvPr/>
          </p:nvSpPr>
          <p:spPr>
            <a:xfrm>
              <a:off x="5486811" y="1838852"/>
              <a:ext cx="189286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5" dirty="0">
                <a:latin typeface="印品黑体" panose="00000500000000000000" pitchFamily="2" charset="-122"/>
                <a:ea typeface="印品黑体" panose="00000500000000000000" pitchFamily="2" charset="-122"/>
              </a:endParaRPr>
            </a:p>
          </p:txBody>
        </p:sp>
        <p:sp>
          <p:nvSpPr>
            <p:cNvPr id="7" name="任意多边形 6"/>
            <p:cNvSpPr/>
            <p:nvPr/>
          </p:nvSpPr>
          <p:spPr>
            <a:xfrm rot="3085714">
              <a:off x="6813215" y="2477575"/>
              <a:ext cx="189286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5" dirty="0">
                <a:latin typeface="印品黑体" panose="00000500000000000000" pitchFamily="2" charset="-122"/>
                <a:ea typeface="印品黑体" panose="00000500000000000000" pitchFamily="2" charset="-122"/>
              </a:endParaRPr>
            </a:p>
          </p:txBody>
        </p:sp>
        <p:sp>
          <p:nvSpPr>
            <p:cNvPr id="8" name="任意多边形 7"/>
            <p:cNvSpPr/>
            <p:nvPr/>
          </p:nvSpPr>
          <p:spPr>
            <a:xfrm rot="6171428">
              <a:off x="7138406" y="3912376"/>
              <a:ext cx="189519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5" dirty="0">
                <a:latin typeface="印品黑体" panose="00000500000000000000" pitchFamily="2" charset="-122"/>
                <a:ea typeface="印品黑体" panose="00000500000000000000" pitchFamily="2" charset="-122"/>
              </a:endParaRPr>
            </a:p>
          </p:txBody>
        </p:sp>
      </p:grpSp>
      <p:sp>
        <p:nvSpPr>
          <p:cNvPr id="26" name="TextBox 171"/>
          <p:cNvSpPr txBox="1"/>
          <p:nvPr/>
        </p:nvSpPr>
        <p:spPr>
          <a:xfrm>
            <a:off x="294812" y="1950515"/>
            <a:ext cx="4506101" cy="382270"/>
          </a:xfrm>
          <a:prstGeom prst="rect">
            <a:avLst/>
          </a:prstGeom>
          <a:noFill/>
        </p:spPr>
        <p:txBody>
          <a:bodyPr wrap="square" lIns="91430" tIns="45714" rIns="91430" bIns="45714" rtlCol="0">
            <a:spAutoFit/>
          </a:bodyPr>
          <a:lstStyle/>
          <a:p>
            <a:r>
              <a:rPr lang="en-US" altLang="zh-CN" sz="1895" dirty="0">
                <a:solidFill>
                  <a:schemeClr val="accent4">
                    <a:lumMod val="75000"/>
                  </a:schemeClr>
                </a:solidFill>
                <a:latin typeface="微软雅黑" panose="020B0503020204020204" charset="-122"/>
                <a:ea typeface="微软雅黑" panose="020B0503020204020204" charset="-122"/>
              </a:rPr>
              <a:t>1</a:t>
            </a:r>
            <a:r>
              <a:rPr lang="zh-CN" altLang="en-US" sz="1895" dirty="0">
                <a:solidFill>
                  <a:schemeClr val="accent4">
                    <a:lumMod val="75000"/>
                  </a:schemeClr>
                </a:solidFill>
                <a:latin typeface="微软雅黑" panose="020B0503020204020204" charset="-122"/>
                <a:ea typeface="微软雅黑" panose="020B0503020204020204" charset="-122"/>
              </a:rPr>
              <a:t>、充分展现4A景区的风景如画</a:t>
            </a:r>
            <a:endParaRPr lang="zh-CN" altLang="en-US" sz="1895" dirty="0">
              <a:solidFill>
                <a:schemeClr val="accent4">
                  <a:lumMod val="75000"/>
                </a:schemeClr>
              </a:solidFill>
              <a:latin typeface="微软雅黑" panose="020B0503020204020204" charset="-122"/>
              <a:ea typeface="微软雅黑" panose="020B0503020204020204" charset="-122"/>
            </a:endParaRPr>
          </a:p>
        </p:txBody>
      </p:sp>
      <p:sp>
        <p:nvSpPr>
          <p:cNvPr id="28" name="TextBox 171"/>
          <p:cNvSpPr txBox="1"/>
          <p:nvPr/>
        </p:nvSpPr>
        <p:spPr>
          <a:xfrm>
            <a:off x="217607" y="3338080"/>
            <a:ext cx="4424631" cy="1492885"/>
          </a:xfrm>
          <a:prstGeom prst="rect">
            <a:avLst/>
          </a:prstGeom>
          <a:noFill/>
        </p:spPr>
        <p:txBody>
          <a:bodyPr wrap="square" lIns="91430" tIns="45714" rIns="91430" bIns="45714" rtlCol="0">
            <a:spAutoFit/>
          </a:bodyPr>
          <a:lstStyle/>
          <a:p>
            <a:pPr>
              <a:lnSpc>
                <a:spcPct val="150000"/>
              </a:lnSpc>
            </a:pPr>
            <a:r>
              <a:rPr lang="en-US" altLang="zh-CN" sz="1895" dirty="0">
                <a:solidFill>
                  <a:schemeClr val="accent4">
                    <a:lumMod val="75000"/>
                  </a:schemeClr>
                </a:solidFill>
                <a:latin typeface="微软雅黑" panose="020B0503020204020204" charset="-122"/>
                <a:ea typeface="微软雅黑" panose="020B0503020204020204" charset="-122"/>
              </a:rPr>
              <a:t>2</a:t>
            </a:r>
            <a:r>
              <a:rPr lang="zh-CN" altLang="en-US" sz="1895" dirty="0">
                <a:solidFill>
                  <a:schemeClr val="accent4">
                    <a:lumMod val="75000"/>
                  </a:schemeClr>
                </a:solidFill>
                <a:latin typeface="微软雅黑" panose="020B0503020204020204" charset="-122"/>
                <a:ea typeface="微软雅黑" panose="020B0503020204020204" charset="-122"/>
              </a:rPr>
              <a:t>、充分体现彝海景区的红色文化</a:t>
            </a:r>
            <a:r>
              <a:rPr lang="zh-CN" altLang="en-US" sz="1895" dirty="0" smtClean="0">
                <a:solidFill>
                  <a:schemeClr val="accent4">
                    <a:lumMod val="75000"/>
                  </a:schemeClr>
                </a:solidFill>
                <a:latin typeface="微软雅黑" panose="020B0503020204020204" charset="-122"/>
                <a:ea typeface="微软雅黑" panose="020B0503020204020204" charset="-122"/>
              </a:rPr>
              <a:t>，</a:t>
            </a:r>
            <a:endParaRPr lang="en-US" altLang="zh-CN" sz="1895" dirty="0" smtClean="0">
              <a:solidFill>
                <a:schemeClr val="accent4">
                  <a:lumMod val="75000"/>
                </a:schemeClr>
              </a:solidFill>
              <a:latin typeface="微软雅黑" panose="020B0503020204020204" charset="-122"/>
              <a:ea typeface="微软雅黑" panose="020B0503020204020204" charset="-122"/>
            </a:endParaRPr>
          </a:p>
          <a:p>
            <a:pPr>
              <a:lnSpc>
                <a:spcPct val="150000"/>
              </a:lnSpc>
            </a:pPr>
            <a:r>
              <a:rPr lang="zh-CN" altLang="en-US" sz="1895" dirty="0" smtClean="0">
                <a:solidFill>
                  <a:schemeClr val="accent4">
                    <a:lumMod val="75000"/>
                  </a:schemeClr>
                </a:solidFill>
                <a:latin typeface="微软雅黑" panose="020B0503020204020204" charset="-122"/>
                <a:ea typeface="微软雅黑" panose="020B0503020204020204" charset="-122"/>
              </a:rPr>
              <a:t>展示</a:t>
            </a:r>
            <a:r>
              <a:rPr lang="zh-CN" altLang="en-US" sz="1895" dirty="0">
                <a:solidFill>
                  <a:schemeClr val="accent4">
                    <a:lumMod val="75000"/>
                  </a:schemeClr>
                </a:solidFill>
                <a:latin typeface="微软雅黑" panose="020B0503020204020204" charset="-122"/>
                <a:ea typeface="微软雅黑" panose="020B0503020204020204" charset="-122"/>
              </a:rPr>
              <a:t>它独特的精神传承</a:t>
            </a:r>
            <a:endParaRPr lang="zh-CN" altLang="en-US" sz="1895" dirty="0">
              <a:solidFill>
                <a:schemeClr val="accent4">
                  <a:lumMod val="75000"/>
                </a:schemeClr>
              </a:solidFill>
              <a:latin typeface="微软雅黑" panose="020B0503020204020204" charset="-122"/>
              <a:ea typeface="微软雅黑" panose="020B0503020204020204" charset="-122"/>
            </a:endParaRPr>
          </a:p>
          <a:p>
            <a:pPr algn="r">
              <a:lnSpc>
                <a:spcPct val="150000"/>
              </a:lnSpc>
            </a:pPr>
            <a:r>
              <a:rPr lang="zh-CN" altLang="en-US" sz="2275" dirty="0" smtClean="0">
                <a:solidFill>
                  <a:schemeClr val="bg1">
                    <a:lumMod val="65000"/>
                  </a:schemeClr>
                </a:solidFill>
                <a:latin typeface="印品黑体" panose="00000500000000000000" pitchFamily="2" charset="-122"/>
                <a:ea typeface="印品黑体" panose="00000500000000000000" pitchFamily="2" charset="-122"/>
                <a:cs typeface="+mn-ea"/>
                <a:sym typeface="+mn-lt"/>
              </a:rPr>
              <a:t>。</a:t>
            </a:r>
            <a:endParaRPr lang="en-GB" altLang="zh-CN" sz="2275" dirty="0">
              <a:solidFill>
                <a:schemeClr val="bg1">
                  <a:lumMod val="65000"/>
                </a:schemeClr>
              </a:solidFill>
              <a:latin typeface="印品黑体" panose="00000500000000000000" pitchFamily="2" charset="-122"/>
              <a:ea typeface="印品黑体" panose="00000500000000000000" pitchFamily="2" charset="-122"/>
              <a:cs typeface="+mn-ea"/>
              <a:sym typeface="+mn-lt"/>
            </a:endParaRPr>
          </a:p>
        </p:txBody>
      </p:sp>
      <p:sp>
        <p:nvSpPr>
          <p:cNvPr id="30" name="TextBox 171"/>
          <p:cNvSpPr txBox="1"/>
          <p:nvPr/>
        </p:nvSpPr>
        <p:spPr>
          <a:xfrm>
            <a:off x="217607" y="4870872"/>
            <a:ext cx="3957783" cy="967105"/>
          </a:xfrm>
          <a:prstGeom prst="rect">
            <a:avLst/>
          </a:prstGeom>
          <a:noFill/>
        </p:spPr>
        <p:txBody>
          <a:bodyPr wrap="square" lIns="91430" tIns="45714" rIns="91430" bIns="45714" rtlCol="0">
            <a:spAutoFit/>
          </a:bodyPr>
          <a:lstStyle/>
          <a:p>
            <a:r>
              <a:rPr lang="en-US" altLang="zh-CN" sz="1895" dirty="0">
                <a:solidFill>
                  <a:schemeClr val="accent4">
                    <a:lumMod val="75000"/>
                  </a:schemeClr>
                </a:solidFill>
                <a:latin typeface="微软雅黑" panose="020B0503020204020204" charset="-122"/>
                <a:ea typeface="微软雅黑" panose="020B0503020204020204" charset="-122"/>
              </a:rPr>
              <a:t>3</a:t>
            </a:r>
            <a:r>
              <a:rPr lang="zh-CN" altLang="en-US" sz="1895" dirty="0">
                <a:solidFill>
                  <a:schemeClr val="accent4">
                    <a:lumMod val="75000"/>
                  </a:schemeClr>
                </a:solidFill>
                <a:latin typeface="微软雅黑" panose="020B0503020204020204" charset="-122"/>
                <a:ea typeface="微软雅黑" panose="020B0503020204020204" charset="-122"/>
              </a:rPr>
              <a:t>、展示党的民族团结政策在中国革命生死存亡关头有过非常重大的贡献</a:t>
            </a:r>
            <a:endParaRPr lang="zh-CN" altLang="en-US" sz="1895" dirty="0">
              <a:solidFill>
                <a:schemeClr val="accent4">
                  <a:lumMod val="75000"/>
                </a:schemeClr>
              </a:solidFill>
              <a:latin typeface="微软雅黑" panose="020B0503020204020204" charset="-122"/>
              <a:ea typeface="微软雅黑" panose="020B0503020204020204" charset="-122"/>
            </a:endParaRPr>
          </a:p>
        </p:txBody>
      </p:sp>
      <p:sp>
        <p:nvSpPr>
          <p:cNvPr id="34" name="TextBox 171"/>
          <p:cNvSpPr txBox="1"/>
          <p:nvPr/>
        </p:nvSpPr>
        <p:spPr>
          <a:xfrm>
            <a:off x="8115214" y="3874664"/>
            <a:ext cx="3373399" cy="967105"/>
          </a:xfrm>
          <a:prstGeom prst="rect">
            <a:avLst/>
          </a:prstGeom>
          <a:noFill/>
        </p:spPr>
        <p:txBody>
          <a:bodyPr wrap="square" lIns="91430" tIns="45714" rIns="91430" bIns="45714" rtlCol="0">
            <a:spAutoFit/>
          </a:bodyPr>
          <a:lstStyle/>
          <a:p>
            <a:r>
              <a:rPr lang="en-US" altLang="zh-CN" sz="1895" dirty="0">
                <a:solidFill>
                  <a:schemeClr val="accent4">
                    <a:lumMod val="75000"/>
                  </a:schemeClr>
                </a:solidFill>
                <a:latin typeface="微软雅黑" panose="020B0503020204020204" charset="-122"/>
                <a:ea typeface="微软雅黑" panose="020B0503020204020204" charset="-122"/>
              </a:rPr>
              <a:t>5</a:t>
            </a:r>
            <a:r>
              <a:rPr lang="zh-CN" altLang="en-US" sz="1895" dirty="0">
                <a:solidFill>
                  <a:schemeClr val="accent4">
                    <a:lumMod val="75000"/>
                  </a:schemeClr>
                </a:solidFill>
                <a:latin typeface="微软雅黑" panose="020B0503020204020204" charset="-122"/>
                <a:ea typeface="微软雅黑" panose="020B0503020204020204" charset="-122"/>
              </a:rPr>
              <a:t>、体现在新时代党和国家对民族地区特殊关怀带来的巨变，对民族地区的发展进行展望</a:t>
            </a:r>
            <a:endParaRPr lang="zh-CN" altLang="en-US" sz="1895" dirty="0">
              <a:solidFill>
                <a:schemeClr val="accent4">
                  <a:lumMod val="75000"/>
                </a:schemeClr>
              </a:solidFill>
              <a:latin typeface="微软雅黑" panose="020B0503020204020204" charset="-122"/>
              <a:ea typeface="微软雅黑" panose="020B0503020204020204" charset="-122"/>
            </a:endParaRPr>
          </a:p>
        </p:txBody>
      </p:sp>
      <p:sp>
        <p:nvSpPr>
          <p:cNvPr id="36" name="TextBox 171"/>
          <p:cNvSpPr txBox="1"/>
          <p:nvPr/>
        </p:nvSpPr>
        <p:spPr>
          <a:xfrm>
            <a:off x="8066616" y="1944923"/>
            <a:ext cx="3405332" cy="967105"/>
          </a:xfrm>
          <a:prstGeom prst="rect">
            <a:avLst/>
          </a:prstGeom>
          <a:noFill/>
        </p:spPr>
        <p:txBody>
          <a:bodyPr wrap="square" lIns="91430" tIns="45714" rIns="91430" bIns="45714" rtlCol="0">
            <a:spAutoFit/>
          </a:bodyPr>
          <a:lstStyle/>
          <a:p>
            <a:r>
              <a:rPr lang="en-US" altLang="zh-CN" sz="1895" dirty="0">
                <a:solidFill>
                  <a:schemeClr val="accent4">
                    <a:lumMod val="75000"/>
                  </a:schemeClr>
                </a:solidFill>
                <a:latin typeface="微软雅黑" panose="020B0503020204020204" charset="-122"/>
                <a:ea typeface="微软雅黑" panose="020B0503020204020204" charset="-122"/>
              </a:rPr>
              <a:t>4</a:t>
            </a:r>
            <a:r>
              <a:rPr lang="zh-CN" altLang="en-US" sz="1895" dirty="0">
                <a:solidFill>
                  <a:schemeClr val="accent4">
                    <a:lumMod val="75000"/>
                  </a:schemeClr>
                </a:solidFill>
                <a:latin typeface="微软雅黑" panose="020B0503020204020204" charset="-122"/>
                <a:ea typeface="微软雅黑" panose="020B0503020204020204" charset="-122"/>
              </a:rPr>
              <a:t>、通过景区今昔对比体现新时期党和政府对民族地区的政策倾斜的重要作用和意义</a:t>
            </a:r>
            <a:endParaRPr lang="zh-CN" altLang="en-US" sz="1895" dirty="0">
              <a:solidFill>
                <a:schemeClr val="accent4">
                  <a:lumMod val="75000"/>
                </a:schemeClr>
              </a:solidFill>
              <a:latin typeface="微软雅黑" panose="020B0503020204020204" charset="-122"/>
              <a:ea typeface="微软雅黑" panose="020B0503020204020204" charset="-122"/>
            </a:endParaRPr>
          </a:p>
        </p:txBody>
      </p:sp>
      <p:sp>
        <p:nvSpPr>
          <p:cNvPr id="37" name="文本框 36"/>
          <p:cNvSpPr txBox="1"/>
          <p:nvPr/>
        </p:nvSpPr>
        <p:spPr>
          <a:xfrm>
            <a:off x="294812" y="154003"/>
            <a:ext cx="389890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b="1" dirty="0">
                <a:solidFill>
                  <a:schemeClr val="tx1"/>
                </a:solidFill>
                <a:latin typeface="微软雅黑" panose="020B0503020204020204" charset="-122"/>
                <a:ea typeface="微软雅黑" panose="020B0503020204020204" charset="-122"/>
              </a:rPr>
              <a:t>彝海景区导游词创作要求</a:t>
            </a:r>
            <a:endParaRPr lang="zh-CN" altLang="en-US" sz="2655" b="1" dirty="0">
              <a:solidFill>
                <a:schemeClr val="tx1"/>
              </a:solidFill>
              <a:latin typeface="微软雅黑" panose="020B0503020204020204" charset="-122"/>
              <a:ea typeface="微软雅黑" panose="020B050302020402020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advTm="20158"/>
    </mc:Choice>
    <mc:Fallback>
      <p:transition advTm="2015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微信图片_20190917103834"/>
          <p:cNvPicPr>
            <a:picLocks noChangeAspect="1"/>
          </p:cNvPicPr>
          <p:nvPr/>
        </p:nvPicPr>
        <p:blipFill>
          <a:blip r:embed="rId1"/>
          <a:stretch>
            <a:fillRect/>
          </a:stretch>
        </p:blipFill>
        <p:spPr>
          <a:xfrm>
            <a:off x="15875" y="31750"/>
            <a:ext cx="12226290" cy="6834505"/>
          </a:xfrm>
          <a:prstGeom prst="rect">
            <a:avLst/>
          </a:prstGeom>
        </p:spPr>
      </p:pic>
      <p:sp>
        <p:nvSpPr>
          <p:cNvPr id="3" name="文本框 2"/>
          <p:cNvSpPr txBox="1"/>
          <p:nvPr/>
        </p:nvSpPr>
        <p:spPr>
          <a:xfrm>
            <a:off x="1282700" y="340360"/>
            <a:ext cx="3705860" cy="706755"/>
          </a:xfrm>
          <a:prstGeom prst="rect">
            <a:avLst/>
          </a:prstGeom>
          <a:noFill/>
        </p:spPr>
        <p:txBody>
          <a:bodyPr wrap="square" rtlCol="0">
            <a:spAutoFit/>
          </a:bodyPr>
          <a:p>
            <a:r>
              <a:rPr lang="zh-CN" altLang="en-US" sz="4000" b="1"/>
              <a:t>风景如画，美</a:t>
            </a:r>
            <a:r>
              <a:rPr lang="en-US" altLang="zh-CN" sz="4000" b="1"/>
              <a:t>!</a:t>
            </a:r>
            <a:endParaRPr lang="en-US" altLang="zh-CN" sz="4000" b="1"/>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微信图片_20190917103842"/>
          <p:cNvPicPr>
            <a:picLocks noChangeAspect="1"/>
          </p:cNvPicPr>
          <p:nvPr/>
        </p:nvPicPr>
        <p:blipFill>
          <a:blip r:embed="rId1"/>
          <a:stretch>
            <a:fillRect/>
          </a:stretch>
        </p:blipFill>
        <p:spPr>
          <a:xfrm>
            <a:off x="10795" y="1905"/>
            <a:ext cx="12171045" cy="6853555"/>
          </a:xfrm>
          <a:prstGeom prst="rect">
            <a:avLst/>
          </a:prstGeom>
        </p:spPr>
      </p:pic>
      <p:sp>
        <p:nvSpPr>
          <p:cNvPr id="3" name="文本框 2"/>
          <p:cNvSpPr txBox="1"/>
          <p:nvPr/>
        </p:nvSpPr>
        <p:spPr>
          <a:xfrm>
            <a:off x="3129280" y="351155"/>
            <a:ext cx="3705860" cy="706755"/>
          </a:xfrm>
          <a:prstGeom prst="rect">
            <a:avLst/>
          </a:prstGeom>
          <a:noFill/>
        </p:spPr>
        <p:txBody>
          <a:bodyPr wrap="square" rtlCol="0">
            <a:spAutoFit/>
          </a:bodyPr>
          <a:p>
            <a:r>
              <a:rPr lang="zh-CN" altLang="en-US" sz="4000" b="1"/>
              <a:t>风景如画，美！</a:t>
            </a:r>
            <a:endParaRPr lang="en-US" altLang="zh-CN" sz="4000" b="1"/>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微信图片_20190917103859"/>
          <p:cNvPicPr>
            <a:picLocks noChangeAspect="1"/>
          </p:cNvPicPr>
          <p:nvPr/>
        </p:nvPicPr>
        <p:blipFill>
          <a:blip r:embed="rId1"/>
          <a:stretch>
            <a:fillRect/>
          </a:stretch>
        </p:blipFill>
        <p:spPr>
          <a:xfrm>
            <a:off x="-50165" y="-18415"/>
            <a:ext cx="12259310" cy="6896100"/>
          </a:xfrm>
          <a:prstGeom prst="rect">
            <a:avLst/>
          </a:prstGeom>
        </p:spPr>
      </p:pic>
      <p:sp>
        <p:nvSpPr>
          <p:cNvPr id="3" name="文本框 2"/>
          <p:cNvSpPr txBox="1"/>
          <p:nvPr/>
        </p:nvSpPr>
        <p:spPr>
          <a:xfrm>
            <a:off x="5730240" y="340360"/>
            <a:ext cx="3705860" cy="706755"/>
          </a:xfrm>
          <a:prstGeom prst="rect">
            <a:avLst/>
          </a:prstGeom>
          <a:noFill/>
        </p:spPr>
        <p:txBody>
          <a:bodyPr wrap="square" rtlCol="0">
            <a:spAutoFit/>
          </a:bodyPr>
          <a:p>
            <a:r>
              <a:rPr lang="zh-CN" altLang="en-US" sz="4000" b="1"/>
              <a:t>风景如画，美！</a:t>
            </a:r>
            <a:endParaRPr lang="zh-CN" altLang="en-US" sz="4000" b="1"/>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微信图片_20190917103944"/>
          <p:cNvPicPr>
            <a:picLocks noChangeAspect="1"/>
          </p:cNvPicPr>
          <p:nvPr/>
        </p:nvPicPr>
        <p:blipFill>
          <a:blip r:embed="rId1"/>
          <a:stretch>
            <a:fillRect/>
          </a:stretch>
        </p:blipFill>
        <p:spPr>
          <a:xfrm>
            <a:off x="2106930" y="-635"/>
            <a:ext cx="10058400" cy="6858635"/>
          </a:xfrm>
          <a:prstGeom prst="rect">
            <a:avLst/>
          </a:prstGeom>
        </p:spPr>
      </p:pic>
      <p:sp>
        <p:nvSpPr>
          <p:cNvPr id="3" name="文本框 2"/>
          <p:cNvSpPr txBox="1"/>
          <p:nvPr/>
        </p:nvSpPr>
        <p:spPr>
          <a:xfrm>
            <a:off x="210185" y="413385"/>
            <a:ext cx="1106170" cy="5845175"/>
          </a:xfrm>
          <a:prstGeom prst="rect">
            <a:avLst/>
          </a:prstGeom>
          <a:noFill/>
        </p:spPr>
        <p:txBody>
          <a:bodyPr vert="eaVert" wrap="square" rtlCol="0">
            <a:spAutoFit/>
          </a:bodyPr>
          <a:p>
            <a:r>
              <a:rPr lang="zh-CN" altLang="en-US" sz="6000"/>
              <a:t>灵魂：彝海结盟</a:t>
            </a:r>
            <a:endParaRPr lang="zh-CN" altLang="en-US" sz="6000"/>
          </a:p>
        </p:txBody>
      </p:sp>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descr="微信图片_20190917103852"/>
          <p:cNvPicPr>
            <a:picLocks noChangeAspect="1"/>
          </p:cNvPicPr>
          <p:nvPr>
            <p:ph idx="1"/>
          </p:nvPr>
        </p:nvPicPr>
        <p:blipFill>
          <a:blip r:embed="rId1"/>
          <a:stretch>
            <a:fillRect/>
          </a:stretch>
        </p:blipFill>
        <p:spPr>
          <a:xfrm>
            <a:off x="-15875" y="-6350"/>
            <a:ext cx="12224385" cy="6871335"/>
          </a:xfrm>
          <a:prstGeom prst="rect">
            <a:avLst/>
          </a:prstGeom>
        </p:spPr>
      </p:pic>
      <p:sp>
        <p:nvSpPr>
          <p:cNvPr id="2" name="标题 1"/>
          <p:cNvSpPr>
            <a:spLocks noGrp="1"/>
          </p:cNvSpPr>
          <p:nvPr>
            <p:ph type="title"/>
          </p:nvPr>
        </p:nvSpPr>
        <p:spPr>
          <a:xfrm>
            <a:off x="81872" y="390090"/>
            <a:ext cx="10852237" cy="648000"/>
          </a:xfrm>
        </p:spPr>
        <p:txBody>
          <a:bodyPr/>
          <a:p>
            <a:r>
              <a:rPr>
                <a:sym typeface="+mn-ea"/>
              </a:rPr>
              <a:t>认识</a:t>
            </a:r>
            <a:r>
              <a:rPr lang="zh-CN" altLang="en-US"/>
              <a:t>历史</a:t>
            </a:r>
            <a:endParaRPr lang="zh-CN" altLang="en-US"/>
          </a:p>
        </p:txBody>
      </p:sp>
    </p:spTree>
    <p:custDataLst>
      <p:tags r:id="rId2"/>
    </p:custDataLst>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descr="微信图片_20190917104054"/>
          <p:cNvPicPr>
            <a:picLocks noChangeAspect="1"/>
          </p:cNvPicPr>
          <p:nvPr>
            <p:ph idx="1"/>
          </p:nvPr>
        </p:nvPicPr>
        <p:blipFill>
          <a:blip r:embed="rId1"/>
          <a:stretch>
            <a:fillRect/>
          </a:stretch>
        </p:blipFill>
        <p:spPr>
          <a:xfrm>
            <a:off x="-19685" y="10795"/>
            <a:ext cx="12263120" cy="6835775"/>
          </a:xfrm>
          <a:prstGeom prst="rect">
            <a:avLst/>
          </a:prstGeom>
        </p:spPr>
      </p:pic>
      <p:sp>
        <p:nvSpPr>
          <p:cNvPr id="5" name="文本框 4"/>
          <p:cNvSpPr txBox="1"/>
          <p:nvPr/>
        </p:nvSpPr>
        <p:spPr>
          <a:xfrm>
            <a:off x="1017270" y="236220"/>
            <a:ext cx="2776855" cy="706755"/>
          </a:xfrm>
          <a:prstGeom prst="rect">
            <a:avLst/>
          </a:prstGeom>
          <a:noFill/>
        </p:spPr>
        <p:txBody>
          <a:bodyPr wrap="square" rtlCol="0">
            <a:spAutoFit/>
          </a:bodyPr>
          <a:p>
            <a:r>
              <a:rPr lang="zh-CN" altLang="en-US" sz="4000" b="1">
                <a:solidFill>
                  <a:srgbClr val="FF0000"/>
                </a:solidFill>
              </a:rPr>
              <a:t>民族团结</a:t>
            </a:r>
            <a:endParaRPr lang="zh-CN" altLang="en-US" sz="4000" b="1">
              <a:solidFill>
                <a:srgbClr val="FF0000"/>
              </a:solidFill>
            </a:endParaRPr>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descr="微信图片_20190917103914"/>
          <p:cNvPicPr>
            <a:picLocks noChangeAspect="1"/>
          </p:cNvPicPr>
          <p:nvPr>
            <p:ph idx="1"/>
          </p:nvPr>
        </p:nvPicPr>
        <p:blipFill>
          <a:blip r:embed="rId1"/>
          <a:stretch>
            <a:fillRect/>
          </a:stretch>
        </p:blipFill>
        <p:spPr>
          <a:xfrm>
            <a:off x="5715" y="14605"/>
            <a:ext cx="12181205" cy="6859270"/>
          </a:xfrm>
          <a:prstGeom prst="rect">
            <a:avLst/>
          </a:prstGeom>
        </p:spPr>
      </p:pic>
      <p:sp>
        <p:nvSpPr>
          <p:cNvPr id="2" name="标题 1"/>
          <p:cNvSpPr>
            <a:spLocks noGrp="1"/>
          </p:cNvSpPr>
          <p:nvPr>
            <p:ph type="title"/>
          </p:nvPr>
        </p:nvSpPr>
        <p:spPr>
          <a:xfrm>
            <a:off x="525145" y="14605"/>
            <a:ext cx="2056765" cy="647700"/>
          </a:xfrm>
        </p:spPr>
        <p:txBody>
          <a:bodyPr/>
          <a:p>
            <a:r>
              <a:rPr lang="zh-CN" altLang="en-US"/>
              <a:t>彝家新寨</a:t>
            </a:r>
            <a:endParaRPr lang="zh-CN" altLang="en-US"/>
          </a:p>
        </p:txBody>
      </p:sp>
    </p:spTree>
    <p:custDataLst>
      <p:tags r:id="rId2"/>
    </p:custDataLst>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descr="微信图片_20190917104103"/>
          <p:cNvPicPr>
            <a:picLocks noChangeAspect="1"/>
          </p:cNvPicPr>
          <p:nvPr>
            <p:ph idx="1"/>
          </p:nvPr>
        </p:nvPicPr>
        <p:blipFill>
          <a:blip r:embed="rId1"/>
          <a:stretch>
            <a:fillRect/>
          </a:stretch>
        </p:blipFill>
        <p:spPr>
          <a:xfrm>
            <a:off x="-8890" y="20955"/>
            <a:ext cx="12209145" cy="6816090"/>
          </a:xfrm>
          <a:prstGeom prst="rect">
            <a:avLst/>
          </a:prstGeom>
        </p:spPr>
      </p:pic>
      <p:sp>
        <p:nvSpPr>
          <p:cNvPr id="5" name="标题 1"/>
          <p:cNvSpPr>
            <a:spLocks noGrp="1"/>
          </p:cNvSpPr>
          <p:nvPr/>
        </p:nvSpPr>
        <p:spPr>
          <a:xfrm>
            <a:off x="535940" y="226060"/>
            <a:ext cx="2056765" cy="647700"/>
          </a:xfrm>
          <a:prstGeom prst="rect">
            <a:avLst/>
          </a:prstGeom>
        </p:spPr>
        <p:txBody>
          <a:bodyPr vert="horz" lIns="101600" tIns="38100" rIns="76200" bIns="38100" rtlCol="0" anchor="ctr" anchorCtr="0">
            <a:noAutofit/>
          </a:bodyPr>
          <a:lstStyle>
            <a:lvl1pPr marL="0" marR="0" algn="l" defTabSz="914400" rtl="0" eaLnBrk="1" fontAlgn="auto" latinLnBrk="0" hangingPunct="1">
              <a:lnSpc>
                <a:spcPct val="100000"/>
              </a:lnSpc>
              <a:spcBef>
                <a:spcPct val="0"/>
              </a:spcBef>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r>
              <a:rPr lang="zh-CN" altLang="en-US"/>
              <a:t>发展展望</a:t>
            </a:r>
            <a:endParaRPr lang="zh-CN" altLang="en-US"/>
          </a:p>
        </p:txBody>
      </p:sp>
    </p:spTree>
    <p:custDataLst>
      <p:tags r:id="rId2"/>
    </p:custDataLst>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35382" y="1887578"/>
            <a:ext cx="4204268" cy="4906715"/>
            <a:chOff x="-36513" y="1887493"/>
            <a:chExt cx="4204499" cy="4906984"/>
          </a:xfrm>
        </p:grpSpPr>
        <p:sp>
          <p:nvSpPr>
            <p:cNvPr id="6" name="Line 29"/>
            <p:cNvSpPr>
              <a:spLocks noChangeShapeType="1"/>
            </p:cNvSpPr>
            <p:nvPr/>
          </p:nvSpPr>
          <p:spPr bwMode="gray">
            <a:xfrm flipH="1">
              <a:off x="2814" y="6365566"/>
              <a:ext cx="3036678" cy="246217"/>
            </a:xfrm>
            <a:prstGeom prst="line">
              <a:avLst/>
            </a:prstGeom>
            <a:noFill/>
            <a:ln w="9525">
              <a:solidFill>
                <a:srgbClr val="2B2939"/>
              </a:solidFill>
              <a:round/>
            </a:ln>
            <a:effectLst/>
          </p:spPr>
          <p:txBody>
            <a:bodyP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7" name="Line 30"/>
            <p:cNvSpPr>
              <a:spLocks noChangeShapeType="1"/>
            </p:cNvSpPr>
            <p:nvPr/>
          </p:nvSpPr>
          <p:spPr bwMode="gray">
            <a:xfrm flipH="1">
              <a:off x="2814" y="3739251"/>
              <a:ext cx="656579" cy="2872533"/>
            </a:xfrm>
            <a:prstGeom prst="line">
              <a:avLst/>
            </a:prstGeom>
            <a:noFill/>
            <a:ln w="9525">
              <a:solidFill>
                <a:srgbClr val="2B2939"/>
              </a:solidFill>
              <a:round/>
            </a:ln>
            <a:effectLst/>
          </p:spPr>
          <p:txBody>
            <a:bodyP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11" name="Line 34"/>
            <p:cNvSpPr>
              <a:spLocks noChangeShapeType="1"/>
            </p:cNvSpPr>
            <p:nvPr/>
          </p:nvSpPr>
          <p:spPr bwMode="gray">
            <a:xfrm flipH="1">
              <a:off x="2814" y="3511842"/>
              <a:ext cx="1793624" cy="3099940"/>
            </a:xfrm>
            <a:prstGeom prst="line">
              <a:avLst/>
            </a:prstGeom>
            <a:noFill/>
            <a:ln w="9525">
              <a:solidFill>
                <a:srgbClr val="2B2939"/>
              </a:solidFill>
              <a:round/>
            </a:ln>
            <a:effectLst/>
          </p:spPr>
          <p:txBody>
            <a:bodyP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12" name="Line 35"/>
            <p:cNvSpPr>
              <a:spLocks noChangeShapeType="1"/>
            </p:cNvSpPr>
            <p:nvPr/>
          </p:nvSpPr>
          <p:spPr bwMode="gray">
            <a:xfrm flipH="1">
              <a:off x="2814" y="5375568"/>
              <a:ext cx="3118750" cy="1236215"/>
            </a:xfrm>
            <a:prstGeom prst="line">
              <a:avLst/>
            </a:prstGeom>
            <a:noFill/>
            <a:ln w="9525">
              <a:solidFill>
                <a:srgbClr val="2B2939"/>
              </a:solidFill>
              <a:round/>
            </a:ln>
            <a:effectLst/>
          </p:spPr>
          <p:txBody>
            <a:bodyP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13" name="Line 36"/>
            <p:cNvSpPr>
              <a:spLocks noChangeShapeType="1"/>
            </p:cNvSpPr>
            <p:nvPr/>
          </p:nvSpPr>
          <p:spPr bwMode="gray">
            <a:xfrm flipH="1">
              <a:off x="2814" y="1887493"/>
              <a:ext cx="2010772" cy="4724290"/>
            </a:xfrm>
            <a:prstGeom prst="line">
              <a:avLst/>
            </a:prstGeom>
            <a:noFill/>
            <a:ln w="19050">
              <a:solidFill>
                <a:srgbClr val="2B2939"/>
              </a:solidFill>
              <a:round/>
            </a:ln>
            <a:effectLst/>
          </p:spPr>
          <p:txBody>
            <a:bodyP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14" name="Line 37"/>
            <p:cNvSpPr>
              <a:spLocks noChangeShapeType="1"/>
            </p:cNvSpPr>
            <p:nvPr/>
          </p:nvSpPr>
          <p:spPr bwMode="gray">
            <a:xfrm flipH="1">
              <a:off x="2814" y="3316921"/>
              <a:ext cx="2487819" cy="3294862"/>
            </a:xfrm>
            <a:prstGeom prst="line">
              <a:avLst/>
            </a:prstGeom>
            <a:noFill/>
            <a:ln w="19050">
              <a:solidFill>
                <a:srgbClr val="2B2939"/>
              </a:solidFill>
              <a:round/>
            </a:ln>
            <a:effectLst/>
          </p:spPr>
          <p:txBody>
            <a:bodyP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15" name="Line 38"/>
            <p:cNvSpPr>
              <a:spLocks noChangeShapeType="1"/>
            </p:cNvSpPr>
            <p:nvPr/>
          </p:nvSpPr>
          <p:spPr bwMode="gray">
            <a:xfrm flipH="1">
              <a:off x="2814" y="4681373"/>
              <a:ext cx="3065745" cy="1930410"/>
            </a:xfrm>
            <a:prstGeom prst="line">
              <a:avLst/>
            </a:prstGeom>
            <a:noFill/>
            <a:ln w="19050">
              <a:solidFill>
                <a:srgbClr val="2B2939"/>
              </a:solidFill>
              <a:round/>
            </a:ln>
            <a:effectLst/>
          </p:spPr>
          <p:txBody>
            <a:bodyP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16" name="Line 39"/>
            <p:cNvSpPr>
              <a:spLocks noChangeShapeType="1"/>
            </p:cNvSpPr>
            <p:nvPr/>
          </p:nvSpPr>
          <p:spPr bwMode="gray">
            <a:xfrm flipH="1">
              <a:off x="2814" y="5808158"/>
              <a:ext cx="4165172" cy="803625"/>
            </a:xfrm>
            <a:prstGeom prst="line">
              <a:avLst/>
            </a:prstGeom>
            <a:noFill/>
            <a:ln w="19050">
              <a:solidFill>
                <a:srgbClr val="2B2939"/>
              </a:solidFill>
              <a:round/>
            </a:ln>
            <a:effectLst/>
          </p:spPr>
          <p:txBody>
            <a:bodyP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33" name="Line 42"/>
            <p:cNvSpPr>
              <a:spLocks noChangeShapeType="1"/>
            </p:cNvSpPr>
            <p:nvPr/>
          </p:nvSpPr>
          <p:spPr bwMode="gray">
            <a:xfrm flipH="1">
              <a:off x="-36513" y="4250234"/>
              <a:ext cx="2708447" cy="2544243"/>
            </a:xfrm>
            <a:prstGeom prst="line">
              <a:avLst/>
            </a:prstGeom>
            <a:noFill/>
            <a:ln w="9525">
              <a:solidFill>
                <a:srgbClr val="2B2939"/>
              </a:solidFill>
              <a:round/>
            </a:ln>
            <a:effectLst/>
          </p:spPr>
          <p:txBody>
            <a:bodyP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grpSp>
      <p:sp>
        <p:nvSpPr>
          <p:cNvPr id="8" name="AutoShape 31"/>
          <p:cNvSpPr>
            <a:spLocks noChangeArrowheads="1"/>
          </p:cNvSpPr>
          <p:nvPr/>
        </p:nvSpPr>
        <p:spPr bwMode="gray">
          <a:xfrm>
            <a:off x="1797468" y="3287862"/>
            <a:ext cx="246204" cy="24620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3"/>
          </a:solidFill>
          <a:ln w="9525">
            <a:noFill/>
            <a:round/>
          </a:ln>
          <a:effectLst/>
        </p:spPr>
        <p:txBody>
          <a:bodyPr wrap="none" anchor="ct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9" name="AutoShape 32"/>
          <p:cNvSpPr>
            <a:spLocks noChangeArrowheads="1"/>
          </p:cNvSpPr>
          <p:nvPr/>
        </p:nvSpPr>
        <p:spPr bwMode="gray">
          <a:xfrm>
            <a:off x="2630114" y="4067505"/>
            <a:ext cx="246204" cy="24620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noFill/>
            <a:round/>
          </a:ln>
          <a:effectLst/>
        </p:spPr>
        <p:txBody>
          <a:bodyPr wrap="none" anchor="ct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10" name="AutoShape 33"/>
          <p:cNvSpPr>
            <a:spLocks noChangeArrowheads="1"/>
          </p:cNvSpPr>
          <p:nvPr/>
        </p:nvSpPr>
        <p:spPr bwMode="gray">
          <a:xfrm>
            <a:off x="3136199" y="5213036"/>
            <a:ext cx="246204" cy="24620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4"/>
          </a:solidFill>
          <a:ln w="9525">
            <a:noFill/>
            <a:round/>
          </a:ln>
          <a:effectLst/>
        </p:spPr>
        <p:txBody>
          <a:bodyPr wrap="none" anchor="ct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grpSp>
        <p:nvGrpSpPr>
          <p:cNvPr id="38" name="组合 37"/>
          <p:cNvGrpSpPr/>
          <p:nvPr/>
        </p:nvGrpSpPr>
        <p:grpSpPr>
          <a:xfrm>
            <a:off x="3747" y="4551070"/>
            <a:ext cx="2351048" cy="2306743"/>
            <a:chOff x="2617" y="4551130"/>
            <a:chExt cx="2351177" cy="2306870"/>
          </a:xfrm>
          <a:solidFill>
            <a:srgbClr val="0170C1"/>
          </a:solidFill>
        </p:grpSpPr>
        <p:sp>
          <p:nvSpPr>
            <p:cNvPr id="34" name="Arc 43"/>
            <p:cNvSpPr/>
            <p:nvPr/>
          </p:nvSpPr>
          <p:spPr bwMode="gray">
            <a:xfrm>
              <a:off x="2617" y="4551130"/>
              <a:ext cx="2351177" cy="230687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76200">
              <a:solidFill>
                <a:srgbClr val="E8E8E6"/>
              </a:solidFill>
            </a:ln>
            <a:effectLst/>
          </p:spPr>
          <p:txBody>
            <a:bodyPr wrap="none" anchor="ct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36" name="Text Box 45"/>
            <p:cNvSpPr txBox="1">
              <a:spLocks noChangeArrowheads="1"/>
            </p:cNvSpPr>
            <p:nvPr/>
          </p:nvSpPr>
          <p:spPr bwMode="gray">
            <a:xfrm>
              <a:off x="102992" y="5646057"/>
              <a:ext cx="1401860" cy="732195"/>
            </a:xfrm>
            <a:prstGeom prst="rect">
              <a:avLst/>
            </a:prstGeom>
            <a:noFill/>
            <a:ln>
              <a:noFill/>
            </a:ln>
            <a:effectLst/>
          </p:spPr>
          <p:txBody>
            <a:bodyPr>
              <a:spAutoFit/>
            </a:bodyPr>
            <a:lstStyle/>
            <a:p>
              <a:pPr algn="ctr" fontAlgn="auto">
                <a:spcBef>
                  <a:spcPts val="0"/>
                </a:spcBef>
                <a:spcAft>
                  <a:spcPts val="0"/>
                </a:spcAft>
                <a:defRPr/>
              </a:pPr>
              <a:r>
                <a:rPr lang="zh-CN" altLang="en-US" sz="4170" b="1" dirty="0" smtClean="0">
                  <a:solidFill>
                    <a:schemeClr val="bg1"/>
                  </a:solidFill>
                  <a:latin typeface="印品黑体" panose="00000500000000000000" pitchFamily="2" charset="-122"/>
                  <a:ea typeface="印品黑体" panose="00000500000000000000" pitchFamily="2" charset="-122"/>
                </a:rPr>
                <a:t>作用</a:t>
              </a:r>
              <a:endParaRPr lang="zh-CN" altLang="en-US" sz="4170" b="1" dirty="0">
                <a:solidFill>
                  <a:schemeClr val="bg1"/>
                </a:solidFill>
                <a:latin typeface="印品黑体" panose="00000500000000000000" pitchFamily="2" charset="-122"/>
                <a:ea typeface="印品黑体" panose="00000500000000000000" pitchFamily="2" charset="-122"/>
              </a:endParaRPr>
            </a:p>
          </p:txBody>
        </p:sp>
      </p:grpSp>
      <p:sp>
        <p:nvSpPr>
          <p:cNvPr id="22" name="AutoShape 50"/>
          <p:cNvSpPr>
            <a:spLocks noChangeArrowheads="1"/>
          </p:cNvSpPr>
          <p:nvPr/>
        </p:nvSpPr>
        <p:spPr bwMode="gray">
          <a:xfrm>
            <a:off x="4124433" y="5387430"/>
            <a:ext cx="707835" cy="70783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3"/>
          </a:solidFill>
          <a:ln w="9525">
            <a:noFill/>
            <a:round/>
          </a:ln>
          <a:effectLst/>
        </p:spPr>
        <p:txBody>
          <a:bodyPr wrap="none" anchor="ct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26" name="AutoShape 55"/>
          <p:cNvSpPr>
            <a:spLocks noChangeArrowheads="1"/>
          </p:cNvSpPr>
          <p:nvPr/>
        </p:nvSpPr>
        <p:spPr bwMode="gray">
          <a:xfrm>
            <a:off x="1829953" y="1309684"/>
            <a:ext cx="707835" cy="70783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2"/>
          </a:solidFill>
          <a:ln w="9525">
            <a:noFill/>
            <a:round/>
          </a:ln>
          <a:effectLst/>
        </p:spPr>
        <p:txBody>
          <a:bodyPr wrap="none" anchor="ct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27" name="AutoShape 56"/>
          <p:cNvSpPr>
            <a:spLocks noChangeArrowheads="1"/>
          </p:cNvSpPr>
          <p:nvPr/>
        </p:nvSpPr>
        <p:spPr bwMode="gray">
          <a:xfrm>
            <a:off x="2353135" y="2780067"/>
            <a:ext cx="707835" cy="70783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7030A0"/>
          </a:solidFill>
          <a:ln w="9525">
            <a:noFill/>
            <a:round/>
          </a:ln>
          <a:effectLst/>
        </p:spPr>
        <p:txBody>
          <a:bodyPr wrap="none" anchor="ct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28" name="AutoShape 57"/>
          <p:cNvSpPr>
            <a:spLocks noChangeArrowheads="1"/>
          </p:cNvSpPr>
          <p:nvPr/>
        </p:nvSpPr>
        <p:spPr bwMode="gray">
          <a:xfrm>
            <a:off x="2994291" y="4192317"/>
            <a:ext cx="707835" cy="70783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2"/>
          </a:solidFill>
          <a:ln w="9525">
            <a:noFill/>
            <a:round/>
          </a:ln>
          <a:effectLst/>
        </p:spPr>
        <p:txBody>
          <a:bodyPr wrap="none" anchor="ct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29" name="AutoShape 58"/>
          <p:cNvSpPr>
            <a:spLocks noChangeArrowheads="1"/>
          </p:cNvSpPr>
          <p:nvPr/>
        </p:nvSpPr>
        <p:spPr bwMode="gray">
          <a:xfrm>
            <a:off x="634841" y="3491321"/>
            <a:ext cx="246204" cy="24620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noFill/>
            <a:round/>
          </a:ln>
          <a:effectLst/>
        </p:spPr>
        <p:txBody>
          <a:bodyPr wrap="none" anchor="ct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30" name="AutoShape 59"/>
          <p:cNvSpPr>
            <a:spLocks noChangeArrowheads="1"/>
          </p:cNvSpPr>
          <p:nvPr/>
        </p:nvSpPr>
        <p:spPr bwMode="gray">
          <a:xfrm>
            <a:off x="3066100" y="6255981"/>
            <a:ext cx="246204" cy="24620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4"/>
          </a:solidFill>
          <a:ln w="9525">
            <a:noFill/>
            <a:round/>
          </a:ln>
          <a:effectLst/>
        </p:spPr>
        <p:txBody>
          <a:bodyPr wrap="none" anchor="ctr"/>
          <a:lstStyle/>
          <a:p>
            <a:pPr fontAlgn="auto">
              <a:spcBef>
                <a:spcPts val="0"/>
              </a:spcBef>
              <a:spcAft>
                <a:spcPts val="0"/>
              </a:spcAft>
              <a:defRPr/>
            </a:pPr>
            <a:endParaRPr lang="zh-CN" altLang="en-US" sz="1705" kern="0" dirty="0">
              <a:solidFill>
                <a:sysClr val="windowText" lastClr="000000"/>
              </a:solidFill>
              <a:latin typeface="印品黑体" panose="00000500000000000000" pitchFamily="2" charset="-122"/>
              <a:ea typeface="印品黑体" panose="00000500000000000000" pitchFamily="2" charset="-122"/>
            </a:endParaRPr>
          </a:p>
        </p:txBody>
      </p:sp>
      <p:sp>
        <p:nvSpPr>
          <p:cNvPr id="39" name="TextBox 38"/>
          <p:cNvSpPr txBox="1"/>
          <p:nvPr/>
        </p:nvSpPr>
        <p:spPr>
          <a:xfrm>
            <a:off x="2707052" y="1152913"/>
            <a:ext cx="5641999" cy="500380"/>
          </a:xfrm>
          <a:prstGeom prst="rect">
            <a:avLst/>
          </a:prstGeom>
          <a:noFill/>
        </p:spPr>
        <p:txBody>
          <a:bodyPr wrap="square" rtlCol="0">
            <a:spAutoFit/>
          </a:bodyPr>
          <a:lstStyle/>
          <a:p>
            <a:pPr>
              <a:buSzPct val="100000"/>
              <a:defRPr/>
            </a:pPr>
            <a:r>
              <a:rPr lang="zh-CN" altLang="en-US" sz="2655" noProof="1" smtClean="0">
                <a:latin typeface="黑体" panose="02010609060101010101" charset="-122"/>
                <a:ea typeface="黑体" panose="02010609060101010101" charset="-122"/>
              </a:rPr>
              <a:t>以彝海这一高山明珠为特殊景点</a:t>
            </a:r>
            <a:endParaRPr lang="zh-CN" altLang="en-US" sz="2655" noProof="1">
              <a:latin typeface="黑体" panose="02010609060101010101" charset="-122"/>
              <a:ea typeface="黑体" panose="02010609060101010101" charset="-122"/>
            </a:endParaRPr>
          </a:p>
        </p:txBody>
      </p:sp>
      <p:sp>
        <p:nvSpPr>
          <p:cNvPr id="40" name="TextBox 39"/>
          <p:cNvSpPr txBox="1"/>
          <p:nvPr/>
        </p:nvSpPr>
        <p:spPr>
          <a:xfrm>
            <a:off x="3259300" y="2623295"/>
            <a:ext cx="7069704" cy="704850"/>
          </a:xfrm>
          <a:prstGeom prst="rect">
            <a:avLst/>
          </a:prstGeom>
          <a:noFill/>
        </p:spPr>
        <p:txBody>
          <a:bodyPr wrap="square" rtlCol="0">
            <a:spAutoFit/>
          </a:bodyPr>
          <a:lstStyle/>
          <a:p>
            <a:pPr>
              <a:lnSpc>
                <a:spcPct val="150000"/>
              </a:lnSpc>
            </a:pPr>
            <a:r>
              <a:rPr lang="zh-CN" altLang="en-US" sz="2655" dirty="0" smtClean="0">
                <a:latin typeface="微软雅黑" panose="020B0503020204020204" charset="-122"/>
                <a:ea typeface="微软雅黑" panose="020B0503020204020204" charset="-122"/>
                <a:cs typeface="+mn-ea"/>
                <a:sym typeface="+mn-lt"/>
              </a:rPr>
              <a:t>以“彝海结盟”的历史意义和红色文化为灵魂</a:t>
            </a:r>
            <a:endParaRPr lang="en-GB" altLang="zh-CN" sz="2655" dirty="0">
              <a:latin typeface="微软雅黑" panose="020B0503020204020204" charset="-122"/>
              <a:ea typeface="微软雅黑" panose="020B0503020204020204" charset="-122"/>
              <a:cs typeface="+mn-ea"/>
              <a:sym typeface="+mn-lt"/>
            </a:endParaRPr>
          </a:p>
        </p:txBody>
      </p:sp>
      <p:sp>
        <p:nvSpPr>
          <p:cNvPr id="41" name="TextBox 40"/>
          <p:cNvSpPr txBox="1"/>
          <p:nvPr/>
        </p:nvSpPr>
        <p:spPr>
          <a:xfrm>
            <a:off x="3935880" y="4035546"/>
            <a:ext cx="6756745" cy="704850"/>
          </a:xfrm>
          <a:prstGeom prst="rect">
            <a:avLst/>
          </a:prstGeom>
          <a:noFill/>
        </p:spPr>
        <p:txBody>
          <a:bodyPr wrap="square" rtlCol="0">
            <a:spAutoFit/>
          </a:bodyPr>
          <a:lstStyle/>
          <a:p>
            <a:pPr>
              <a:lnSpc>
                <a:spcPct val="150000"/>
              </a:lnSpc>
              <a:buSzPct val="100000"/>
              <a:defRPr/>
            </a:pPr>
            <a:r>
              <a:rPr lang="zh-CN" altLang="en-US" sz="2655" noProof="1" smtClean="0">
                <a:latin typeface="黑体" panose="02010609060101010101" charset="-122"/>
                <a:ea typeface="黑体" panose="02010609060101010101" charset="-122"/>
                <a:cs typeface="+mn-ea"/>
              </a:rPr>
              <a:t>以弘扬革命传统和宣传党的民族团结为目的</a:t>
            </a:r>
            <a:endParaRPr lang="zh-CN" altLang="en-US" sz="2655" noProof="1">
              <a:latin typeface="黑体" panose="02010609060101010101" charset="-122"/>
              <a:ea typeface="黑体" panose="02010609060101010101" charset="-122"/>
              <a:cs typeface="+mn-ea"/>
            </a:endParaRPr>
          </a:p>
        </p:txBody>
      </p:sp>
      <p:sp>
        <p:nvSpPr>
          <p:cNvPr id="42" name="TextBox 41"/>
          <p:cNvSpPr txBox="1"/>
          <p:nvPr/>
        </p:nvSpPr>
        <p:spPr>
          <a:xfrm>
            <a:off x="5050625" y="5335292"/>
            <a:ext cx="6643864" cy="500380"/>
          </a:xfrm>
          <a:prstGeom prst="rect">
            <a:avLst/>
          </a:prstGeom>
          <a:noFill/>
        </p:spPr>
        <p:txBody>
          <a:bodyPr wrap="square" rtlCol="0">
            <a:spAutoFit/>
          </a:bodyPr>
          <a:lstStyle/>
          <a:p>
            <a:pPr>
              <a:buSzPct val="100000"/>
              <a:defRPr/>
            </a:pPr>
            <a:r>
              <a:rPr lang="zh-CN" altLang="en-US" sz="2655" noProof="1" smtClean="0">
                <a:latin typeface="微软雅黑" panose="020B0503020204020204" charset="-122"/>
                <a:ea typeface="微软雅黑" panose="020B0503020204020204" charset="-122"/>
                <a:cs typeface="+mn-ea"/>
              </a:rPr>
              <a:t>以满足游客游览享受和革命熏陶为结果</a:t>
            </a:r>
            <a:endParaRPr lang="zh-CN" altLang="en-US" sz="2655" noProof="1">
              <a:latin typeface="微软雅黑" panose="020B0503020204020204" charset="-122"/>
              <a:ea typeface="微软雅黑" panose="020B0503020204020204" charset="-122"/>
              <a:cs typeface="+mn-ea"/>
            </a:endParaRPr>
          </a:p>
        </p:txBody>
      </p:sp>
      <p:sp>
        <p:nvSpPr>
          <p:cNvPr id="44" name="文本框 43"/>
          <p:cNvSpPr txBox="1"/>
          <p:nvPr/>
        </p:nvSpPr>
        <p:spPr>
          <a:xfrm>
            <a:off x="294812" y="154003"/>
            <a:ext cx="5974080" cy="55880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3035" b="1" dirty="0">
                <a:solidFill>
                  <a:schemeClr val="tx1"/>
                </a:solidFill>
                <a:latin typeface="微软雅黑" panose="020B0503020204020204" charset="-122"/>
                <a:ea typeface="微软雅黑" panose="020B0503020204020204" charset="-122"/>
              </a:rPr>
              <a:t>导游</a:t>
            </a:r>
            <a:r>
              <a:rPr lang="zh-CN" altLang="en-US" sz="3035" b="1" dirty="0" smtClean="0">
                <a:solidFill>
                  <a:schemeClr val="tx1"/>
                </a:solidFill>
                <a:latin typeface="微软雅黑" panose="020B0503020204020204" charset="-122"/>
                <a:ea typeface="微软雅黑" panose="020B0503020204020204" charset="-122"/>
              </a:rPr>
              <a:t>词设计过程中需要把握的要点</a:t>
            </a:r>
            <a:endParaRPr lang="zh-CN" altLang="en-US" sz="3035" b="1" dirty="0">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500"/>
                            </p:stCondLst>
                            <p:childTnLst>
                              <p:par>
                                <p:cTn id="9" presetID="22" presetClass="entr" presetSubtype="8" fill="hold" grpId="0" nodeType="afterEffect">
                                  <p:stCondLst>
                                    <p:cond delay="0"/>
                                  </p:stCondLst>
                                  <p:iterate type="lt">
                                    <p:tmPct val="0"/>
                                  </p:iterate>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502920" y="1697029"/>
            <a:ext cx="2047401" cy="2047395"/>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 name="椭圆 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 name="组合 5"/>
          <p:cNvGrpSpPr/>
          <p:nvPr/>
        </p:nvGrpSpPr>
        <p:grpSpPr>
          <a:xfrm>
            <a:off x="4299121" y="2814629"/>
            <a:ext cx="2047401" cy="2047395"/>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 name="椭圆 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9" name="组合 8"/>
          <p:cNvGrpSpPr/>
          <p:nvPr/>
        </p:nvGrpSpPr>
        <p:grpSpPr>
          <a:xfrm>
            <a:off x="3064520" y="1814024"/>
            <a:ext cx="2047401" cy="2047395"/>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 name="椭圆 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2" name="组合 11"/>
          <p:cNvGrpSpPr/>
          <p:nvPr/>
        </p:nvGrpSpPr>
        <p:grpSpPr>
          <a:xfrm>
            <a:off x="7042321" y="2322024"/>
            <a:ext cx="2047401" cy="2047395"/>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 name="椭圆 1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5" name="矩形 14"/>
          <p:cNvSpPr/>
          <p:nvPr/>
        </p:nvSpPr>
        <p:spPr>
          <a:xfrm>
            <a:off x="3477808" y="2168653"/>
            <a:ext cx="1115060" cy="1220470"/>
          </a:xfrm>
          <a:prstGeom prst="rect">
            <a:avLst/>
          </a:prstGeom>
        </p:spPr>
        <p:txBody>
          <a:bodyPr wrap="none">
            <a:spAutoFit/>
          </a:bodyPr>
          <a:lstStyle/>
          <a:p>
            <a:r>
              <a:rPr lang="zh-CN" altLang="en-US" sz="7335" dirty="0">
                <a:solidFill>
                  <a:srgbClr val="7030A0"/>
                </a:solidFill>
                <a:latin typeface="微软雅黑" panose="020B0503020204020204" charset="-122"/>
                <a:ea typeface="微软雅黑" panose="020B0503020204020204" charset="-122"/>
              </a:rPr>
              <a:t>感</a:t>
            </a:r>
            <a:endParaRPr lang="zh-CN" altLang="en-US" sz="7335" dirty="0">
              <a:solidFill>
                <a:srgbClr val="7030A0"/>
              </a:solidFill>
              <a:latin typeface="微软雅黑" panose="020B0503020204020204" charset="-122"/>
              <a:ea typeface="微软雅黑" panose="020B0503020204020204" charset="-122"/>
            </a:endParaRPr>
          </a:p>
        </p:txBody>
      </p:sp>
      <p:sp>
        <p:nvSpPr>
          <p:cNvPr id="16" name="矩形 15"/>
          <p:cNvSpPr/>
          <p:nvPr/>
        </p:nvSpPr>
        <p:spPr>
          <a:xfrm>
            <a:off x="4734680" y="3203999"/>
            <a:ext cx="1115060" cy="1220470"/>
          </a:xfrm>
          <a:prstGeom prst="rect">
            <a:avLst/>
          </a:prstGeom>
        </p:spPr>
        <p:txBody>
          <a:bodyPr wrap="none">
            <a:spAutoFit/>
          </a:bodyPr>
          <a:lstStyle/>
          <a:p>
            <a:r>
              <a:rPr lang="zh-CN" altLang="en-US" sz="7335" dirty="0" smtClean="0">
                <a:solidFill>
                  <a:srgbClr val="7030A0"/>
                </a:solidFill>
                <a:latin typeface="微软雅黑" panose="020B0503020204020204" charset="-122"/>
                <a:ea typeface="微软雅黑" panose="020B0503020204020204" charset="-122"/>
              </a:rPr>
              <a:t>谢</a:t>
            </a:r>
            <a:endParaRPr lang="zh-CN" altLang="en-US" sz="7335" dirty="0">
              <a:solidFill>
                <a:srgbClr val="7030A0"/>
              </a:solidFill>
              <a:latin typeface="微软雅黑" panose="020B0503020204020204" charset="-122"/>
              <a:ea typeface="微软雅黑" panose="020B0503020204020204" charset="-122"/>
            </a:endParaRPr>
          </a:p>
        </p:txBody>
      </p:sp>
      <p:sp>
        <p:nvSpPr>
          <p:cNvPr id="17" name="矩形 16"/>
          <p:cNvSpPr/>
          <p:nvPr/>
        </p:nvSpPr>
        <p:spPr>
          <a:xfrm>
            <a:off x="5927085" y="2086399"/>
            <a:ext cx="1115060" cy="1220470"/>
          </a:xfrm>
          <a:prstGeom prst="rect">
            <a:avLst/>
          </a:prstGeom>
        </p:spPr>
        <p:txBody>
          <a:bodyPr wrap="none">
            <a:spAutoFit/>
          </a:bodyPr>
          <a:lstStyle/>
          <a:p>
            <a:r>
              <a:rPr lang="zh-CN" altLang="en-US" sz="7335" dirty="0">
                <a:solidFill>
                  <a:srgbClr val="7030A0"/>
                </a:solidFill>
                <a:latin typeface="微软雅黑" panose="020B0503020204020204" charset="-122"/>
                <a:ea typeface="微软雅黑" panose="020B0503020204020204" charset="-122"/>
              </a:rPr>
              <a:t>聆</a:t>
            </a:r>
            <a:endParaRPr lang="zh-CN" altLang="en-US" sz="7335" dirty="0">
              <a:solidFill>
                <a:srgbClr val="7030A0"/>
              </a:solidFill>
              <a:latin typeface="微软雅黑" panose="020B0503020204020204" charset="-122"/>
              <a:ea typeface="微软雅黑" panose="020B0503020204020204" charset="-122"/>
            </a:endParaRPr>
          </a:p>
        </p:txBody>
      </p:sp>
      <p:sp>
        <p:nvSpPr>
          <p:cNvPr id="18" name="矩形 17"/>
          <p:cNvSpPr/>
          <p:nvPr/>
        </p:nvSpPr>
        <p:spPr>
          <a:xfrm>
            <a:off x="7481272" y="2714181"/>
            <a:ext cx="1115060" cy="1220470"/>
          </a:xfrm>
          <a:prstGeom prst="rect">
            <a:avLst/>
          </a:prstGeom>
        </p:spPr>
        <p:txBody>
          <a:bodyPr wrap="none">
            <a:spAutoFit/>
          </a:bodyPr>
          <a:lstStyle/>
          <a:p>
            <a:r>
              <a:rPr lang="zh-CN" altLang="en-US" sz="7335" dirty="0">
                <a:solidFill>
                  <a:srgbClr val="7030A0"/>
                </a:solidFill>
                <a:latin typeface="微软雅黑" panose="020B0503020204020204" charset="-122"/>
                <a:ea typeface="微软雅黑" panose="020B0503020204020204" charset="-122"/>
              </a:rPr>
              <a:t>听</a:t>
            </a:r>
            <a:endParaRPr lang="zh-CN" altLang="en-US" sz="7335" dirty="0">
              <a:solidFill>
                <a:srgbClr val="7030A0"/>
              </a:solidFill>
              <a:latin typeface="微软雅黑" panose="020B0503020204020204" charset="-122"/>
              <a:ea typeface="微软雅黑" panose="020B0503020204020204" charset="-122"/>
            </a:endParaRPr>
          </a:p>
        </p:txBody>
      </p:sp>
      <p:sp>
        <p:nvSpPr>
          <p:cNvPr id="41" name="椭圆 40"/>
          <p:cNvSpPr/>
          <p:nvPr/>
        </p:nvSpPr>
        <p:spPr>
          <a:xfrm>
            <a:off x="6130929" y="4385328"/>
            <a:ext cx="667877" cy="667877"/>
          </a:xfrm>
          <a:prstGeom prst="ellipse">
            <a:avLst/>
          </a:prstGeom>
          <a:solidFill>
            <a:srgbClr val="9954CC"/>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椭圆 41"/>
          <p:cNvSpPr/>
          <p:nvPr/>
        </p:nvSpPr>
        <p:spPr>
          <a:xfrm>
            <a:off x="7654036" y="4684409"/>
            <a:ext cx="366369" cy="366369"/>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椭圆 42"/>
          <p:cNvSpPr/>
          <p:nvPr/>
        </p:nvSpPr>
        <p:spPr>
          <a:xfrm>
            <a:off x="3433880" y="4684888"/>
            <a:ext cx="366369" cy="366369"/>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椭圆 43"/>
          <p:cNvSpPr/>
          <p:nvPr/>
        </p:nvSpPr>
        <p:spPr>
          <a:xfrm>
            <a:off x="3038768" y="4842673"/>
            <a:ext cx="183185" cy="183185"/>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5" name="椭圆 44"/>
          <p:cNvSpPr/>
          <p:nvPr/>
        </p:nvSpPr>
        <p:spPr>
          <a:xfrm>
            <a:off x="8264887" y="4691101"/>
            <a:ext cx="366369" cy="36636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6" name="椭圆 45"/>
          <p:cNvSpPr/>
          <p:nvPr/>
        </p:nvSpPr>
        <p:spPr>
          <a:xfrm>
            <a:off x="4113855" y="4681095"/>
            <a:ext cx="183185" cy="183185"/>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椭圆 46"/>
          <p:cNvSpPr/>
          <p:nvPr/>
        </p:nvSpPr>
        <p:spPr>
          <a:xfrm>
            <a:off x="8768567" y="4856304"/>
            <a:ext cx="183185" cy="183185"/>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8" name="椭圆 47"/>
          <p:cNvSpPr/>
          <p:nvPr/>
        </p:nvSpPr>
        <p:spPr>
          <a:xfrm>
            <a:off x="5164640" y="4727243"/>
            <a:ext cx="333939" cy="333939"/>
          </a:xfrm>
          <a:prstGeom prst="ellipse">
            <a:avLst/>
          </a:prstGeom>
          <a:solidFill>
            <a:srgbClr val="7030A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9" name="椭圆 48"/>
          <p:cNvSpPr/>
          <p:nvPr/>
        </p:nvSpPr>
        <p:spPr>
          <a:xfrm>
            <a:off x="9000171" y="4682700"/>
            <a:ext cx="366369" cy="366369"/>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椭圆 49"/>
          <p:cNvSpPr/>
          <p:nvPr/>
        </p:nvSpPr>
        <p:spPr>
          <a:xfrm>
            <a:off x="5566271" y="4693440"/>
            <a:ext cx="366369" cy="366369"/>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1" name="椭圆 50"/>
          <p:cNvSpPr/>
          <p:nvPr/>
        </p:nvSpPr>
        <p:spPr>
          <a:xfrm>
            <a:off x="9843852" y="4758955"/>
            <a:ext cx="183185" cy="183185"/>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2" name="椭圆 51"/>
          <p:cNvSpPr/>
          <p:nvPr/>
        </p:nvSpPr>
        <p:spPr>
          <a:xfrm>
            <a:off x="7898517" y="4439363"/>
            <a:ext cx="366369" cy="36636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3" name="椭圆 52"/>
          <p:cNvSpPr/>
          <p:nvPr/>
        </p:nvSpPr>
        <p:spPr>
          <a:xfrm>
            <a:off x="2791341" y="4856683"/>
            <a:ext cx="183185" cy="183185"/>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4" name="椭圆 53"/>
          <p:cNvSpPr/>
          <p:nvPr/>
        </p:nvSpPr>
        <p:spPr>
          <a:xfrm>
            <a:off x="6039336" y="4487492"/>
            <a:ext cx="183185" cy="183185"/>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椭圆 54"/>
          <p:cNvSpPr/>
          <p:nvPr/>
        </p:nvSpPr>
        <p:spPr>
          <a:xfrm>
            <a:off x="4305571" y="4609955"/>
            <a:ext cx="429535" cy="429535"/>
          </a:xfrm>
          <a:prstGeom prst="ellipse">
            <a:avLst/>
          </a:prstGeom>
          <a:solidFill>
            <a:srgbClr val="9954CC"/>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6" name="椭圆 55"/>
          <p:cNvSpPr/>
          <p:nvPr/>
        </p:nvSpPr>
        <p:spPr>
          <a:xfrm>
            <a:off x="6798807" y="4680271"/>
            <a:ext cx="366369" cy="36636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7" name="椭圆 56"/>
          <p:cNvSpPr/>
          <p:nvPr/>
        </p:nvSpPr>
        <p:spPr>
          <a:xfrm>
            <a:off x="1640019" y="4684715"/>
            <a:ext cx="366369" cy="366369"/>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椭圆 57"/>
          <p:cNvSpPr/>
          <p:nvPr/>
        </p:nvSpPr>
        <p:spPr>
          <a:xfrm>
            <a:off x="1259739" y="4859691"/>
            <a:ext cx="183185" cy="183185"/>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9" name="椭圆 58"/>
          <p:cNvSpPr/>
          <p:nvPr/>
        </p:nvSpPr>
        <p:spPr>
          <a:xfrm>
            <a:off x="3727328" y="4440353"/>
            <a:ext cx="366369" cy="36636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0" name="椭圆 59"/>
          <p:cNvSpPr/>
          <p:nvPr/>
        </p:nvSpPr>
        <p:spPr>
          <a:xfrm>
            <a:off x="2285055" y="4755465"/>
            <a:ext cx="183185" cy="183185"/>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1" name="椭圆 60"/>
          <p:cNvSpPr/>
          <p:nvPr/>
        </p:nvSpPr>
        <p:spPr>
          <a:xfrm>
            <a:off x="8288849" y="4497085"/>
            <a:ext cx="183185" cy="183185"/>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2" name="椭圆 61"/>
          <p:cNvSpPr/>
          <p:nvPr/>
        </p:nvSpPr>
        <p:spPr>
          <a:xfrm>
            <a:off x="10338143" y="4672323"/>
            <a:ext cx="366369" cy="366369"/>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p:transition spd="slow"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14:presetBounceEnd="48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8000">
                                          <p:cBhvr additive="base">
                                            <p:cTn id="7" dur="2000" fill="hold"/>
                                            <p:tgtEl>
                                              <p:spTgt spid="9"/>
                                            </p:tgtEl>
                                            <p:attrNameLst>
                                              <p:attrName>ppt_x</p:attrName>
                                            </p:attrNameLst>
                                          </p:cBhvr>
                                          <p:tavLst>
                                            <p:tav tm="0">
                                              <p:val>
                                                <p:strVal val="0-#ppt_w/2"/>
                                              </p:val>
                                            </p:tav>
                                            <p:tav tm="100000">
                                              <p:val>
                                                <p:strVal val="#ppt_x"/>
                                              </p:val>
                                            </p:tav>
                                          </p:tavLst>
                                        </p:anim>
                                        <p:anim calcmode="lin" valueType="num" p14:bounceEnd="48000">
                                          <p:cBhvr additive="base">
                                            <p:cTn id="8" dur="2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14:presetBounceEnd="48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48000">
                                          <p:cBhvr additive="base">
                                            <p:cTn id="11" dur="2000" fill="hold"/>
                                            <p:tgtEl>
                                              <p:spTgt spid="6"/>
                                            </p:tgtEl>
                                            <p:attrNameLst>
                                              <p:attrName>ppt_x</p:attrName>
                                            </p:attrNameLst>
                                          </p:cBhvr>
                                          <p:tavLst>
                                            <p:tav tm="0">
                                              <p:val>
                                                <p:strVal val="0-#ppt_w/2"/>
                                              </p:val>
                                            </p:tav>
                                            <p:tav tm="100000">
                                              <p:val>
                                                <p:strVal val="#ppt_x"/>
                                              </p:val>
                                            </p:tav>
                                          </p:tavLst>
                                        </p:anim>
                                        <p:anim calcmode="lin" valueType="num" p14:bounceEnd="48000">
                                          <p:cBhvr additive="base">
                                            <p:cTn id="12" dur="2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14:presetBounceEnd="48000">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14:bounceEnd="48000">
                                          <p:cBhvr additive="base">
                                            <p:cTn id="15" dur="2000" fill="hold"/>
                                            <p:tgtEl>
                                              <p:spTgt spid="3"/>
                                            </p:tgtEl>
                                            <p:attrNameLst>
                                              <p:attrName>ppt_x</p:attrName>
                                            </p:attrNameLst>
                                          </p:cBhvr>
                                          <p:tavLst>
                                            <p:tav tm="0">
                                              <p:val>
                                                <p:strVal val="1+#ppt_w/2"/>
                                              </p:val>
                                            </p:tav>
                                            <p:tav tm="100000">
                                              <p:val>
                                                <p:strVal val="#ppt_x"/>
                                              </p:val>
                                            </p:tav>
                                          </p:tavLst>
                                        </p:anim>
                                        <p:anim calcmode="lin" valueType="num" p14:bounceEnd="48000">
                                          <p:cBhvr additive="base">
                                            <p:cTn id="16" dur="20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14:presetBounceEnd="48000">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14:bounceEnd="48000">
                                          <p:cBhvr additive="base">
                                            <p:cTn id="19" dur="2000" fill="hold"/>
                                            <p:tgtEl>
                                              <p:spTgt spid="12"/>
                                            </p:tgtEl>
                                            <p:attrNameLst>
                                              <p:attrName>ppt_x</p:attrName>
                                            </p:attrNameLst>
                                          </p:cBhvr>
                                          <p:tavLst>
                                            <p:tav tm="0">
                                              <p:val>
                                                <p:strVal val="1+#ppt_w/2"/>
                                              </p:val>
                                            </p:tav>
                                            <p:tav tm="100000">
                                              <p:val>
                                                <p:strVal val="#ppt_x"/>
                                              </p:val>
                                            </p:tav>
                                          </p:tavLst>
                                        </p:anim>
                                        <p:anim calcmode="lin" valueType="num" p14:bounceEnd="48000">
                                          <p:cBhvr additive="base">
                                            <p:cTn id="20" dur="20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heel(1)">
                                          <p:cBhvr>
                                            <p:cTn id="24" dur="1000"/>
                                            <p:tgtEl>
                                              <p:spTgt spid="15"/>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1000"/>
                                            <p:tgtEl>
                                              <p:spTgt spid="16"/>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17"/>
                                            </p:tgtEl>
                                            <p:attrNameLst>
                                              <p:attrName>style.visibility</p:attrName>
                                            </p:attrNameLst>
                                          </p:cBhvr>
                                          <p:to>
                                            <p:strVal val="visible"/>
                                          </p:to>
                                        </p:set>
                                        <p:animEffect transition="in" filter="wheel(1)">
                                          <p:cBhvr>
                                            <p:cTn id="30" dur="1000"/>
                                            <p:tgtEl>
                                              <p:spTgt spid="17"/>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18"/>
                                            </p:tgtEl>
                                            <p:attrNameLst>
                                              <p:attrName>style.visibility</p:attrName>
                                            </p:attrNameLst>
                                          </p:cBhvr>
                                          <p:to>
                                            <p:strVal val="visible"/>
                                          </p:to>
                                        </p:set>
                                        <p:animEffect transition="in" filter="wheel(1)">
                                          <p:cBhvr>
                                            <p:cTn id="33" dur="1000"/>
                                            <p:tgtEl>
                                              <p:spTgt spid="1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45"/>
                                            </p:tgtEl>
                                            <p:attrNameLst>
                                              <p:attrName>style.visibility</p:attrName>
                                            </p:attrNameLst>
                                          </p:cBhvr>
                                          <p:to>
                                            <p:strVal val="visible"/>
                                          </p:to>
                                        </p:set>
                                        <p:anim calcmode="lin" valueType="num">
                                          <p:cBhvr>
                                            <p:cTn id="57" dur="500" fill="hold"/>
                                            <p:tgtEl>
                                              <p:spTgt spid="45"/>
                                            </p:tgtEl>
                                            <p:attrNameLst>
                                              <p:attrName>ppt_w</p:attrName>
                                            </p:attrNameLst>
                                          </p:cBhvr>
                                          <p:tavLst>
                                            <p:tav tm="0">
                                              <p:val>
                                                <p:fltVal val="0"/>
                                              </p:val>
                                            </p:tav>
                                            <p:tav tm="100000">
                                              <p:val>
                                                <p:strVal val="#ppt_w"/>
                                              </p:val>
                                            </p:tav>
                                          </p:tavLst>
                                        </p:anim>
                                        <p:anim calcmode="lin" valueType="num">
                                          <p:cBhvr>
                                            <p:cTn id="58" dur="500" fill="hold"/>
                                            <p:tgtEl>
                                              <p:spTgt spid="45"/>
                                            </p:tgtEl>
                                            <p:attrNameLst>
                                              <p:attrName>ppt_h</p:attrName>
                                            </p:attrNameLst>
                                          </p:cBhvr>
                                          <p:tavLst>
                                            <p:tav tm="0">
                                              <p:val>
                                                <p:fltVal val="0"/>
                                              </p:val>
                                            </p:tav>
                                            <p:tav tm="100000">
                                              <p:val>
                                                <p:strVal val="#ppt_h"/>
                                              </p:val>
                                            </p:tav>
                                          </p:tavLst>
                                        </p:anim>
                                        <p:animEffect transition="in" filter="fade">
                                          <p:cBhvr>
                                            <p:cTn id="59" dur="500"/>
                                            <p:tgtEl>
                                              <p:spTgt spid="45"/>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fill="hold"/>
                                            <p:tgtEl>
                                              <p:spTgt spid="46"/>
                                            </p:tgtEl>
                                            <p:attrNameLst>
                                              <p:attrName>ppt_w</p:attrName>
                                            </p:attrNameLst>
                                          </p:cBhvr>
                                          <p:tavLst>
                                            <p:tav tm="0">
                                              <p:val>
                                                <p:fltVal val="0"/>
                                              </p:val>
                                            </p:tav>
                                            <p:tav tm="100000">
                                              <p:val>
                                                <p:strVal val="#ppt_w"/>
                                              </p:val>
                                            </p:tav>
                                          </p:tavLst>
                                        </p:anim>
                                        <p:anim calcmode="lin" valueType="num">
                                          <p:cBhvr>
                                            <p:cTn id="63" dur="500" fill="hold"/>
                                            <p:tgtEl>
                                              <p:spTgt spid="46"/>
                                            </p:tgtEl>
                                            <p:attrNameLst>
                                              <p:attrName>ppt_h</p:attrName>
                                            </p:attrNameLst>
                                          </p:cBhvr>
                                          <p:tavLst>
                                            <p:tav tm="0">
                                              <p:val>
                                                <p:fltVal val="0"/>
                                              </p:val>
                                            </p:tav>
                                            <p:tav tm="100000">
                                              <p:val>
                                                <p:strVal val="#ppt_h"/>
                                              </p:val>
                                            </p:tav>
                                          </p:tavLst>
                                        </p:anim>
                                        <p:animEffect transition="in" filter="fade">
                                          <p:cBhvr>
                                            <p:cTn id="64" dur="500"/>
                                            <p:tgtEl>
                                              <p:spTgt spid="46"/>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47"/>
                                            </p:tgtEl>
                                            <p:attrNameLst>
                                              <p:attrName>style.visibility</p:attrName>
                                            </p:attrNameLst>
                                          </p:cBhvr>
                                          <p:to>
                                            <p:strVal val="visible"/>
                                          </p:to>
                                        </p:set>
                                        <p:anim calcmode="lin" valueType="num">
                                          <p:cBhvr>
                                            <p:cTn id="67" dur="500" fill="hold"/>
                                            <p:tgtEl>
                                              <p:spTgt spid="47"/>
                                            </p:tgtEl>
                                            <p:attrNameLst>
                                              <p:attrName>ppt_w</p:attrName>
                                            </p:attrNameLst>
                                          </p:cBhvr>
                                          <p:tavLst>
                                            <p:tav tm="0">
                                              <p:val>
                                                <p:fltVal val="0"/>
                                              </p:val>
                                            </p:tav>
                                            <p:tav tm="100000">
                                              <p:val>
                                                <p:strVal val="#ppt_w"/>
                                              </p:val>
                                            </p:tav>
                                          </p:tavLst>
                                        </p:anim>
                                        <p:anim calcmode="lin" valueType="num">
                                          <p:cBhvr>
                                            <p:cTn id="68" dur="500" fill="hold"/>
                                            <p:tgtEl>
                                              <p:spTgt spid="47"/>
                                            </p:tgtEl>
                                            <p:attrNameLst>
                                              <p:attrName>ppt_h</p:attrName>
                                            </p:attrNameLst>
                                          </p:cBhvr>
                                          <p:tavLst>
                                            <p:tav tm="0">
                                              <p:val>
                                                <p:fltVal val="0"/>
                                              </p:val>
                                            </p:tav>
                                            <p:tav tm="100000">
                                              <p:val>
                                                <p:strVal val="#ppt_h"/>
                                              </p:val>
                                            </p:tav>
                                          </p:tavLst>
                                        </p:anim>
                                        <p:animEffect transition="in" filter="fade">
                                          <p:cBhvr>
                                            <p:cTn id="69" dur="500"/>
                                            <p:tgtEl>
                                              <p:spTgt spid="47"/>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49"/>
                                            </p:tgtEl>
                                            <p:attrNameLst>
                                              <p:attrName>style.visibility</p:attrName>
                                            </p:attrNameLst>
                                          </p:cBhvr>
                                          <p:to>
                                            <p:strVal val="visible"/>
                                          </p:to>
                                        </p:set>
                                        <p:anim calcmode="lin" valueType="num">
                                          <p:cBhvr>
                                            <p:cTn id="77" dur="500" fill="hold"/>
                                            <p:tgtEl>
                                              <p:spTgt spid="49"/>
                                            </p:tgtEl>
                                            <p:attrNameLst>
                                              <p:attrName>ppt_w</p:attrName>
                                            </p:attrNameLst>
                                          </p:cBhvr>
                                          <p:tavLst>
                                            <p:tav tm="0">
                                              <p:val>
                                                <p:fltVal val="0"/>
                                              </p:val>
                                            </p:tav>
                                            <p:tav tm="100000">
                                              <p:val>
                                                <p:strVal val="#ppt_w"/>
                                              </p:val>
                                            </p:tav>
                                          </p:tavLst>
                                        </p:anim>
                                        <p:anim calcmode="lin" valueType="num">
                                          <p:cBhvr>
                                            <p:cTn id="78" dur="500" fill="hold"/>
                                            <p:tgtEl>
                                              <p:spTgt spid="49"/>
                                            </p:tgtEl>
                                            <p:attrNameLst>
                                              <p:attrName>ppt_h</p:attrName>
                                            </p:attrNameLst>
                                          </p:cBhvr>
                                          <p:tavLst>
                                            <p:tav tm="0">
                                              <p:val>
                                                <p:fltVal val="0"/>
                                              </p:val>
                                            </p:tav>
                                            <p:tav tm="100000">
                                              <p:val>
                                                <p:strVal val="#ppt_h"/>
                                              </p:val>
                                            </p:tav>
                                          </p:tavLst>
                                        </p:anim>
                                        <p:animEffect transition="in" filter="fade">
                                          <p:cBhvr>
                                            <p:cTn id="79" dur="500"/>
                                            <p:tgtEl>
                                              <p:spTgt spid="49"/>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50"/>
                                            </p:tgtEl>
                                            <p:attrNameLst>
                                              <p:attrName>style.visibility</p:attrName>
                                            </p:attrNameLst>
                                          </p:cBhvr>
                                          <p:to>
                                            <p:strVal val="visible"/>
                                          </p:to>
                                        </p:set>
                                        <p:anim calcmode="lin" valueType="num">
                                          <p:cBhvr>
                                            <p:cTn id="82" dur="500" fill="hold"/>
                                            <p:tgtEl>
                                              <p:spTgt spid="50"/>
                                            </p:tgtEl>
                                            <p:attrNameLst>
                                              <p:attrName>ppt_w</p:attrName>
                                            </p:attrNameLst>
                                          </p:cBhvr>
                                          <p:tavLst>
                                            <p:tav tm="0">
                                              <p:val>
                                                <p:fltVal val="0"/>
                                              </p:val>
                                            </p:tav>
                                            <p:tav tm="100000">
                                              <p:val>
                                                <p:strVal val="#ppt_w"/>
                                              </p:val>
                                            </p:tav>
                                          </p:tavLst>
                                        </p:anim>
                                        <p:anim calcmode="lin" valueType="num">
                                          <p:cBhvr>
                                            <p:cTn id="83" dur="500" fill="hold"/>
                                            <p:tgtEl>
                                              <p:spTgt spid="50"/>
                                            </p:tgtEl>
                                            <p:attrNameLst>
                                              <p:attrName>ppt_h</p:attrName>
                                            </p:attrNameLst>
                                          </p:cBhvr>
                                          <p:tavLst>
                                            <p:tav tm="0">
                                              <p:val>
                                                <p:fltVal val="0"/>
                                              </p:val>
                                            </p:tav>
                                            <p:tav tm="100000">
                                              <p:val>
                                                <p:strVal val="#ppt_h"/>
                                              </p:val>
                                            </p:tav>
                                          </p:tavLst>
                                        </p:anim>
                                        <p:animEffect transition="in" filter="fade">
                                          <p:cBhvr>
                                            <p:cTn id="84" dur="500"/>
                                            <p:tgtEl>
                                              <p:spTgt spid="50"/>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Effect transition="in" filter="fade">
                                          <p:cBhvr>
                                            <p:cTn id="89" dur="500"/>
                                            <p:tgtEl>
                                              <p:spTgt spid="51"/>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52"/>
                                            </p:tgtEl>
                                            <p:attrNameLst>
                                              <p:attrName>style.visibility</p:attrName>
                                            </p:attrNameLst>
                                          </p:cBhvr>
                                          <p:to>
                                            <p:strVal val="visible"/>
                                          </p:to>
                                        </p:set>
                                        <p:anim calcmode="lin" valueType="num">
                                          <p:cBhvr>
                                            <p:cTn id="92" dur="500" fill="hold"/>
                                            <p:tgtEl>
                                              <p:spTgt spid="52"/>
                                            </p:tgtEl>
                                            <p:attrNameLst>
                                              <p:attrName>ppt_w</p:attrName>
                                            </p:attrNameLst>
                                          </p:cBhvr>
                                          <p:tavLst>
                                            <p:tav tm="0">
                                              <p:val>
                                                <p:fltVal val="0"/>
                                              </p:val>
                                            </p:tav>
                                            <p:tav tm="100000">
                                              <p:val>
                                                <p:strVal val="#ppt_w"/>
                                              </p:val>
                                            </p:tav>
                                          </p:tavLst>
                                        </p:anim>
                                        <p:anim calcmode="lin" valueType="num">
                                          <p:cBhvr>
                                            <p:cTn id="93" dur="500" fill="hold"/>
                                            <p:tgtEl>
                                              <p:spTgt spid="52"/>
                                            </p:tgtEl>
                                            <p:attrNameLst>
                                              <p:attrName>ppt_h</p:attrName>
                                            </p:attrNameLst>
                                          </p:cBhvr>
                                          <p:tavLst>
                                            <p:tav tm="0">
                                              <p:val>
                                                <p:fltVal val="0"/>
                                              </p:val>
                                            </p:tav>
                                            <p:tav tm="100000">
                                              <p:val>
                                                <p:strVal val="#ppt_h"/>
                                              </p:val>
                                            </p:tav>
                                          </p:tavLst>
                                        </p:anim>
                                        <p:animEffect transition="in" filter="fade">
                                          <p:cBhvr>
                                            <p:cTn id="94" dur="500"/>
                                            <p:tgtEl>
                                              <p:spTgt spid="52"/>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53"/>
                                            </p:tgtEl>
                                            <p:attrNameLst>
                                              <p:attrName>style.visibility</p:attrName>
                                            </p:attrNameLst>
                                          </p:cBhvr>
                                          <p:to>
                                            <p:strVal val="visible"/>
                                          </p:to>
                                        </p:set>
                                        <p:anim calcmode="lin" valueType="num">
                                          <p:cBhvr>
                                            <p:cTn id="97" dur="500" fill="hold"/>
                                            <p:tgtEl>
                                              <p:spTgt spid="53"/>
                                            </p:tgtEl>
                                            <p:attrNameLst>
                                              <p:attrName>ppt_w</p:attrName>
                                            </p:attrNameLst>
                                          </p:cBhvr>
                                          <p:tavLst>
                                            <p:tav tm="0">
                                              <p:val>
                                                <p:fltVal val="0"/>
                                              </p:val>
                                            </p:tav>
                                            <p:tav tm="100000">
                                              <p:val>
                                                <p:strVal val="#ppt_w"/>
                                              </p:val>
                                            </p:tav>
                                          </p:tavLst>
                                        </p:anim>
                                        <p:anim calcmode="lin" valueType="num">
                                          <p:cBhvr>
                                            <p:cTn id="98" dur="500" fill="hold"/>
                                            <p:tgtEl>
                                              <p:spTgt spid="53"/>
                                            </p:tgtEl>
                                            <p:attrNameLst>
                                              <p:attrName>ppt_h</p:attrName>
                                            </p:attrNameLst>
                                          </p:cBhvr>
                                          <p:tavLst>
                                            <p:tav tm="0">
                                              <p:val>
                                                <p:fltVal val="0"/>
                                              </p:val>
                                            </p:tav>
                                            <p:tav tm="100000">
                                              <p:val>
                                                <p:strVal val="#ppt_h"/>
                                              </p:val>
                                            </p:tav>
                                          </p:tavLst>
                                        </p:anim>
                                        <p:animEffect transition="in" filter="fade">
                                          <p:cBhvr>
                                            <p:cTn id="99" dur="500"/>
                                            <p:tgtEl>
                                              <p:spTgt spid="53"/>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54"/>
                                            </p:tgtEl>
                                            <p:attrNameLst>
                                              <p:attrName>style.visibility</p:attrName>
                                            </p:attrNameLst>
                                          </p:cBhvr>
                                          <p:to>
                                            <p:strVal val="visible"/>
                                          </p:to>
                                        </p:set>
                                        <p:anim calcmode="lin" valueType="num">
                                          <p:cBhvr>
                                            <p:cTn id="102" dur="500" fill="hold"/>
                                            <p:tgtEl>
                                              <p:spTgt spid="54"/>
                                            </p:tgtEl>
                                            <p:attrNameLst>
                                              <p:attrName>ppt_w</p:attrName>
                                            </p:attrNameLst>
                                          </p:cBhvr>
                                          <p:tavLst>
                                            <p:tav tm="0">
                                              <p:val>
                                                <p:fltVal val="0"/>
                                              </p:val>
                                            </p:tav>
                                            <p:tav tm="100000">
                                              <p:val>
                                                <p:strVal val="#ppt_w"/>
                                              </p:val>
                                            </p:tav>
                                          </p:tavLst>
                                        </p:anim>
                                        <p:anim calcmode="lin" valueType="num">
                                          <p:cBhvr>
                                            <p:cTn id="103" dur="500" fill="hold"/>
                                            <p:tgtEl>
                                              <p:spTgt spid="54"/>
                                            </p:tgtEl>
                                            <p:attrNameLst>
                                              <p:attrName>ppt_h</p:attrName>
                                            </p:attrNameLst>
                                          </p:cBhvr>
                                          <p:tavLst>
                                            <p:tav tm="0">
                                              <p:val>
                                                <p:fltVal val="0"/>
                                              </p:val>
                                            </p:tav>
                                            <p:tav tm="100000">
                                              <p:val>
                                                <p:strVal val="#ppt_h"/>
                                              </p:val>
                                            </p:tav>
                                          </p:tavLst>
                                        </p:anim>
                                        <p:animEffect transition="in" filter="fade">
                                          <p:cBhvr>
                                            <p:cTn id="104" dur="500"/>
                                            <p:tgtEl>
                                              <p:spTgt spid="54"/>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anim calcmode="lin" valueType="num">
                                          <p:cBhvr>
                                            <p:cTn id="107" dur="500" fill="hold"/>
                                            <p:tgtEl>
                                              <p:spTgt spid="55"/>
                                            </p:tgtEl>
                                            <p:attrNameLst>
                                              <p:attrName>ppt_w</p:attrName>
                                            </p:attrNameLst>
                                          </p:cBhvr>
                                          <p:tavLst>
                                            <p:tav tm="0">
                                              <p:val>
                                                <p:fltVal val="0"/>
                                              </p:val>
                                            </p:tav>
                                            <p:tav tm="100000">
                                              <p:val>
                                                <p:strVal val="#ppt_w"/>
                                              </p:val>
                                            </p:tav>
                                          </p:tavLst>
                                        </p:anim>
                                        <p:anim calcmode="lin" valueType="num">
                                          <p:cBhvr>
                                            <p:cTn id="108" dur="500" fill="hold"/>
                                            <p:tgtEl>
                                              <p:spTgt spid="55"/>
                                            </p:tgtEl>
                                            <p:attrNameLst>
                                              <p:attrName>ppt_h</p:attrName>
                                            </p:attrNameLst>
                                          </p:cBhvr>
                                          <p:tavLst>
                                            <p:tav tm="0">
                                              <p:val>
                                                <p:fltVal val="0"/>
                                              </p:val>
                                            </p:tav>
                                            <p:tav tm="100000">
                                              <p:val>
                                                <p:strVal val="#ppt_h"/>
                                              </p:val>
                                            </p:tav>
                                          </p:tavLst>
                                        </p:anim>
                                        <p:animEffect transition="in" filter="fade">
                                          <p:cBhvr>
                                            <p:cTn id="109" dur="500"/>
                                            <p:tgtEl>
                                              <p:spTgt spid="55"/>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56"/>
                                            </p:tgtEl>
                                            <p:attrNameLst>
                                              <p:attrName>style.visibility</p:attrName>
                                            </p:attrNameLst>
                                          </p:cBhvr>
                                          <p:to>
                                            <p:strVal val="visible"/>
                                          </p:to>
                                        </p:set>
                                        <p:anim calcmode="lin" valueType="num">
                                          <p:cBhvr>
                                            <p:cTn id="112" dur="500" fill="hold"/>
                                            <p:tgtEl>
                                              <p:spTgt spid="56"/>
                                            </p:tgtEl>
                                            <p:attrNameLst>
                                              <p:attrName>ppt_w</p:attrName>
                                            </p:attrNameLst>
                                          </p:cBhvr>
                                          <p:tavLst>
                                            <p:tav tm="0">
                                              <p:val>
                                                <p:fltVal val="0"/>
                                              </p:val>
                                            </p:tav>
                                            <p:tav tm="100000">
                                              <p:val>
                                                <p:strVal val="#ppt_w"/>
                                              </p:val>
                                            </p:tav>
                                          </p:tavLst>
                                        </p:anim>
                                        <p:anim calcmode="lin" valueType="num">
                                          <p:cBhvr>
                                            <p:cTn id="113" dur="500" fill="hold"/>
                                            <p:tgtEl>
                                              <p:spTgt spid="56"/>
                                            </p:tgtEl>
                                            <p:attrNameLst>
                                              <p:attrName>ppt_h</p:attrName>
                                            </p:attrNameLst>
                                          </p:cBhvr>
                                          <p:tavLst>
                                            <p:tav tm="0">
                                              <p:val>
                                                <p:fltVal val="0"/>
                                              </p:val>
                                            </p:tav>
                                            <p:tav tm="100000">
                                              <p:val>
                                                <p:strVal val="#ppt_h"/>
                                              </p:val>
                                            </p:tav>
                                          </p:tavLst>
                                        </p:anim>
                                        <p:animEffect transition="in" filter="fade">
                                          <p:cBhvr>
                                            <p:cTn id="114" dur="500"/>
                                            <p:tgtEl>
                                              <p:spTgt spid="56"/>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57"/>
                                            </p:tgtEl>
                                            <p:attrNameLst>
                                              <p:attrName>style.visibility</p:attrName>
                                            </p:attrNameLst>
                                          </p:cBhvr>
                                          <p:to>
                                            <p:strVal val="visible"/>
                                          </p:to>
                                        </p:set>
                                        <p:anim calcmode="lin" valueType="num">
                                          <p:cBhvr>
                                            <p:cTn id="117" dur="500" fill="hold"/>
                                            <p:tgtEl>
                                              <p:spTgt spid="57"/>
                                            </p:tgtEl>
                                            <p:attrNameLst>
                                              <p:attrName>ppt_w</p:attrName>
                                            </p:attrNameLst>
                                          </p:cBhvr>
                                          <p:tavLst>
                                            <p:tav tm="0">
                                              <p:val>
                                                <p:fltVal val="0"/>
                                              </p:val>
                                            </p:tav>
                                            <p:tav tm="100000">
                                              <p:val>
                                                <p:strVal val="#ppt_w"/>
                                              </p:val>
                                            </p:tav>
                                          </p:tavLst>
                                        </p:anim>
                                        <p:anim calcmode="lin" valueType="num">
                                          <p:cBhvr>
                                            <p:cTn id="118" dur="500" fill="hold"/>
                                            <p:tgtEl>
                                              <p:spTgt spid="57"/>
                                            </p:tgtEl>
                                            <p:attrNameLst>
                                              <p:attrName>ppt_h</p:attrName>
                                            </p:attrNameLst>
                                          </p:cBhvr>
                                          <p:tavLst>
                                            <p:tav tm="0">
                                              <p:val>
                                                <p:fltVal val="0"/>
                                              </p:val>
                                            </p:tav>
                                            <p:tav tm="100000">
                                              <p:val>
                                                <p:strVal val="#ppt_h"/>
                                              </p:val>
                                            </p:tav>
                                          </p:tavLst>
                                        </p:anim>
                                        <p:animEffect transition="in" filter="fade">
                                          <p:cBhvr>
                                            <p:cTn id="119" dur="500"/>
                                            <p:tgtEl>
                                              <p:spTgt spid="57"/>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58"/>
                                            </p:tgtEl>
                                            <p:attrNameLst>
                                              <p:attrName>style.visibility</p:attrName>
                                            </p:attrNameLst>
                                          </p:cBhvr>
                                          <p:to>
                                            <p:strVal val="visible"/>
                                          </p:to>
                                        </p:set>
                                        <p:anim calcmode="lin" valueType="num">
                                          <p:cBhvr>
                                            <p:cTn id="122" dur="500" fill="hold"/>
                                            <p:tgtEl>
                                              <p:spTgt spid="58"/>
                                            </p:tgtEl>
                                            <p:attrNameLst>
                                              <p:attrName>ppt_w</p:attrName>
                                            </p:attrNameLst>
                                          </p:cBhvr>
                                          <p:tavLst>
                                            <p:tav tm="0">
                                              <p:val>
                                                <p:fltVal val="0"/>
                                              </p:val>
                                            </p:tav>
                                            <p:tav tm="100000">
                                              <p:val>
                                                <p:strVal val="#ppt_w"/>
                                              </p:val>
                                            </p:tav>
                                          </p:tavLst>
                                        </p:anim>
                                        <p:anim calcmode="lin" valueType="num">
                                          <p:cBhvr>
                                            <p:cTn id="123" dur="500" fill="hold"/>
                                            <p:tgtEl>
                                              <p:spTgt spid="58"/>
                                            </p:tgtEl>
                                            <p:attrNameLst>
                                              <p:attrName>ppt_h</p:attrName>
                                            </p:attrNameLst>
                                          </p:cBhvr>
                                          <p:tavLst>
                                            <p:tav tm="0">
                                              <p:val>
                                                <p:fltVal val="0"/>
                                              </p:val>
                                            </p:tav>
                                            <p:tav tm="100000">
                                              <p:val>
                                                <p:strVal val="#ppt_h"/>
                                              </p:val>
                                            </p:tav>
                                          </p:tavLst>
                                        </p:anim>
                                        <p:animEffect transition="in" filter="fade">
                                          <p:cBhvr>
                                            <p:cTn id="124" dur="500"/>
                                            <p:tgtEl>
                                              <p:spTgt spid="58"/>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59"/>
                                            </p:tgtEl>
                                            <p:attrNameLst>
                                              <p:attrName>style.visibility</p:attrName>
                                            </p:attrNameLst>
                                          </p:cBhvr>
                                          <p:to>
                                            <p:strVal val="visible"/>
                                          </p:to>
                                        </p:set>
                                        <p:anim calcmode="lin" valueType="num">
                                          <p:cBhvr>
                                            <p:cTn id="127" dur="500" fill="hold"/>
                                            <p:tgtEl>
                                              <p:spTgt spid="59"/>
                                            </p:tgtEl>
                                            <p:attrNameLst>
                                              <p:attrName>ppt_w</p:attrName>
                                            </p:attrNameLst>
                                          </p:cBhvr>
                                          <p:tavLst>
                                            <p:tav tm="0">
                                              <p:val>
                                                <p:fltVal val="0"/>
                                              </p:val>
                                            </p:tav>
                                            <p:tav tm="100000">
                                              <p:val>
                                                <p:strVal val="#ppt_w"/>
                                              </p:val>
                                            </p:tav>
                                          </p:tavLst>
                                        </p:anim>
                                        <p:anim calcmode="lin" valueType="num">
                                          <p:cBhvr>
                                            <p:cTn id="128" dur="500" fill="hold"/>
                                            <p:tgtEl>
                                              <p:spTgt spid="59"/>
                                            </p:tgtEl>
                                            <p:attrNameLst>
                                              <p:attrName>ppt_h</p:attrName>
                                            </p:attrNameLst>
                                          </p:cBhvr>
                                          <p:tavLst>
                                            <p:tav tm="0">
                                              <p:val>
                                                <p:fltVal val="0"/>
                                              </p:val>
                                            </p:tav>
                                            <p:tav tm="100000">
                                              <p:val>
                                                <p:strVal val="#ppt_h"/>
                                              </p:val>
                                            </p:tav>
                                          </p:tavLst>
                                        </p:anim>
                                        <p:animEffect transition="in" filter="fade">
                                          <p:cBhvr>
                                            <p:cTn id="129" dur="500"/>
                                            <p:tgtEl>
                                              <p:spTgt spid="59"/>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60"/>
                                            </p:tgtEl>
                                            <p:attrNameLst>
                                              <p:attrName>style.visibility</p:attrName>
                                            </p:attrNameLst>
                                          </p:cBhvr>
                                          <p:to>
                                            <p:strVal val="visible"/>
                                          </p:to>
                                        </p:set>
                                        <p:anim calcmode="lin" valueType="num">
                                          <p:cBhvr>
                                            <p:cTn id="132" dur="500" fill="hold"/>
                                            <p:tgtEl>
                                              <p:spTgt spid="60"/>
                                            </p:tgtEl>
                                            <p:attrNameLst>
                                              <p:attrName>ppt_w</p:attrName>
                                            </p:attrNameLst>
                                          </p:cBhvr>
                                          <p:tavLst>
                                            <p:tav tm="0">
                                              <p:val>
                                                <p:fltVal val="0"/>
                                              </p:val>
                                            </p:tav>
                                            <p:tav tm="100000">
                                              <p:val>
                                                <p:strVal val="#ppt_w"/>
                                              </p:val>
                                            </p:tav>
                                          </p:tavLst>
                                        </p:anim>
                                        <p:anim calcmode="lin" valueType="num">
                                          <p:cBhvr>
                                            <p:cTn id="133" dur="500" fill="hold"/>
                                            <p:tgtEl>
                                              <p:spTgt spid="60"/>
                                            </p:tgtEl>
                                            <p:attrNameLst>
                                              <p:attrName>ppt_h</p:attrName>
                                            </p:attrNameLst>
                                          </p:cBhvr>
                                          <p:tavLst>
                                            <p:tav tm="0">
                                              <p:val>
                                                <p:fltVal val="0"/>
                                              </p:val>
                                            </p:tav>
                                            <p:tav tm="100000">
                                              <p:val>
                                                <p:strVal val="#ppt_h"/>
                                              </p:val>
                                            </p:tav>
                                          </p:tavLst>
                                        </p:anim>
                                        <p:animEffect transition="in" filter="fade">
                                          <p:cBhvr>
                                            <p:cTn id="134" dur="500"/>
                                            <p:tgtEl>
                                              <p:spTgt spid="60"/>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61"/>
                                            </p:tgtEl>
                                            <p:attrNameLst>
                                              <p:attrName>style.visibility</p:attrName>
                                            </p:attrNameLst>
                                          </p:cBhvr>
                                          <p:to>
                                            <p:strVal val="visible"/>
                                          </p:to>
                                        </p:set>
                                        <p:anim calcmode="lin" valueType="num">
                                          <p:cBhvr>
                                            <p:cTn id="137" dur="500" fill="hold"/>
                                            <p:tgtEl>
                                              <p:spTgt spid="61"/>
                                            </p:tgtEl>
                                            <p:attrNameLst>
                                              <p:attrName>ppt_w</p:attrName>
                                            </p:attrNameLst>
                                          </p:cBhvr>
                                          <p:tavLst>
                                            <p:tav tm="0">
                                              <p:val>
                                                <p:fltVal val="0"/>
                                              </p:val>
                                            </p:tav>
                                            <p:tav tm="100000">
                                              <p:val>
                                                <p:strVal val="#ppt_w"/>
                                              </p:val>
                                            </p:tav>
                                          </p:tavLst>
                                        </p:anim>
                                        <p:anim calcmode="lin" valueType="num">
                                          <p:cBhvr>
                                            <p:cTn id="138" dur="500" fill="hold"/>
                                            <p:tgtEl>
                                              <p:spTgt spid="61"/>
                                            </p:tgtEl>
                                            <p:attrNameLst>
                                              <p:attrName>ppt_h</p:attrName>
                                            </p:attrNameLst>
                                          </p:cBhvr>
                                          <p:tavLst>
                                            <p:tav tm="0">
                                              <p:val>
                                                <p:fltVal val="0"/>
                                              </p:val>
                                            </p:tav>
                                            <p:tav tm="100000">
                                              <p:val>
                                                <p:strVal val="#ppt_h"/>
                                              </p:val>
                                            </p:tav>
                                          </p:tavLst>
                                        </p:anim>
                                        <p:animEffect transition="in" filter="fade">
                                          <p:cBhvr>
                                            <p:cTn id="139" dur="500"/>
                                            <p:tgtEl>
                                              <p:spTgt spid="61"/>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62"/>
                                            </p:tgtEl>
                                            <p:attrNameLst>
                                              <p:attrName>style.visibility</p:attrName>
                                            </p:attrNameLst>
                                          </p:cBhvr>
                                          <p:to>
                                            <p:strVal val="visible"/>
                                          </p:to>
                                        </p:set>
                                        <p:anim calcmode="lin" valueType="num">
                                          <p:cBhvr>
                                            <p:cTn id="142" dur="500" fill="hold"/>
                                            <p:tgtEl>
                                              <p:spTgt spid="62"/>
                                            </p:tgtEl>
                                            <p:attrNameLst>
                                              <p:attrName>ppt_w</p:attrName>
                                            </p:attrNameLst>
                                          </p:cBhvr>
                                          <p:tavLst>
                                            <p:tav tm="0">
                                              <p:val>
                                                <p:fltVal val="0"/>
                                              </p:val>
                                            </p:tav>
                                            <p:tav tm="100000">
                                              <p:val>
                                                <p:strVal val="#ppt_w"/>
                                              </p:val>
                                            </p:tav>
                                          </p:tavLst>
                                        </p:anim>
                                        <p:anim calcmode="lin" valueType="num">
                                          <p:cBhvr>
                                            <p:cTn id="143" dur="500" fill="hold"/>
                                            <p:tgtEl>
                                              <p:spTgt spid="62"/>
                                            </p:tgtEl>
                                            <p:attrNameLst>
                                              <p:attrName>ppt_h</p:attrName>
                                            </p:attrNameLst>
                                          </p:cBhvr>
                                          <p:tavLst>
                                            <p:tav tm="0">
                                              <p:val>
                                                <p:fltVal val="0"/>
                                              </p:val>
                                            </p:tav>
                                            <p:tav tm="100000">
                                              <p:val>
                                                <p:strVal val="#ppt_h"/>
                                              </p:val>
                                            </p:tav>
                                          </p:tavLst>
                                        </p:anim>
                                        <p:animEffect transition="in" filter="fade">
                                          <p:cBhvr>
                                            <p:cTn id="14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51" grpId="0" bldLvl="0" animBg="1"/>
          <p:bldP spid="52" grpId="0" bldLvl="0" animBg="1"/>
          <p:bldP spid="53" grpId="0" bldLvl="0" animBg="1"/>
          <p:bldP spid="54" grpId="0" bldLvl="0" animBg="1"/>
          <p:bldP spid="55" grpId="0" bldLvl="0" animBg="1"/>
          <p:bldP spid="56" grpId="0" bldLvl="0" animBg="1"/>
          <p:bldP spid="57" grpId="0" bldLvl="0" animBg="1"/>
          <p:bldP spid="58" grpId="0" bldLvl="0" animBg="1"/>
          <p:bldP spid="59" grpId="0" bldLvl="0" animBg="1"/>
          <p:bldP spid="60" grpId="0" bldLvl="0" animBg="1"/>
          <p:bldP spid="61" grpId="0" bldLvl="0" animBg="1"/>
          <p:bldP spid="62"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0-#ppt_w/2"/>
                                              </p:val>
                                            </p:tav>
                                            <p:tav tm="100000">
                                              <p:val>
                                                <p:strVal val="#ppt_x"/>
                                              </p:val>
                                            </p:tav>
                                          </p:tavLst>
                                        </p:anim>
                                        <p:anim calcmode="lin" valueType="num">
                                          <p:cBhvr additive="base">
                                            <p:cTn id="8" dur="2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0-#ppt_w/2"/>
                                              </p:val>
                                            </p:tav>
                                            <p:tav tm="100000">
                                              <p:val>
                                                <p:strVal val="#ppt_x"/>
                                              </p:val>
                                            </p:tav>
                                          </p:tavLst>
                                        </p:anim>
                                        <p:anim calcmode="lin" valueType="num">
                                          <p:cBhvr additive="base">
                                            <p:cTn id="12" dur="2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000" fill="hold"/>
                                            <p:tgtEl>
                                              <p:spTgt spid="3"/>
                                            </p:tgtEl>
                                            <p:attrNameLst>
                                              <p:attrName>ppt_x</p:attrName>
                                            </p:attrNameLst>
                                          </p:cBhvr>
                                          <p:tavLst>
                                            <p:tav tm="0">
                                              <p:val>
                                                <p:strVal val="1+#ppt_w/2"/>
                                              </p:val>
                                            </p:tav>
                                            <p:tav tm="100000">
                                              <p:val>
                                                <p:strVal val="#ppt_x"/>
                                              </p:val>
                                            </p:tav>
                                          </p:tavLst>
                                        </p:anim>
                                        <p:anim calcmode="lin" valueType="num">
                                          <p:cBhvr additive="base">
                                            <p:cTn id="16" dur="20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0" fill="hold"/>
                                            <p:tgtEl>
                                              <p:spTgt spid="12"/>
                                            </p:tgtEl>
                                            <p:attrNameLst>
                                              <p:attrName>ppt_x</p:attrName>
                                            </p:attrNameLst>
                                          </p:cBhvr>
                                          <p:tavLst>
                                            <p:tav tm="0">
                                              <p:val>
                                                <p:strVal val="1+#ppt_w/2"/>
                                              </p:val>
                                            </p:tav>
                                            <p:tav tm="100000">
                                              <p:val>
                                                <p:strVal val="#ppt_x"/>
                                              </p:val>
                                            </p:tav>
                                          </p:tavLst>
                                        </p:anim>
                                        <p:anim calcmode="lin" valueType="num">
                                          <p:cBhvr additive="base">
                                            <p:cTn id="20" dur="20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heel(1)">
                                          <p:cBhvr>
                                            <p:cTn id="24" dur="1000"/>
                                            <p:tgtEl>
                                              <p:spTgt spid="15"/>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1000"/>
                                            <p:tgtEl>
                                              <p:spTgt spid="16"/>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17"/>
                                            </p:tgtEl>
                                            <p:attrNameLst>
                                              <p:attrName>style.visibility</p:attrName>
                                            </p:attrNameLst>
                                          </p:cBhvr>
                                          <p:to>
                                            <p:strVal val="visible"/>
                                          </p:to>
                                        </p:set>
                                        <p:animEffect transition="in" filter="wheel(1)">
                                          <p:cBhvr>
                                            <p:cTn id="30" dur="1000"/>
                                            <p:tgtEl>
                                              <p:spTgt spid="17"/>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18"/>
                                            </p:tgtEl>
                                            <p:attrNameLst>
                                              <p:attrName>style.visibility</p:attrName>
                                            </p:attrNameLst>
                                          </p:cBhvr>
                                          <p:to>
                                            <p:strVal val="visible"/>
                                          </p:to>
                                        </p:set>
                                        <p:animEffect transition="in" filter="wheel(1)">
                                          <p:cBhvr>
                                            <p:cTn id="33" dur="1000"/>
                                            <p:tgtEl>
                                              <p:spTgt spid="1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45"/>
                                            </p:tgtEl>
                                            <p:attrNameLst>
                                              <p:attrName>style.visibility</p:attrName>
                                            </p:attrNameLst>
                                          </p:cBhvr>
                                          <p:to>
                                            <p:strVal val="visible"/>
                                          </p:to>
                                        </p:set>
                                        <p:anim calcmode="lin" valueType="num">
                                          <p:cBhvr>
                                            <p:cTn id="57" dur="500" fill="hold"/>
                                            <p:tgtEl>
                                              <p:spTgt spid="45"/>
                                            </p:tgtEl>
                                            <p:attrNameLst>
                                              <p:attrName>ppt_w</p:attrName>
                                            </p:attrNameLst>
                                          </p:cBhvr>
                                          <p:tavLst>
                                            <p:tav tm="0">
                                              <p:val>
                                                <p:fltVal val="0"/>
                                              </p:val>
                                            </p:tav>
                                            <p:tav tm="100000">
                                              <p:val>
                                                <p:strVal val="#ppt_w"/>
                                              </p:val>
                                            </p:tav>
                                          </p:tavLst>
                                        </p:anim>
                                        <p:anim calcmode="lin" valueType="num">
                                          <p:cBhvr>
                                            <p:cTn id="58" dur="500" fill="hold"/>
                                            <p:tgtEl>
                                              <p:spTgt spid="45"/>
                                            </p:tgtEl>
                                            <p:attrNameLst>
                                              <p:attrName>ppt_h</p:attrName>
                                            </p:attrNameLst>
                                          </p:cBhvr>
                                          <p:tavLst>
                                            <p:tav tm="0">
                                              <p:val>
                                                <p:fltVal val="0"/>
                                              </p:val>
                                            </p:tav>
                                            <p:tav tm="100000">
                                              <p:val>
                                                <p:strVal val="#ppt_h"/>
                                              </p:val>
                                            </p:tav>
                                          </p:tavLst>
                                        </p:anim>
                                        <p:animEffect transition="in" filter="fade">
                                          <p:cBhvr>
                                            <p:cTn id="59" dur="500"/>
                                            <p:tgtEl>
                                              <p:spTgt spid="45"/>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fill="hold"/>
                                            <p:tgtEl>
                                              <p:spTgt spid="46"/>
                                            </p:tgtEl>
                                            <p:attrNameLst>
                                              <p:attrName>ppt_w</p:attrName>
                                            </p:attrNameLst>
                                          </p:cBhvr>
                                          <p:tavLst>
                                            <p:tav tm="0">
                                              <p:val>
                                                <p:fltVal val="0"/>
                                              </p:val>
                                            </p:tav>
                                            <p:tav tm="100000">
                                              <p:val>
                                                <p:strVal val="#ppt_w"/>
                                              </p:val>
                                            </p:tav>
                                          </p:tavLst>
                                        </p:anim>
                                        <p:anim calcmode="lin" valueType="num">
                                          <p:cBhvr>
                                            <p:cTn id="63" dur="500" fill="hold"/>
                                            <p:tgtEl>
                                              <p:spTgt spid="46"/>
                                            </p:tgtEl>
                                            <p:attrNameLst>
                                              <p:attrName>ppt_h</p:attrName>
                                            </p:attrNameLst>
                                          </p:cBhvr>
                                          <p:tavLst>
                                            <p:tav tm="0">
                                              <p:val>
                                                <p:fltVal val="0"/>
                                              </p:val>
                                            </p:tav>
                                            <p:tav tm="100000">
                                              <p:val>
                                                <p:strVal val="#ppt_h"/>
                                              </p:val>
                                            </p:tav>
                                          </p:tavLst>
                                        </p:anim>
                                        <p:animEffect transition="in" filter="fade">
                                          <p:cBhvr>
                                            <p:cTn id="64" dur="500"/>
                                            <p:tgtEl>
                                              <p:spTgt spid="46"/>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47"/>
                                            </p:tgtEl>
                                            <p:attrNameLst>
                                              <p:attrName>style.visibility</p:attrName>
                                            </p:attrNameLst>
                                          </p:cBhvr>
                                          <p:to>
                                            <p:strVal val="visible"/>
                                          </p:to>
                                        </p:set>
                                        <p:anim calcmode="lin" valueType="num">
                                          <p:cBhvr>
                                            <p:cTn id="67" dur="500" fill="hold"/>
                                            <p:tgtEl>
                                              <p:spTgt spid="47"/>
                                            </p:tgtEl>
                                            <p:attrNameLst>
                                              <p:attrName>ppt_w</p:attrName>
                                            </p:attrNameLst>
                                          </p:cBhvr>
                                          <p:tavLst>
                                            <p:tav tm="0">
                                              <p:val>
                                                <p:fltVal val="0"/>
                                              </p:val>
                                            </p:tav>
                                            <p:tav tm="100000">
                                              <p:val>
                                                <p:strVal val="#ppt_w"/>
                                              </p:val>
                                            </p:tav>
                                          </p:tavLst>
                                        </p:anim>
                                        <p:anim calcmode="lin" valueType="num">
                                          <p:cBhvr>
                                            <p:cTn id="68" dur="500" fill="hold"/>
                                            <p:tgtEl>
                                              <p:spTgt spid="47"/>
                                            </p:tgtEl>
                                            <p:attrNameLst>
                                              <p:attrName>ppt_h</p:attrName>
                                            </p:attrNameLst>
                                          </p:cBhvr>
                                          <p:tavLst>
                                            <p:tav tm="0">
                                              <p:val>
                                                <p:fltVal val="0"/>
                                              </p:val>
                                            </p:tav>
                                            <p:tav tm="100000">
                                              <p:val>
                                                <p:strVal val="#ppt_h"/>
                                              </p:val>
                                            </p:tav>
                                          </p:tavLst>
                                        </p:anim>
                                        <p:animEffect transition="in" filter="fade">
                                          <p:cBhvr>
                                            <p:cTn id="69" dur="500"/>
                                            <p:tgtEl>
                                              <p:spTgt spid="47"/>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49"/>
                                            </p:tgtEl>
                                            <p:attrNameLst>
                                              <p:attrName>style.visibility</p:attrName>
                                            </p:attrNameLst>
                                          </p:cBhvr>
                                          <p:to>
                                            <p:strVal val="visible"/>
                                          </p:to>
                                        </p:set>
                                        <p:anim calcmode="lin" valueType="num">
                                          <p:cBhvr>
                                            <p:cTn id="77" dur="500" fill="hold"/>
                                            <p:tgtEl>
                                              <p:spTgt spid="49"/>
                                            </p:tgtEl>
                                            <p:attrNameLst>
                                              <p:attrName>ppt_w</p:attrName>
                                            </p:attrNameLst>
                                          </p:cBhvr>
                                          <p:tavLst>
                                            <p:tav tm="0">
                                              <p:val>
                                                <p:fltVal val="0"/>
                                              </p:val>
                                            </p:tav>
                                            <p:tav tm="100000">
                                              <p:val>
                                                <p:strVal val="#ppt_w"/>
                                              </p:val>
                                            </p:tav>
                                          </p:tavLst>
                                        </p:anim>
                                        <p:anim calcmode="lin" valueType="num">
                                          <p:cBhvr>
                                            <p:cTn id="78" dur="500" fill="hold"/>
                                            <p:tgtEl>
                                              <p:spTgt spid="49"/>
                                            </p:tgtEl>
                                            <p:attrNameLst>
                                              <p:attrName>ppt_h</p:attrName>
                                            </p:attrNameLst>
                                          </p:cBhvr>
                                          <p:tavLst>
                                            <p:tav tm="0">
                                              <p:val>
                                                <p:fltVal val="0"/>
                                              </p:val>
                                            </p:tav>
                                            <p:tav tm="100000">
                                              <p:val>
                                                <p:strVal val="#ppt_h"/>
                                              </p:val>
                                            </p:tav>
                                          </p:tavLst>
                                        </p:anim>
                                        <p:animEffect transition="in" filter="fade">
                                          <p:cBhvr>
                                            <p:cTn id="79" dur="500"/>
                                            <p:tgtEl>
                                              <p:spTgt spid="49"/>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50"/>
                                            </p:tgtEl>
                                            <p:attrNameLst>
                                              <p:attrName>style.visibility</p:attrName>
                                            </p:attrNameLst>
                                          </p:cBhvr>
                                          <p:to>
                                            <p:strVal val="visible"/>
                                          </p:to>
                                        </p:set>
                                        <p:anim calcmode="lin" valueType="num">
                                          <p:cBhvr>
                                            <p:cTn id="82" dur="500" fill="hold"/>
                                            <p:tgtEl>
                                              <p:spTgt spid="50"/>
                                            </p:tgtEl>
                                            <p:attrNameLst>
                                              <p:attrName>ppt_w</p:attrName>
                                            </p:attrNameLst>
                                          </p:cBhvr>
                                          <p:tavLst>
                                            <p:tav tm="0">
                                              <p:val>
                                                <p:fltVal val="0"/>
                                              </p:val>
                                            </p:tav>
                                            <p:tav tm="100000">
                                              <p:val>
                                                <p:strVal val="#ppt_w"/>
                                              </p:val>
                                            </p:tav>
                                          </p:tavLst>
                                        </p:anim>
                                        <p:anim calcmode="lin" valueType="num">
                                          <p:cBhvr>
                                            <p:cTn id="83" dur="500" fill="hold"/>
                                            <p:tgtEl>
                                              <p:spTgt spid="50"/>
                                            </p:tgtEl>
                                            <p:attrNameLst>
                                              <p:attrName>ppt_h</p:attrName>
                                            </p:attrNameLst>
                                          </p:cBhvr>
                                          <p:tavLst>
                                            <p:tav tm="0">
                                              <p:val>
                                                <p:fltVal val="0"/>
                                              </p:val>
                                            </p:tav>
                                            <p:tav tm="100000">
                                              <p:val>
                                                <p:strVal val="#ppt_h"/>
                                              </p:val>
                                            </p:tav>
                                          </p:tavLst>
                                        </p:anim>
                                        <p:animEffect transition="in" filter="fade">
                                          <p:cBhvr>
                                            <p:cTn id="84" dur="500"/>
                                            <p:tgtEl>
                                              <p:spTgt spid="50"/>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Effect transition="in" filter="fade">
                                          <p:cBhvr>
                                            <p:cTn id="89" dur="500"/>
                                            <p:tgtEl>
                                              <p:spTgt spid="51"/>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52"/>
                                            </p:tgtEl>
                                            <p:attrNameLst>
                                              <p:attrName>style.visibility</p:attrName>
                                            </p:attrNameLst>
                                          </p:cBhvr>
                                          <p:to>
                                            <p:strVal val="visible"/>
                                          </p:to>
                                        </p:set>
                                        <p:anim calcmode="lin" valueType="num">
                                          <p:cBhvr>
                                            <p:cTn id="92" dur="500" fill="hold"/>
                                            <p:tgtEl>
                                              <p:spTgt spid="52"/>
                                            </p:tgtEl>
                                            <p:attrNameLst>
                                              <p:attrName>ppt_w</p:attrName>
                                            </p:attrNameLst>
                                          </p:cBhvr>
                                          <p:tavLst>
                                            <p:tav tm="0">
                                              <p:val>
                                                <p:fltVal val="0"/>
                                              </p:val>
                                            </p:tav>
                                            <p:tav tm="100000">
                                              <p:val>
                                                <p:strVal val="#ppt_w"/>
                                              </p:val>
                                            </p:tav>
                                          </p:tavLst>
                                        </p:anim>
                                        <p:anim calcmode="lin" valueType="num">
                                          <p:cBhvr>
                                            <p:cTn id="93" dur="500" fill="hold"/>
                                            <p:tgtEl>
                                              <p:spTgt spid="52"/>
                                            </p:tgtEl>
                                            <p:attrNameLst>
                                              <p:attrName>ppt_h</p:attrName>
                                            </p:attrNameLst>
                                          </p:cBhvr>
                                          <p:tavLst>
                                            <p:tav tm="0">
                                              <p:val>
                                                <p:fltVal val="0"/>
                                              </p:val>
                                            </p:tav>
                                            <p:tav tm="100000">
                                              <p:val>
                                                <p:strVal val="#ppt_h"/>
                                              </p:val>
                                            </p:tav>
                                          </p:tavLst>
                                        </p:anim>
                                        <p:animEffect transition="in" filter="fade">
                                          <p:cBhvr>
                                            <p:cTn id="94" dur="500"/>
                                            <p:tgtEl>
                                              <p:spTgt spid="52"/>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53"/>
                                            </p:tgtEl>
                                            <p:attrNameLst>
                                              <p:attrName>style.visibility</p:attrName>
                                            </p:attrNameLst>
                                          </p:cBhvr>
                                          <p:to>
                                            <p:strVal val="visible"/>
                                          </p:to>
                                        </p:set>
                                        <p:anim calcmode="lin" valueType="num">
                                          <p:cBhvr>
                                            <p:cTn id="97" dur="500" fill="hold"/>
                                            <p:tgtEl>
                                              <p:spTgt spid="53"/>
                                            </p:tgtEl>
                                            <p:attrNameLst>
                                              <p:attrName>ppt_w</p:attrName>
                                            </p:attrNameLst>
                                          </p:cBhvr>
                                          <p:tavLst>
                                            <p:tav tm="0">
                                              <p:val>
                                                <p:fltVal val="0"/>
                                              </p:val>
                                            </p:tav>
                                            <p:tav tm="100000">
                                              <p:val>
                                                <p:strVal val="#ppt_w"/>
                                              </p:val>
                                            </p:tav>
                                          </p:tavLst>
                                        </p:anim>
                                        <p:anim calcmode="lin" valueType="num">
                                          <p:cBhvr>
                                            <p:cTn id="98" dur="500" fill="hold"/>
                                            <p:tgtEl>
                                              <p:spTgt spid="53"/>
                                            </p:tgtEl>
                                            <p:attrNameLst>
                                              <p:attrName>ppt_h</p:attrName>
                                            </p:attrNameLst>
                                          </p:cBhvr>
                                          <p:tavLst>
                                            <p:tav tm="0">
                                              <p:val>
                                                <p:fltVal val="0"/>
                                              </p:val>
                                            </p:tav>
                                            <p:tav tm="100000">
                                              <p:val>
                                                <p:strVal val="#ppt_h"/>
                                              </p:val>
                                            </p:tav>
                                          </p:tavLst>
                                        </p:anim>
                                        <p:animEffect transition="in" filter="fade">
                                          <p:cBhvr>
                                            <p:cTn id="99" dur="500"/>
                                            <p:tgtEl>
                                              <p:spTgt spid="53"/>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54"/>
                                            </p:tgtEl>
                                            <p:attrNameLst>
                                              <p:attrName>style.visibility</p:attrName>
                                            </p:attrNameLst>
                                          </p:cBhvr>
                                          <p:to>
                                            <p:strVal val="visible"/>
                                          </p:to>
                                        </p:set>
                                        <p:anim calcmode="lin" valueType="num">
                                          <p:cBhvr>
                                            <p:cTn id="102" dur="500" fill="hold"/>
                                            <p:tgtEl>
                                              <p:spTgt spid="54"/>
                                            </p:tgtEl>
                                            <p:attrNameLst>
                                              <p:attrName>ppt_w</p:attrName>
                                            </p:attrNameLst>
                                          </p:cBhvr>
                                          <p:tavLst>
                                            <p:tav tm="0">
                                              <p:val>
                                                <p:fltVal val="0"/>
                                              </p:val>
                                            </p:tav>
                                            <p:tav tm="100000">
                                              <p:val>
                                                <p:strVal val="#ppt_w"/>
                                              </p:val>
                                            </p:tav>
                                          </p:tavLst>
                                        </p:anim>
                                        <p:anim calcmode="lin" valueType="num">
                                          <p:cBhvr>
                                            <p:cTn id="103" dur="500" fill="hold"/>
                                            <p:tgtEl>
                                              <p:spTgt spid="54"/>
                                            </p:tgtEl>
                                            <p:attrNameLst>
                                              <p:attrName>ppt_h</p:attrName>
                                            </p:attrNameLst>
                                          </p:cBhvr>
                                          <p:tavLst>
                                            <p:tav tm="0">
                                              <p:val>
                                                <p:fltVal val="0"/>
                                              </p:val>
                                            </p:tav>
                                            <p:tav tm="100000">
                                              <p:val>
                                                <p:strVal val="#ppt_h"/>
                                              </p:val>
                                            </p:tav>
                                          </p:tavLst>
                                        </p:anim>
                                        <p:animEffect transition="in" filter="fade">
                                          <p:cBhvr>
                                            <p:cTn id="104" dur="500"/>
                                            <p:tgtEl>
                                              <p:spTgt spid="54"/>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anim calcmode="lin" valueType="num">
                                          <p:cBhvr>
                                            <p:cTn id="107" dur="500" fill="hold"/>
                                            <p:tgtEl>
                                              <p:spTgt spid="55"/>
                                            </p:tgtEl>
                                            <p:attrNameLst>
                                              <p:attrName>ppt_w</p:attrName>
                                            </p:attrNameLst>
                                          </p:cBhvr>
                                          <p:tavLst>
                                            <p:tav tm="0">
                                              <p:val>
                                                <p:fltVal val="0"/>
                                              </p:val>
                                            </p:tav>
                                            <p:tav tm="100000">
                                              <p:val>
                                                <p:strVal val="#ppt_w"/>
                                              </p:val>
                                            </p:tav>
                                          </p:tavLst>
                                        </p:anim>
                                        <p:anim calcmode="lin" valueType="num">
                                          <p:cBhvr>
                                            <p:cTn id="108" dur="500" fill="hold"/>
                                            <p:tgtEl>
                                              <p:spTgt spid="55"/>
                                            </p:tgtEl>
                                            <p:attrNameLst>
                                              <p:attrName>ppt_h</p:attrName>
                                            </p:attrNameLst>
                                          </p:cBhvr>
                                          <p:tavLst>
                                            <p:tav tm="0">
                                              <p:val>
                                                <p:fltVal val="0"/>
                                              </p:val>
                                            </p:tav>
                                            <p:tav tm="100000">
                                              <p:val>
                                                <p:strVal val="#ppt_h"/>
                                              </p:val>
                                            </p:tav>
                                          </p:tavLst>
                                        </p:anim>
                                        <p:animEffect transition="in" filter="fade">
                                          <p:cBhvr>
                                            <p:cTn id="109" dur="500"/>
                                            <p:tgtEl>
                                              <p:spTgt spid="55"/>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56"/>
                                            </p:tgtEl>
                                            <p:attrNameLst>
                                              <p:attrName>style.visibility</p:attrName>
                                            </p:attrNameLst>
                                          </p:cBhvr>
                                          <p:to>
                                            <p:strVal val="visible"/>
                                          </p:to>
                                        </p:set>
                                        <p:anim calcmode="lin" valueType="num">
                                          <p:cBhvr>
                                            <p:cTn id="112" dur="500" fill="hold"/>
                                            <p:tgtEl>
                                              <p:spTgt spid="56"/>
                                            </p:tgtEl>
                                            <p:attrNameLst>
                                              <p:attrName>ppt_w</p:attrName>
                                            </p:attrNameLst>
                                          </p:cBhvr>
                                          <p:tavLst>
                                            <p:tav tm="0">
                                              <p:val>
                                                <p:fltVal val="0"/>
                                              </p:val>
                                            </p:tav>
                                            <p:tav tm="100000">
                                              <p:val>
                                                <p:strVal val="#ppt_w"/>
                                              </p:val>
                                            </p:tav>
                                          </p:tavLst>
                                        </p:anim>
                                        <p:anim calcmode="lin" valueType="num">
                                          <p:cBhvr>
                                            <p:cTn id="113" dur="500" fill="hold"/>
                                            <p:tgtEl>
                                              <p:spTgt spid="56"/>
                                            </p:tgtEl>
                                            <p:attrNameLst>
                                              <p:attrName>ppt_h</p:attrName>
                                            </p:attrNameLst>
                                          </p:cBhvr>
                                          <p:tavLst>
                                            <p:tav tm="0">
                                              <p:val>
                                                <p:fltVal val="0"/>
                                              </p:val>
                                            </p:tav>
                                            <p:tav tm="100000">
                                              <p:val>
                                                <p:strVal val="#ppt_h"/>
                                              </p:val>
                                            </p:tav>
                                          </p:tavLst>
                                        </p:anim>
                                        <p:animEffect transition="in" filter="fade">
                                          <p:cBhvr>
                                            <p:cTn id="114" dur="500"/>
                                            <p:tgtEl>
                                              <p:spTgt spid="56"/>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57"/>
                                            </p:tgtEl>
                                            <p:attrNameLst>
                                              <p:attrName>style.visibility</p:attrName>
                                            </p:attrNameLst>
                                          </p:cBhvr>
                                          <p:to>
                                            <p:strVal val="visible"/>
                                          </p:to>
                                        </p:set>
                                        <p:anim calcmode="lin" valueType="num">
                                          <p:cBhvr>
                                            <p:cTn id="117" dur="500" fill="hold"/>
                                            <p:tgtEl>
                                              <p:spTgt spid="57"/>
                                            </p:tgtEl>
                                            <p:attrNameLst>
                                              <p:attrName>ppt_w</p:attrName>
                                            </p:attrNameLst>
                                          </p:cBhvr>
                                          <p:tavLst>
                                            <p:tav tm="0">
                                              <p:val>
                                                <p:fltVal val="0"/>
                                              </p:val>
                                            </p:tav>
                                            <p:tav tm="100000">
                                              <p:val>
                                                <p:strVal val="#ppt_w"/>
                                              </p:val>
                                            </p:tav>
                                          </p:tavLst>
                                        </p:anim>
                                        <p:anim calcmode="lin" valueType="num">
                                          <p:cBhvr>
                                            <p:cTn id="118" dur="500" fill="hold"/>
                                            <p:tgtEl>
                                              <p:spTgt spid="57"/>
                                            </p:tgtEl>
                                            <p:attrNameLst>
                                              <p:attrName>ppt_h</p:attrName>
                                            </p:attrNameLst>
                                          </p:cBhvr>
                                          <p:tavLst>
                                            <p:tav tm="0">
                                              <p:val>
                                                <p:fltVal val="0"/>
                                              </p:val>
                                            </p:tav>
                                            <p:tav tm="100000">
                                              <p:val>
                                                <p:strVal val="#ppt_h"/>
                                              </p:val>
                                            </p:tav>
                                          </p:tavLst>
                                        </p:anim>
                                        <p:animEffect transition="in" filter="fade">
                                          <p:cBhvr>
                                            <p:cTn id="119" dur="500"/>
                                            <p:tgtEl>
                                              <p:spTgt spid="57"/>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58"/>
                                            </p:tgtEl>
                                            <p:attrNameLst>
                                              <p:attrName>style.visibility</p:attrName>
                                            </p:attrNameLst>
                                          </p:cBhvr>
                                          <p:to>
                                            <p:strVal val="visible"/>
                                          </p:to>
                                        </p:set>
                                        <p:anim calcmode="lin" valueType="num">
                                          <p:cBhvr>
                                            <p:cTn id="122" dur="500" fill="hold"/>
                                            <p:tgtEl>
                                              <p:spTgt spid="58"/>
                                            </p:tgtEl>
                                            <p:attrNameLst>
                                              <p:attrName>ppt_w</p:attrName>
                                            </p:attrNameLst>
                                          </p:cBhvr>
                                          <p:tavLst>
                                            <p:tav tm="0">
                                              <p:val>
                                                <p:fltVal val="0"/>
                                              </p:val>
                                            </p:tav>
                                            <p:tav tm="100000">
                                              <p:val>
                                                <p:strVal val="#ppt_w"/>
                                              </p:val>
                                            </p:tav>
                                          </p:tavLst>
                                        </p:anim>
                                        <p:anim calcmode="lin" valueType="num">
                                          <p:cBhvr>
                                            <p:cTn id="123" dur="500" fill="hold"/>
                                            <p:tgtEl>
                                              <p:spTgt spid="58"/>
                                            </p:tgtEl>
                                            <p:attrNameLst>
                                              <p:attrName>ppt_h</p:attrName>
                                            </p:attrNameLst>
                                          </p:cBhvr>
                                          <p:tavLst>
                                            <p:tav tm="0">
                                              <p:val>
                                                <p:fltVal val="0"/>
                                              </p:val>
                                            </p:tav>
                                            <p:tav tm="100000">
                                              <p:val>
                                                <p:strVal val="#ppt_h"/>
                                              </p:val>
                                            </p:tav>
                                          </p:tavLst>
                                        </p:anim>
                                        <p:animEffect transition="in" filter="fade">
                                          <p:cBhvr>
                                            <p:cTn id="124" dur="500"/>
                                            <p:tgtEl>
                                              <p:spTgt spid="58"/>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59"/>
                                            </p:tgtEl>
                                            <p:attrNameLst>
                                              <p:attrName>style.visibility</p:attrName>
                                            </p:attrNameLst>
                                          </p:cBhvr>
                                          <p:to>
                                            <p:strVal val="visible"/>
                                          </p:to>
                                        </p:set>
                                        <p:anim calcmode="lin" valueType="num">
                                          <p:cBhvr>
                                            <p:cTn id="127" dur="500" fill="hold"/>
                                            <p:tgtEl>
                                              <p:spTgt spid="59"/>
                                            </p:tgtEl>
                                            <p:attrNameLst>
                                              <p:attrName>ppt_w</p:attrName>
                                            </p:attrNameLst>
                                          </p:cBhvr>
                                          <p:tavLst>
                                            <p:tav tm="0">
                                              <p:val>
                                                <p:fltVal val="0"/>
                                              </p:val>
                                            </p:tav>
                                            <p:tav tm="100000">
                                              <p:val>
                                                <p:strVal val="#ppt_w"/>
                                              </p:val>
                                            </p:tav>
                                          </p:tavLst>
                                        </p:anim>
                                        <p:anim calcmode="lin" valueType="num">
                                          <p:cBhvr>
                                            <p:cTn id="128" dur="500" fill="hold"/>
                                            <p:tgtEl>
                                              <p:spTgt spid="59"/>
                                            </p:tgtEl>
                                            <p:attrNameLst>
                                              <p:attrName>ppt_h</p:attrName>
                                            </p:attrNameLst>
                                          </p:cBhvr>
                                          <p:tavLst>
                                            <p:tav tm="0">
                                              <p:val>
                                                <p:fltVal val="0"/>
                                              </p:val>
                                            </p:tav>
                                            <p:tav tm="100000">
                                              <p:val>
                                                <p:strVal val="#ppt_h"/>
                                              </p:val>
                                            </p:tav>
                                          </p:tavLst>
                                        </p:anim>
                                        <p:animEffect transition="in" filter="fade">
                                          <p:cBhvr>
                                            <p:cTn id="129" dur="500"/>
                                            <p:tgtEl>
                                              <p:spTgt spid="59"/>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60"/>
                                            </p:tgtEl>
                                            <p:attrNameLst>
                                              <p:attrName>style.visibility</p:attrName>
                                            </p:attrNameLst>
                                          </p:cBhvr>
                                          <p:to>
                                            <p:strVal val="visible"/>
                                          </p:to>
                                        </p:set>
                                        <p:anim calcmode="lin" valueType="num">
                                          <p:cBhvr>
                                            <p:cTn id="132" dur="500" fill="hold"/>
                                            <p:tgtEl>
                                              <p:spTgt spid="60"/>
                                            </p:tgtEl>
                                            <p:attrNameLst>
                                              <p:attrName>ppt_w</p:attrName>
                                            </p:attrNameLst>
                                          </p:cBhvr>
                                          <p:tavLst>
                                            <p:tav tm="0">
                                              <p:val>
                                                <p:fltVal val="0"/>
                                              </p:val>
                                            </p:tav>
                                            <p:tav tm="100000">
                                              <p:val>
                                                <p:strVal val="#ppt_w"/>
                                              </p:val>
                                            </p:tav>
                                          </p:tavLst>
                                        </p:anim>
                                        <p:anim calcmode="lin" valueType="num">
                                          <p:cBhvr>
                                            <p:cTn id="133" dur="500" fill="hold"/>
                                            <p:tgtEl>
                                              <p:spTgt spid="60"/>
                                            </p:tgtEl>
                                            <p:attrNameLst>
                                              <p:attrName>ppt_h</p:attrName>
                                            </p:attrNameLst>
                                          </p:cBhvr>
                                          <p:tavLst>
                                            <p:tav tm="0">
                                              <p:val>
                                                <p:fltVal val="0"/>
                                              </p:val>
                                            </p:tav>
                                            <p:tav tm="100000">
                                              <p:val>
                                                <p:strVal val="#ppt_h"/>
                                              </p:val>
                                            </p:tav>
                                          </p:tavLst>
                                        </p:anim>
                                        <p:animEffect transition="in" filter="fade">
                                          <p:cBhvr>
                                            <p:cTn id="134" dur="500"/>
                                            <p:tgtEl>
                                              <p:spTgt spid="60"/>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61"/>
                                            </p:tgtEl>
                                            <p:attrNameLst>
                                              <p:attrName>style.visibility</p:attrName>
                                            </p:attrNameLst>
                                          </p:cBhvr>
                                          <p:to>
                                            <p:strVal val="visible"/>
                                          </p:to>
                                        </p:set>
                                        <p:anim calcmode="lin" valueType="num">
                                          <p:cBhvr>
                                            <p:cTn id="137" dur="500" fill="hold"/>
                                            <p:tgtEl>
                                              <p:spTgt spid="61"/>
                                            </p:tgtEl>
                                            <p:attrNameLst>
                                              <p:attrName>ppt_w</p:attrName>
                                            </p:attrNameLst>
                                          </p:cBhvr>
                                          <p:tavLst>
                                            <p:tav tm="0">
                                              <p:val>
                                                <p:fltVal val="0"/>
                                              </p:val>
                                            </p:tav>
                                            <p:tav tm="100000">
                                              <p:val>
                                                <p:strVal val="#ppt_w"/>
                                              </p:val>
                                            </p:tav>
                                          </p:tavLst>
                                        </p:anim>
                                        <p:anim calcmode="lin" valueType="num">
                                          <p:cBhvr>
                                            <p:cTn id="138" dur="500" fill="hold"/>
                                            <p:tgtEl>
                                              <p:spTgt spid="61"/>
                                            </p:tgtEl>
                                            <p:attrNameLst>
                                              <p:attrName>ppt_h</p:attrName>
                                            </p:attrNameLst>
                                          </p:cBhvr>
                                          <p:tavLst>
                                            <p:tav tm="0">
                                              <p:val>
                                                <p:fltVal val="0"/>
                                              </p:val>
                                            </p:tav>
                                            <p:tav tm="100000">
                                              <p:val>
                                                <p:strVal val="#ppt_h"/>
                                              </p:val>
                                            </p:tav>
                                          </p:tavLst>
                                        </p:anim>
                                        <p:animEffect transition="in" filter="fade">
                                          <p:cBhvr>
                                            <p:cTn id="139" dur="500"/>
                                            <p:tgtEl>
                                              <p:spTgt spid="61"/>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62"/>
                                            </p:tgtEl>
                                            <p:attrNameLst>
                                              <p:attrName>style.visibility</p:attrName>
                                            </p:attrNameLst>
                                          </p:cBhvr>
                                          <p:to>
                                            <p:strVal val="visible"/>
                                          </p:to>
                                        </p:set>
                                        <p:anim calcmode="lin" valueType="num">
                                          <p:cBhvr>
                                            <p:cTn id="142" dur="500" fill="hold"/>
                                            <p:tgtEl>
                                              <p:spTgt spid="62"/>
                                            </p:tgtEl>
                                            <p:attrNameLst>
                                              <p:attrName>ppt_w</p:attrName>
                                            </p:attrNameLst>
                                          </p:cBhvr>
                                          <p:tavLst>
                                            <p:tav tm="0">
                                              <p:val>
                                                <p:fltVal val="0"/>
                                              </p:val>
                                            </p:tav>
                                            <p:tav tm="100000">
                                              <p:val>
                                                <p:strVal val="#ppt_w"/>
                                              </p:val>
                                            </p:tav>
                                          </p:tavLst>
                                        </p:anim>
                                        <p:anim calcmode="lin" valueType="num">
                                          <p:cBhvr>
                                            <p:cTn id="143" dur="500" fill="hold"/>
                                            <p:tgtEl>
                                              <p:spTgt spid="62"/>
                                            </p:tgtEl>
                                            <p:attrNameLst>
                                              <p:attrName>ppt_h</p:attrName>
                                            </p:attrNameLst>
                                          </p:cBhvr>
                                          <p:tavLst>
                                            <p:tav tm="0">
                                              <p:val>
                                                <p:fltVal val="0"/>
                                              </p:val>
                                            </p:tav>
                                            <p:tav tm="100000">
                                              <p:val>
                                                <p:strVal val="#ppt_h"/>
                                              </p:val>
                                            </p:tav>
                                          </p:tavLst>
                                        </p:anim>
                                        <p:animEffect transition="in" filter="fade">
                                          <p:cBhvr>
                                            <p:cTn id="14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51" grpId="0" bldLvl="0" animBg="1"/>
          <p:bldP spid="52" grpId="0" bldLvl="0" animBg="1"/>
          <p:bldP spid="53" grpId="0" bldLvl="0" animBg="1"/>
          <p:bldP spid="54" grpId="0" bldLvl="0" animBg="1"/>
          <p:bldP spid="55" grpId="0" bldLvl="0" animBg="1"/>
          <p:bldP spid="56" grpId="0" bldLvl="0" animBg="1"/>
          <p:bldP spid="57" grpId="0" bldLvl="0" animBg="1"/>
          <p:bldP spid="58" grpId="0" bldLvl="0" animBg="1"/>
          <p:bldP spid="59" grpId="0" bldLvl="0" animBg="1"/>
          <p:bldP spid="60" grpId="0" bldLvl="0" animBg="1"/>
          <p:bldP spid="61" grpId="0" bldLvl="0" animBg="1"/>
          <p:bldP spid="62" grpId="0" bldLvl="0" animBg="1"/>
        </p:bldLst>
      </p:timing>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TEMPLATE_THUMBS_INDEX" val="1、2、3、6、8、10、11、12、15"/>
  <p:tag name="KSO_WM_TEMPLATE_SUBCATEGORY" val="0"/>
  <p:tag name="KSO_WM_TAG_VERSION" val="1.0"/>
  <p:tag name="KSO_WM_BEAUTIFY_FLAG" val="#wm#"/>
  <p:tag name="KSO_WM_TEMPLATE_CATEGORY" val="custom"/>
  <p:tag name="KSO_WM_TEMPLATE_INDEX" val="20187308"/>
</p:tagLst>
</file>

<file path=ppt/tags/tag62.xml><?xml version="1.0" encoding="utf-8"?>
<p:tagLst xmlns:p="http://schemas.openxmlformats.org/presentationml/2006/main">
  <p:tag name="KSO_WM_UNIT_ISCONTENTSTITLE" val="0"/>
  <p:tag name="KSO_WM_UNIT_PRESET_TEXT" val="空白演示"/>
  <p:tag name="KSO_WM_UNIT_NOCLEAR" val="0"/>
  <p:tag name="KSO_WM_UNIT_VALUE" val="13"/>
  <p:tag name="KSO_WM_UNIT_HIGHLIGHT" val="0"/>
  <p:tag name="KSO_WM_UNIT_COMPATIBLE" val="0"/>
  <p:tag name="KSO_WM_UNIT_DIAGRAM_ISNUMVISUAL" val="0"/>
  <p:tag name="KSO_WM_UNIT_DIAGRAM_ISREFERUNIT" val="0"/>
  <p:tag name="KSO_WM_UNIT_TYPE" val="a"/>
  <p:tag name="KSO_WM_UNIT_INDEX" val="1"/>
  <p:tag name="KSO_WM_UNIT_ID" val="custom20187308_1*a*1"/>
  <p:tag name="KSO_WM_TEMPLATE_CATEGORY" val="custom"/>
  <p:tag name="KSO_WM_TEMPLATE_INDEX" val="20187308"/>
  <p:tag name="KSO_WM_UNIT_LAYERLEVEL" val="1"/>
  <p:tag name="KSO_WM_TAG_VERSION" val="1.0"/>
  <p:tag name="KSO_WM_BEAUTIFY_FLAG" val="#wm#"/>
</p:tagLst>
</file>

<file path=ppt/tags/tag63.xml><?xml version="1.0" encoding="utf-8"?>
<p:tagLst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64.xml><?xml version="1.0" encoding="utf-8"?>
<p:tagLst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 name="KSO_WM_SLIDE_MODEL_TYPE" val="cover"/>
</p:tagLst>
</file>

<file path=ppt/tags/tag65.xml><?xml version="1.0" encoding="utf-8"?>
<p:tagLst xmlns:p="http://schemas.openxmlformats.org/presentationml/2006/main">
  <p:tag name="KSO_WM_TEMPLATE_CATEGORY" val="diagram"/>
  <p:tag name="KSO_WM_TEMPLATE_INDEX" val="169342"/>
  <p:tag name="KSO_WM_SLIDE_ID" val="150995200"/>
  <p:tag name="KSO_WM_SLIDE_INDEX" val="1"/>
  <p:tag name="KSO_WM_SLIDE_ITEM_CNT" val="3"/>
  <p:tag name="KSO_WM_SLIDE_LAYOUT" val="a_d"/>
  <p:tag name="KSO_WM_SLIDE_LAYOUT_CNT" val="1_3"/>
  <p:tag name="KSO_WM_SLIDE_TYPE" val="text"/>
  <p:tag name="KSO_WM_BEAUTIFY_FLAG" val="#wm#"/>
  <p:tag name="KSO_WM_SLIDE_POSITION" val="212*168"/>
  <p:tag name="KSO_WM_SLIDE_SIZE" val="536*267"/>
  <p:tag name="KSO_WM_TAG_VERSION" val="1.0"/>
</p:tagLst>
</file>

<file path=ppt/tags/tag66.xml><?xml version="1.0" encoding="utf-8"?>
<p:tagLst xmlns:p="http://schemas.openxmlformats.org/presentationml/2006/main">
  <p:tag name="TIMING" val="|0.4"/>
</p:tagLst>
</file>

<file path=ppt/tags/tag67.xml><?xml version="1.0" encoding="utf-8"?>
<p:tagLst xmlns:p="http://schemas.openxmlformats.org/presentationml/2006/main">
  <p:tag name="KSO_WM_BEAUTIFY_FLAG" val="#wm#"/>
  <p:tag name="KSO_WM_TEMPLATE_CATEGORY" val="diagram"/>
  <p:tag name="KSO_WM_TEMPLATE_INDEX" val="169342"/>
</p:tagLst>
</file>

<file path=ppt/tags/tag68.xml><?xml version="1.0" encoding="utf-8"?>
<p:tagLst xmlns:p="http://schemas.openxmlformats.org/presentationml/2006/main">
  <p:tag name="KSO_WM_BEAUTIFY_FLAG" val="#wm#"/>
  <p:tag name="KSO_WM_TEMPLATE_CATEGORY" val="diagram"/>
  <p:tag name="KSO_WM_TEMPLATE_INDEX" val="169342"/>
</p:tagLst>
</file>

<file path=ppt/tags/tag69.xml><?xml version="1.0" encoding="utf-8"?>
<p:tagLst xmlns:p="http://schemas.openxmlformats.org/presentationml/2006/main">
  <p:tag name="KSO_WM_BEAUTIFY_FLAG" val="#wm#"/>
  <p:tag name="KSO_WM_TEMPLATE_CATEGORY" val="diagram"/>
  <p:tag name="KSO_WM_TEMPLATE_INDEX" val="169342"/>
</p:tagLst>
</file>

<file path=ppt/tags/tag70.xml><?xml version="1.0" encoding="utf-8"?>
<p:tagLst xmlns:p="http://schemas.openxmlformats.org/presentationml/2006/main">
  <p:tag name="KSO_WM_BEAUTIFY_FLAG" val="#wm#"/>
  <p:tag name="KSO_WM_TEMPLATE_CATEGORY" val="diagram"/>
  <p:tag name="KSO_WM_TEMPLATE_INDEX" val="169342"/>
</p:tagLst>
</file>

<file path=ppt/tags/tag71.xml><?xml version="1.0" encoding="utf-8"?>
<p:tagLst xmlns:p="http://schemas.openxmlformats.org/presentationml/2006/main">
  <p:tag name="KSO_WM_BEAUTIFY_FLAG" val="#wm#"/>
  <p:tag name="KSO_WM_TEMPLATE_CATEGORY" val="custom"/>
  <p:tag name="KSO_WM_TEMPLATE_INDEX" val="20187308"/>
</p:tagLst>
</file>

<file path=ppt/tags/tag72.xml><?xml version="1.0" encoding="utf-8"?>
<p:tagLst xmlns:p="http://schemas.openxmlformats.org/presentationml/2006/main">
  <p:tag name="KSO_WM_BEAUTIFY_FLAG" val="#wm#"/>
  <p:tag name="KSO_WM_TEMPLATE_CATEGORY" val="custom"/>
  <p:tag name="KSO_WM_TEMPLATE_INDEX" val="20187308"/>
</p:tagLst>
</file>

<file path=ppt/tags/tag73.xml><?xml version="1.0" encoding="utf-8"?>
<p:tagLst xmlns:p="http://schemas.openxmlformats.org/presentationml/2006/main">
  <p:tag name="KSO_WM_BEAUTIFY_FLAG" val="#wm#"/>
  <p:tag name="KSO_WM_TEMPLATE_CATEGORY" val="custom"/>
  <p:tag name="KSO_WM_TEMPLATE_INDEX" val="20187308"/>
</p:tagLst>
</file>

<file path=ppt/tags/tag74.xml><?xml version="1.0" encoding="utf-8"?>
<p:tagLst xmlns:p="http://schemas.openxmlformats.org/presentationml/2006/main">
  <p:tag name="KSO_WM_BEAUTIFY_FLAG" val="#wm#"/>
  <p:tag name="KSO_WM_TEMPLATE_CATEGORY" val="custom"/>
  <p:tag name="KSO_WM_TEMPLATE_INDEX" val="2018730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416</Words>
  <Application>WPS 演示</Application>
  <PresentationFormat>宽屏</PresentationFormat>
  <Paragraphs>74</Paragraphs>
  <Slides>13</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13</vt:i4>
      </vt:variant>
    </vt:vector>
  </HeadingPairs>
  <TitlesOfParts>
    <vt:vector size="23" baseType="lpstr">
      <vt:lpstr>Arial</vt:lpstr>
      <vt:lpstr>宋体</vt:lpstr>
      <vt:lpstr>Wingdings</vt:lpstr>
      <vt:lpstr>微软雅黑</vt:lpstr>
      <vt:lpstr>Calibri</vt:lpstr>
      <vt:lpstr>Arial Unicode MS</vt:lpstr>
      <vt:lpstr>印品黑体</vt:lpstr>
      <vt:lpstr>黑体</vt:lpstr>
      <vt:lpstr>站酷高端黑</vt:lpstr>
      <vt:lpstr>Office 主题​​</vt:lpstr>
      <vt:lpstr>导游词创作</vt:lpstr>
      <vt:lpstr>PowerPoint 演示文稿</vt:lpstr>
      <vt:lpstr>PowerPoint 演示文稿</vt:lpstr>
      <vt:lpstr>PowerPoint 演示文稿</vt:lpstr>
      <vt:lpstr>PowerPoint 演示文稿</vt:lpstr>
      <vt:lpstr>PowerPoint 演示文稿</vt:lpstr>
      <vt:lpstr>PowerPoint 演示文稿</vt:lpstr>
      <vt:lpstr>认识历史</vt:lpstr>
      <vt:lpstr>PowerPoint 演示文稿</vt:lpstr>
      <vt:lpstr>彝家新寨</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haier9</dc:creator>
  <cp:lastModifiedBy>haier9</cp:lastModifiedBy>
  <cp:revision>8</cp:revision>
  <dcterms:created xsi:type="dcterms:W3CDTF">2019-09-17T02:48:00Z</dcterms:created>
  <dcterms:modified xsi:type="dcterms:W3CDTF">2019-10-09T05:29:03Z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2052-11.1.0.8765</vt:lpwstr>
  </property>
</Properties>
</file>